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48"/>
  </p:notesMasterIdLst>
  <p:sldIdLst>
    <p:sldId id="256" r:id="rId14"/>
    <p:sldId id="261" r:id="rId15"/>
    <p:sldId id="295" r:id="rId16"/>
    <p:sldId id="292" r:id="rId17"/>
    <p:sldId id="306" r:id="rId18"/>
    <p:sldId id="307" r:id="rId19"/>
    <p:sldId id="308" r:id="rId20"/>
    <p:sldId id="314" r:id="rId21"/>
    <p:sldId id="309" r:id="rId22"/>
    <p:sldId id="312" r:id="rId23"/>
    <p:sldId id="313" r:id="rId24"/>
    <p:sldId id="338" r:id="rId25"/>
    <p:sldId id="310" r:id="rId26"/>
    <p:sldId id="318" r:id="rId27"/>
    <p:sldId id="319" r:id="rId28"/>
    <p:sldId id="317" r:id="rId29"/>
    <p:sldId id="320" r:id="rId30"/>
    <p:sldId id="321" r:id="rId31"/>
    <p:sldId id="325" r:id="rId32"/>
    <p:sldId id="326" r:id="rId33"/>
    <p:sldId id="322" r:id="rId34"/>
    <p:sldId id="323" r:id="rId35"/>
    <p:sldId id="324" r:id="rId36"/>
    <p:sldId id="327" r:id="rId37"/>
    <p:sldId id="330" r:id="rId38"/>
    <p:sldId id="331" r:id="rId39"/>
    <p:sldId id="328" r:id="rId40"/>
    <p:sldId id="332" r:id="rId41"/>
    <p:sldId id="333" r:id="rId42"/>
    <p:sldId id="329" r:id="rId43"/>
    <p:sldId id="335" r:id="rId44"/>
    <p:sldId id="336" r:id="rId45"/>
    <p:sldId id="337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03BF6-B4BF-401B-963A-EBE146928677}" v="152" dt="2021-05-11T02:15:52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">
        <pc:chgData name="Joseph Marvin R. Imperial" userId="c5118018-74d5-4421-be4d-7197191e5b08" providerId="ADAL" clId="{FEB03BF6-B4BF-401B-963A-EBE146928677}" dt="2021-05-11T01:45:24.920" v="1790"/>
        <pc:sldMkLst>
          <pc:docMk/>
          <pc:sldMk cId="2012448717" sldId="292"/>
        </pc:sldMkLst>
        <pc:spChg chg="mod">
          <ac:chgData name="Joseph Marvin R. Imperial" userId="c5118018-74d5-4421-be4d-7197191e5b08" providerId="ADAL" clId="{FEB03BF6-B4BF-401B-963A-EBE146928677}" dt="2021-05-03T07:56:39.836" v="89" actId="2057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00:04.597" v="119" actId="20577"/>
          <ac:spMkLst>
            <pc:docMk/>
            <pc:sldMk cId="2012448717" sldId="29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7:56:21.262" v="57" actId="478"/>
          <ac:picMkLst>
            <pc:docMk/>
            <pc:sldMk cId="2012448717" sldId="292"/>
            <ac:picMk id="2" creationId="{A7BD4EF4-3E26-472D-A639-78FF84D6A1E8}"/>
          </ac:picMkLst>
        </pc:picChg>
        <pc:picChg chg="del">
          <ac:chgData name="Joseph Marvin R. Imperial" userId="c5118018-74d5-4421-be4d-7197191e5b08" providerId="ADAL" clId="{FEB03BF6-B4BF-401B-963A-EBE146928677}" dt="2021-05-03T07:56:20.191" v="55" actId="478"/>
          <ac:picMkLst>
            <pc:docMk/>
            <pc:sldMk cId="2012448717" sldId="292"/>
            <ac:picMk id="1026" creationId="{10787810-54A8-4E0B-BBD5-6060A3A68E12}"/>
          </ac:picMkLst>
        </pc:picChg>
        <pc:picChg chg="del">
          <ac:chgData name="Joseph Marvin R. Imperial" userId="c5118018-74d5-4421-be4d-7197191e5b08" providerId="ADAL" clId="{FEB03BF6-B4BF-401B-963A-EBE146928677}" dt="2021-05-03T07:56:20.741" v="56" actId="478"/>
          <ac:picMkLst>
            <pc:docMk/>
            <pc:sldMk cId="2012448717" sldId="292"/>
            <ac:picMk id="1028" creationId="{C60331E3-FB3B-4EBE-9B38-9A1951B32D27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2012448717" sldId="292"/>
            <ac:inkMk id="2" creationId="{C228B24F-F667-4850-8957-FF0D61C3708C}"/>
          </ac:inkMkLst>
        </pc:inkChg>
      </pc:sldChg>
      <pc:sldChg chg="addSp">
        <pc:chgData name="Joseph Marvin R. Imperial" userId="c5118018-74d5-4421-be4d-7197191e5b08" providerId="ADAL" clId="{FEB03BF6-B4BF-401B-963A-EBE146928677}" dt="2021-05-11T01:45:24.920" v="1790"/>
        <pc:sldMkLst>
          <pc:docMk/>
          <pc:sldMk cId="3503603946" sldId="295"/>
        </pc:sldMkLst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503603946" sldId="295"/>
            <ac:inkMk id="2" creationId="{C7E135D5-4DAB-4DC2-89AE-E021E1DB14F5}"/>
          </ac:inkMkLst>
        </pc:inkChg>
      </pc:sldChg>
      <pc:sldChg chg="add ord">
        <pc:chgData name="Joseph Marvin R. Imperial" userId="c5118018-74d5-4421-be4d-7197191e5b08" providerId="ADAL" clId="{FEB03BF6-B4BF-401B-963A-EBE146928677}" dt="2021-05-03T12:57:44.606" v="831"/>
        <pc:sldMkLst>
          <pc:docMk/>
          <pc:sldMk cId="1005416406" sldId="306"/>
        </pc:sldMkLst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3048140724" sldId="307"/>
        </pc:sldMkLst>
        <pc:spChg chg="mod">
          <ac:chgData name="Joseph Marvin R. Imperial" userId="c5118018-74d5-4421-be4d-7197191e5b08" providerId="ADAL" clId="{FEB03BF6-B4BF-401B-963A-EBE146928677}" dt="2021-05-03T08:02:35.576" v="144" actId="255"/>
          <ac:spMkLst>
            <pc:docMk/>
            <pc:sldMk cId="3048140724" sldId="307"/>
            <ac:spMk id="10" creationId="{D5BBEC35-40CA-42D4-BC38-E13B39A6DA8E}"/>
          </ac:spMkLst>
        </pc:spChg>
        <pc:picChg chg="add del">
          <ac:chgData name="Joseph Marvin R. Imperial" userId="c5118018-74d5-4421-be4d-7197191e5b08" providerId="ADAL" clId="{FEB03BF6-B4BF-401B-963A-EBE146928677}" dt="2021-05-03T08:01:25.441" v="125"/>
          <ac:picMkLst>
            <pc:docMk/>
            <pc:sldMk cId="3048140724" sldId="307"/>
            <ac:picMk id="11" creationId="{7522B422-63F4-42E4-88AD-6B2782AF8987}"/>
          </ac:picMkLst>
        </pc:picChg>
        <pc:picChg chg="add mod">
          <ac:chgData name="Joseph Marvin R. Imperial" userId="c5118018-74d5-4421-be4d-7197191e5b08" providerId="ADAL" clId="{FEB03BF6-B4BF-401B-963A-EBE146928677}" dt="2021-05-03T08:01:29.032" v="127" actId="1076"/>
          <ac:picMkLst>
            <pc:docMk/>
            <pc:sldMk cId="3048140724" sldId="307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048140724" sldId="307"/>
            <ac:inkMk id="2" creationId="{DA397B6D-3571-485B-9324-EE737142C7A7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899096674" sldId="308"/>
        </pc:sldMkLst>
        <pc:spChg chg="mod">
          <ac:chgData name="Joseph Marvin R. Imperial" userId="c5118018-74d5-4421-be4d-7197191e5b08" providerId="ADAL" clId="{FEB03BF6-B4BF-401B-963A-EBE146928677}" dt="2021-05-03T08:02:45.311" v="156" actId="20577"/>
          <ac:spMkLst>
            <pc:docMk/>
            <pc:sldMk cId="1899096674" sldId="30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1T00:05:12.877" v="1722" actId="20577"/>
          <ac:spMkLst>
            <pc:docMk/>
            <pc:sldMk cId="1899096674" sldId="30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04:26.880" v="165" actId="1076"/>
          <ac:picMkLst>
            <pc:docMk/>
            <pc:sldMk cId="1899096674" sldId="308"/>
            <ac:picMk id="2" creationId="{24D026A5-02D3-4534-83EC-8B92025191B1}"/>
          </ac:picMkLst>
        </pc:picChg>
        <pc:picChg chg="del">
          <ac:chgData name="Joseph Marvin R. Imperial" userId="c5118018-74d5-4421-be4d-7197191e5b08" providerId="ADAL" clId="{FEB03BF6-B4BF-401B-963A-EBE146928677}" dt="2021-05-03T08:02:38.282" v="145" actId="478"/>
          <ac:picMkLst>
            <pc:docMk/>
            <pc:sldMk cId="1899096674" sldId="308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899096674" sldId="308"/>
            <ac:inkMk id="3" creationId="{71A9A22A-68BD-4C89-A46E-1ABFB93C49D0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693503478" sldId="309"/>
        </pc:sldMkLst>
        <pc:spChg chg="mod">
          <ac:chgData name="Joseph Marvin R. Imperial" userId="c5118018-74d5-4421-be4d-7197191e5b08" providerId="ADAL" clId="{FEB03BF6-B4BF-401B-963A-EBE146928677}" dt="2021-05-03T08:04:47.090" v="185" actId="20577"/>
          <ac:spMkLst>
            <pc:docMk/>
            <pc:sldMk cId="693503478" sldId="30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04:56.660" v="190" actId="14100"/>
          <ac:picMkLst>
            <pc:docMk/>
            <pc:sldMk cId="693503478" sldId="309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693503478" sldId="309"/>
            <ac:inkMk id="3" creationId="{587AD5C0-E8F4-4C59-BEC7-AC2C261CF012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566479564" sldId="310"/>
        </pc:sldMkLst>
        <pc:spChg chg="mod">
          <ac:chgData name="Joseph Marvin R. Imperial" userId="c5118018-74d5-4421-be4d-7197191e5b08" providerId="ADAL" clId="{FEB03BF6-B4BF-401B-963A-EBE146928677}" dt="2021-05-03T08:23:49.997" v="326" actId="20577"/>
          <ac:spMkLst>
            <pc:docMk/>
            <pc:sldMk cId="1566479564" sldId="31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4:03.670" v="329" actId="20577"/>
          <ac:spMkLst>
            <pc:docMk/>
            <pc:sldMk cId="1566479564" sldId="31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4:13.760" v="331" actId="1076"/>
          <ac:picMkLst>
            <pc:docMk/>
            <pc:sldMk cId="1566479564" sldId="310"/>
            <ac:picMk id="2" creationId="{69D1B032-C2B3-4078-8682-0D1C50CD37D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566479564" sldId="310"/>
            <ac:inkMk id="3" creationId="{9D89209C-7C52-43A5-9073-B5A634E0ED9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788003925" sldId="312"/>
        </pc:sldMkLst>
        <pc:spChg chg="mod">
          <ac:chgData name="Joseph Marvin R. Imperial" userId="c5118018-74d5-4421-be4d-7197191e5b08" providerId="ADAL" clId="{FEB03BF6-B4BF-401B-963A-EBE146928677}" dt="2021-05-03T08:17:37.769" v="222" actId="14100"/>
          <ac:spMkLst>
            <pc:docMk/>
            <pc:sldMk cId="1788003925" sldId="312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FEB03BF6-B4BF-401B-963A-EBE146928677}" dt="2021-05-03T08:18:27.683" v="235" actId="113"/>
          <ac:spMkLst>
            <pc:docMk/>
            <pc:sldMk cId="1788003925" sldId="312"/>
            <ac:spMk id="12" creationId="{BCE34F67-B17C-4CC0-9453-25083521D7AF}"/>
          </ac:spMkLst>
        </pc:spChg>
        <pc:picChg chg="mod">
          <ac:chgData name="Joseph Marvin R. Imperial" userId="c5118018-74d5-4421-be4d-7197191e5b08" providerId="ADAL" clId="{FEB03BF6-B4BF-401B-963A-EBE146928677}" dt="2021-05-03T08:17:43.025" v="223" actId="1076"/>
          <ac:picMkLst>
            <pc:docMk/>
            <pc:sldMk cId="1788003925" sldId="312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788003925" sldId="312"/>
            <ac:inkMk id="3" creationId="{AE69E0EE-7031-4A94-B8A3-5480A4171D95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7:41.470" v="1791" actId="478"/>
        <pc:sldMkLst>
          <pc:docMk/>
          <pc:sldMk cId="2695891057" sldId="313"/>
        </pc:sldMkLst>
        <pc:spChg chg="add mod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4" creationId="{F25AE68E-F10A-460F-9F19-1E37EA538D5D}"/>
          </ac:spMkLst>
        </pc:spChg>
        <pc:spChg chg="del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FEB03BF6-B4BF-401B-963A-EBE146928677}" dt="2021-05-03T08:18:49.425" v="238" actId="478"/>
          <ac:spMkLst>
            <pc:docMk/>
            <pc:sldMk cId="2695891057" sldId="313"/>
            <ac:spMk id="12" creationId="{BCE34F67-B17C-4CC0-9453-25083521D7AF}"/>
          </ac:spMkLst>
        </pc:spChg>
        <pc:picChg chg="add mod">
          <ac:chgData name="Joseph Marvin R. Imperial" userId="c5118018-74d5-4421-be4d-7197191e5b08" providerId="ADAL" clId="{FEB03BF6-B4BF-401B-963A-EBE146928677}" dt="2021-05-03T08:23:05.234" v="314" actId="1076"/>
          <ac:picMkLst>
            <pc:docMk/>
            <pc:sldMk cId="2695891057" sldId="313"/>
            <ac:picMk id="11" creationId="{C22B671C-E2BD-4C7C-902D-B952C7281C8F}"/>
          </ac:picMkLst>
        </pc:picChg>
        <pc:inkChg chg="add del">
          <ac:chgData name="Joseph Marvin R. Imperial" userId="c5118018-74d5-4421-be4d-7197191e5b08" providerId="ADAL" clId="{FEB03BF6-B4BF-401B-963A-EBE146928677}" dt="2021-05-11T01:47:41.470" v="1791" actId="478"/>
          <ac:inkMkLst>
            <pc:docMk/>
            <pc:sldMk cId="2695891057" sldId="313"/>
            <ac:inkMk id="3" creationId="{881CC0EB-C359-4C9F-9555-97758E629D0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08:22:55.792" v="313" actId="1076"/>
        <pc:sldMkLst>
          <pc:docMk/>
          <pc:sldMk cId="3322535451" sldId="314"/>
        </pc:sldMkLst>
        <pc:spChg chg="mod">
          <ac:chgData name="Joseph Marvin R. Imperial" userId="c5118018-74d5-4421-be4d-7197191e5b08" providerId="ADAL" clId="{FEB03BF6-B4BF-401B-963A-EBE146928677}" dt="2021-05-03T08:19:57.536" v="277" actId="20577"/>
          <ac:spMkLst>
            <pc:docMk/>
            <pc:sldMk cId="3322535451" sldId="31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2:53.373" v="312"/>
          <ac:spMkLst>
            <pc:docMk/>
            <pc:sldMk cId="3322535451" sldId="314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19:50.033" v="246" actId="478"/>
          <ac:picMkLst>
            <pc:docMk/>
            <pc:sldMk cId="3322535451" sldId="314"/>
            <ac:picMk id="2" creationId="{24D026A5-02D3-4534-83EC-8B92025191B1}"/>
          </ac:picMkLst>
        </pc:picChg>
        <pc:picChg chg="add mod">
          <ac:chgData name="Joseph Marvin R. Imperial" userId="c5118018-74d5-4421-be4d-7197191e5b08" providerId="ADAL" clId="{FEB03BF6-B4BF-401B-963A-EBE146928677}" dt="2021-05-03T08:22:55.792" v="313" actId="1076"/>
          <ac:picMkLst>
            <pc:docMk/>
            <pc:sldMk cId="3322535451" sldId="314"/>
            <ac:picMk id="3" creationId="{D7A7B7D6-139C-4363-81A5-51CAB184AF02}"/>
          </ac:picMkLst>
        </pc:picChg>
        <pc:picChg chg="add mod">
          <ac:chgData name="Joseph Marvin R. Imperial" userId="c5118018-74d5-4421-be4d-7197191e5b08" providerId="ADAL" clId="{FEB03BF6-B4BF-401B-963A-EBE146928677}" dt="2021-05-03T08:22:38.396" v="304" actId="1076"/>
          <ac:picMkLst>
            <pc:docMk/>
            <pc:sldMk cId="3322535451" sldId="314"/>
            <ac:picMk id="4" creationId="{0EF833ED-8486-43A6-9AB2-20653CD95F66}"/>
          </ac:picMkLst>
        </pc:picChg>
      </pc:sldChg>
      <pc:sldChg chg="modSp add">
        <pc:chgData name="Joseph Marvin R. Imperial" userId="c5118018-74d5-4421-be4d-7197191e5b08" providerId="ADAL" clId="{FEB03BF6-B4BF-401B-963A-EBE146928677}" dt="2021-05-10T22:43:31.536" v="1672" actId="20577"/>
        <pc:sldMkLst>
          <pc:docMk/>
          <pc:sldMk cId="2200119191" sldId="317"/>
        </pc:sldMkLst>
        <pc:spChg chg="mod">
          <ac:chgData name="Joseph Marvin R. Imperial" userId="c5118018-74d5-4421-be4d-7197191e5b08" providerId="ADAL" clId="{FEB03BF6-B4BF-401B-963A-EBE146928677}" dt="2021-05-03T08:28:49.213" v="431" actId="20577"/>
          <ac:spMkLst>
            <pc:docMk/>
            <pc:sldMk cId="2200119191" sldId="31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2:43:31.536" v="1672" actId="20577"/>
          <ac:spMkLst>
            <pc:docMk/>
            <pc:sldMk cId="2200119191" sldId="317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213870258" sldId="318"/>
        </pc:sldMkLst>
        <pc:spChg chg="mod">
          <ac:chgData name="Joseph Marvin R. Imperial" userId="c5118018-74d5-4421-be4d-7197191e5b08" providerId="ADAL" clId="{FEB03BF6-B4BF-401B-963A-EBE146928677}" dt="2021-05-03T08:24:38.010" v="345" actId="5793"/>
          <ac:spMkLst>
            <pc:docMk/>
            <pc:sldMk cId="2213870258" sldId="318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24:34.123" v="343" actId="478"/>
          <ac:picMkLst>
            <pc:docMk/>
            <pc:sldMk cId="2213870258" sldId="318"/>
            <ac:picMk id="2" creationId="{69D1B032-C2B3-4078-8682-0D1C50CD37D7}"/>
          </ac:picMkLst>
        </pc:picChg>
        <pc:picChg chg="add mod">
          <ac:chgData name="Joseph Marvin R. Imperial" userId="c5118018-74d5-4421-be4d-7197191e5b08" providerId="ADAL" clId="{FEB03BF6-B4BF-401B-963A-EBE146928677}" dt="2021-05-03T08:24:54.802" v="352" actId="1076"/>
          <ac:picMkLst>
            <pc:docMk/>
            <pc:sldMk cId="2213870258" sldId="318"/>
            <ac:picMk id="3" creationId="{70C56C59-F725-46A3-8289-C9BAD97F174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213870258" sldId="318"/>
            <ac:inkMk id="2" creationId="{0C194DA5-AAE4-45B5-BD27-531A01D2B03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87664112" sldId="319"/>
        </pc:sldMkLst>
        <pc:spChg chg="mod">
          <ac:chgData name="Joseph Marvin R. Imperial" userId="c5118018-74d5-4421-be4d-7197191e5b08" providerId="ADAL" clId="{FEB03BF6-B4BF-401B-963A-EBE146928677}" dt="2021-05-03T08:26:32.361" v="359" actId="20577"/>
          <ac:spMkLst>
            <pc:docMk/>
            <pc:sldMk cId="87664112" sldId="31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8:18.896" v="391" actId="255"/>
          <ac:spMkLst>
            <pc:docMk/>
            <pc:sldMk cId="87664112" sldId="31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6:42.132" v="369" actId="1076"/>
          <ac:picMkLst>
            <pc:docMk/>
            <pc:sldMk cId="87664112" sldId="319"/>
            <ac:picMk id="2" creationId="{E01E5B6E-4BA4-4C72-B5F1-273EE32D02E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87664112" sldId="319"/>
            <ac:inkMk id="3" creationId="{46EC6ADA-2716-41FC-9ACD-CA3E1C8A5491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54926702" sldId="320"/>
        </pc:sldMkLst>
        <pc:spChg chg="mod">
          <ac:chgData name="Joseph Marvin R. Imperial" userId="c5118018-74d5-4421-be4d-7197191e5b08" providerId="ADAL" clId="{FEB03BF6-B4BF-401B-963A-EBE146928677}" dt="2021-05-03T08:32:11.165" v="479" actId="20577"/>
          <ac:spMkLst>
            <pc:docMk/>
            <pc:sldMk cId="1454926702" sldId="32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2:49.777" v="493" actId="20577"/>
          <ac:spMkLst>
            <pc:docMk/>
            <pc:sldMk cId="1454926702" sldId="32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10T22:44:37.042" v="1674" actId="1076"/>
          <ac:picMkLst>
            <pc:docMk/>
            <pc:sldMk cId="1454926702" sldId="320"/>
            <ac:picMk id="2" creationId="{3BBD37E2-1531-4FF5-ACF2-18A80162F8D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54926702" sldId="320"/>
            <ac:inkMk id="3" creationId="{3ABB4013-7507-4FA5-91B0-B75BD961F58E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072967728" sldId="321"/>
        </pc:sldMkLst>
        <pc:spChg chg="mod">
          <ac:chgData name="Joseph Marvin R. Imperial" userId="c5118018-74d5-4421-be4d-7197191e5b08" providerId="ADAL" clId="{FEB03BF6-B4BF-401B-963A-EBE146928677}" dt="2021-05-03T08:34:06.489" v="504"/>
          <ac:spMkLst>
            <pc:docMk/>
            <pc:sldMk cId="1072967728" sldId="321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5:24.410" v="524" actId="1076"/>
          <ac:picMkLst>
            <pc:docMk/>
            <pc:sldMk cId="1072967728" sldId="321"/>
            <ac:picMk id="2" creationId="{DF9AD64C-1279-4267-B7D7-05D188B7321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072967728" sldId="321"/>
            <ac:inkMk id="3" creationId="{6F14575B-31D3-409B-A46A-6DD7197B68F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955459014" sldId="322"/>
        </pc:sldMkLst>
        <pc:spChg chg="mod">
          <ac:chgData name="Joseph Marvin R. Imperial" userId="c5118018-74d5-4421-be4d-7197191e5b08" providerId="ADAL" clId="{FEB03BF6-B4BF-401B-963A-EBE146928677}" dt="2021-05-03T08:35:48.958" v="549" actId="20577"/>
          <ac:spMkLst>
            <pc:docMk/>
            <pc:sldMk cId="1955459014" sldId="32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7:04.394" v="582" actId="20577"/>
          <ac:spMkLst>
            <pc:docMk/>
            <pc:sldMk cId="1955459014" sldId="32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37:18.650" v="586" actId="1076"/>
          <ac:picMkLst>
            <pc:docMk/>
            <pc:sldMk cId="1955459014" sldId="322"/>
            <ac:picMk id="2" creationId="{1E5E736F-C1B3-4018-A31C-6B85B34311E4}"/>
          </ac:picMkLst>
        </pc:picChg>
        <pc:picChg chg="add mod modCrop">
          <ac:chgData name="Joseph Marvin R. Imperial" userId="c5118018-74d5-4421-be4d-7197191e5b08" providerId="ADAL" clId="{FEB03BF6-B4BF-401B-963A-EBE146928677}" dt="2021-05-10T22:46:37.688" v="1680" actId="1076"/>
          <ac:picMkLst>
            <pc:docMk/>
            <pc:sldMk cId="1955459014" sldId="322"/>
            <ac:picMk id="12" creationId="{BAEC947B-5898-4D4C-BF7F-67FD67F141B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955459014" sldId="322"/>
            <ac:inkMk id="3" creationId="{0BEFB0A6-06C8-4CA3-9708-0C7AC3C0497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656768675" sldId="323"/>
        </pc:sldMkLst>
        <pc:spChg chg="mod">
          <ac:chgData name="Joseph Marvin R. Imperial" userId="c5118018-74d5-4421-be4d-7197191e5b08" providerId="ADAL" clId="{FEB03BF6-B4BF-401B-963A-EBE146928677}" dt="2021-05-03T08:38:02.208" v="589" actId="20577"/>
          <ac:spMkLst>
            <pc:docMk/>
            <pc:sldMk cId="1656768675" sldId="32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8:17.224" v="593" actId="1076"/>
          <ac:picMkLst>
            <pc:docMk/>
            <pc:sldMk cId="1656768675" sldId="323"/>
            <ac:picMk id="2" creationId="{E1D921B2-462C-48A2-A887-D436F407A80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656768675" sldId="323"/>
            <ac:inkMk id="3" creationId="{E548D542-F8D4-4AE6-A267-D7031ACB38C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23261559" sldId="324"/>
        </pc:sldMkLst>
        <pc:spChg chg="mod">
          <ac:chgData name="Joseph Marvin R. Imperial" userId="c5118018-74d5-4421-be4d-7197191e5b08" providerId="ADAL" clId="{FEB03BF6-B4BF-401B-963A-EBE146928677}" dt="2021-05-03T12:33:06.902" v="599" actId="113"/>
          <ac:spMkLst>
            <pc:docMk/>
            <pc:sldMk cId="1423261559" sldId="324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3:20.740" v="601" actId="1076"/>
          <ac:picMkLst>
            <pc:docMk/>
            <pc:sldMk cId="1423261559" sldId="324"/>
            <ac:picMk id="2" creationId="{CE7086F9-482F-4159-92E9-AA70921069A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23261559" sldId="324"/>
            <ac:inkMk id="3" creationId="{9773AE7A-9BB0-4CE3-B2EC-74498263ECF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778759122" sldId="325"/>
        </pc:sldMkLst>
        <pc:picChg chg="del">
          <ac:chgData name="Joseph Marvin R. Imperial" userId="c5118018-74d5-4421-be4d-7197191e5b08" providerId="ADAL" clId="{FEB03BF6-B4BF-401B-963A-EBE146928677}" dt="2021-05-03T08:34:32.206" v="512" actId="478"/>
          <ac:picMkLst>
            <pc:docMk/>
            <pc:sldMk cId="2778759122" sldId="325"/>
            <ac:picMk id="2" creationId="{DF9AD64C-1279-4267-B7D7-05D188B73217}"/>
          </ac:picMkLst>
        </pc:picChg>
        <pc:picChg chg="add mod">
          <ac:chgData name="Joseph Marvin R. Imperial" userId="c5118018-74d5-4421-be4d-7197191e5b08" providerId="ADAL" clId="{FEB03BF6-B4BF-401B-963A-EBE146928677}" dt="2021-05-03T08:35:21.905" v="523" actId="1076"/>
          <ac:picMkLst>
            <pc:docMk/>
            <pc:sldMk cId="2778759122" sldId="325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778759122" sldId="325"/>
            <ac:inkMk id="2" creationId="{01A3ED95-D117-48C5-BF66-C370FE16951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3420009208" sldId="326"/>
        </pc:sldMkLst>
        <pc:picChg chg="add mod">
          <ac:chgData name="Joseph Marvin R. Imperial" userId="c5118018-74d5-4421-be4d-7197191e5b08" providerId="ADAL" clId="{FEB03BF6-B4BF-401B-963A-EBE146928677}" dt="2021-05-03T08:35:19.657" v="522" actId="1076"/>
          <ac:picMkLst>
            <pc:docMk/>
            <pc:sldMk cId="3420009208" sldId="326"/>
            <ac:picMk id="2" creationId="{BB0A973E-4CB8-4942-B3C1-3A5FB4E9EAE7}"/>
          </ac:picMkLst>
        </pc:picChg>
        <pc:picChg chg="del">
          <ac:chgData name="Joseph Marvin R. Imperial" userId="c5118018-74d5-4421-be4d-7197191e5b08" providerId="ADAL" clId="{FEB03BF6-B4BF-401B-963A-EBE146928677}" dt="2021-05-03T08:34:58.463" v="519" actId="478"/>
          <ac:picMkLst>
            <pc:docMk/>
            <pc:sldMk cId="3420009208" sldId="326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3420009208" sldId="326"/>
            <ac:inkMk id="3" creationId="{56F59BAD-C468-4904-98BF-20F8FF73C764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3:43.514" v="623" actId="20577"/>
        <pc:sldMkLst>
          <pc:docMk/>
          <pc:sldMk cId="3327398804" sldId="327"/>
        </pc:sldMkLst>
        <pc:spChg chg="mod">
          <ac:chgData name="Joseph Marvin R. Imperial" userId="c5118018-74d5-4421-be4d-7197191e5b08" providerId="ADAL" clId="{FEB03BF6-B4BF-401B-963A-EBE146928677}" dt="2021-05-03T12:33:43.514" v="623" actId="20577"/>
          <ac:spMkLst>
            <pc:docMk/>
            <pc:sldMk cId="3327398804" sldId="32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3:25.443" v="605" actId="20577"/>
          <ac:spMkLst>
            <pc:docMk/>
            <pc:sldMk cId="3327398804" sldId="32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3:23.649" v="604" actId="478"/>
          <ac:picMkLst>
            <pc:docMk/>
            <pc:sldMk cId="3327398804" sldId="327"/>
            <ac:picMk id="2" creationId="{CE7086F9-482F-4159-92E9-AA70921069A4}"/>
          </ac:picMkLst>
        </pc:picChg>
        <pc:picChg chg="add mod">
          <ac:chgData name="Joseph Marvin R. Imperial" userId="c5118018-74d5-4421-be4d-7197191e5b08" providerId="ADAL" clId="{FEB03BF6-B4BF-401B-963A-EBE146928677}" dt="2021-05-03T12:33:38.931" v="612" actId="1076"/>
          <ac:picMkLst>
            <pc:docMk/>
            <pc:sldMk cId="3327398804" sldId="327"/>
            <ac:picMk id="3" creationId="{2C148520-78E6-4532-BC82-CDA02CC6104B}"/>
          </ac:picMkLst>
        </pc:pic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305899142" sldId="328"/>
        </pc:sldMkLst>
        <pc:spChg chg="mod">
          <ac:chgData name="Joseph Marvin R. Imperial" userId="c5118018-74d5-4421-be4d-7197191e5b08" providerId="ADAL" clId="{FEB03BF6-B4BF-401B-963A-EBE146928677}" dt="2021-05-03T12:38:24.651" v="700" actId="20577"/>
          <ac:spMkLst>
            <pc:docMk/>
            <pc:sldMk cId="2305899142" sldId="32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8:54.699" v="710" actId="20577"/>
          <ac:spMkLst>
            <pc:docMk/>
            <pc:sldMk cId="2305899142" sldId="32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9:01.643" v="713" actId="1076"/>
          <ac:picMkLst>
            <pc:docMk/>
            <pc:sldMk cId="2305899142" sldId="328"/>
            <ac:picMk id="2" creationId="{FA33E2B3-7FF2-4433-9FDF-11D63F5825C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305899142" sldId="328"/>
            <ac:inkMk id="3" creationId="{3302A5C3-3F92-40F5-8543-A6AEF93F37F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03T12:42:02.476" v="760" actId="1076"/>
        <pc:sldMkLst>
          <pc:docMk/>
          <pc:sldMk cId="4183721766" sldId="329"/>
        </pc:sldMkLst>
        <pc:spChg chg="mod">
          <ac:chgData name="Joseph Marvin R. Imperial" userId="c5118018-74d5-4421-be4d-7197191e5b08" providerId="ADAL" clId="{FEB03BF6-B4BF-401B-963A-EBE146928677}" dt="2021-05-03T12:41:52.693" v="758" actId="20577"/>
          <ac:spMkLst>
            <pc:docMk/>
            <pc:sldMk cId="4183721766" sldId="32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2:02.476" v="760" actId="1076"/>
          <ac:picMkLst>
            <pc:docMk/>
            <pc:sldMk cId="4183721766" sldId="329"/>
            <ac:picMk id="2" creationId="{359229F9-3608-423A-B55A-21D1AFB6792A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21:39.921" v="1794" actId="478"/>
        <pc:sldMkLst>
          <pc:docMk/>
          <pc:sldMk cId="1278004186" sldId="330"/>
        </pc:sldMkLst>
        <pc:spChg chg="mod">
          <ac:chgData name="Joseph Marvin R. Imperial" userId="c5118018-74d5-4421-be4d-7197191e5b08" providerId="ADAL" clId="{FEB03BF6-B4BF-401B-963A-EBE146928677}" dt="2021-05-03T12:34:01.916" v="654" actId="20577"/>
          <ac:spMkLst>
            <pc:docMk/>
            <pc:sldMk cId="1278004186" sldId="330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34:17.661" v="661" actId="1076"/>
          <ac:picMkLst>
            <pc:docMk/>
            <pc:sldMk cId="1278004186" sldId="330"/>
            <ac:picMk id="2" creationId="{B6677F64-ABAA-4EBC-97A6-3E1E165E9B12}"/>
          </ac:picMkLst>
        </pc:picChg>
        <pc:picChg chg="del">
          <ac:chgData name="Joseph Marvin R. Imperial" userId="c5118018-74d5-4421-be4d-7197191e5b08" providerId="ADAL" clId="{FEB03BF6-B4BF-401B-963A-EBE146928677}" dt="2021-05-03T12:34:10.260" v="655" actId="478"/>
          <ac:picMkLst>
            <pc:docMk/>
            <pc:sldMk cId="1278004186" sldId="330"/>
            <ac:picMk id="3" creationId="{2C148520-78E6-4532-BC82-CDA02CC6104B}"/>
          </ac:picMkLst>
        </pc:picChg>
        <pc:inkChg chg="add del">
          <ac:chgData name="Joseph Marvin R. Imperial" userId="c5118018-74d5-4421-be4d-7197191e5b08" providerId="ADAL" clId="{FEB03BF6-B4BF-401B-963A-EBE146928677}" dt="2021-05-11T02:21:39.921" v="1794" actId="478"/>
          <ac:inkMkLst>
            <pc:docMk/>
            <pc:sldMk cId="1278004186" sldId="330"/>
            <ac:inkMk id="3" creationId="{933964BB-0E50-42F0-B36A-9B3BA001EC71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495454146" sldId="331"/>
        </pc:sldMkLst>
        <pc:spChg chg="mod">
          <ac:chgData name="Joseph Marvin R. Imperial" userId="c5118018-74d5-4421-be4d-7197191e5b08" providerId="ADAL" clId="{FEB03BF6-B4BF-401B-963A-EBE146928677}" dt="2021-05-03T12:36:30.306" v="670"/>
          <ac:spMkLst>
            <pc:docMk/>
            <pc:sldMk cId="495454146" sldId="331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36:17.771" v="666" actId="478"/>
          <ac:picMkLst>
            <pc:docMk/>
            <pc:sldMk cId="495454146" sldId="331"/>
            <ac:picMk id="2" creationId="{B6677F64-ABAA-4EBC-97A6-3E1E165E9B12}"/>
          </ac:picMkLst>
        </pc:picChg>
        <pc:picChg chg="add mod">
          <ac:chgData name="Joseph Marvin R. Imperial" userId="c5118018-74d5-4421-be4d-7197191e5b08" providerId="ADAL" clId="{FEB03BF6-B4BF-401B-963A-EBE146928677}" dt="2021-05-03T12:36:21.205" v="669" actId="1076"/>
          <ac:picMkLst>
            <pc:docMk/>
            <pc:sldMk cId="495454146" sldId="331"/>
            <ac:picMk id="3" creationId="{2A52673D-FE76-4479-8B66-2110C7B6894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495454146" sldId="331"/>
            <ac:inkMk id="2" creationId="{95FD78A7-96B2-4FBC-83D3-ED171FBC72AD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9:35.981" v="726" actId="1076"/>
        <pc:sldMkLst>
          <pc:docMk/>
          <pc:sldMk cId="3129732181" sldId="332"/>
        </pc:sldMkLst>
        <pc:spChg chg="mod">
          <ac:chgData name="Joseph Marvin R. Imperial" userId="c5118018-74d5-4421-be4d-7197191e5b08" providerId="ADAL" clId="{FEB03BF6-B4BF-401B-963A-EBE146928677}" dt="2021-05-03T12:39:30.662" v="724" actId="1076"/>
          <ac:spMkLst>
            <pc:docMk/>
            <pc:sldMk cId="3129732181" sldId="33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9:09.574" v="717" actId="6549"/>
          <ac:spMkLst>
            <pc:docMk/>
            <pc:sldMk cId="3129732181" sldId="33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9:08.600" v="716" actId="478"/>
          <ac:picMkLst>
            <pc:docMk/>
            <pc:sldMk cId="3129732181" sldId="332"/>
            <ac:picMk id="2" creationId="{FA33E2B3-7FF2-4433-9FDF-11D63F5825C0}"/>
          </ac:picMkLst>
        </pc:picChg>
        <pc:picChg chg="add mod">
          <ac:chgData name="Joseph Marvin R. Imperial" userId="c5118018-74d5-4421-be4d-7197191e5b08" providerId="ADAL" clId="{FEB03BF6-B4BF-401B-963A-EBE146928677}" dt="2021-05-03T12:39:35.981" v="726" actId="1076"/>
          <ac:picMkLst>
            <pc:docMk/>
            <pc:sldMk cId="3129732181" sldId="332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0:07.772" v="734" actId="1076"/>
        <pc:sldMkLst>
          <pc:docMk/>
          <pc:sldMk cId="4279148027" sldId="333"/>
        </pc:sldMkLst>
        <pc:spChg chg="mod">
          <ac:chgData name="Joseph Marvin R. Imperial" userId="c5118018-74d5-4421-be4d-7197191e5b08" providerId="ADAL" clId="{FEB03BF6-B4BF-401B-963A-EBE146928677}" dt="2021-05-03T12:39:54.147" v="729"/>
          <ac:spMkLst>
            <pc:docMk/>
            <pc:sldMk cId="4279148027" sldId="33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0:07.772" v="734" actId="1076"/>
          <ac:picMkLst>
            <pc:docMk/>
            <pc:sldMk cId="4279148027" sldId="333"/>
            <ac:picMk id="2" creationId="{B461B14D-A586-43A0-8084-7AD6CAB1CB68}"/>
          </ac:picMkLst>
        </pc:picChg>
        <pc:picChg chg="del">
          <ac:chgData name="Joseph Marvin R. Imperial" userId="c5118018-74d5-4421-be4d-7197191e5b08" providerId="ADAL" clId="{FEB03BF6-B4BF-401B-963A-EBE146928677}" dt="2021-05-03T12:39:55.545" v="730" actId="478"/>
          <ac:picMkLst>
            <pc:docMk/>
            <pc:sldMk cId="4279148027" sldId="333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3:29.361" v="798" actId="20577"/>
        <pc:sldMkLst>
          <pc:docMk/>
          <pc:sldMk cId="780764021" sldId="335"/>
        </pc:sldMkLst>
        <pc:spChg chg="mod">
          <ac:chgData name="Joseph Marvin R. Imperial" userId="c5118018-74d5-4421-be4d-7197191e5b08" providerId="ADAL" clId="{FEB03BF6-B4BF-401B-963A-EBE146928677}" dt="2021-05-03T12:42:25.669" v="777" actId="20577"/>
          <ac:spMkLst>
            <pc:docMk/>
            <pc:sldMk cId="780764021" sldId="33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43:29.361" v="798" actId="20577"/>
          <ac:spMkLst>
            <pc:docMk/>
            <pc:sldMk cId="780764021" sldId="335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42:30.208" v="778" actId="478"/>
          <ac:picMkLst>
            <pc:docMk/>
            <pc:sldMk cId="780764021" sldId="335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2:56.388" v="786" actId="1076"/>
          <ac:picMkLst>
            <pc:docMk/>
            <pc:sldMk cId="780764021" sldId="335"/>
            <ac:picMk id="3" creationId="{662C678B-8B01-48DD-98F7-6E5EF122084F}"/>
          </ac:picMkLst>
        </pc:picChg>
      </pc:sldChg>
      <pc:sldChg chg="addSp delSp modSp add ord">
        <pc:chgData name="Joseph Marvin R. Imperial" userId="c5118018-74d5-4421-be4d-7197191e5b08" providerId="ADAL" clId="{FEB03BF6-B4BF-401B-963A-EBE146928677}" dt="2021-05-03T12:44:16.548" v="829" actId="1076"/>
        <pc:sldMkLst>
          <pc:docMk/>
          <pc:sldMk cId="2454795275" sldId="336"/>
        </pc:sldMkLst>
        <pc:spChg chg="mod">
          <ac:chgData name="Joseph Marvin R. Imperial" userId="c5118018-74d5-4421-be4d-7197191e5b08" providerId="ADAL" clId="{FEB03BF6-B4BF-401B-963A-EBE146928677}" dt="2021-05-03T12:44:02.420" v="825" actId="20577"/>
          <ac:spMkLst>
            <pc:docMk/>
            <pc:sldMk cId="2454795275" sldId="336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44:03.819" v="826" actId="478"/>
          <ac:picMkLst>
            <pc:docMk/>
            <pc:sldMk cId="2454795275" sldId="336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4:16.548" v="829" actId="1076"/>
          <ac:picMkLst>
            <pc:docMk/>
            <pc:sldMk cId="2454795275" sldId="336"/>
            <ac:picMk id="3" creationId="{A8541FDD-CDF4-4137-AD08-317F67DA93DC}"/>
          </ac:picMkLst>
        </pc:picChg>
      </pc:sldChg>
      <pc:sldChg chg="delSp modSp add ord">
        <pc:chgData name="Joseph Marvin R. Imperial" userId="c5118018-74d5-4421-be4d-7197191e5b08" providerId="ADAL" clId="{FEB03BF6-B4BF-401B-963A-EBE146928677}" dt="2021-05-10T23:36:12.293" v="1721" actId="478"/>
        <pc:sldMkLst>
          <pc:docMk/>
          <pc:sldMk cId="545433181" sldId="337"/>
        </pc:sldMkLst>
        <pc:spChg chg="mod">
          <ac:chgData name="Joseph Marvin R. Imperial" userId="c5118018-74d5-4421-be4d-7197191e5b08" providerId="ADAL" clId="{FEB03BF6-B4BF-401B-963A-EBE146928677}" dt="2021-05-10T23:36:07.157" v="1718" actId="20577"/>
          <ac:spMkLst>
            <pc:docMk/>
            <pc:sldMk cId="545433181" sldId="33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3:36:09.479" v="1720" actId="5793"/>
          <ac:spMkLst>
            <pc:docMk/>
            <pc:sldMk cId="545433181" sldId="33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10T23:36:12.293" v="1721" actId="478"/>
          <ac:picMkLst>
            <pc:docMk/>
            <pc:sldMk cId="545433181" sldId="337"/>
            <ac:picMk id="3" creationId="{662C678B-8B01-48DD-98F7-6E5EF122084F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894765005" sldId="338"/>
        </pc:sldMkLst>
        <pc:spChg chg="del">
          <ac:chgData name="Joseph Marvin R. Imperial" userId="c5118018-74d5-4421-be4d-7197191e5b08" providerId="ADAL" clId="{FEB03BF6-B4BF-401B-963A-EBE146928677}" dt="2021-05-11T00:08:14.950" v="1735" actId="478"/>
          <ac:spMkLst>
            <pc:docMk/>
            <pc:sldMk cId="2894765005" sldId="338"/>
            <ac:spMk id="4" creationId="{F25AE68E-F10A-460F-9F19-1E37EA538D5D}"/>
          </ac:spMkLst>
        </pc:spChg>
        <pc:spChg chg="mod">
          <ac:chgData name="Joseph Marvin R. Imperial" userId="c5118018-74d5-4421-be4d-7197191e5b08" providerId="ADAL" clId="{FEB03BF6-B4BF-401B-963A-EBE146928677}" dt="2021-05-11T00:08:11.186" v="1732" actId="20577"/>
          <ac:spMkLst>
            <pc:docMk/>
            <pc:sldMk cId="2894765005" sldId="338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11T00:08:13.535" v="1733" actId="478"/>
          <ac:picMkLst>
            <pc:docMk/>
            <pc:sldMk cId="2894765005" sldId="338"/>
            <ac:picMk id="2" creationId="{D535B943-AC41-4291-9413-79229E7C9772}"/>
          </ac:picMkLst>
        </pc:picChg>
        <pc:picChg chg="del">
          <ac:chgData name="Joseph Marvin R. Imperial" userId="c5118018-74d5-4421-be4d-7197191e5b08" providerId="ADAL" clId="{FEB03BF6-B4BF-401B-963A-EBE146928677}" dt="2021-05-11T00:08:14.222" v="1734" actId="478"/>
          <ac:picMkLst>
            <pc:docMk/>
            <pc:sldMk cId="2894765005" sldId="338"/>
            <ac:picMk id="11" creationId="{C22B671C-E2BD-4C7C-902D-B952C7281C8F}"/>
          </ac:picMkLst>
        </pc:picChg>
        <pc:picChg chg="add mod">
          <ac:chgData name="Joseph Marvin R. Imperial" userId="c5118018-74d5-4421-be4d-7197191e5b08" providerId="ADAL" clId="{FEB03BF6-B4BF-401B-963A-EBE146928677}" dt="2021-05-11T00:08:24.698" v="1739" actId="1076"/>
          <ac:picMkLst>
            <pc:docMk/>
            <pc:sldMk cId="2894765005" sldId="338"/>
            <ac:picMk id="1026" creationId="{A4EF8F23-699A-4693-882F-0BA891897D71}"/>
          </ac:picMkLst>
        </pc:picChg>
        <pc:picChg chg="add mod">
          <ac:chgData name="Joseph Marvin R. Imperial" userId="c5118018-74d5-4421-be4d-7197191e5b08" providerId="ADAL" clId="{FEB03BF6-B4BF-401B-963A-EBE146928677}" dt="2021-05-11T00:11:06.252" v="1746" actId="1076"/>
          <ac:picMkLst>
            <pc:docMk/>
            <pc:sldMk cId="2894765005" sldId="338"/>
            <ac:picMk id="1028" creationId="{ADE5F065-A643-4B14-8145-F22AB63F8EA4}"/>
          </ac:picMkLst>
        </pc:picChg>
        <pc:picChg chg="add mod">
          <ac:chgData name="Joseph Marvin R. Imperial" userId="c5118018-74d5-4421-be4d-7197191e5b08" providerId="ADAL" clId="{FEB03BF6-B4BF-401B-963A-EBE146928677}" dt="2021-05-11T00:11:09.164" v="1748" actId="1076"/>
          <ac:picMkLst>
            <pc:docMk/>
            <pc:sldMk cId="2894765005" sldId="338"/>
            <ac:picMk id="1030" creationId="{4093BF12-9C54-4D62-8824-07406E5DAAE8}"/>
          </ac:picMkLst>
        </pc:picChg>
        <pc:inkChg chg="add del">
          <ac:chgData name="Joseph Marvin R. Imperial" userId="c5118018-74d5-4421-be4d-7197191e5b08" providerId="ADAL" clId="{FEB03BF6-B4BF-401B-963A-EBE146928677}" dt="2021-05-11T01:47:47.527" v="1792" actId="478"/>
          <ac:inkMkLst>
            <pc:docMk/>
            <pc:sldMk cId="2894765005" sldId="338"/>
            <ac:inkMk id="3" creationId="{B0694465-98E2-4E58-AB81-0C0FBF53C1DC}"/>
          </ac:inkMkLst>
        </pc:ink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894765005" sldId="338"/>
            <ac:inkMk id="10" creationId="{0AC2D12B-A55C-486C-975B-539D9835928A}"/>
          </ac:inkMkLst>
        </pc:inkChg>
      </pc:sldChg>
      <pc:sldChg chg="addSp delSp modSp add del">
        <pc:chgData name="Joseph Marvin R. Imperial" userId="c5118018-74d5-4421-be4d-7197191e5b08" providerId="ADAL" clId="{FEB03BF6-B4BF-401B-963A-EBE146928677}" dt="2021-05-11T00:12:53.200" v="1789" actId="47"/>
        <pc:sldMkLst>
          <pc:docMk/>
          <pc:sldMk cId="3967804160" sldId="339"/>
        </pc:sldMkLst>
        <pc:spChg chg="mod">
          <ac:chgData name="Joseph Marvin R. Imperial" userId="c5118018-74d5-4421-be4d-7197191e5b08" providerId="ADAL" clId="{FEB03BF6-B4BF-401B-963A-EBE146928677}" dt="2021-05-11T00:11:47.488" v="1784" actId="20577"/>
          <ac:spMkLst>
            <pc:docMk/>
            <pc:sldMk cId="3967804160" sldId="339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11T00:11:39.767" v="1751" actId="478"/>
          <ac:picMkLst>
            <pc:docMk/>
            <pc:sldMk cId="3967804160" sldId="339"/>
            <ac:picMk id="2" creationId="{E1D921B2-462C-48A2-A887-D436F407A800}"/>
          </ac:picMkLst>
        </pc:picChg>
        <pc:picChg chg="add mod">
          <ac:chgData name="Joseph Marvin R. Imperial" userId="c5118018-74d5-4421-be4d-7197191e5b08" providerId="ADAL" clId="{FEB03BF6-B4BF-401B-963A-EBE146928677}" dt="2021-05-11T00:12:04.690" v="1788" actId="1076"/>
          <ac:picMkLst>
            <pc:docMk/>
            <pc:sldMk cId="3967804160" sldId="339"/>
            <ac:picMk id="2050" creationId="{69854C32-1B2E-48E9-98BA-D4A7AFC1D727}"/>
          </ac:picMkLst>
        </pc:pic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 add del">
        <pc:chgData name="Joseph Marvin R. Imperial" userId="c5118018-74d5-4421-be4d-7197191e5b08" providerId="ADAL" clId="{ADAC384E-8ED7-4287-AEF6-F4B3D17184E0}" dt="2021-04-17T07:27:56.326" v="380" actId="20577"/>
        <pc:sldMkLst>
          <pc:docMk/>
          <pc:sldMk cId="1555157539" sldId="261"/>
        </pc:sldMkLst>
        <pc:spChg chg="mod">
          <ac:chgData name="Joseph Marvin R. Imperial" userId="c5118018-74d5-4421-be4d-7197191e5b08" providerId="ADAL" clId="{ADAC384E-8ED7-4287-AEF6-F4B3D17184E0}" dt="2021-04-17T07:27:56.326" v="380" actId="20577"/>
          <ac:spMkLst>
            <pc:docMk/>
            <pc:sldMk cId="1555157539" sldId="261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7T07:26:04.923" v="287" actId="1076"/>
          <ac:picMkLst>
            <pc:docMk/>
            <pc:sldMk cId="1555157539" sldId="261"/>
            <ac:picMk id="2" creationId="{D641BFF4-36D5-49C1-8F37-742175918262}"/>
          </ac:picMkLst>
        </pc:picChg>
        <pc:picChg chg="del mod">
          <ac:chgData name="Joseph Marvin R. Imperial" userId="c5118018-74d5-4421-be4d-7197191e5b08" providerId="ADAL" clId="{ADAC384E-8ED7-4287-AEF6-F4B3D17184E0}" dt="2021-04-17T07:25:41.471" v="283" actId="478"/>
          <ac:picMkLst>
            <pc:docMk/>
            <pc:sldMk cId="1555157539" sldId="261"/>
            <ac:picMk id="2050" creationId="{886024C2-90E6-4926-A327-887BF35909C8}"/>
          </ac:picMkLst>
        </pc:picChg>
      </pc:sldChg>
      <pc:sldChg chg="addSp delSp modSp add">
        <pc:chgData name="Joseph Marvin R. Imperial" userId="c5118018-74d5-4421-be4d-7197191e5b08" providerId="ADAL" clId="{ADAC384E-8ED7-4287-AEF6-F4B3D17184E0}" dt="2021-04-18T05:39:33.009" v="1209" actId="1076"/>
        <pc:sldMkLst>
          <pc:docMk/>
          <pc:sldMk cId="2012448717" sldId="292"/>
        </pc:sldMkLst>
        <pc:spChg chg="mod">
          <ac:chgData name="Joseph Marvin R. Imperial" userId="c5118018-74d5-4421-be4d-7197191e5b08" providerId="ADAL" clId="{ADAC384E-8ED7-4287-AEF6-F4B3D17184E0}" dt="2021-04-17T11:56:29.780" v="99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8T05:27:11.941" v="1076" actId="20577"/>
          <ac:spMkLst>
            <pc:docMk/>
            <pc:sldMk cId="2012448717" sldId="29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8T05:39:05.293" v="1206" actId="1076"/>
          <ac:picMkLst>
            <pc:docMk/>
            <pc:sldMk cId="2012448717" sldId="292"/>
            <ac:picMk id="2" creationId="{A7BD4EF4-3E26-472D-A639-78FF84D6A1E8}"/>
          </ac:picMkLst>
        </pc:picChg>
        <pc:picChg chg="add del">
          <ac:chgData name="Joseph Marvin R. Imperial" userId="c5118018-74d5-4421-be4d-7197191e5b08" providerId="ADAL" clId="{ADAC384E-8ED7-4287-AEF6-F4B3D17184E0}" dt="2021-04-18T05:25:26.249" v="1040"/>
          <ac:picMkLst>
            <pc:docMk/>
            <pc:sldMk cId="2012448717" sldId="292"/>
            <ac:picMk id="3" creationId="{6E016517-2E54-4DE5-8271-77FD9C976767}"/>
          </ac:picMkLst>
        </pc:picChg>
        <pc:picChg chg="add mod">
          <ac:chgData name="Joseph Marvin R. Imperial" userId="c5118018-74d5-4421-be4d-7197191e5b08" providerId="ADAL" clId="{ADAC384E-8ED7-4287-AEF6-F4B3D17184E0}" dt="2021-04-18T05:39:02.221" v="1204" actId="1076"/>
          <ac:picMkLst>
            <pc:docMk/>
            <pc:sldMk cId="2012448717" sldId="292"/>
            <ac:picMk id="1026" creationId="{10787810-54A8-4E0B-BBD5-6060A3A68E12}"/>
          </ac:picMkLst>
        </pc:picChg>
        <pc:picChg chg="add mod">
          <ac:chgData name="Joseph Marvin R. Imperial" userId="c5118018-74d5-4421-be4d-7197191e5b08" providerId="ADAL" clId="{ADAC384E-8ED7-4287-AEF6-F4B3D17184E0}" dt="2021-04-18T05:39:33.009" v="1209" actId="1076"/>
          <ac:picMkLst>
            <pc:docMk/>
            <pc:sldMk cId="2012448717" sldId="292"/>
            <ac:picMk id="1028" creationId="{C60331E3-FB3B-4EBE-9B38-9A1951B32D27}"/>
          </ac:picMkLst>
        </pc:pic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28:2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8473 3122 536 0,'0'0'104'16,"0"0"-95"-16,0 0 8 15,0 0-7-15,0 0 12 16,0 0 15-16,31 0-27 16,-31 0 5-16,0 0 21 0,0 0 33 15,0 6 7 1,0 20-31-16,-13 26-34 0,-16 30 11 15,-9 37-4-15,-5 17-8 16,6 5-10 0,3-11 3-16,7-20-2 0,9-20-1 15,1-20-32-15,3-15-26 16,5-17-6-16,-4-18-17 16,0-20-50-16,8 0-61 15,1-34-301-15</inkml:trace>
  <inkml:trace contextRef="#ctx0" brushRef="#br0" timeOffset="313.54">8417 2949 748 0,'0'0'48'16,"0"0"-48"-16,0 0-27 16,0 0 27-16,120 167 79 15,-82-91-36-15,3 1-35 16,-4 4-1-16,3 1 17 16,-1 1-12-16,-4 1 16 15,-4-8-20-15,-2-9-5 16,-3-11-1-16,-5-14-1 0,-7-8-1 15,-8-10-2 1,-6-6-70-16,0-8-46 0,-2-10-69 16,-18 0-66-16</inkml:trace>
  <inkml:trace contextRef="#ctx0" brushRef="#br0" timeOffset="627.89">8054 3545 577 0,'0'0'214'0,"0"0"-178"15,0 0-34-15,0 0 2 16,0 0 0-16,125-8 11 15,-45 8 22-15,5 0-22 16,0 0-11-16,-1 0 17 16,-15 0-3-16,-16 2-11 15,-16 6-7-15,-16 0 0 16,-7-2-10-16,-3 2-37 16,-5 0-12-16,-6-2-34 15,0-6-46-15,0 0-94 16</inkml:trace>
  <inkml:trace contextRef="#ctx0" brushRef="#br0" timeOffset="6782.59">12192 14580 702 0,'0'0'40'16,"0"0"-36"-16,0 0 22 15,0 0 25-15,0 0-30 16,0-20-2-16,0 20 28 0,0 0 27 16,0 0-12-1,0 0-17-15,0 10-8 0,0 34-18 16,0 28-9-16,-5 36 8 15,1 27 0-15,4 3-16 16,0-5 1-16,0-21-1 16,0-18-2-16,4-16 0 15,3-18 0-15,-1-11-1 16,-4-23 3-16,3-12-6 16,-3-10-1-16,-2-4-16 15,3 0-26-15,-3-8-49 16,0-10-102-16,0-10-56 15</inkml:trace>
  <inkml:trace contextRef="#ctx0" brushRef="#br0" timeOffset="7466.33">11828 14812 441 0,'0'0'177'16,"0"0"-177"-16,0 0-5 15,0 0 5-15,0 0 19 16,0 0-15-16,94-42 18 0,-61 20-2 16,-2-10 22-1,-2 2-13-15,-4 0-9 0,-2-2 4 16,-4 2 6-16,1 2-6 16,3 2-14-16,2 2 1 15,6-4-9-15,4 4-4 16,3 4 1-16,-7 6 1 15,-4 3-5-15,-10 7 0 16,-9 4 0-16,-6 0 5 16,-2 0 13-16,2 0-1 15,5 0 12-15,3 0-13 16,11 21 32-16,8 7-7 16,4 12-9-16,5 10-15 15,-5 6-7-15,-2-2-5 16,-8-2 2-16,-5-7-2 0,-5-8 4 15,-4-6-4-15,2-8 3 16,-2-5-3-16,-3-5-25 16,-1-8-32-16,-3-5-20 15,-2 0-26-15,0 0-72 16,0 0-235-16</inkml:trace>
  <inkml:trace contextRef="#ctx0" brushRef="#br0" timeOffset="13680.46">11566 3190 536 0,'0'0'75'15,"0"0"-59"-15,0 0-16 16,0 0-8-16,0 0 5 16,0 0 3-16,0 137 15 0,-21-72-14 15,-8 18 2 1,-16 17 10-16,-7 9 20 16,-2-4-16-16,0-6-7 0,10-17-8 15,9-11 0 1,5-16-1-16,12-12 1 0,7-19-4 15,0-16-10 1,-2-8-69-16,11-18-66 0,-5-18-134 16</inkml:trace>
  <inkml:trace contextRef="#ctx0" brushRef="#br0" timeOffset="13941.71">11356 3234 528 0,'0'0'118'0,"0"0"-106"16,0 0-12-1,0 0-22-15,0 0 10 0,80 173 12 16,-64-87 14-16,1 2 6 16,-1-6-15-16,7-10 7 15,-2-9-9-15,8-15 5 16,0-12-6-16,-4-12-2 15,-2-10-31-15,-13-10-20 16,-5-4-2-16,-5 0-33 16,0-8-41-16,-22-10-119 15</inkml:trace>
  <inkml:trace contextRef="#ctx0" brushRef="#br0" timeOffset="14137.64">11118 3651 254 0,'0'0'352'0,"0"0"-339"16,0 0 1-16,0 0-1 15,137-22 15-15,-73 22-11 16,2 0-10-16,1 0-5 16,-5 0-2-16,-2 0-11 15,-13 0-82-15,-40 0-71 16,-7-6-199-16</inkml:trace>
  <inkml:trace contextRef="#ctx0" brushRef="#br0" timeOffset="15412.07">11813 3537 174 0,'0'0'185'0,"0"0"-120"0,0 0 16 16,0 0-16 0,0 0-25-16,0 0-14 0,0 0-20 15,0 4-6-15,0-4-2 16,22 0-8-16,7 0 10 16,4-2 1-16,0-8-1 15,-1 4 1-15,-6 4-2 16,-5 0-34-16,-8 2-43 15,-13 0-59-15,0-2-92 16</inkml:trace>
  <inkml:trace contextRef="#ctx0" brushRef="#br0" timeOffset="15580.95">11650 3659 349 0,'0'0'141'0,"0"0"-141"16,0 0 0-16,118 7 5 16,-85-4-5-16,-26-3 0 15,0 0-129-15</inkml:trace>
  <inkml:trace contextRef="#ctx0" brushRef="#br0" timeOffset="16180.23">12399 3310 558 0,'0'0'18'0,"0"0"-17"16,0 0 31-16,0 0-25 15,0 0-7-15,0 0 0 16,-89-22-10-16,71 43 7 15,7-2 0-15,9 5-1 16,2 1-12-16,0 1 14 16,10 0-12-16,11 0 14 15,0-4 1-15,-2 2 5 16,-6 4-4-16,1 0 9 16,-8 4-7-16,-4 2 8 15,-2 2 0-15,0 0-12 16,-2 3 7-16,-29-2-2 0,-9 2 1 15,-12-5 4-15,1-6 0 16,9-12-1-16,15-6-8 16,14-10-1-16,11 0-4 15,2-8 4-15,0-20-6 16,2-4-2-16,11 4-14 16,-6 8 22-16,-2 12 28 15,-3 5-15-15,-2 3 28 16,2 0-27-16,2 0-14 15,5 9-27-15,3 13 4 16,3 0 23-16,1 4 0 16,-3-2 1-16,-2 0-2 0,-2 0-3 15,-2 0 1-15,-1-4 0 16,1 2 6-16,2-6-2 16,4-4 0-16,8-5 5 15,10-7-6-15,7 0 13 16,-3-5-10-16,-4-15-3 15,-13 2-62-15,-18 12-75 16,0 0-249-16</inkml:trace>
  <inkml:trace contextRef="#ctx0" brushRef="#br0" timeOffset="18424.22">12884 3449 488 0,'0'0'110'0,"0"0"-98"15,0 0 60-15,0 0-20 16,0 0-6-16,0 0-12 16,0 0-33-16,0-17-1 15,0 36-24-15,0 23 10 16,-11 18 14-16,-2 8 20 16,2 0-18-16,6-5 1 15,5-5-1-15,0-12-1 16,0-6-1-16,0-12 0 15,0-12-34-15,0-6-66 0,0-10-25 16,0 0-87-16</inkml:trace>
  <inkml:trace contextRef="#ctx0" brushRef="#br0" timeOffset="18830.03">12896 3499 549 0,'0'0'147'16,"0"0"-139"-16,0 0 15 15,0 0-21-15,0 0-2 16,0 0-28-16,42-10 9 16,-22 46 8-16,0 8 8 0,-2 4 1 15,0 4 4-15,-1-4-1 16,2-3-1-16,-4-15 4 15,3-6-4-15,-5-8 1 16,1-6-1-16,1-6 8 16,-1-4 6-16,3 0-6 15,6-12 21-15,1-22 1 16,3-18-3-16,-5-15-10 16,-2-11 14-16,-7-2-22 15,-3 10-7-15,-10 17 2 16,0 24-4-16,0 14 10 15,0 9-7-15,0 6-3 16,0 0-6-16,0 0-54 16,0 0-68-16,0 2-24 0,0 6-99 15</inkml:trace>
  <inkml:trace contextRef="#ctx0" brushRef="#br0" timeOffset="19266.09">13577 3756 296 0,'0'0'234'0,"0"0"-233"15,0 0-1-15,0 0-15 0,0 0-6 16,0 0 21-16,0 0 0 16,52 124 14-16,-52-78 11 15,0-2 3-15,0 2-11 16,-14-3 3-16,-19 0-4 16,-9-3-2-16,-8-5-14 15,-3-15-16-15,31-20-66 16,2 0-227-16</inkml:trace>
  <inkml:trace contextRef="#ctx0" brushRef="#br0" timeOffset="23346.6">14116 3392 212 0,'0'0'78'0,"0"0"-78"0,0 0-14 16,0 0 7-16,0 0 7 16,0 0 32-16,0 0 31 15,23-10 29-15,-23 10-2 16,0 0-25-16,0 0-28 16,0 0-13-16,0 0-18 15,0 0-4-15,0 0-4 16,0 0 6-16,0-1 0 15,0-2 13-15,0-1-10 16,-13-1-7-16,-5 0 0 16,-7 1 2-16,-2 4 0 15,-9 0-2-15,-5 0-9 16,1 7 7-16,3 13-8 0,16 0 8 16,9 0-12-16,8-4-1 15,4-2 11-15,0-2-1 16,8-2-2-1,17-2 7-15,10 0 7 0,8-2-4 16,8 4 4-16,5 2-2 16,-2 4-4-16,-3 2-1 15,-7-2 0-15,-15 2-1 16,-10-4-4-16,-11-2-5 16,-6-2-3-16,-2 4 9 15,0 0 6-15,-10 8-2 16,-24 3 39-16,-7-2-9 15,-5 1-16-15,-3-3 5 0,0-3-14 16,4-2-2-16,8-2-2 16,7-7-1-16,10 0-4 15,7-7-78-15,13 0-44 16,0 0-140-16</inkml:trace>
  <inkml:trace contextRef="#ctx0" brushRef="#br0" timeOffset="23592.45">14480 3675 177 0,'0'0'360'0,"0"0"-360"15,0 0-20-15,0 0 20 16,0 0 1-16,0 0 23 15,31 141-5-15,-31-93-6 16,-18 0-8-16,-11-2 4 16,-11-2-7-16,-4-5-2 15,-6-10-34-15,8-8-55 16,29-21-111-16</inkml:trace>
  <inkml:trace contextRef="#ctx0" brushRef="#br0" timeOffset="24228.73">14796 3373 147 0,'0'0'189'16,"0"0"-172"-16,0 0-4 16,0 0 7-16,0 0-13 15,0 0 2-15,0 14-6 16,0 13 43-16,0 10-6 16,0 1-14-16,0 6-6 15,0-2-9-15,0 2-2 16,0-4-4-16,0-6 2 0,0-2-2 15,0-8-2-15,0-7 0 16,0-8-1-16,0-4 1 16,0-5-1-16,0 0 2 15,0 0 10-15,0 0 28 16,0 0-15-16,0 0-9 16,0 0-8-16,0 0-5 15,0 0 7-15,0 0 4 16,0 0-8-16,0 0-6 15,9 0 0-15,4 0 1 16,10 0 5-16,4-5-5 16,0-6-1-16,4 0-2 0,-2 0-41 15,-3-4-37 1,0 5-34-16,-23 6-95 0,-3 0-67 16</inkml:trace>
  <inkml:trace contextRef="#ctx0" brushRef="#br0" timeOffset="24434.2">14791 3523 583 0,'0'0'98'15,"0"0"-98"-15,0 0-10 0,0 0-2 16,0 0 12-1,0 0-1-15,152-28-38 0,-103 22-61 16,-34 2-20-16,-7-4-90 16</inkml:trace>
  <inkml:trace contextRef="#ctx0" brushRef="#br0" timeOffset="24612.14">14807 3327 508 0,'0'0'89'16,"0"0"-89"-16,0 0-4 15,0 0 1-15,121-65 3 16,-79 65 0-16,-7 0-60 0,-25 0-148 16,-8 0-98-16</inkml:trace>
  <inkml:trace contextRef="#ctx0" brushRef="#br0" timeOffset="24868.55">15253 3469 139 0,'0'0'385'0,"0"0"-385"16,0 0-15-16,0 0 15 0,76 104 16 15,-55-60 3 1,-4 6-14-16,-7 7-2 0,-8-1 1 16,-2-2-3-16,0-4 5 15,-8-4-1-15,-19-8 0 16,0-8-5-16,-4-10-32 16,22-20-94-16,3 0-232 15</inkml:trace>
  <inkml:trace contextRef="#ctx0" brushRef="#br0" timeOffset="25411.9">15819 3346 678 0,'0'0'36'0,"0"0"-25"16,0 0-11-16,0 0-34 16,0 0 26-16,29 103 8 15,-29-41 2-15,0 2 0 16,0-4-2-16,0-7 0 16,0-17 0-16,4-12 0 15,3-10-3-15,-1-12 5 0,-3-2-2 16,1 0 14-1,5-22 11-15,4-18 0 0,4-21-24 16,2-11 7-16,1-4-6 16,3 4-4-16,-4 18 4 15,-5 25-3-15,-7 18 2 16,-7 11-2-16,0 0-9 16,0 15-51-16,0 28 53 15,0 4 8-15,0 6 1 16,0-9 2-16,0-10-6 15,0-12 3-15,2-12 0 16,4-8 4-16,1-2 5 16,9 0 11-16,4-18 27 15,2-10-1-15,3-6-28 16,-7 0 11-16,-3-2-22 0,-1 0-5 16,-3 6-2-16,-1 8-7 15,-2 5-21 1,-2 6-28-16,-1 0-55 15,-5 10-61-15,0 1-159 0</inkml:trace>
  <inkml:trace contextRef="#ctx0" brushRef="#br0" timeOffset="25931.36">16295 3082 229 0,'0'0'380'0,"0"0"-358"16,0 0-4-16,0 0-18 15,0 0-1-15,0 0-1 16,132-25 2-16,-103 52-10 16,-5 3 7-16,-8 6-18 15,-3 4 21-15,0-2 1 16,1 0 5-16,-1-6-5 15,3-6 4-15,-1-4-3 16,4-5 1-16,1-9 3 16,4-6 0-16,0-2 11 15,3 0-7-15,-4-13 2 16,-6-10-4-16,-3 0 15 0,-10 1 7 16,-1 3-4-16,-3 4-3 15,0 5-9-15,0 6 5 16,-3 4-19-16,-10 0-4 15,0 0-14-15,-3 18 10 16,2 8-5-16,8 10 4 16,0 4 0-16,3 9 2 15,3 5 3-15,0 4 4 16,0 2-4-16,0-2 5 16,0-2-1-16,-7-12 0 15,-4-5 3-15,-2-7 2 16,-7-6-2-16,-9-2 5 15,-9-6 2-15,-11-4-10 0,-7-10-18 16,34-4-122 0,2 0-150-16</inkml:trace>
  <inkml:trace contextRef="#ctx0" brushRef="#br0" timeOffset="63887.16">5151 7397 207 0,'0'0'387'16,"0"0"-347"-1,16 110-31-15,1-34 66 0,3 1 1 16,-1 9-44-16,-7 10-11 15,-5 2-6-15,-7 5 6 16,0 1 7-16,0-4-13 16,0-4 5-16,0-5-12 15,-2-15-1-15,0-16-7 16,-1-16 2-16,1-13-2 16,-2-12-2-16,-12-11-46 15,-9-8-52-15,8-1-59 16,-6-30-116-16</inkml:trace>
  <inkml:trace contextRef="#ctx0" brushRef="#br0" timeOffset="64154.71">4587 8005 917 0,'0'0'71'15,"0"0"-71"-15,0 0-47 16,147-38 37-16,7 25 10 16,31-2 31-16,15-2-21 15,-11 2-3-15,-33 8-6 16,-42 6 1-16,-40 1-4 16,-36 0 2-16,-21 4-26 0,-5 6-52 15,-10-1-1-15,-2 0-14 16,0-8-17-16,-20-1-99 15</inkml:trace>
  <inkml:trace contextRef="#ctx0" brushRef="#br0" timeOffset="64653.37">6916 7413 700 0,'0'0'182'0,"0"0"-119"16,0 0-60-16,0 0 42 15,0 0-45-15,0 0-2 16,48 122-45-16,-39-13 47 16,-4 15 13-16,-5 7 23 15,0-4-22-15,0-2-9 16,0-11 4-16,0-7-6 16,0-15-3-16,0-14-27 15,0-18-56-15,-9-24-32 16,-4-36-91-16,-6-14-147 15</inkml:trace>
  <inkml:trace contextRef="#ctx0" brushRef="#br0" timeOffset="64843.83">6536 7892 700 0,'0'0'298'0,"0"0"-259"16,121-47-39-16,8 38 0 15,34 7 27-15,4 2-21 16,-7 0-2-16,-26 16-3 16,-34 8-2-16,-26-2-63 15,-27-5-62-15,-47-16-67 0,-7-1-90 16</inkml:trace>
  <inkml:trace contextRef="#ctx0" brushRef="#br0" timeOffset="65403.95">6856 5641 620 0,'0'0'132'0,"0"0"-131"16,0 0 25-16,0 0 27 15,29 150-40-15,-14-25 0 16,7 15 31-16,7 0-32 16,5-8-2-16,-7-15-10 15,-8-15 7-15,-15-12-7 16,-4-7-21-16,-19-15-73 16,-10-63-89-16,-4-5-70 15</inkml:trace>
  <inkml:trace contextRef="#ctx0" brushRef="#br0" timeOffset="65567.78">6449 6092 834 0,'0'0'53'0,"0"0"-53"16,0 0-15-16,197-13 15 15,-66 38 33-15,8 1-16 16,-8-2-12-16,-13 0-3 15,-16-4-4-15,-12-2-6 16,-19-6-59-16,-24-4-49 16,-47-8-50-16,0 0-111 15</inkml:trace>
  <inkml:trace contextRef="#ctx0" brushRef="#br0" timeOffset="66236.69">6898 9180 556 0,'0'0'218'16,"0"0"-135"-16,0 0-72 16,0 0 75-16,0 0-32 15,0 0-54-15,68 162 1 16,-43-54 6-16,0 11 37 15,-3 3-29-15,-4 2-4 0,-10 3-6 16,-8-7 1-16,0-11-6 16,0-18-5-16,0-16-11 15,-10-27-65-15,-9-22-31 16,6-26-61-16,-5-22-131 16</inkml:trace>
  <inkml:trace contextRef="#ctx0" brushRef="#br0" timeOffset="66429.64">6557 9753 837 0,'0'0'219'16,"0"0"-183"-16,0 0-36 0,135-90 0 16,2 60 26-16,17 4-17 15,-1 12-9-15,-13 8-4 16,-19 6-3-16,-26 0-57 15,-30 6-71-15,-32 12-16 16,-33-12-74-16,-22 0-270 16</inkml:trace>
  <inkml:trace contextRef="#ctx0" brushRef="#br0" timeOffset="66937.4">6840 10840 443 0,'0'0'261'16,"0"0"-193"-16,0 0-64 16,18 193 66-16,-5-77 43 15,5 13-66-15,9 3-38 16,-3 2 6-16,-2 8-1 16,-6 1-1-16,-11-7-13 15,-5-15-2-15,0-21-6 16,0-18-55-16,0-14 1 15,-17-22-44-15,2-46-77 0,-7-6-186 16</inkml:trace>
  <inkml:trace contextRef="#ctx0" brushRef="#br0" timeOffset="67137.79">6376 11472 975 0,'0'0'149'0,"0"0"-149"16,0 0-21-16,181-38 21 16,-21 38 22-16,16 0-10 15,-3 3-5-15,-16 4-7 0,-25-5 0 16,-28 0-8 0,-30-2-60-16,-23 0-62 0,-27-11-28 15,-24 2-30 1,-18 3-166-16</inkml:trace>
  <inkml:trace contextRef="#ctx0" brushRef="#br0" timeOffset="67686.71">6937 12579 645 0,'0'0'252'0,"0"0"-176"16,0 0-71-16,0 0 64 15,29 186 14-15,-20-65-39 16,1-1-21-16,0-6-16 16,2-4-6-16,-10-6 8 15,1-5-9-15,-3-13-23 16,0-12-31-16,0-17-34 15,0-20-47-15,0-19-35 0,-12-18-52 16,-3-15-176 0</inkml:trace>
  <inkml:trace contextRef="#ctx0" brushRef="#br0" timeOffset="67893.35">6459 13052 763 0,'0'0'230'0,"0"0"-192"16,89-108-33-16,15 82 32 16,23 13 63-16,7 13-87 15,-4 0-13-15,-15 11 0 16,-18 10-2-16,-20 0-7 16,-15-1-36-16,-10-8-10 0,-8-10-56 15,-8-2-46-15,-36 0-81 16,0-14-189-16</inkml:trace>
  <inkml:trace contextRef="#ctx0" brushRef="#br0" timeOffset="68373.23">8637 12384 685 0,'0'0'184'0,"0"0"-117"16,0 0 4-1,10 169 18-15,-10-47-15 0,0 6-21 16,0-1-33-1,6-5-8-15,15-3-7 0,0-15 0 16,-2-10-5-16,-9-10-6 16,-2-16-5-16,-6-12-34 15,-2-19-10-15,0-18-45 16,0-16-27-16,-14-3-103 16,-3-18-192-16</inkml:trace>
  <inkml:trace contextRef="#ctx0" brushRef="#br0" timeOffset="68549.23">8067 13082 923 0,'0'0'142'0,"0"0"-142"16,0 0 0-16,181-64 7 15,-67 56 44-15,11 6-43 16,6 2-8-16,2-6-32 15,6-6-33-15,-4-6-100 16,-97 5-72-16,-11 2-395 16</inkml:trace>
  <inkml:trace contextRef="#ctx0" brushRef="#br0" timeOffset="69002.68">10106 12248 866 0,'0'0'131'15,"0"0"-125"-15,8 122 12 16,-8-12 74-16,0 19-7 15,0 1-67-15,0 3-8 16,0-7-7-16,0-12 1 16,6-10-4-16,0-13-15 15,-4-13-24-15,-2-16-9 0,0-18-15 16,0-12-32 0,0-24-11-16,-14-8-48 0,4-8-78 15</inkml:trace>
  <inkml:trace contextRef="#ctx0" brushRef="#br0" timeOffset="69211.94">9601 12811 835 0,'0'0'231'0,"0"0"-231"15,184-20 12-15,-46 38 71 16,7 2-15-16,-14 2-53 15,-23 3-12-15,-26-4-6 16,-24-2-8-16,-18-5-31 0,-8-8-18 16,-11-6-26-1,-9 0-73-15,-12-17-91 0,0-6-276 16</inkml:trace>
  <inkml:trace contextRef="#ctx0" brushRef="#br0" timeOffset="71919.75">3600 7014 628 0,'0'0'12'16,"0"0"-12"-16,0 0-38 15,0 0 38-15,0 0 0 0,0 0-9 16,13 106 7-16,-13-22 2 16,-6 19 9-16,-12 19-6 15,-4 17 22 1,-3 11-3-16,5 6 3 0,5 5-9 15,1 5-9-15,9 7 7 16,-1 1-4-16,2 7 22 16,-3 1-23-16,-9 3 2 15,-1 3-7-15,-8 4 6 16,-4 3-8-16,2 2 8 16,9-5-3-16,14-12-5 15,4-5 3-15,0-11-4 16,9-1 7-16,4-1-7 15,-2 1 5-15,-4 1-5 16,-4 3 6-16,-3 13-2 16,0-1 4-16,0-1-2 0,-5-3-4 15,0-15 11-15,3-14-11 16,2-14 13-16,0-15-7 16,0-15 5-16,0-5-10 15,0 1-2-15,0 2 3 16,0 6 0-16,0 9-3 15,-15 3 0-15,-1 0 4 16,5-5-4-16,4-11 3 16,7-16-5-16,0-10 5 15,0-8-3-15,22-10-2 16,3 0 2-16,-1 3-2 0,-3 1 2 16,-4 10 2-16,-1 4-4 15,-3 10 0-15,-4-1 3 16,0-3 3-1,0-4-4-15,0-8 0 0,4-7 2 16,0-8 4-16,3-2-4 16,6-1-8-16,1 2 5 15,1 4-1-15,3-9 0 16,-4-3 6-16,0-6-5 16,0-12 2-16,0-2-3 0,3 0 1 15,6-4-1 1,7 4-4-16,9 6 4 0,7 0 2 15,0 4 1 1,4 2 1-16,-4 0 7 0,-4-3-4 16,1-3-3-1,-5-5 5-15,-3-2-4 0,3-1 0 16,4-2-2-16,7-4-6 16,4 0 6-16,10-2-6 15,1 2 8-15,0-2-7 16,-1 0 3-16,-5 2-1 15,-5-4 0-15,-8 2 4 16,-12-2-1-16,-11-8-3 16,-4 2 0-16,2-4 1 15,5-4-2-15,8 0-4 0,9 0 5 16,7 0 3 0,5-4-1-16,-1 0-1 0,-4 0 2 15,-10 4-1-15,-12 0-2 16,-9 0 0-16,-7 0-1 15,1 8-2-15,2-4 2 16,8-2 1-16,8 0 1 16,14-2 7-16,9 0-12 15,14 0 8-15,12-4 1 16,-5-4 0-16,-2 0 2 16,-12 8-6-16,-15 0 1 15,-7 0-2-15,-5 0 1 16,4 0-2-16,4 0 6 15,12 0-10-15,11 0 4 16,6-10-3-16,8 0 4 16,-10 2 1-16,-5-2-1 0,-15 8 0 15,-10 2-3-15,-9 0 8 16,-3 0-7-16,2 0 4 16,7 0-1-16,10-2 1 15,6-6-4-15,9 0-1 16,0 2 3-16,-5 2-1 15,-8 4 3-15,-16 0-2 16,-9 0 4-16,-6 0-8 16,0 0 8-16,8 0-5 15,9 0 1-15,16-8-2 16,10-2-1-16,5-2 2 0,-2 2-2 16,1-4 2-1,-8 6-3-15,-4-2 8 0,-3 6-4 16,1 0 2-1,3 0-3-15,8 0 1 0,11-2 0 16,7-4 0-16,9-2 2 16,0 0-7-16,-5 2 7 15,-13 4-4-15,-13 4 4 16,-17 2-3-16,-7 0 3 16,-5 0-3-16,-1 0 1 15,7 0 0-15,5-2 0 16,14-6 3-16,5-10-7 0,7 0 6 15,1 1-4 1,-5 3 2-16,-13 9-2 0,-18-4 2 16,-7 9 0-16,-4 0-3 15,4-4 8-15,11 0-10 16,14-2 8-16,13-6-6 16,11 2 1-16,5 1-15 15,-5 2-1-15,-10 5 6 16,-20-2 5-16,-14 4 7 15,-14-4-6-15,-3 2 13 16,0-4-8-16,6-4 2 16,4 0 3-16,4-6-2 15,3 2 4-15,-7 0-4 0,-5 0 0 16,-8 6-2-16,-5 4 5 16,-7 0 1-16,-1 4-6 15,-1-2 10 1,7-2-9-16,7-12 0 0,15-6 1 15,8-12-2-15,7-4 0 16,2-2 0-16,-5-1 0 16,-8 9 3-16,-3-2-6 15,-5 2 6-15,-3 0-1 16,0-4 5-16,5-4 14 16,-2 0-9-16,2 0-10 15,-4 10-2-15,-7 12 2 16,-5 8-7-16,-9 4 9 15,0 4-8-15,-4 2 8 16,5 0-5-16,4-6 1 16,9 2 0-16,6-6-5 0,3 2 5 15,-6 4 0-15,-9-2 5 16,-5 6-8-16,-7 0 6 16,0 0-4-16,0 0 1 15,0 0-15-15,-13 0-13 16,-7 10-37-16,-3 4-64 15,14-10-101-15,-1 0-192 16</inkml:trace>
  <inkml:trace contextRef="#ctx0" brushRef="#br0" timeOffset="72473.68">10806 14815 754 0,'0'0'213'0,"0"0"-203"15,0 0 10-15,0 0-18 16,0 0 3-16,156 0 1 16,-90 0-4-16,-5 0 2 15,-10 0-1-15,-11-3 0 16,-5-2 10-16,-10 0 2 15,-4 4 9-15,-13-2-14 16,-4 3 12-16,-4 0-6 16,0 0 18-16,0 0-2 15,3 4-1-15,5 23-16 0,4 13-9 16,-1 8 4-16,3 6-4 16,-1 0 7-16,-5-8-11 15,2-2-4 1,-1-12 3-16,-3-6-2 0,0-4-9 15,-1-9 6-15,-2-3-20 16,-1-6-1-16,-2-4-4 16,0 0-57-16,2-4-28 15,-2-32-29-15,0 13-55 16,0-9-158-16</inkml:trace>
  <inkml:trace contextRef="#ctx0" brushRef="#br0" timeOffset="110645.69">13384 14229 645 0,'0'0'167'0,"0"0"-148"16,0 0 7-16,0 0 21 16,0 0 0-16,0 0-47 15,0 0-9-15,82 94 9 16,-10-22 10-16,9 10 40 15,7 3-31-15,5-7 6 16,7-6-24-16,-1-12 6 16,-11-7-6-16,-9-9 3 15,-21-12-3-15,-16-6 2 16,-16-14-3-16,-12-2-9 16,-7-10-13-16,-5 0-53 0,-2-4-21 15,0-30-70-15,-4 6-17 16,-19 0-183-1</inkml:trace>
  <inkml:trace contextRef="#ctx0" brushRef="#br0" timeOffset="111161.83">13949 14021 299 0,'0'0'391'16,"0"0"-335"-16,0 0-37 16,0 0 3-16,0 0 55 15,0 0-42-15,-122 0-35 16,24 30 0-16,-20 6-4 0,-11 2 4 16,-3-4-1-1,12-10-10-15,27-6 10 0,35-8 1 16,33-4 0-1,21-6 15-15,4 2-7 0,19 10-8 16,30 14-7-16,18 10 4 16,7 8 6-16,-3 9 12 15,-8-2-9-15,-19 2-3 16,-6 1-3-16,-10-2-2 16,-3-6 1-16,-5-8-6 15,1-6-25-15,-6-8-25 16,-4-6-2-16,-2-6-21 15,-9-12-18-15,0 0-76 0</inkml:trace>
  <inkml:trace contextRef="#ctx0" brushRef="#br0" timeOffset="122093.71">23058 2823 777 0,'0'0'84'0,"0"0"-29"15,0 0-16-15,0 0-36 16,0 0-6-16,0 0-2 16,33 40-11-16,-24 24 1 15,-2 15 15-15,-3 3 0 16,-4 0 3-16,0-6-4 15,0-6 3-15,0-9-2 16,0-9 1-16,-4-10-2 16,-7-6 1-16,-2-4-43 0,-5-6-39 15,-5-14-83 1,12-12-48-16</inkml:trace>
  <inkml:trace contextRef="#ctx0" brushRef="#br0" timeOffset="122742.9">23123 2725 151 0,'0'0'468'16,"0"0"-444"-16,0 0-12 0,0 0 2 16,142-102-11-16,-66 80-6 15,3 12 5-15,-2 6-4 16,-8 4 4-16,-14 0-1 16,-10 8 2-16,-16 7-1 15,-11-1 3-15,-12 3-5 16,-4-1-1-16,-2 2 1 15,-2 8 0-15,-35 4 25 16,-24 4-13-16,-10 2-1 16,-7-4 0-16,3-6-11 15,19-4-15-15,14-9-19 16,19-6-15-16,12-3 20 16,11-2 2-16,0-2 17 0,0 0-8 15,0 0-9-15,0 0 20 16,0 0 7-16,7 0 7 15,24 0 14-15,13 5-10 16,14 2-2-16,7 1 31 16,-1 4-26-16,-10 2 8 15,-16 3-11-15,-11 1-9 16,-14 1-2-16,-6 4-9 16,-7 7 5-16,0 6 2 15,0 4 2-15,-29 6 10 0,-12 4-2 16,-14 2-1-1,-17 5 9-15,-12-2 3 0,-14 0 3 16,-7-5 2 0,7-10-14-16,16-10 6 0,26-14-11 15,22-8 2-15,15-8-6 16,1 0 3-16,-5-14-4 16,21-6-29-16,-4-4-143 15</inkml:trace>
  <inkml:trace contextRef="#ctx0" brushRef="#br0" timeOffset="129146.9">30478 6260 566 0,'0'0'16'16,"0"0"23"-16,0 0-28 15,0 0 34-15,0 0 24 16,0 0-23-16,-8 10-31 16,8-10 24-16,2 0-3 15,25-22-5-15,23-14-14 0,16-16-13 16,15-6-8-1,12-12 11-15,10-9-10 0,6 1 6 16,4 0-5-16,-3 6 3 16,-12 11-2-16,-16 14-2 15,-15 11 1-15,-13 9-2 16,-17 9 2-16,-10 8-5 16,-5 2 5-16,0 2 1 15,5-2-58-15,-2-6-48 16,-25 10-61-16,0-4-56 15</inkml:trace>
  <inkml:trace contextRef="#ctx0" brushRef="#br0" timeOffset="135374.59">29479 4574 502 0,'0'0'3'0,"-162"-93"2"16,93 73 7-16,2 7-3 15,4 6 3 1,3 7 13-16,-3 0-18 0,1 0-7 15,-3 18-2-15,-4 3 1 16,-10 1 1-16,-10 0-2 16,-10-3 7-16,-1-2-4 15,-5-5 1-15,-2 4 3 16,-2 2 5-16,-5 8 14 16,0 6-10-16,1 8-3 15,8 6-1-15,14 2-9 16,11 9 3-16,18-2-2 15,12 8-4-15,6 7-1 0,9 8 3 16,0 8-5-16,4 0 4 16,2-1 2-16,5-11 0 15,4-4-1-15,5-4-3 16,5-5 1-16,8-7 0 16,2-2 2-16,0-2-1 15,0-2-2-15,21 2 3 16,5 4 2-16,8 3 9 15,3 1-11-15,3 0 8 16,3-4-4-16,-3-4 6 16,-2-4-3-16,-5-4 2 15,3-4-8-15,0-2 6 16,4 0 0-16,0-5-1 16,0 1 2-16,2-2-4 15,-2 0-2-15,10-2 0 16,0 0-1-16,8-2 0 0,7-4 1 15,9-2 13-15,1-6 7 16,4 0 7-16,-4-4-22 16,-5 0 1-16,-4-2-3 15,-5 0-9-15,-1-2 8 16,2-2-7-16,-2 0 5 16,5-4-2-16,-3 0 2 15,1 0 0-15,-3 0 2 16,-2-1-4-16,-3-10 32 15,-4 4-23-15,-3-4 1 16,-6 5-9-16,0 2 2 0,3 0-2 16,1 0-1-1,3 2 0-15,5-2 1 0,6-2-5 16,-3-2 11 0,1-2-10-16,-6 2 7 0,-8-4-6 15,-3 2 3-15,-3-4-1 16,-1-2 1-16,-1 0 2 15,-1-4 1-15,2-4-2 16,0 0 3-16,1-4 0 16,-5 4-5-16,-2 0 2 15,-6 0 2-15,-2-1 4 16,-2-4 4-16,2-2-10 16,-3-3 0-16,3-4-4 0,1-8 6 15,-4-10-13-15,5-12 14 16,-3-15-11-16,-2-8 10 15,-6-6-5-15,-4 3 2 16,-10 1-1-16,0 7 1 16,0 6-1-16,-27 0 8 15,-12 0-1-15,-15-9-8 16,-13-5 1-16,-11 2 0 16,0 6 0-16,2 9 0 15,12 15 5-15,13 12-4 16,12 12-1-16,8 12 5 15,12 8-13-15,5 10 13 16,3 2-14-16,2 2 3 16,0 0 1-16,-2 0-1 0,-2 2-4 15,-3 2-11-15,-7 0-25 16,2 0-4-16,-4 0-62 16,-4 0 8-16,20 0-83 15,2 2-99-15</inkml:trace>
  <inkml:trace contextRef="#ctx0" brushRef="#br0" timeOffset="136707.05">31077 8199 797 0,'0'0'32'16,"0"0"-32"-16,0 0 2 16,0 0-2-16,0 0 0 15,0 0 17-15,140 181-10 16,-87-85 0-16,-1 0-5 16,-3-1 2-16,0-1-2 0,-2-2 1 15,-1-4-4-15,3-8 10 16,0-11-12-16,-4-15 6 15,-7-16-3-15,-9-12 0 16,-5-16-25-16,-11-10-38 16,-13-8-52-16,0-20-122 15</inkml:trace>
  <inkml:trace contextRef="#ctx0" brushRef="#br0" timeOffset="137011.99">32122 8069 703 0,'0'0'63'15,"0"0"-36"-15,0 0-27 16,0 0-12-16,-175 104-15 15,51-2 27-15,-7 15 12 16,8-1-4-16,5-10 5 16,13-20-9-16,14-11 13 15,13-15-9-15,13-12 0 0,14-10-6 16,6-12-1 0,3-8-1-16,2-14 0 15,0-4-1-15,35-10-124 0,3-18-127 16</inkml:trace>
  <inkml:trace contextRef="#ctx0" brushRef="#br0" timeOffset="147242.66">12624 4489 602 0,'0'0'33'0,"0"0"-29"16,0 0-4-16,0 0 0 16,0 0 14-16,0 0 3 15,-9 3 2-15,9 1-19 16,17-1-5-16,33 5-4 0,35-1 9 15,40-5 9-15,48-2-7 16,43 0 7-16,41-17-8 16,34-2 7-16,12-2-7 15,0 7 8-15,-9 3-3 16,-20 2-3-16,-24 1 1 16,-20 2-4-16,-26-4 0 15,-19 0 4-15,-20 0-6 16,-17 0 4-16,-27 4-2 15,-22-2 0-15,-26 2 3 16,-29 2-3-16,-19 2 1 16,-15 2-2-16,-8 0 5 0,-2 0-9 15,0-2 3-15,0 2 1 16,4 0-19-16,-2 0-65 16,-2 0-113-16,0 0-89 15</inkml:trace>
  <inkml:trace contextRef="#ctx0" brushRef="#br0" timeOffset="167252.29">19402 11251 856 0,'0'0'25'16,"-34"-114"-20"-16,32 54-3 16,2-9 14-16,2-7 12 15,27-16-7-15,7-14-16 16,-3-14-3-16,-6-35 1 15,-9-39 17-15,-16-39-3 16,-2-36-14-16,-11-22 24 16,-23-1-27-16,-1-1-3 15,4 19 3-15,12 26 19 0,13 36-14 16,6 36-2-16,0 26-1 16,8 21 2-16,17 14-4 15,-2 20 2-15,-3 20-7 16,-7 27-3-16,-6 20 6 15,-5 14 2-15,0 10-3 16,-2 4 1-16,3-2-4 16,-3 0-2-16,2 2 0 15,-2 0 4-15,0 0-15 16,0 0 18-16,0 0-8 16,2 0 7-16,7 0-4 15,4 0 3-15,5 0 3 16,3 0 0-16,2 0 0 0,2 0 3 15,4 0-2-15,6 0 0 16,15 6-2-16,10 0 0 16,15 0 0-16,10-6 2 15,11 0 1-15,11 0 1 16,9-18-2-16,4-8 3 16,-4-6-1-16,-8-7-2 15,-17-2 3-15,-11-4-3 16,-2 1-1-16,2 2 3 15,9 4-3-15,7 8-1 0,9 4 1 16,3 6-4 0,6 6-1-16,0 2 6 15,-3 4-4-15,-11 2 6 0,-6 0-4 16,-9 0 2 0,-5-2-1-16,3 0 0 0,7-2 0 15,11-2-1-15,10-1 7 16,10-1-12-16,11-1 11 15,1-1-9-15,-2-1 7 16,-8 2-5-16,-14 1 4 16,-13 0-2-16,-7 1 0 15,-5 4 3-15,6-2-6 16,3 1 4-16,8 0-2 16,6 0 2-16,2 2-1 15,0 4 2-15,-9 4-4 16,-11 0 2-16,-13 8-8 0,-11 12 7 15,-1 0-14-15,7 3 12 16,16 0 6 0,19-2 0-16,15-3-3 0,16-7 5 15,6-2-3-15,-3-5 1 16,-14 0-3-16,-12 1 3 16,-18 2-4-16,-13-4 10 15,-4 6-13-15,-2-3 8 16,-2 1-4-16,-6 0 0 15,-11-5 1-15,-13 0-1 16,-16-2 0-16,-16 0-2 16,-9 0 7-16,-2 0-13 15,-2 0 8-15,0 0-8 16,0 2-37-16,0 0-14 0,0 4-14 16,0-2-33-16,-10-4-66 15,-5 0-46-15</inkml:trace>
  <inkml:trace contextRef="#ctx0" brushRef="#br0" timeOffset="167604.49">25398 6140 419 0,'0'0'72'0,"0"0"-66"16,120-34-4-16,-22 34 1 16,15 0 21-1,5 8 34-15,-8 18-21 0,-23 4-17 16,-23 4 7-16,-20 8 24 16,-15 6-28-16,-8 10 15 15,-15 4-20-15,-6 11 16 16,-8 7-14-16,-40 8-7 15,-20 6 14-15,-28 0 11 0,-20-5-14 16,0-9-16 0,11-8 6-16,23-7-14 15,31-11-7-15,20-8-66 16,19-10-28-16,12-36-48 16,2 0-59-16</inkml:trace>
  <inkml:trace contextRef="#ctx0" brushRef="#br0" timeOffset="170016.57">21051 11704 729 0,'0'0'152'16,"0"0"-132"-16,0 0-11 15,0 0 13-15,0 0 30 16,0 0 3-16,-6-36-54 16,60 36-1-16,31-1 0 15,29 1 0-15,34 0 14 16,29 0-9-16,24 0 11 0,24 5-14 16,11 13 14-1,11 0-13-15,3-1 2 0,-9-6-3 16,-4-3-2-1,-5-5 0-15,4-3 1 0,9 0 4 16,0-3 0-16,0-6-6 16,-26 0 1-16,-37 5-6 15,-39 3-7-15,-49-2 12 16,-36 3-2-16,-31 0 3 16,-19 0 0-16,-5 0 2 15,-1-1 13-15,-2-2-15 16,2 3 17-16,-2 0-13 0,0 0-8 15,0 0 8 1,0 0-5-16,0 0 1 0,0 0-1 16,0 0 0-1,0 0-2-15,0 0-3 0,0 0 11 16,0 0-7-16,0 0 4 16,0 0-1-16,0 0 2 15,0-2-3-15,0 2 0 16,0-1 1-16,0 1-3 15,0 0 5-15,0-3-8 16,0 3-1-16,0 0 5 16,2 0-9-16,6 0 8 15,-2-4-6-15,3 0 8 16,-3 0-3-16,4 2 8 16,0 1-5-16,19-3 5 15,23 4-10-15,21 0 3 0,21 0 0 16,8 0 1-16,-3 5 0 15,-17 4-2-15,-24-8-3 16,-25-1 4-16,-21 0 1 16,-10 0-1-16,-2 0 4 15,0 0 8-15,0 0-4 16,0 0 21-16,0 0-7 16,0 0-7-16,0 0-12 15,0 0 3-15,0-4-8 16,0-6 9-16,0 0-10 15,0-3 8-15,0-12-6 0,0-9 0 16,6-12 3 0,14-12-6-16,2-10-18 15,5-13 18-15,0-5-16 0,-4-8 21 16,-10-2-14-16,-9 0 14 16,-4-13 2-16,0-9 1 15,-9-10-1-15,-11-11-1 16,7-7 0-16,1-4-4 15,6-1 0-15,6 9 2 16,0 11-3-16,0 17 9 16,0 14-9-16,0 10 4 15,0 6 1-15,-3-3 3 16,-1-3 5-16,0-6-8 16,4-1 9-16,0-1-17 15,0-2 9-15,4-2-2 0,12-1-13 16,-3 5 13-16,-2 10-6 15,-1 8 6-15,-4 5 1 16,1 5 0-16,-7 0-1 16,0-2-13-16,0-4 10 15,0 4-4-15,0 5 5 16,0 15-7-16,0 14 9 16,2 10 1-16,0 6 0 15,2 6 0-15,-2 4 3 16,-2 0-5-16,2 0 7 15,4-6-8-15,-2-8 6 16,-2-8-2-16,3-11-1 0,-3-6 0 16,0-10-2-1,0-5-13-15,-2-2 7 16,0 0-19-16,0 6 18 0,0 5-8 16,0 7 12-16,0 8-3 15,0 2 1-15,0 6 7 16,0 6 1-16,0 10-1 15,0 8 4-15,0 8-10 16,0 2 8-16,0 0-4 16,0 0-4-16,-2 0 3 15,0 0-14-15,2 0 9 16,-2 0 0-16,2 0 5 16,0 0-1-16,0 0 8 15,0 0 1-15,0 0-4 16,0 0 1-16,0 0 0 0,0 0 1 15,0 0-1-15,0 0 0 16,0 0-2-16,0 0 3 16,0 0-8-16,0 0-4 15,0 0 3-15,-5 0-27 16,3 0-5-16,2 0-2 16,-2 0 19-16,2 0 7 15,-2 0 10-15,-4 0 1 16,4 0 1-16,-4 0-2 15,-1 0 8-15,-11 4-5 0,-3 4 2 16,2-2 1 0,4-2 0-16,10-2-2 0,5 0 4 15,0-2-1 1,0 0-3-16,0 2 11 0,14-2-9 16,19 0 1-16,21 0 0 15,19 0 22-15,10 0 13 16,2 0-14-16,-4 4-4 15,-2 4-10-15,-6 0-10 16,-6 0 9-16,-9-6-6 16,-21 0-4-16,-12 0 4 15,-18-2-4-15,-7 0 3 16,0 0-4-16,0 0 1 16,0 0-21-16,-5 0-13 15,-16 0-66-15,7-6-15 0,-1-2-109 16</inkml:trace>
  <inkml:trace contextRef="#ctx0" brushRef="#br0" timeOffset="170354.77">26366 6291 399 0,'0'0'107'0,"0"0"-88"0,0 0-15 16,0 0-4-1,0 0 37-15,125 1-1 0,-51 41-34 16,6 16 14-16,0 9 11 16,-6 11 33-16,-8 8-20 15,-10-2-24-15,-18-3-16 16,-24-13 1-16,-14-12-1 15,-43-4-14-15,-43-6 14 16,-30-2 12-16,-23-6 36 16,-5-6-27-16,14-7-10 15,19-7-11-15,28 0-2 16,25-6-60-16,58-12-96 16,0 0-182-16</inkml:trace>
  <inkml:trace contextRef="#ctx0" brushRef="#br0" timeOffset="172783.85">26362 7950 565 0,'0'0'44'0,"0"0"-21"15,-91-132 14-15,39 98-7 16,-1 4 18-16,-5 10 11 15,-8 6-37-15,-15 10-15 16,-19 4-5-16,-10 4 3 16,0 34-1-16,9 14-8 15,17 19 3-15,14 11 0 0,19 16 0 16,22 10-1 0,25 6-8-16,4 3 10 0,44-11-1 15,29-12 3-15,21-18 9 16,17-19-10-16,14-21 8 15,2-22-3-15,-7-14 3 16,-12-14-3-16,-15-38 3 16,-11-25 0-16,-3-31 2 15,-13-23 14-15,-14 1-13 16,-21 12-5-16,-29 28-3 0,-2 28 2 16,-41 14-6-1,-27 13 0-15,-19 17-31 0,-18 18-12 16,-13 0-26-1,66 14-72-15,4 11-90 0</inkml:trace>
  <inkml:trace contextRef="#ctx0" brushRef="#br0" timeOffset="173132.76">25504 8855 687 0,'0'0'106'0,"0"0"-104"15,0 0-2-15,14 118 2 16,-14-41 12-16,-12 13 42 15,-3 12-15-15,-3 4-29 16,1-1-1-16,-2-9-7 16,1-6 4-16,3-10-6 15,1-10 0-15,3-9 2 16,1-11-4-16,3-12-6 16,2-12-40-16,-2-16-37 15,5-10-87-15,-4-12-107 16</inkml:trace>
  <inkml:trace contextRef="#ctx0" brushRef="#br0" timeOffset="173318.56">25350 9691 696 0,'0'0'31'16,"0"0"4"-16,129 20 48 15,-79 8 9-15,6 11-29 16,2 2-14-16,0 4-44 15,-5-3-2-15,-6-2-3 16,-16-6-26-16,-20-10-95 16,-11-24-97-16,-7 0-191 15</inkml:trace>
  <inkml:trace contextRef="#ctx0" brushRef="#br0" timeOffset="173441.97">25261 9781 506 0,'-160'-24'285'0,"33"24"-252"15,0 0-33-15,9 14-4 16,14 16-26-16,19 2-18 16,78-19-79-16,7-9-275 15</inkml:trace>
  <inkml:trace contextRef="#ctx0" brushRef="#br0" timeOffset="173639.08">25371 8973 941 0,'0'0'16'15,"0"0"-10"-15,0 0-6 16,0 0-2-16,-74 102-2 16,50-26-13-16,8 5 14 15,5-7-78-15,11-54-99 16,0-12-53-16</inkml:trace>
  <inkml:trace contextRef="#ctx0" brushRef="#br0" timeOffset="174233.03">28374 10862 807 0,'0'0'44'0,"0"0"-27"16,0 0 19-16,-69 124-14 16,54-63 17-16,15 7-39 15,0 0 2-15,35-2-6 0,14-10 1 16,9-11-11-16,14-13-9 16,3-18 4-16,8-14 16 15,-4 0 3-15,-7-20 5 16,-17-24 6-16,-21-17 31 15,-31-13-10-15,-3-12 7 16,-54-6-39-16,-27 3-2 16,-10 7-20-16,-9 14 18 15,2 16-6-15,2 18-34 16,7 24-48-16,62 10-90 16,5 16-75-16</inkml:trace>
  <inkml:trace contextRef="#ctx0" brushRef="#br0" timeOffset="174666.3">28504 11301 774 0,'0'0'149'0,"0"0"-109"16,0 0-19-16,0 0 18 15,-41 107-12-15,21-21 17 16,9 10-44-16,9 8 2 16,2-1 1-16,0-7 0 15,0-4 4-15,0-8-4 16,0-3 3-16,0-5-6 0,0-8 4 16,2-8-4-16,4-11 0 15,6-16 2-15,-6-8-2 16,3-11 0-16,-5-9-6 15,-2-2 4-15,2 0-17 16,-4 0 2-16,2 6-10 16,4 8 25-16,3 11-7 15,9 14-7-15,2 6 8 16,0 0 8-16,0-4 12 16,-2-4-8-16,0-8-1 15,-3-6-3-15,-1-8-7 16,-1-8-30-16,1-10-19 0,-1 0-37 15,-11-15-96 1,-2-12-153-16</inkml:trace>
  <inkml:trace contextRef="#ctx0" brushRef="#br0" timeOffset="174821">28165 12218 656 0,'-118'-20'160'0,"26"20"-128"15,1 32-14-15,6 6-16 16,12 4-2-16,15-6-12 16,51-24-81-16,7-12-191 15</inkml:trace>
  <inkml:trace contextRef="#ctx0" brushRef="#br0" timeOffset="175073.61">28467 11235 692 0,'0'0'109'0,"0"0"-109"15,0 0 0-15,158 104 10 0,-84-33 40 16,6-1-10-1,5-4-29-15,-7-10-11 0,-7-14-6 16,-8-18-23 0,-21-16-51-16,-42-8-111 0,0-12-264 15</inkml:trace>
  <inkml:trace contextRef="#ctx0" brushRef="#br0" timeOffset="175244.57">28174 11231 845 0,'-185'-4'40'15,"40"6"-19"-15,-3 34-15 16,4 9-1-16,16 5-5 16,30-5-51-16,90-32-131 0,8-9-375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57:39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14397 7878 692 0,'0'0'76'0,"0"0"-68"15,0 0 6-15,0 0 30 16,0 0-9-16,-9-14-8 0,45 14-13 16,22 3 7-1,22 7-8-15,18-6 5 0,18-3-10 16,18-1-1-16,11 0 2 16,-10-1-9-16,-23-12 4 15,-41 5-2-15,-38 2 1 16,-26 2-3-16,-7 3 12 15,-46-2-7-15,-54 3-1 16,-46 0-4-16,-16 0-23 16,-1 21 4-16,25-3 8 15,28 1 10-15,31-5 1 16,31-4-2-16,27-3 5 16,21-6-6-16,0-1-27 15,15 3-39-15,30-2 63 16,14-1 6-16,7 0 7 0,-9 0 4 15,-12 0-5-15,-20-4-5 16,-12 4 4-16,-9 0-3 16,-2 0 0-16,-2 0 0 15,0 0 1-15,0 0-1 16,0 0-2-16,0 0-2 16,0 0-8-16,0 0 10 15,0 0 0-15,0 0 3 16,0 0 1-16,0 0-1 15,0 0 14-15,0 0-17 16,0 0-9-16,0 0-8 16,0 0-5-16,0 0-48 15,-2 0-148-15,-9 0-216 0</inkml:trace>
  <inkml:trace contextRef="#ctx0" brushRef="#br0" timeOffset="599.1">14707 8005 700 0,'0'0'1'15,"0"0"3"-15,0 0 3 16,0 0-7-16,0 0-15 15,0 0 15-15,0 0 11 16,120-22-6-16,-55 16 4 16,-21 1-8-16,-21 5-1 0,-19 0 5 15,-4 0-2 1,0 0 37-16,-18 0-21 0,-20 9 8 16,-8 15-22-16,-3 6-1 15,9 0-2-15,15-8-2 16,17-4-4-16,8-4-8 15,0-2-64-15,37-8 28 16,28-4 48-16,18 0 16 16,-4-10-8-16,-16-4-6 15,-32 8 21-15,-25 6 11 16,-6 0 5-16,-17 0-10 16,-28 2 5-16,-15 16-26 15,-3 4-8-15,10-2 4 16,18-6-4-16,15-4 0 15,11-6-2-15,4 0 2 0,3 0-24 16,-1 2-42-16,3-6-63 16,-2 0-67-1</inkml:trace>
  <inkml:trace contextRef="#ctx0" brushRef="#br0" timeOffset="5923.67">9968 11223 484 0,'0'0'93'0,"-66"109"-79"16,49-68 7-16,15-4-6 16,2 7-15-1,23-2-12-15,17-10 6 16,9-8-6-16,2-22 6 16,2-2 6-16,5-2 34 0,-4-26 14 15,-8-6 9-15,-6-4-7 16,-11-9-13-16,-10-4 10 15,-11-11-12 1,-8-7-7-16,0 7-22 0,-4 10-6 16,-23 10-6-16,-2 8-17 15,-4 5-7-15,-3 5-7 16,3 8-3-16,6 9 3 16,2 7-25-16,8 0-7 15,3 0-42-15,12 11-100 16</inkml:trace>
  <inkml:trace contextRef="#ctx0" brushRef="#br0" timeOffset="6179.71">10725 11518 778 0,'0'0'170'0,"0"0"-128"16,0 0-37-16,0 0 14 0,0 0-4 16,47 14-15-16,-42-14-115 15,-3 0-43-15,-2-8-93 16,0-2-250-16</inkml:trace>
  <inkml:trace contextRef="#ctx0" brushRef="#br0" timeOffset="6943.79">10170 10908 225 0,'0'0'95'15,"0"0"-25"-15,0 0 22 16,0 0-49-16,0 0-32 16,0 0 23-16,-102 111-4 15,73-65 0-15,9-2-18 16,5-2-4-16,8-2 5 16,0-4-1-16,5-2-12 0,2-2 1 15,-3-4-2-15,-5 1-30 16,-3-6-69-16,4-23-16 15,0 0-150-15</inkml:trace>
  <inkml:trace contextRef="#ctx0" brushRef="#br0" timeOffset="7823.79">11358 11011 244 0,'0'0'76'16,"0"0"-34"-16,0 0 61 16,0 0-25-16,0 0-17 15,0 0-10-15,5 0 10 16,-16 0 4-16,-14 0-3 15,-16 0-23-15,-9 0-28 0,-6 10-10 16,0 16-1 0,5 10-6-16,8 0 5 0,17-4-5 15,13-8 1-15,11-6 4 16,2-4-13-16,0-4-4 16,31-4-12-16,9-4-4 15,9-2 9-15,4 0 1 16,-4-14 8-16,-5-10 16 15,-3-2 4-15,-5-6-3 16,-7 2 7-16,-3 2-2 16,-8 6 3-16,-7 8 13 15,-6 8-1-15,-3 6-2 0,-2 0 0 16,0 0 0 0,0 0-8-16,0 0-11 0,0 0-7 15,0 1 7-15,0 20 3 16,0 13-3-16,0 14 3 15,2 8 4-15,2 8 7 16,1 2-3-16,-1-6-1 16,1-3-8-16,2-11 4 15,-3-6-5-15,-2-10 6 16,5-8-7-16,-5-10 1 16,2-10-1-16,-2-2-3 15,-2 0 1-15,0 0 0 16,0 0-2-16,0-16-30 15,-6 2-69-15,-7 0-191 16</inkml:trace>
  <inkml:trace contextRef="#ctx0" brushRef="#br0" timeOffset="8724.58">12929 11051 785 0,'0'0'75'0,"0"0"-75"15,0 0 12-15,-114 86 28 16,74-30-38-16,7 6-2 16,11-2 0-16,13-3-8 15,9-13 8-15,0-10-10 16,11-6 3-16,20-8-13 15,7-10 10-15,4-10-6 0,5 0 3 16,2-20 13-16,-3-20 3 16,-3-7 10-16,-11-4 3 15,-13-7 10-15,-9-1 17 16,-10 7 8-16,0 8-30 16,-19 10-14-16,-8 8-4 15,-4 8-6-15,-2 2 1 16,4 8-27-16,0 8-14 15,2 0-29-15,3 9-28 16,19 8-93-16,1-3-228 16</inkml:trace>
  <inkml:trace contextRef="#ctx0" brushRef="#br0" timeOffset="8878.99">13350 11400 953 0,'0'0'38'0,"0"0"-29"16,0 0-9-16,0 0 0 15,0 0-13-15,0 0-187 16,5 16-131-16</inkml:trace>
  <inkml:trace contextRef="#ctx0" brushRef="#br0" timeOffset="9206.72">13704 11121 611 0,'0'0'70'15,"0"0"-67"-15,0 0 11 16,0 0 50-16,0 0-58 15,0 0-6-15,5-18-10 16,-5 46-5-16,0 14 15 16,0 10 30-16,0 8 5 0,0 5-20 15,0-3 0 1,0-4-6-16,0-10-7 16,0-8 5-16,0-8-7 0,0-10 0 15,0-12-6-15,0-6-7 16,0-4-22-16,0 0-7 15,0-16-34-15,-5-4-86 16</inkml:trace>
  <inkml:trace contextRef="#ctx0" brushRef="#br0" timeOffset="55965.64">6804 16709 614 0,'0'0'56'0,"0"0"-54"15,0 0 16-15,0 0 51 16,0 0 3-16,0 0-31 16,0 4 8-16,0-4-11 15,0 0 7-15,0 0-18 0,0 0-16 16,15 0-11-1,35-27-8-15,30-8-8 0,29-5 16 16,22 0 0 0,3 4 5-16,-2 8-8 0,-12 2 7 15,-18 8-5-15,-21 10 2 16,-25 0-1-16,-25 6 1 16,-18 2-1-16,-9 0 0 15,-4-4 2-15,0 4-4 16,0-4 7-16,0-2-7 15,0-16 2-15,-2-17-67 16,-11 20-137-16,-5-3-255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00:20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8383 6445 823 0,'0'0'49'0,"0"0"-49"15,0 0-6-15,0 0-2 16,0 0 0-16,159 0 8 16,-8 0 9-16,36 0-7 15,14 0 1-15,-3 5-1 16,-13 6 6-16,-29-5-7 15,-34-2 5-15,-30 0-3 16,-36 0-2-16,-19-2 0 16,-14-2 0-16,-9 0 9 15,-8 0 9-15,-3 0 1 16,-3 0-2-16,0 0 9 16,0 0-2-16,0 2-9 15,0-2-12-15,0 0 0 0,0 0-8 16,0 0-54-16,0 0-63 15,0 0-96-15</inkml:trace>
  <inkml:trace contextRef="#ctx0" brushRef="#br0" timeOffset="1339.07">11697 6349 840 0,'0'0'37'15,"0"0"-30"-15,0 0-14 16,0 0-5-16,0 0 12 15,154 5-8-15,-17-5 8 0,22 0 8 16,2-8-7-16,-15 0 5 16,-18 0-2-16,-24 5 4 15,-23-2-4-15,-28 3-1 16,-24 2 0-16,-16 0-1 16,-10 0-1-16,-3 0-1 15,0 0 5-15,0 0-3 16,0 0 6-16,-5 0-8 15,-31 0-2-15,-29 0 2 16,-33 8 8-16,-26 2-8 16,-12 2-37-16,2-2-17 15,23-3-26-15,26-2 19 16,29-5 7-16,25 0 6 0,18 0-10 16,13 0-94-1,5 0-178-15</inkml:trace>
  <inkml:trace contextRef="#ctx0" brushRef="#br0" timeOffset="3067.38">16073 5448 496 0,'0'0'253'0,"0"0"-253"16,0 0 2-1,0 0 68-15,0 0-46 0,0 0-5 16,0 0-15 0,-127-34-2-16,96 62-2 0,4 6 0 15,9 2-1-15,7 8-6 16,9 4-5-16,2 2 0 15,0 0 8-15,0-5 4 16,15-9 0-16,5-12 0 16,1-10-6-16,-2-8-5 15,8-6 7-15,6 0 4 16,3-14 9-16,0-16 11 16,-10-8-4-16,-10-10-4 15,-11-5-2-15,-5-5 2 16,0-4-12-16,-25 4-6 0,-6 4 4 15,-3 8-9-15,5 14-23 16,2 12 4-16,4 18 2 16,-6 2-2-16,-12 14-35 15,24 6-42-15,-2-2-82 16</inkml:trace>
  <inkml:trace contextRef="#ctx0" brushRef="#br0" timeOffset="3260.89">16287 5753 792 0,'0'0'61'15,"0"0"-61"-15,0 0-37 16,0 0 34-16,0 0-35 15,0 0-151-15,-27 6-231 16</inkml:trace>
  <inkml:trace contextRef="#ctx0" brushRef="#br0" timeOffset="3967.21">16574 5408 462 0,'0'0'108'15,"0"0"-96"-15,0 0-11 16,0 0 0-16,0 0 2 16,136 16 4-16,-96-16 4 15,-13 0-6-15,-14 0-3 16,-13 0 0-16,0 0 4 16,-9 0-6-16,-28 0-20 15,-11 0-56-15,2 0-12 0,5 6 7 16,10 2 15-16,12 0 66 15,5-2 39-15,5 0 19 16,3 0-4-16,-2 2 2 16,4 2-13-16,-2 6-17 15,1 4-5-15,3 0-5 16,2 2-7-16,0 0-6 16,0 2-2-16,23 1 2 15,8 3 7-15,9-1-7 16,6 2 6-16,-3-7 5 15,-8-4-4-15,-14-8 0 16,-15-4-6-16,-6-4-2 16,0 0-1-16,-2 2 35 0,-27 2 11 15,-11 2 2-15,-11-2-17 16,-10-6-25-16,-1 0-7 16,37 0-65-16,-1-18-156 15</inkml:trace>
  <inkml:trace contextRef="#ctx0" brushRef="#br0" timeOffset="7042.57">2709 10114 779 0,'0'0'0'0,"0"0"-7"0,0 0-96 16,0 0 64 0,151 14 39-16,-73-28 12 0,9 2-6 15,4 0 1-15,1 6 11 16,1 4 11-16,-1 2-11 16,1 0-6-16,1 0-3 15,-14 0 0-15,-13 0 0 16,-20 0-4-16,-21 0-2 15,-12 0-2-15,-7 0 0 16,-5 0-1-16,-2 0 0 16,0 0-34-16,-13 0-78 15,-12 0-132-15</inkml:trace>
  <inkml:trace contextRef="#ctx0" brushRef="#br0" timeOffset="7349.05">3575 9619 659 0,'0'0'22'16,"0"0"-22"-16,0 0-60 16,0 0 59-16,0 0-21 15,0 0 22-15,141 96 1 16,-78-58 0-16,-5-2 3 15,-14-4-4-15,-15 1 5 16,-14 0 0-16,-12 10-2 0,-3 5-1 16,-10 8 17-1,-25 6 14-15,-3-4-14 0,-2-1-10 16,0-11-5-16,2-9-4 16,-4-4-53-16,26-33-58 15,-1 0-101-15</inkml:trace>
  <inkml:trace contextRef="#ctx0" brushRef="#br0" timeOffset="11414.9">17964 9302 535 0,'0'0'182'0,"0"0"-182"16,-129-44 4-16,100 40 4 16,2 2 30-16,2 2 16 15,-3 0-30-15,-12 0-22 16,-13 14-2-16,-17 2 0 16,-14 2 4-16,-13 0-4 15,-5 6 2-15,-6 4 1 16,-4 5-3-16,4 3 0 15,15 4 1-15,22-4-1 0,15 0-7 16,14 4 7 0,9-4 13-16,4 4 0 0,8 4 4 15,13 2-9-15,3 12-2 16,5 9-2-16,0 3-1 16,15 6-2-16,17-2-1 15,3-5 0-15,4-5-1 16,5-12 1-16,5-4-3 15,5-4 2-15,5-2-1 16,4-2 2-16,2 2 0 16,2 1 0-16,2-7-1 15,4-4-1-15,3-10-3 0,1-10-4 16,4-10-4 0,-2-2-2-16,-4 0 9 0,0-6 6 15,-1-19 1-15,-3-1-1 16,-2-3 7-16,1-4-6 15,-3-5 3-15,-1-6 0 16,-1-8 4-16,-3-10-2 16,-8-8-3-16,-6-6 1 15,-9-7-3-15,-8 1 10 16,-7 6-1-16,-10 6 6 16,-10 7-11-16,-4 9 7 15,0 0-11-15,-29 6 6 16,-9 0 10-16,-1 4-12 15,-9 3-5-15,2 1-13 16,-8 4-18-16,-4 3-36 0,-2-3-48 16,40 29-109-16</inkml:trace>
  <inkml:trace contextRef="#ctx0" brushRef="#br0" timeOffset="12764.71">20075 9264 802 0,'0'0'51'0,"-117"-54"-37"16,64 40-12-16,0 4 5 15,-5 8 16-15,-9 2 2 16,-11 18-17-16,-11 34-8 16,-5 16-13-16,3 16 10 15,11 11 1-15,8 7 2 0,18 2-2 16,15-5 2 0,12-4 0-16,18 0 0 0,9-3-5 15,0-4 5-15,18-7 0 16,20-5 0-16,10-6 1 15,15 0 1-15,13-4-4 16,9-5 1-16,4-7 0 16,5-10 0-16,-1-10 0 15,-7-8 0-15,-5-10-1 16,-12-10 2-16,-13-6-3 16,-7 0 3-16,-5-16 1 15,10-20 5-15,6-16 1 16,5-10-2-16,3-13-5 15,1-7 2-15,-13-8 4 16,-11-8-6-16,-16 0 8 0,-16-3-7 16,-11 7 28-16,-2 5 5 15,-6 2-12-15,-27 2-8 16,-12 3 2-16,-6 4-13 16,-7 9-3-16,0 11-1 15,-2 12-16-15,-3 12-2 16,-3 14-40-16,-6 10-28 15,48 10-56-15,3 0-130 16</inkml:trace>
  <inkml:trace contextRef="#ctx0" brushRef="#br0" timeOffset="13615.89">22755 9372 825 0,'0'0'0'15,"-201"-22"-2"-15,97 22 2 16,-10 10-1-16,-5 22 4 16,6 12 4-16,10 10-7 15,19 7-4-15,10 7 3 16,10 6 1-16,10 4 10 15,14 11-7-15,11 5 1 16,18 6 0-16,11 0-2 0,0-3 1 16,36-9-1-16,13-8-2 15,14-10-5-15,8-9 5 16,11-11-5-16,16-14 4 16,15-17 2-16,10-14-2 15,5-5-1-15,-11-18 2 16,-5-27 0-16,-8-15 7 15,-7-20 2-15,-9-18 15 16,-12-18 7-16,-13-15-2 16,-17-1-7-16,-21 12-2 15,-25 11 12-15,0 17-2 16,-59 6 6-16,-41 6-1 16,-42 8-33-16,-56 11-2 15,-43 15-33-15,-24 14-62 0,156 32-66 16,15 0-160-16</inkml:trace>
  <inkml:trace contextRef="#ctx0" brushRef="#br0" timeOffset="18437.89">2644 11223 122 0,'0'0'11'0,"0"0"-5"15,121 0 7-15,-63 0 33 16,4 0 68-16,5 0-55 16,-5 0-6-16,-2 0-9 0,-6 4 26 15,-10-2-53 1,-2-2-9-16,3 0 1 15,-1 0-5-15,-1 0-2 0,-5 0 0 16,-13 0 3-16,-10 0-3 16,-11 0-1-16,-4 0-1 15,0 0-11 1,-8 0-83-16,-13 0-49 0</inkml:trace>
  <inkml:trace contextRef="#ctx0" brushRef="#br0" timeOffset="18746.99">3197 10896 550 0,'0'0'123'16,"0"0"-123"-16,0 0-25 0,0 0 13 15,0 0 4-15,116-2 4 16,-74 16 1-16,-9 0 1 15,-8-1 3-15,-10 1-2 16,-3-2-3-16,-3 7-4 16,-7 8-8-16,-2 9 16 15,0 14 11-15,-9 4-6 16,-16 2-3-16,1-8 15 16,-1-12-10-16,3-4-7 15,-4-5-29-15,-6-4-32 16,18-20-48-16,1-3-164 0</inkml:trace>
  <inkml:trace contextRef="#ctx0" brushRef="#br0" timeOffset="22146.7">16536 11520 784 0,'0'0'93'0,"0"0"-93"0,0 0-76 16,0 0 64-16,0 0 12 15,194 24 9-15,-36 12 4 16,22 8-8-16,12 6 5 15,-7-7-10-15,-11-3 2 16,-16-10-1-16,-24-10 0 16,-27-8-1-16,-22-8 2 15,-27-2 0-15,-21-2-2 16,-16 0 5-16,-15 0 0 16,-4 0 9-16,-2 0-10 15,0 0 2-15,0 0-4 16,0 0-2-16,-6-4-5 15,-27-12-53-15,12 2-75 0,-3-4-259 16</inkml:trace>
  <inkml:trace contextRef="#ctx0" brushRef="#br0" timeOffset="23498.87">18836 11390 883 0,'0'0'0'16,"0"0"-57"-16,0 0-4 15,0 0 61-15,142 32 6 16,-37-12 20-16,24 8-7 15,2 0-15-15,-4 2-1 16,-15-2-3-16,-10 0 2 16,-6 0-2-16,-5-2 2 0,-4 0-1 15,-13-5 0 1,-18-6-1-16,-19-3 3 0,-12-6-3 16,-9-2 0-1,-12-1 0-15,-4-3 1 0,0 0-3 16,0 0-1-16,0 0-96 15,0 0-126-15</inkml:trace>
  <inkml:trace contextRef="#ctx0" brushRef="#br0" timeOffset="25380.39">17642 5292 226 0,'0'0'0'0,"0"0"-2"0,0 0-14 16,0 0 16-16,0 0 37 16,0 0 92-16,81-67-47 15,-85 44-9-15,-18-8-13 16,-7-7-20-16,-11-8-9 16,-7-6-24-16,-6-6-7 15,-14-5 2-15,-6 1 6 16,-16 2 7-16,-25-2-9 15,-27 6-6-15,-26 6 0 16,-29 8 2-16,-20 14-4 16,-9 13-4-16,-4 10 3 15,10 5 3-15,16 0 0 16,12 5 6-16,6 20 2 0,8 7-6 16,-3 10-2-16,-3 10 5 15,-4 10-12-15,-9 14 7 16,1 13-1-16,12 13-9 15,19 8 3-15,31 4-11 16,27-3 9-16,21-1-6 16,16-4 0-16,13 5 5 15,7-1 3-15,2-4 7 16,4 0 0-16,8-5 4 16,6-5-3-16,18-5 2 15,11-8-2-15,0-3-2 16,36-1 1-16,26 7 0 0,23 4 5 15,23 4 0 1,19-1 4-16,18-7-5 0,21-6-1 16,21-3 1-1,22-12 1-15,14-8 0 0,13-15 4 16,11-16 15-16,3-14-10 16,6-12-2-16,0 0-9 15,-6-24 8-15,-3-10-10 16,-19-6 3-16,-17-6-3 15,-17-11 2-15,-23-6 2 16,-23-14-5-16,-28-11 3 16,-29-21-3-16,-30-13 9 15,-30-6 14-15,-31-8 16 16,-5 3-29-16,-44 3-7 0,-7 8-1 16,-4 11 6-16,5 17-16 15,3 18-6-15,5 18-10 16,1 15-36-16,-4 20-29 15,35 23-28 1,-5 0-134-16</inkml:trace>
  <inkml:trace contextRef="#ctx0" brushRef="#br0" timeOffset="27056.5">13551 10537 805 0,'0'0'27'0,"0"0"-27"16,0 0-39-16,0 0 28 16,0 0 11-16,193 13 1 15,-85-12-1-15,12-1 1 16,3 0 0-16,-3 0 1 16,-9 0-1-16,-6-1 0 15,-19-6 2-15,-16-1-2 16,-24 2 1-16,-21 6 0 15,-16 0-1-15,-7 0-2 16,-2-1 0-16,0 1 1 16,0 0-1-16,0-4-4 15,0-3-79-15,-9 1-115 16,-11-2-232-16</inkml:trace>
  <inkml:trace contextRef="#ctx0" brushRef="#br0" timeOffset="27644.71">13366 11620 743 0,'0'0'44'0,"0"0"-44"15,0 0-21-15,166 4 21 16,-45-4 8-16,20 0 12 16,10-6-20-16,1-4 3 15,-12 0-2-15,-18 2 1 16,-28 2-1-16,-28 0 0 16,-27 4-1-16,-22 0 3 15,-9 2-6-15,-8 0 1 16,0-2-4-16,0 0-37 15,-12 2-28-15,-8 0-75 16,-8 0-117-16</inkml:trace>
  <inkml:trace contextRef="#ctx0" brushRef="#br0" timeOffset="28161.71">13417 12601 773 0,'0'0'64'16,"0"0"-64"-16,0 0 0 0,0 0 15 15,0 0 19 1,0 0-32-16,147 34 1 0,-56-28 5 16,16-6 1-16,10 0 2 15,3 0 0-15,-3 0-7 16,-3 0 3-16,-16 0-6 16,-17-2 0-16,-21 0-1 15,-23 0 0-15,-12 2 0 16,-12 0-40-16,-9 0-21 15,-4 0-62-15,-13 0-103 16</inkml:trace>
  <inkml:trace contextRef="#ctx0" brushRef="#br0" timeOffset="28587.28">13524 13549 734 0,'0'0'173'0,"0"0"-143"16,0 0-24-16,0 0-3 16,0 0 36-16,116 15-28 15,-20 0-11-15,22-3 20 16,9-6 5-16,2-3-11 15,-7-3 5-15,-6 0-13 16,-11 0 3-16,-14-3-5 16,-21-5 4-16,-24 2-7 15,-21 2 1-15,-12 0-2 16,-7 4-2-16,0-6-68 0,-4-4-54 16,-2 2-98-1,0-6-355-15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01:05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17407 4696 86 0,'0'0'770'16,"0"0"-765"-16,0 0-1 15,0 0-1-15,0 0-1 16,0 0 4-16,85 0 4 0,-10 0 4 16,10 0 8-1,5 10-9-15,5 2-7 0,11-2 4 16,11-2 1-16,15-4 4 16,8-2 1-16,9-2-6 15,-1 0-1-15,-15 0-9 16,-15 0 6-16,-27 0-6 15,-20 0 0-15,-12 0 0 16,-14 0 0-16,-16 0 1 16,-10 0 1-16,-5 0-1 15,-8-2 0-15,-1 0 12 16,-5 0 4-16,2 0-2 16,-2 2-4-16,0-2-2 15,0 2-1-15,0 0-8 16,0 0 5-16,2 0-5 0,0 0 0 15,0 0-13-15,8-4-26 16,3-2-47-16,3-8-29 16,-12 4-52-16,-4 0-143 15</inkml:trace>
  <inkml:trace contextRef="#ctx0" brushRef="#br0" timeOffset="28225.91">19909 4638 652 0,'0'0'161'0,"0"0"-92"15,0 0-55-15,0 0-13 16,0 0 2-16,0 0 17 16,0 0-4-16,0 6-13 15,0-6-3-15,0 0-1 16,0 0 1-16,0 0 0 15,0 0 1-15,0 0 7 0,0 0 3 16,0 0-3 0,0 0 1-16,0 0-8 0,0 0 1 15,0 0 2-15,14 0-3 16,15 2 1-16,9 8 4 16,-1-2 1-16,2-2 5 15,-11 0-4-15,-1-4-5 16,-5 0 0-16,-6 0-3 15,0 0 2-15,0 0-2 16,3 0 1-16,12-2-1 16,12 0 13-16,14 0 10 15,13 0-14-15,3 0-6 16,6 0-2-16,-8 0 2 16,0 0-2-16,-5 0 2 15,2-8 3-15,-4-2 2 0,-1-2 4 16,-7 0-11-1,-6-2 4-15,-2 0-4 0,-11 4 5 16,-8 2-4-16,-10 2 2 16,-9 4-3-16,-3 0 1 15,-3 0-2-15,0 2 2 16,2 0-2-16,-2 0 0 16,-2 0 0-16,0 0-4 15,3-4 2-15,-1 2-31 16,0 0-7-16,3-3-22 15,0 2-16-15,0-9-44 16,-7 4-78-16,0-2-168 16</inkml:trace>
  <inkml:trace contextRef="#ctx0" brushRef="#br0" timeOffset="53371.5">21523 4199 432 0,'0'0'119'15,"0"0"-82"-15,0 0 4 16,0 0-26-16,0 0-7 16,0 0 39-16,0 0-29 15,22-28-18-15,-22 28 4 16,0 0 16-16,0 0-4 15,0 0 10-15,0 0 7 0,0 0 11 16,0 0-4-16,0 0-15 16,0 0 6-16,0 0-14 15,0 0 0-15,0 0-10 16,0 0-3-16,0 0-4 16,0 0 6-16,0 0 6 15,0 0 3-15,0 0 12 16,0 0-8-16,0 0 5 15,0 0-10-15,3 0 2 16,12 0-14-16,24 0-2 16,29 0-12-16,28 0 12 15,17 0 11-15,11 0-1 0,6-3 7 16,2-6-13-16,-14-1 2 16,-25 0-6-16,-26 2 0 15,-27 4-2-15,-15 0 2 16,-17-1 0-1,-2 4 2-15,-4-3-8 0,-2 1-32 16,0-1-40-16,-21-2-36 16,-6 2-97-16,-4-1-237 15</inkml:trace>
  <inkml:trace contextRef="#ctx0" brushRef="#br0" timeOffset="53823.68">21980 3753 583 0,'0'0'108'16,"0"0"-34"-16,0 0-61 15,0 0 0-15,0 0-13 16,0 0 25-16,-154 129-4 16,98-83-2-16,0-2-8 0,5-4 4 15,4-4 7-15,10-7-9 16,10-10 2 0,11-5-11-16,7-3 0 0,9-5-4 15,0 4-2-15,0 2-5 16,0 7-13-16,15 6 17 15,17 3 3-15,12 4 10 16,8-2-6-16,8-2 17 16,-7 2 8-16,-4-4-6 15,-9 0-15-15,-4 0-8 16,-5-2 2-16,-2-1 0 16,0-5-1-16,2-4-1 15,0-6 0-15,-2-8-60 16,-24 0-64-16,0-8-167 15</inkml:trace>
  <inkml:trace contextRef="#ctx0" brushRef="#br0" timeOffset="56854.82">23642 3892 575 0,'0'0'99'0,"0"0"18"0,0 0-43 16,0 0-55-16,0 0 5 15,0 0 11-15,0 0-32 16,4-4-3-16,5 14 0 16,5 22-9-16,1 14-1 15,3 15 10-15,-5 4 2 16,-7 8-1-16,-6 3-1 15,0-4 3-15,0-6 1 16,0-12-4-16,0-9 5 16,0-13-4-16,0-17-1 0,0-4-11 15,-4-9-22 1,-2-2 13-16,-3 0 16 0,-5-28 4 16,-3-21 20-16,3-13-20 15,8-14-48-15,6-2 29 16,0 2 19-16,0 3 0 15,12 9 9-15,20 4-9 16,6 4 4-16,6 8-2 16,6 12 7-16,-4 10-1 15,-3 14-5-15,-15 10-3 16,-8 2 0-16,-13 0-1 16,-7 22-15-16,0 14 8 15,-7 8 8-15,-24 8 8 0,-13-4-7 16,1-2 5-1,6-5 8-15,8-9-14 0,8-10-30 16,21-22-138 0,0 0-104-16</inkml:trace>
  <inkml:trace contextRef="#ctx0" brushRef="#br0" timeOffset="57271.45">24154 3982 682 0,'0'0'165'0,"0"0"-71"16,0 0-40-16,0 0-54 15,0 0-17-15,0 0 2 0,22 68-1 16,-22-31 12-16,0-10-3 16,-4-6-9-16,-7-6-3 15,2-2 3-15,0-8-10 16,5 0 10-16,4-5 16 15,0 0 1-15,0-9-1 16,13-24-15-16,16-10-9 16,8-4-32-16,-3 2 56 15,-3 7 7-15,-4 6-7 16,-3 12 28-16,-8 8-5 16,-5 6 9-16,-2 6-12 15,-2 0-13-15,2 0-7 16,2 4 0-16,3 16-3 0,1 0 2 15,-1 6-4-15,-1 0 3 16,-3 4-5-16,-4 2-28 16,-6 3-31-16,0-3-36 15,0-3-19-15,0-22-90 16,0-6-28-16</inkml:trace>
  <inkml:trace contextRef="#ctx0" brushRef="#br0" timeOffset="57456.73">24664 3377 775 0,'0'0'65'0,"0"0"-59"16,0 0-12-16,0 0-114 15,0 0-124-15</inkml:trace>
  <inkml:trace contextRef="#ctx0" brushRef="#br0" timeOffset="58062.89">24905 3771 658 0,'0'0'159'0,"0"0"-85"0,0 0-17 16,0 0-57-16,0 0 0 16,-45 127-9-16,43-93-11 15,2-2 16-15,0-6-9 16,2-6-4-16,12-10 10 16,-3-2 7-16,-7-8 4 15,0 0 2-15,-4 0 0 16,0 0 13-16,0-16 32 15,0-12-7-15,0-4-17 16,0 0-24-16,0-2-6 16,0 4-3-16,0 6-8 15,0 6-2-15,12 0 4 16,5 0-11-16,10-3 0 0,7-1 12 16,1 8 6-16,2 2 3 15,-6 9-1-15,-7 3 2 16,-6 0-4-16,-5 0-1 15,1 21-9-15,-1 4 7 16,0 5 7-16,0-2 2 16,-2-2 9-16,1-4-9 15,-3-4 6-15,-5-8-7 16,2-4 0-16,-2-2-15 16,-2-4-10-16,0 0-13 15,4 0 17-15,3-26 5 16,5-4 8-16,3 2-7 0,-1 5-1 15,-5 14 14 1,-5 3 4-16,-1 6-4 0,0 0-2 16,2 1 4-16,-1 20 1 15,5 3 15-15,-4 4-1 16,2 0-13-16,-3-2 9 16,3-6-11-16,-4-6-9 15,0-8-89-15,-5-6-94 16,0 0-241-16</inkml:trace>
  <inkml:trace contextRef="#ctx0" brushRef="#br0" timeOffset="58353.6">25637 3222 131 0,'0'0'576'16,"0"0"-490"-16,0 0-19 15,0 0-67-15,0 0-26 16,0 0-16-16,0 0-18 16,97 152-54-16,-61-95-6 15,-7-1-51-15,-8-4 16 16,-13-6 152-16,-8-4 3 16,0-3 92-16,-21-7 19 0,-3 0-5 15,1-2-36-15,1-4-15 16,0 2-35-1,-3-4-16-15,-4-2-4 16,21-20-37-16,-5-2-155 16</inkml:trace>
  <inkml:trace contextRef="#ctx0" brushRef="#br0" timeOffset="58513.7">25558 3663 297 0,'0'0'400'16,"0"0"-265"-16,0 0-30 15,0 0-91-15,0 0-14 16,116-90-8-16,-47 80 4 0,6 0 1 16,3 2-32-1,-7-4-62-15,-52 8-58 0,-9 0-100 16</inkml:trace>
  <inkml:trace contextRef="#ctx0" brushRef="#br0" timeOffset="58947.55">25979 3266 315 0,'0'0'384'16,"0"0"-294"-16,0 0 9 15,0 0-95-15,0 0-4 16,0 0-5-16,28 54-18 15,-14-22 16-15,-3 7 7 16,-1 2 5-16,-6 4-4 16,-2 1-1-16,-2 0 0 15,0-4 1-15,0-4-1 16,0-10 3-16,0-10-4 0,0-10 2 16,0-5 0-16,0-3-1 15,-4-3-13-15,-17-31-63 16,13 8-86-16,-2-8-326 15</inkml:trace>
  <inkml:trace contextRef="#ctx0" brushRef="#br0" timeOffset="59077.54">25996 2988 393 0,'0'0'328'0,"0"0"-241"15,0 0-43-15,0 0-44 16,0 0-84-16,0 0-91 15</inkml:trace>
  <inkml:trace contextRef="#ctx0" brushRef="#br0" timeOffset="59670.97">26144 3222 647 0,'0'0'68'15,"0"0"18"-15,0 0-62 16,0 0-24-16,156-36-1 16,-100 34-5-16,-10 2 6 15,-13 0-3-15,-12 0 0 0,-15 14 0 16,-6 2-6 0,0 10-3-16,-9 8-3 0,-20 8 15 15,-4 5 10-15,0-1 28 16,-1-4-18-16,8-6-17 15,3-6 6-15,12-4-6 16,9-2-3-16,2-4-5 16,0-2 1-16,17-4-8 15,19-8 12-15,13-6 10 16,7 0-4-16,4-14 10 16,-4-16-10-16,-1-8 1 15,-3-2-4-15,-5 0 5 0,-5 0-6 16,-7 2 3-16,-10 9-5 15,-12 7 4-15,-11 4 10 16,-2 8-6-16,0 4 24 16,0 4-24-16,-15 2-8 15,-12 0-1-15,-4 11-1 16,-4 14 2-16,-3 4 4 16,5 4-3-16,6-2 1 15,4 3 2-15,12 0-3 16,6 2-1-16,5 4 2 15,0 0-4-15,25-2 4 16,16-3-2-16,11-3 8 16,18-10-3-16,3-11 7 15,-2-8-5-15,-13-3 5 0,-15 0-12 16,-17-21 0-16,-14-7-55 16,-12 14-102-16,0-4-311 15</inkml:trace>
  <inkml:trace contextRef="#ctx0" brushRef="#br0" timeOffset="60772">24174 4949 550 0,'0'0'79'0,"0"0"28"0,0 0-16 16,0 0-10-16,0 0-26 16,0 0-22-16,0 0-23 15,-2 6-10-15,2 34-1 16,0 14 1-16,0 6 18 15,0 4-15-15,0 6 3 16,-2-2-6-16,2-1 0 16,0-3-13-16,0-10-71 15,2-9-33-15,7-44-61 16,-1-1-146-16</inkml:trace>
  <inkml:trace contextRef="#ctx0" brushRef="#br0" timeOffset="61304.68">24602 5107 512 0,'0'0'99'15,"0"0"-29"-15,0 0-34 16,0 0-33-16,0 0-3 16,-74 110 2-16,79-93 4 15,24-8 3-15,7-4-1 16,-1-5-7-16,-6 0-1 15,-12-14 0-15,-7-11 10 16,-10 1 11-16,0 2-4 16,-7 0 5-16,-15 4-22 15,2 4 0-15,5 4 6 0,3 4 1 16,7 4-6 0,5 2-1-16,0 0-25 0,0-2-32 15,9 0 20-15,16-2 37 16,4 0 1-16,-4 0 0 15,-8 2 3-15,-8 2-4 16,-4 0-4-16,1 0-5 16,1 0 4-16,0 0 5 15,2 4 2-15,-3 0 2 16,3 0-1-16,0-2 3 16,4-2-5-16,6 0-1 15,2-4-3-15,6-18-13 16,2-2 6-16,-2 0 10 15,-7 6 4-15,-9 8-3 16,-4 6 25-16,-3 4-9 0,-2 0-17 16,3 0-6-16,2 2 6 15,-3 16 2-15,5 6 2 16,-3 0-4-16,6 0-16 16,3-4-38-16,-7-16-127 15,2-4-204-15</inkml:trace>
  <inkml:trace contextRef="#ctx0" brushRef="#br0" timeOffset="61772.38">25340 4967 104 0,'0'0'478'0,"0"0"-442"16,0 0-20-16,-114 18 6 16,74 10-16-16,11-2 9 15,15 0-9-15,12-2-6 16,2 2-1-16,4-8-4 15,27-8-11-15,8-6-5 16,-2-4 20-16,-1 0-5 16,-7-10 6-16,-6-10 0 15,-6-2 16-15,-5 4 10 16,-4 8 22-16,-3 6-13 16,-5 4-8-16,6 0-27 15,4 0-8-15,5 14-11 16,9 22 19-16,3 12 9 0,0 15-8 15,0 2 8-15,-5 6-9 16,-9-3 0 0,-8-8-2-16,-5-6-10 0,0-5 2 15,-31-13 8-15,-12-4 2 16,-4-12 1-16,0-14 4 16,3-6-2-16,6-6 27 15,16-38-30-15,13-14 0 16,9-11 0-16,2-3 6 15,36-2 2-15,7 1-6 16,8 8 1-16,1 2 1 16,-1 7-6-16,0 4 2 15,-4 0 0-15,-1-8-51 0,-40 42-115 16,-5-6-333-16</inkml:trace>
  <inkml:trace contextRef="#ctx0" brushRef="#br0" timeOffset="62017.62">26366 4319 745 0,'0'0'62'0,"0"0"-36"16,0 0-26-16,0 0 0 0,29 126 0 15,-24-43 6-15,-3 7 8 16,-2 0-9-16,0-2-4 16,0-6 0-16,-2-5-1 15,-25-7-31-15,10-58-103 16,-6-4-147-16</inkml:trace>
  <inkml:trace contextRef="#ctx0" brushRef="#br0" timeOffset="62702.65">26175 4662 456 0,'0'0'87'16,"0"0"-69"-16,0 0 7 15,154-62-15-15,-92 56 4 16,0 6 22-16,5 0 2 15,-2 0-11-15,-1 0-3 16,-6 0-5-16,-6 0-16 16,-12-8 7-16,-7 0-8 15,-13 2 6-15,-9-2-1 16,-7 1 29-16,-4 2 1 16,0-4 0-16,-10 1-37 15,-28 5-18-15,-16 3 12 0,-8 0 1 16,4 16 3-16,12 14 2 15,12 0-8-15,14 2-3 16,9 0 5 0,11-4 1-16,0-2 5 0,2-6 0 15,29-6 4-15,9-6-6 16,12-8 4-16,10 0 3 16,0-14-1-16,-1-12 0 15,-13-2-2-15,-15 2 3 16,-8 4-4-16,-9 4 1 15,-7 6 3-15,-1 6-3 16,-5 2-2-16,-3 2 1 16,0 2-2-16,0 0-9 15,0 0-4-15,0 12-23 0,0 12 25 16,0 4 12-16,0-2 0 16,2-2 6-16,5-6-6 15,0-6 0-15,1-4-4 16,1-4 4-16,5-4 0 15,5 0 9-15,10 0 10 16,5-18-1-16,2-10 8 16,-3-2-14-16,-3 4 11 15,-11 2-11-15,-1 6 7 16,-3 2-5-16,-3 4-14 16,-1 6-2-16,-7 2-3 15,0 2-19-15,4 2-38 16,1 0-42-16,-9 0-116 0,2 0-277 15</inkml:trace>
  <inkml:trace contextRef="#ctx0" brushRef="#br0" timeOffset="63386.29">27476 4511 568 0,'0'0'104'0,"0"0"-25"15,0 0-79-15,0 0-7 16,0 0 7-16,0 0 24 16,14 113-14-16,-6-81-6 0,-1-4-3 15,-1-10 0 1,-1-6-2-16,-2-8-33 0,-1-4-25 16,0 0-2-16,5 0 39 15,1-22 22-15,6-8 0 16,1-2 6-16,4 0 30 15,2 5 5-15,4 2 7 16,-3 3-4-16,-3 5-14 16,-2 5 1-16,-3 6-18 15,-1 6-13-15,0 0 0 16,1 0-9-16,-4 6-3 16,-3 15 12-16,2-3 0 15,-6-2-2-15,-3-2-7 16,0-8 1-16,0-2 3 15,0-2-12-15,0-2 0 16,0 0 11-16,0 0 6 0,0 0 4 16,6-16-1-16,3-5-3 15,7-1 10-15,-1 4-2 16,1 0 13-16,-1 4 5 16,-3 4-8-16,-4 5-9 15,-3 2-1-15,-3 3-7 16,-2 0-2-16,0 0-18 15,0 0 8-15,0 0-24 16,0 0 30-16,0 0 2 0,0 0 0 16,0 0-3-1,0 0-2-15,0 0 8 0,4 0 4 16,14-12 27 0,9-2-21-16,0 0-4 0,2 2-5 15,-5 2 2-15,-1 4 10 16,-5 4-5-16,-5 2-8 15,-3 0-1-15,0 0-2 16,-1 2-11-16,-3 24-1 16,-6 6-41-16,0-16-61 15,0-4-239-15</inkml:trace>
  <inkml:trace contextRef="#ctx0" brushRef="#br0" timeOffset="64138.77">25741 5432 277 0,'0'0'115'0,"0"0"1"15,0 0-10-15,0 0-39 16,13 110-1-16,-13-84-2 15,0 6-6-15,0 4-38 16,0 3-1-16,0-3-13 16,0-2-2-16,0-8-3 15,0-8-1-15,0-8 0 16,0-8 1-16,0-2 1 16,0 0 0-16,0 0 12 15,0-18-13-15,16-26 10 0,19-14-11 16,7-5-15-16,5 9 7 15,2 12 6-15,-4 8-1 16,-1 8 1 0,-3 10-1-16,-4 4 6 0,-1 6-5 15,-1 6 4-15,7 0-1 16,8 0-1-16,4 0 0 16,4 0-1-16,-6 0 4 15,-2 0-6-15,-10 0-2 16,-11 0 0-16,-11 0 0 15,-10-4 5-15,-5 0 3 16,-3 0 6-16,0-2 5 16,-5-4-14-16,-24 6-1 15,-19 4-16-15,-20 0 14 0,-3 10 0 16,5 18 3 0,14 2-2-16,19-2-1 0,12-2-6 15,10-2 9-15,7 2-6 16,4 1 6-16,2-2 0 15,27 0 0-15,13-7 10 16,14-4-10-16,9-14-12 16,11 0-39-16,-3-4-48 15,-48-12-99-15,-10-2-225 16</inkml:trace>
  <inkml:trace contextRef="#ctx0" brushRef="#br0" timeOffset="64502.34">26750 5354 347 0,'0'0'169'0,"0"0"-97"0,0 0-24 16,0 0-41-16,0 0-1 15,0 0 28-15,-12 48-5 16,8-26-22-16,4-2-3 16,0-6 0-16,0-4-4 15,6-4 19-15,15-6 11 16,6 0-17-16,2 0-6 15,0-14-6-15,-8 4-1 16,-7 2-1-16,-9 6-7 16,-3 2 1-16,-2 0-20 0,4 0-7 15,3 12 21 1,6 2 13-16,0-4 1 0,8 0 4 16,4-6-5-16,6-4 12 15,2 0 21-15,-2-2-15 16,-2-22 0-16,-6-2-6 15,-4-2-4-15,-3 4-8 16,-3 4 0-16,5 0-35 16,2 2-57-16,-13 14-83 15,2-4-221-15</inkml:trace>
  <inkml:trace contextRef="#ctx0" brushRef="#br0" timeOffset="65419.03">27378 5225 300 0,'0'0'252'0,"0"0"-158"16,0 0-4-16,-143 45-52 16,114-15-20-16,7-1 0 15,11 4-18-15,11-3-2 16,0-2 1-16,7-6-19 16,24-10-38-16,9-8 16 15,2-4-20-15,3 0-5 16,-7-12 34-16,-9-8 33 15,-7-2 1-15,-4-2 38 16,-4-2 14-16,-4-4 15 16,1 2-31-16,1 2 7 15,-3 5-28-15,-3 10-7 0,-2 2-8 16,-4 9-1-16,0 0-16 16,0 0-12-16,0 28 28 15,0 8 3-15,0 3 7 16,0-3-1-16,0-6 0 15,0-4-7-15,0-8-2 16,0-6 0-16,0-8-2 16,0-4-1-16,0 0 3 15,0 0 5-15,3 0 6 16,21-16 12-16,10-18-14 16,6-6-4-16,2 1-4 15,-2 2 0-15,-9 6-1 16,-2 9 0-16,-6 8-3 15,-3 9 0-15,-2 1 2 0,6 4-8 16,1 0-41-16,4 0-52 16,4 0-19-16,-1 0-45 15,-1-5-48-15,-4 0 123 16,-10-2 91-16,-8 6 102 16,-9 1 39-16,0 0 16 15,0 0-54-15,-5 0-65 16,-10 1-13-16,-8 16-5 15,1 2 12-15,5 2-5 16,3 2-7-16,5 0-17 16,7-1-3-16,2 0 3 15,0-4 1-15,0-2-4 16,2-4-4-16,21-6-24 0,4-6 18 16,6 0-28-16,5-18-4 15,-3-20-11-15,-2-11-3 16,-8-10-10-16,-9-6 23 15,-9-1 43-15,-7 4 3 16,0 10 40-16,-5 8 19 16,-11 12-12-16,3 10 20 15,7 9 2-15,1 9-26 16,2 3-21-16,3 1-11 16,0 0-14-16,0 0-12 15,0 0 4-15,0 13 4 16,0 15 4-16,0 8 5 0,5 3 12 15,0 1-7 1,1 2 6-16,1 2 0 0,4-4-5 16,5 0-5-16,1-6-2 15,1-2-1-15,1-9 1 16,-2-9-8-16,1-8-50 16,-14-6-98-16,3 0-353 15</inkml:trace>
  <inkml:trace contextRef="#ctx0" brushRef="#br0" timeOffset="65681.48">28693 4914 706 0,'0'0'141'0,"0"0"-78"15,0 0-34-15,0 0-29 16,-114 25-10-16,103 17 8 15,6 2 2-15</inkml:trace>
  <inkml:trace contextRef="#ctx0" brushRef="#br0" timeOffset="69753.52">28757 4927 518 0,'0'0'7'0,"0"0"24"16,0 0-23-16,0 0-3 0,0 0 0 15,0 0 5 1,-29 0-1-16,27 0-8 0,-2 0 1 16,-4 0-1-16,-2 2 7 15,-9 4 6-15,2 2 8 16,-1 2-6-16,3-2-3 15,1 6-2-15,1 2-11 16,4 6-15-16,0 0 3 16,0-4 12-16,9 0 0 15,0-4-2-15,0 0 2 16,0 0 0-16,23-6 5 16,8-2 5-16,9-2 7 0,11-4-12 15,5 0 12-15,-1 0-7 16,-8 0 3-1,-13 0-8-15,-16 0 2 0,-14 0 2 16,-4 0 3-16,0 0 9 16,0 0 3-16,0 0 8 15,0 10-25-15,-12 15 10 16,-7 11-17-16,-10 1 9 16,-2 2 1-16,-12-3-7 15,-8-4-3-15,-9-2 8 16,-10-8-8-16,4-4 3 15,8-12 11-15,7-6-13 16,13 0-2-16,7-14-2 16,2-16-28-16,27 10-64 15,-1-2-137-15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02:10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28388 5238 0 0,'0'-39'0'0,"0"1"0"16,17 4 0-16,1 6 0 16,2 4 0-16,470-76 828 78,-459 100-829-63,-11 0-34 1,-20 0-89-16,0 0-93 0</inkml:trace>
  <inkml:trace contextRef="#ctx0" brushRef="#br0" timeOffset="39721.98">7889 12565 752 0,'0'0'19'0,"0"0"-19"0,0 0-23 16,0 0 23-1,0 0 29-15,47-21 3 0,-18 10 4 16,-9 3 17-16,0 2-22 15,5-5 8-15,10-4-1 16,19-14-7-16,26-13-14 16,27-18 3-16,22-16-15 15,16-8-1-15,1 0-4 16,-11 1 9-16,-20 15-13 16,-28 16 8-16,-31 20-8 15,-27 16 9-15,-18 10-12 16,-11 6-3-16,0 0-14 15,0 0-7-15,0 0-33 16,0 0-12-16,0 0-48 16,0 2-54-16,-15 6-16 0</inkml:trace>
  <inkml:trace contextRef="#ctx0" brushRef="#br0" timeOffset="40008.81">8555 11714 720 0,'0'0'30'0,"0"0"-30"0,0 0-33 16,0 0 33-16,169-54 15 16,-77 44 2-16,-12 4-6 15,-19 6-6-15,-22 0 11 16,-18 0-7-16,-11 20 1 15,-5 23-5-15,-1 17 27 16,-2 18 4-16,-2 12-23 16,0 0-5-16,0-1-6 15,-6-12-2-15,-9-4-11 16,1-13-57-16,5-54-74 16,3-6-86-16</inkml:trace>
  <inkml:trace contextRef="#ctx0" brushRef="#br0" timeOffset="40768.93">7083 10682 541 0,'0'0'93'0,"0"0"-74"16,0 0 24-16,0 0-18 15,0 0-14-15,-121-32-11 16,92 46 1-16,-6 12 6 16,-7 12-4-16,-3 8 7 15,3 2-4-15,4 0 3 0,13-1-8 16,11-3-1 0,14-1-4-16,0 0-7 0,25-3 6 15,17-8-1-15,12-10 5 16,8-16 2-16,7-6 2 15,-4-2 0-15,-10-24 11 16,-10-2-9-16,-18 0 9 16,-9 0-4-16,-9-4-5 15,-5-7-5-15,-4-7-82 16,0 24-61-16,0-4-167 16</inkml:trace>
  <inkml:trace contextRef="#ctx0" brushRef="#br0" timeOffset="40991.96">7045 10080 630 0,'0'0'106'0,"0"0"-106"0,0 0-24 16,0 0 3-16,0 0 17 16,46 146 4-16,-5-57-1 15,-3-5-4-15,-9 0 5 16,-8-3 0-16,-11-17 2 15,-6-10 1-15,0-8-2 16,1-12 3-16,-1-10-2 16,0-12-4-16,2-12-57 15,-6 0-93-15,0-24-178 16</inkml:trace>
  <inkml:trace contextRef="#ctx0" brushRef="#br0" timeOffset="41388.81">7475 10294 495 0,'0'0'112'15,"0"0"-94"-15,0 0-10 0,0 0 16 16,0 0-8-16,0 0-16 16,-76-3-4-16,58 33 2 15,-2 2-3-15,7-2 1 16,3-4 3-16,6-6-4 15,4-6 3-15,0-4-3 16,0-4 5-16,0-6-10 16,0 0 5-16,0 0-18 15,7-4-10-15,9-24 33 16,4-6 11-16,-3-2 9 16,-6 10-11-16,-3 12 52 15,-6 10-24-15,-2 4 3 0,2 0-21 16,2 0-19-16,3 2-25 15,7 16-14-15,1 0 29 16,-1 0 10-16,-4 0 0 16,1-2 1-16,1 0 2 15,-1 0-2-15,0-4-1 16,-2-10-76-16,-9-2-57 16,0 0-120-16</inkml:trace>
  <inkml:trace contextRef="#ctx0" brushRef="#br0" timeOffset="41665.32">7639 10096 206 0,'0'0'313'16,"0"0"-261"-16,0 0-51 16,0 0-2-16,0 0-9 15,0 0-7-15,17 94 14 16,-11-59 6-16,5-9-6 15,3-4 3-15,-1-8 0 16,-7-2 2-16,1-4 13 16,-2-4-3-16,-5 0-3 15,0-2-2-15,0 4-7 16,-10 4 8-16,-19-2-3 16,-4-4 14-16,6-4-19 0,12 0-19 15,15 0-28-15,0-12-101 16</inkml:trace>
  <inkml:trace contextRef="#ctx0" brushRef="#br0" timeOffset="41968">7847 10058 576 0,'0'0'138'15,"0"0"-138"-15,0 0-1 16,0 0-13-16,0 0-8 15,0 0 9-15,9 92 13 16,-14-57 3-16,5-5-1 16,0-5-2-16,0-3-7 0,9-3 5 15,3-7-4-15,-4-2 6 16,-1-2 0-16,-5 0 0 16,0 0 2-16,0 4-2 15,-2 2 0-15,0 2 0 16,0 4 6-16,0 6-4 15,0-2 8-15,-15-4-10 16,-1-12-40-16,10-8-60 16,3 0-93-16</inkml:trace>
  <inkml:trace contextRef="#ctx0" brushRef="#br0" timeOffset="42423.23">8281 9836 605 0,'0'0'117'0,"0"0"-111"16,0 0 3-16,0 0-6 15,0 0-3-15,0 0 0 16,92-113 2-16,-86 107-2 16,-4 4 10-16,0 2 15 15,1 0-11-15,-1 0-14 16,5 6-33-16,4 24 20 15,4 11 12-15,6-1 1 16,-1 0 3-16,-1-4 0 16,0 6-3-16,-1 6 0 15,-1 12 1-15,1 0 2 16,2 0-1-16,0-7-1 16,1-13 4-16,-4-6-5 0,-5-14-17 15,-6-6-80 1,-6-12-20-16,0-2-63 0</inkml:trace>
  <inkml:trace contextRef="#ctx0" brushRef="#br0" timeOffset="42687.74">8473 10305 866 0,'0'0'6'0,"0"0"-6"16,0 0-6-16,120-26 6 16,-49-2 3-16,-3-1 3 0,-15 6-2 15,-13 2-3-15,-16 7 7 16,-8 6-5-16,-9 2 3 16,-3 5-6-16,-4 1 2 15,0 0-5-15,0 0-7 16,0 5-47-16,0 3-158 15,-11 1-65-15</inkml:trace>
  <inkml:trace contextRef="#ctx0" brushRef="#br0" timeOffset="52264.92">11062 12039 440 0,'0'0'258'0,"0"0"-258"0,0 0-36 16,0 0 36-16,0 0 14 16,0 0-14-16,0 0-2 15,0 0-10-15,-7 4 12 16,28-12 0-16,16-8 19 16,26-6 18-16,24-10 9 15,33-8-2-15,29-4 10 16,29-2-24-16,17 8-10 15,7 2-13-15,-1 4 4 16,-14 1-11-16,-12 4 4 16,-12 6-2-16,-16 6-2 0,-17 4 0 15,-22 5 7 1,-18 0-11-16,-19 4 6 16,-15 0-4-16,-14 2 3 0,-13-2-1 15,-9 0 0 1,-8 2 2-16,-4-2-2 0,-3 2 0 15,-3 0-5-15,0 0 8 16,-2 0-6-16,2 0 3 16,0 0-1-16,0 0-24 15,-2 0-14-15,0-2-13 16,0-4-34-16,-10 4-50 16,-11-4-198-16</inkml:trace>
  <inkml:trace contextRef="#ctx0" brushRef="#br0" timeOffset="52597.77">13081 11245 738 0,'0'0'51'16,"0"0"-51"-16,0 0-36 15,0 0 25-15,0 0-4 16,185-26 15-16,-96 26 11 16,-12 0-8-16,-19 0 3 0,-20 8 4 15,-18 22 10 1,-20 24-16-16,0 31 9 0,-31 23 9 16,-18 10 28-16,3-11-16 15,14-21-21-15,24-26-10 16,8-22-3-16,0-14 0 15,2-10-12-15,9-14-22 16,-1 0-90-16,-10-18-73 16,0-12-85-16</inkml:trace>
  <inkml:trace contextRef="#ctx0" brushRef="#br0" timeOffset="53398.11">12331 9757 529 0,'0'0'89'16,"0"0"-77"-16,0 0-8 15,0 0-4-15,0 0-1 0,-126 115-2 16,113-75-14-16,8-6 8 16,5-4 7-1,0-6-6-15,9-2 5 0,20 2 3 16,13-2 18-16,12 0 12 15,10-4-12-15,3-9-3 16,-7-6-7-16,-13-3 5 16,-18 0-3-16,-16 0-10 15,-13 0 0-15,0-8-3 16,0-26-28-16,-19 10-62 16,-4-2-298-16</inkml:trace>
  <inkml:trace contextRef="#ctx0" brushRef="#br0" timeOffset="53654.67">12410 9370 610 0,'0'0'104'16,"0"0"-104"-16,0 0 0 15,0 0-19-15,0 0 17 16,75 149 0-16,-38-81 2 15,-4-4 11-15,-2-4 4 16,-11-8 9-16,0-5-19 16,-7-14 3-16,-3-11-3 0,-4-7-3 15,-4-9-2-15,-2-6-21 16,0 0-46-16,0-6-31 16,-2-13 14-16,-9-6-201 15</inkml:trace>
  <inkml:trace contextRef="#ctx0" brushRef="#br0" timeOffset="54038.65">12757 9508 659 0,'0'0'19'0,"0"0"-19"15,0 0 0-15,-129 23 0 16,98 3-2-16,2 0-51 0,9-4 20 15,4-6 21-15,10-6 8 16,2-6 4-16,4-2 0 16,0 0-4-16,0-2-9 15,2 0-16-15,11 0 21 16,5 0 8-16,4-16 8 16,2-4 11-16,-1 4 6 15,-8 4 1-15,-5 6 1 16,-6 6-10-16,-4 0-17 15,2 0-1-15,7 2-8 0,5 16 9 16,1-2 8 0,1 0 13-16,-3-4 6 15,1-2-20-15,-4-4 0 16,1 0-5-16,-4-2 1 0,-4 0-3 16,-3-4-40-1,0 0-39-15,0 0-65 0,0 0-53 16</inkml:trace>
  <inkml:trace contextRef="#ctx0" brushRef="#br0" timeOffset="54355.76">12942 9392 544 0,'0'0'69'0,"0"0"-64"15,0 0 20 1,0 0-25-16,0 0-19 0,0 0-35 16,-6 25 54-16,-3-10 4 15,3 3 0-15,6 4-4 16,0 7 7-16,2 5-4 16,29 4 25-16,4 0 13 15,1-2-3-15,-9-6 25 16,-10-6-57-16,-7-8 3 15,-8-2-9-15,-2-3 5 16,-10-2-11-16,-28 0-1 16,-6-8-24-16,20-1-90 15,1 0-88-15</inkml:trace>
  <inkml:trace contextRef="#ctx0" brushRef="#br0" timeOffset="54671.85">13208 9348 106 0,'0'0'501'15,"0"0"-464"-15,0 0-26 16,0 0 29-16,0 0-40 16,0 0-20-16,13 37 1 15,-18-1 19-15,5 0 0 16,0-3 0-16,18 0-6 15,7-5-3-15,-1-4 9 0,-6-2 41 16,-5-4-10-16,-9 0-12 16,-4-2 0-16,0 0-18 15,0 0 7-15,-15-2-5 16,5-6 18-16,-2-6-21 16,1-2-22-16,-3 0-13 15,-10-10-17-15,8-4-86 16,-1-4-337-16</inkml:trace>
  <inkml:trace contextRef="#ctx0" brushRef="#br0" timeOffset="55163.56">13564 9162 265 0,'0'0'49'0,"0"0"-23"15,134-84 85-15,-92 62-36 16,1-1-23-16,-3 3-14 16,-5 6-5-16,-6 4 3 15,-6 9 5-15,-6 1-16 0,1 0-25 16,-1 11-4-1,0 15-2-15,-2 9 2 0,-4 5 3 16,-4 4 1-16,-7 0 10 16,0 2 0-16,0 0-8 15,-18-4 2-15,-8-4-1 16,3-12 1-16,5-8 7 16,9-12-9-16,9-6 6 15,0 0-4-15,0 0-4 16,0 0-15-16,21 0 12 15,10-2 3-15,7-10 8 16,6 1 14-16,-4 0 1 16,-2 4-1-16,-5 3-14 15,-1 1-4-15,-3 1-4 16,-5 2 1-16,-4 0-3 16,-2 0-35-16,-7 0-63 0,-11-2-81 15,0-4-155-15</inkml:trace>
  <inkml:trace contextRef="#ctx0" brushRef="#br0" timeOffset="75894.01">25373 11325 853 0,'0'0'126'0,"0"0"-126"16,0 0-44-16,0 0 28 16,167 62 16-16,-64-13 56 0,19 5 14 15,7 2-53-15,-8-2-6 16,-6-8-11-16,-8-2 0 15,-7-9-3-15,-10-12 6 16,-19-4-8-16,-24-13-5 16,-22-6 4-16,-15 0-21 15,-10 0-19-15,-10-29-16 16,-44-15 17-16,10 16-145 16,-8 2-117-16</inkml:trace>
  <inkml:trace contextRef="#ctx0" brushRef="#br0" timeOffset="76232.1">26067 11101 616 0,'0'0'115'15,"0"0"-110"-15,0 0 44 16,-126-8 10-16,3 8-3 15,-31 0-37-15,-6 8-19 16,25 12-5-16,34-2 5 16,34 0 2-16,27-2-2 15,15 0 2-15,10 0-6 16,6 8 0-16,7 10 2 16,2 13 4-16,7 8 5 15,31 14-6-15,20 5 12 0,15 6 25 16,7 3-17-1,4-7-2-15,-3-12-19 16,-10-14 9-16,-3-12-9 0,-11-14-43 16,-14-18-69-16,-43-6-116 15,0-8-324-15</inkml:trace>
  <inkml:trace contextRef="#ctx0" brushRef="#br0" timeOffset="77297.35">27436 11703 298 0,'0'0'385'0,"0"0"-337"16,0 0-5-16,0 0 28 15,-118-45-6-15,105 45-22 16,-3 0-10-16,3 27-33 0,-10 14 0 16,1 8-5-1,5 3 2-15,5-2-5 0,10-4 0 16,2-10-18-16,0-12 17 15,0-10 3-15,0-10-11 16,0-4-9-16,2 0 26 16,20-20 3-16,9-16 16 15,7-6-1-15,0 0-11 16,-9 10 1-16,-2 14 0 16,-9 8-4-16,-5 10 11 15,-7 0-15-15,0 2 0 16,-2 30 0-16,-4 10 18 15,0 16 17-15,0 8 3 16,0 4-15-16,-16 6-13 16,-4-3 3-16,-6-5-12 0,-3-10 11 15,2-10-11-15,-2-12 7 16,4-8-7-16,-4-7-2 16,2-10-26-16,-2-8-85 15,3-3-41-15,21-14-121 16,5-15-118-16</inkml:trace>
  <inkml:trace contextRef="#ctx0" brushRef="#br0" timeOffset="77614.12">27721 11827 401 0,'0'0'184'0,"0"0"-157"0,0 0 58 16,0 0-3-16,0 0-46 15,-104 118-8-15,83-76-2 16,15 0-26-16,6 0-2 16,0-5-5-16,17-5 5 15,12-10-5-15,4-8 7 16,6-14 8-16,-3 0-7 16,3-12 19-16,-3-23 3 15,-7-7 8-15,-9-10-17 16,-11-4 2-16,-9-2-15 15,0 8-1-15,-13 6-24 16,-20 14 0-16,-10 8 15 16,-1 16-52-16,-2 6-38 0,13 0-46 15,24 0-70-15</inkml:trace>
  <inkml:trace contextRef="#ctx0" brushRef="#br0" timeOffset="77999.45">28288 11807 863 0,'0'0'43'0,"0"0"13"16,0 0-21-16,0 0-29 16,-139-59-7-16,97 76 2 0,9 16-2 15,10 6-5-15,11 3-30 16,12-6 1-16,0-4-9 15,0-10 5-15,12-8-1 16,5-8 16-16,6-6 24 16,-1 0 29-16,3-14 21 15,-1-14 9-15,5-8-10 16,-4-2-24-16,-1 2 5 16,-1 10-22-16,-10 8 0 15,-7 12-7-15,0 4 6 16,-6 2-7-16,0 2-12 15,0 32-4-15,0 18 16 16,0 4 3-16,0 0 2 0,0-10 7 16,0-9-12-16,2-12-32 15,0-10-72-15,-2-15-80 16,0 0-183-16</inkml:trace>
  <inkml:trace contextRef="#ctx0" brushRef="#br0" timeOffset="78263.56">28643 10921 612 0,'36'-105'163'0,"-36"95"-118"16,0 10 37-16,0 0-16 0,0 18-66 16,0 44 0-16,-2 35 73 15,-13 27-20-15,-4 14-16 16,7-1-32-16,0-7 2 15,3-10-6-15,3-8 3 16,-4-11-1-16,4-21-2 16,-3-18-1-16,0-14-29 15,0-15-28-15,-2-10-37 16,0-9-31-16,4-14-96 16,-4-1-173-16</inkml:trace>
  <inkml:trace contextRef="#ctx0" brushRef="#br0" timeOffset="79576.1">16013 10226 553 0,'0'0'110'16,"0"0"-85"0,0 0-23-16,0 0 19 0,0 0 11 15,0 0-26-15,187-11 5 16,-81 11 28-16,20 0-28 15,7 3 23-15,5 4-9 16,1-3 5-16,-6-4-6 16,-10 0-2-16,-14 0-5 15,-13 0 2-15,-13 0-14 0,-12-8-2 16,-13 4-1-16,-12-1 2 16,-15 1-8-16,-13 4 8 15,-9-1-9-15,-7 1-30 16,-2 0-33-16,0 0-45 15,-15-4-85-15,-10 0-197 16</inkml:trace>
  <inkml:trace contextRef="#ctx0" brushRef="#br0" timeOffset="79878.54">17044 9801 628 0,'0'0'137'0,"0"0"-127"16,0 0-10-16,0 0-11 0,0 0 11 15,145 6 51-15,-35 27-25 16,8 7-6-16,9 6-5 16,-7 4 12-16,-18-2-14 15,-31-4-6-15,-31-14-7 16,-30-2-13-16,-10 6 13 15,-38 10 10-15,-32 10 13 16,-19 5-14-16,-11-9-9 16,-2-6-9-16,0-8-57 15,1-8-50-15,67-28-94 16,5 0-233-16</inkml:trace>
  <inkml:trace contextRef="#ctx0" brushRef="#br0" timeOffset="80528.01">17153 9300 271 0,'0'0'174'15,"0"0"-103"-15,0 0 17 16,0 0 0-16,0 0-13 16,0 0-33-16,-78-24-28 15,34 24-14-15,-14 0 0 16,-11 24 0-16,4 14 5 16,10 6-12-16,17-1 3 15,22-7 2-15,16 0-8 16,0-7 2-16,43-4-12 15,19-11 18-15,11-10 2 16,3-4 0-16,-9 0 23 0,-18-2-20 16,-18-6-2-1,-13 4 2-15,-11 2 4 0,-5 0 1 16,-2 0-8-16,0-8-14 16,0 2-76-16,0-4-199 15</inkml:trace>
  <inkml:trace contextRef="#ctx0" brushRef="#br0" timeOffset="80801.25">17207 8857 536 0,'0'0'156'0,"0"0"-102"15,0 0-39-15,0 0-15 16,0 0 5-16,15 116-2 16,-10-21 56-16,0-1-41 15,3-8-14-15,1-14-1 16,2-11 3-16,1-14-12 16,-4-12-1-16,1-15-42 0,-4-13-52 15,0-7-43 1,-5 0-66-16,2-22-19 15</inkml:trace>
  <inkml:trace contextRef="#ctx0" brushRef="#br0" timeOffset="81224.93">17521 9196 353 0,'0'0'219'0,"0"0"-95"0,0 0-27 16,0 0-23-16,0 0-65 15,0 0-9-15,-4-38-25 16,-21 38 24-16,0 16 1 15,1-2-3-15,9-2-3 16,6-4 5-16,-1 2-6 16,6 6-6-16,2 8-5 15,2 8 9-15,0 2 5 16,0 0-24-16,14-6 5 16,7-11-11-16,4-12 15 15,0-5 19-15,2 0 6 0,-4-14 18 16,0-12-6-16,-7 0 25 15,-10 2-14-15,-3 10 1 16,-3 8-10-16,0 4-7 16,0 2-13-16,0 0-12 15,13 0 5-15,3 16 7 16,2 0-3-16,3-2 6 16,-4 2-3-16,-2 4 2 15,-4 6-2-15,-6 6-10 16,-5 7 7-16,0-3-5 15,0-3 16-15,0-4-17 16,-10-7-60-16,4-22-88 0,-5 0-111 16</inkml:trace>
  <inkml:trace contextRef="#ctx0" brushRef="#br0" timeOffset="81500.75">17877 9194 620 0,'0'0'179'0,"0"0"-179"16,0 0 2-16,0 0 7 15,0 0-9-15,0 0-13 16,-90 66-12-16,71-30-32 16,11-2 41-16,6-1 15 0,2-8-5 15,0 0 6-15,0-6 11 16,0-2 29-16,0-3-4 15,0-2-8-15,0-4-11 16,0-2-4-16,0-1-10 16,0 2-3-16,0-3-8 15,0-4-105-15,0 0-86 16,0 0-176-16</inkml:trace>
  <inkml:trace contextRef="#ctx0" brushRef="#br0" timeOffset="81759.58">18089 9210 648 0,'0'0'150'15,"0"0"-143"-15,0 0 1 16,0 0-8-16,0 0 5 16,0 0-11-16,33 120 6 15,-15-76 0-15,-2-4 3 16,-5-8 5-16,-9-7-8 15,-2-7 2-15,0 0 5 16,-18 1 8-16,-15-2 16 16,-7-1-29-16,-2-8-2 15,3-8-58-15,8 0-42 16,23-10-77-16,8-12-302 16</inkml:trace>
  <inkml:trace contextRef="#ctx0" brushRef="#br0" timeOffset="82242">18711 8815 610 0,'0'0'13'0,"129"-52"-4"0,-45 38 48 15,11 8-8 1,3 6-36-16,-14 0 2 16,-15 15-10-16,-18 8-5 0,-22-1-3 15,-15-2-8 1,-14 4 11-16,0 4 0 0,-31 6 28 16,-19 4-14-16,-10-4-1 15,0-5-13-15,6-7-6 16,14-11-25-16,21-4-2 15,14-6 8-15,5-1 9 16,0 0-57-16,33 0 66 16,16 0 7-16,14 0 7 15,6 2 12-15,5 16 15 16,-3 4 14-16,-9 0 8 0,-10 1-13 16,-17-5-4-16,-18 2-28 15,-11-2-11 1,-6 6 0-16,-21 4 6 0,-30 4 8 15,-16 0 3-15,-10-8-15 16,-6-6-2-16,2-6-20 16,2-6-63-16,54-6-70 15,4 0-131-15</inkml:trace>
  <inkml:trace contextRef="#ctx0" brushRef="#br0" timeOffset="83592.32">19555 10605 593 0,'0'0'46'16,"0"0"-43"-16,0 0 65 16,-114-95-6-16,68 80-32 15,-14 11-22-15,-12 4 0 0,-8 0-8 16,-5 14 2 0,-4 18 15-16,0 13-17 15,-5 10 0-15,-1 16 0 0,3 11 4 16,7 16 2-16,17 15-1 15,21 9 8-15,20 4-11 16,27-2 3-16,7-5-2 16,55-3-2-16,32-3 4 15,30-9-3-15,22-16 11 16,12-22-2-16,6-20 30 16,-5-24-35-16,-5-20 4 15,-12-2-8-15,-13-34 10 16,-13-22-7-16,-18-16 1 15,-17-22 0-15,-17-21-3 16,-15-23 2-16,-11-19-1 16,-13-5-6-16,-19-2 5 15,-6 7-6-15,-31 17-3 0,-41 16 0 16,-30 19-8-16,-25 23 11 16,-14 28 2-16,-7 24 2 15,1 20-2-15,6 10-2 16,18 8-26-16,23 22-19 15,27 4-26-15,26 8-67 16,47-22-59-16,0-6-169 16</inkml:trace>
  <inkml:trace contextRef="#ctx0" brushRef="#br0" timeOffset="84875.22">20150 11945 718 0,'0'0'177'0,"0"0"-177"16,0 0 0-16,114-8 31 16,6 0 10-16,36 4 13 15,27 4-15-15,15 0-18 16,7 0-9-16,-2 0-1 16,-5 0-4-16,-19 2-1 15,-21-2-3-15,-34 0 0 0,-37 0 0 16,-36 0-1-16,-28 0 0 15,-17 0 1-15,-6 0-3 16,0 0 0-16,-6 0-54 16,-26 0 1-16,-14-10-9 15,-18-4-88-15,25 6-84 16,-3 0-220-16</inkml:trace>
  <inkml:trace contextRef="#ctx0" brushRef="#br0" timeOffset="85160.16">21363 11646 496 0,'0'0'148'0,"0"0"-126"0,0 0-5 15,0 0 75-15,117-44-35 16,-49 44 2-16,9 0-5 16,8 10-13-16,4 14-14 15,0 12-5-15,-5 4-9 16,1 6-1-16,-9 7-6 15,-11-1-4-15,-21 0-3 16,-24-2 1-16,-20 2 0 16,-6 2 18-16,-43 4 12 15,-14 3-12-15,-6-5-9 16,-3-6-9-16,-1-4-36 16,-12-8-86-16,54-34-108 0,-6-4-270 15</inkml:trace>
  <inkml:trace contextRef="#ctx0" brushRef="#br0" timeOffset="88341.12">9208 12663 552 0,'0'0'11'16,"0"0"-5"-16,25 180 16 16,29-100 8-16,14-9-4 15,14-7-14-15,7-8 12 16,5-8-3-16,-1-7-13 0,1-14 23 16,-3-10-5-16,13-16-7 15,2-1-18-15,12-23 10 16,11-26 3-16,8-19 4 15,7-12-8-15,5-7 4 16,-1 5-10-16,-5 10 2 16,-6 12-6-16,2 12 3 15,-4 10-5-15,-1 10 4 16,-2 8-3-16,-3 6 2 16,-4 6 3-16,-7 6-2 15,-14 2 6-15,-19 0-3 16,-18 12-5-16,-18 10-5 15,-13 6 5-15,-7 0 13 0,-8 2-13 16,0 2 6-16,-3-2-3 16,-3-3 4-16,-1-8-2 15,-1-9-2-15,0-6-3 16,1-4-13-16,3 0 3 16,8 0 10-16,8-28 13 15,19-14-4-15,8-8 1 16,7 0-8-16,7 2 0 15,10 6-2-15,11 12 3 16,17 7-8-16,9 22 3 16,3 1-3-16,-1 38-9 15,-7 26-4-15,-7 12 13 16,-12 2 5-16,-16-10 7 0,-10-11-3 16,-11-17 1-1,-4-12-5-15,2-15-4 0,9-13 4 16,13 0 3-16,16-40 11 15,13-21 4-15,11-16-10 16,3-5-3-16,-12 4 2 16,-19 5-5-16,-21 8 6 15,-17-2-6-15,-8-1 13 16,-7-2-9-16,-2 4 11 16,-8 9-9-16,-4 20 2 15,-8 15-3-15,-7 12-2 16,-6 7-5-16,-4 3 2 15,0 0-4-15,0 0-71 16,0 0-56-16,0 4-104 16,0 6-40-16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04:09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20162 4939 503 0,'0'0'73'0,"0"0"-34"15,0 0-27-15,0 0-4 16,0 0 9-16,0 0 34 15,-3 0 7-15,16-7-47 0,6 4-11 16,4 1 7 0,14 2-7-16,9-2 4 15,17 0 6-15,10-3-6 0,12 0 9 16,10-1-1-16,4-2-10 16,-1 1 15-16,-2 0-17 15,-7-1 5-15,-14-2 0 16,-12 2 17-16,-12-2-12 15,-9 3 2-15,-9 1-2 16,-6 2-1-16,-4 3-9 16,-10-2 5-16,-6 3-3 15,-5-1 1-15,1-2-3 0,-1 3 0 16,0-1-28 0,0 1-54-16,2-5-55 0,-4 1-45 15,0-4-134 1</inkml:trace>
  <inkml:trace contextRef="#ctx0" brushRef="#br0" timeOffset="21133.66">9511 6565 179 0,'0'0'111'0,"0"0"-54"0,0 0 3 16,0 0-39-16,0 0 23 15,0 0-13-15,-45 0-8 16,41 0-15-16,2 0-3 16,0 0 2-16,-5 0-5 15,1 0 3-15,-6 0-2 16,-3 8-6-16,-4 4 7 15,0 4-5-15,-3 0 3 16,3-2-3-16,2 2 1 16,1 0 0-16,1 2-1 15,-1 4-2-15,1 6 0 16,-6 8 4-16,-1 11-2 0,-5 11 1 16,-9 6-1-16,-1 8 2 15,-5 6 2-15,-3 3-3 16,5-3 2-16,2-4-1 15,7-8-1-15,4-4-3 16,0 1 1-16,-2 1 2 16,-2 8 1-16,-2 6 11 15,-7 12-4-15,-5 10 6 16,-4 11 11-16,-2 9 3 16,4 13-13-16,7-3-14 15,11-4 3-15,14-10-2 16,7-19-1-16,6-13-1 15,-4-8 9-15,-3-2-5 16,-5 2-3-16,-3 5 11 0,-4 7-4 16,6 0 8-16,1 2-15 15,8-4 7-15,6-5-7 16,0-5-1-16,0-8 0 16,0-5 3-16,13-4-5 15,-1 2 6-15,-4-1 0 16,-1 6 0-16,-3 2 4 15,-1 2-7-15,-1 8 3 16,3 3-3-16,3 9 1 16,3 4-4-16,5 5 1 15,4-1-3-15,0-8-10 16,2-8 14-16,-3-7-5 16,-6-9 5-16,0-2 0 0,-4-6 0 15,-2-6 0-15,-1-12 2 16,1-8-6-16,0-8 4 15,2 1-1-15,1 4 1 16,9 10-1-16,2 11 1 16,4 14 0-16,2 10 1 15,-2 14 0-15,-7 1 3 16,-3-7 3-16,1-14-8 16,-3-16 1-16,-2-10-3 15,0-6 0-15,0-6-1 16,2 3 2-16,3 0 2 15,3 10-1-15,2 9 4 0,6 8 2 16,2 4-5-16,2-2 0 16,2-5-8-16,-1-7 8 15,3-6 1-15,2-6 1 16,-2-4 1-16,1-6-1 16,-5-2 8-16,-2-4-5 15,-8-2 11-15,2 0-13 16,-1 2 2-16,5-2-4 15,5 4 6-15,7 0-6 16,11 1 0-16,8 3 20 16,8-1-19-16,8 1 6 15,-2 1-7-15,-6-1 3 16,-6-2-3-16,-7-4 6 16,-3-2-4-16,-4-4-2 15,8-4-1-15,6-2 2 0,11-6-1 16,9-2 2-16,5 0 1 15,-5 0-1-15,-2 2-2 16,-7 0 0-16,-1 2 6 16,-3-2-5-16,-3-4 2 15,10 0 11-15,8 0-14 16,10 0 14-16,12-18-11 16,10-4 2-16,2 4-3 15,-3 0 3-15,-12 4-6 16,-21 4 1-16,-14 2-4 0,-10 2 7 15,-4 0-11 1,6-2 14-16,6-2-7 0,14-6 6 16,15-6 8-1,17-7-3-15,6 0 3 0,2-4-7 16,-5 9-4-16,-13 8-3 16,-13 4 2-16,-13 4-3 15,-9 4 2-15,-7 3-2 16,-3-2 3-16,8-1-3 15,8-4 1-15,5-2 0 16,4-4 0-16,-2-2 4 16,-4 0-9-16,-10 2 10 15,-10 4-8-15,-3 2 6 16,-4 2-5-16,-1 2 2 16,1 4 0-16,9 0 0 0,9-2 2 15,10 0-6-15,10-6 7 16,6 0-5-16,1-2 4 15,-5 2-3-15,-10 0 2 16,-7 4-1-16,-11 2 0 16,-5 2 4-16,0 0-8 15,2-2 9-15,8 2-9 16,9-4 7-16,17-2-6 16,10-2 6-16,1 0-4 15,-8 4 1-15,-13 4 0 16,-14 0-5-16,-14 0 12 15,-5 0-13-15,-7 0 10 0,4 8-7 16,8 0 6-16,12-6-5 16,17 0 2-16,12-2 0 15,12 0 0-15,4 0 4 16,-2 0-8-16,-14-2 12 16,-12 2-16-16,-16 0 15 15,-14 0-11-15,-9 0 8 16,-2 0-4-16,3 4 0 15,7 2 0-15,11-2 4 16,13-4-4-16,8 0 14 16,9 0-10-16,0 0 4 15,-4-6-6-15,-2-2-2 16,-9 4 0-16,0 4 0 16,-1 0 0-16,4 0 3 0,-2 0-7 15,6 0 8-15,2 0-7 16,-1 0 6-16,3 0-5 15,-7 0 4-15,-2 0-2 16,-2 0 0-16,-3 0 6 16,6-2-10-16,2 2 8 15,14 0-8-15,11-2 8 16,17 2-6-16,8 0 2 16,-2 0-2-16,1 0-18 0,-7 0 9 15,-10 0 6 1,-6 0 6-16,-9 0-7 0,2 0 12 15,8 0-12 1,14 4 14-16,11 0 1 0,17 2-9 16,6 0 2-16,-5 0-2 15,-3 2 5-15,-26-2-15 16,-20 0 17-16,-17 2-12 16,-12-2 9-16,6 2-4 15,3 0 9-15,11-2 9 16,5-2-7-16,3-2-10 15,-1-2 0-15,-9 0 6 16,-13 0-5-16,-15 0-2 16,-21 0 14-16,-19 0-3 15,-12 0 11-15,-9 0-14 0,-2 0 1 16,2 0-9 0,2 0 7-16,6 0-11 0,1 0 8 15,-1 0-8-15,-2 0 8 16,-4 0-7-16,-2 0 4 15,-2 2-2-15,0 0 0 16,0-2 1-16,0 2-6 16,0-2 6-16,0 4-2 15,2-2 4-15,-2 0-2 16,0-2 0-16,0 0-6 16,0 2-37-16,0-2-23 15,-4 0-49-15,-8 0-108 16,-3 0-317-16</inkml:trace>
  <inkml:trace contextRef="#ctx0" brushRef="#br0" timeOffset="21695.09">21525 12150 585 0,'0'0'69'0,"0"0"-62"16,0 0 5-16,0 0 48 16,0 0 21-16,0 0-19 15,0 0-21-15,-2-9-36 16,15 30 3-16,22 7 41 16,12 10-4-16,12 4-15 15,5 4-27-15,3 4 17 16,-1-2-16-16,-1-4 10 0,-5-5-14 15,-4-7 7 1,-4-2-6-16,-10-8 0 0,-9-2-1 16,-11-2 7-1,-13-4-15-15,-9 4-1 16,-9 14 2-16,-38 14 7 0,-24 14 30 16,-12 6-18-16,2-2 7 15,9-9-7-15,15-11-5 16,14-10-1-16,14-10 1 15,11-10-13-15,7-6 6 16,8-6-19-16,3-2-56 16,-2 0-39-16,2 0-62 15,0-10-63-15</inkml:trace>
  <inkml:trace contextRef="#ctx0" brushRef="#br0" timeOffset="22462.29">24954 11043 756 0,'0'0'66'0,"0"0"-60"16,147-24-3-16,-40 13 55 16,13 4 12-16,12 0-21 15,12 3 1-15,-1 4-47 16,-10 0 9-16,-19 0-12 15,-27 0 6-15,-31 0-4 16,-25 0-4-16,-15 0-42 16,-14 0-60-16,-2 0-43 0,-15 0-141 15</inkml:trace>
  <inkml:trace contextRef="#ctx0" brushRef="#br0" timeOffset="22746.16">25513 10688 713 0,'0'0'121'16,"0"0"-121"-16,0 0-14 16,0 0 7-16,0 0 14 15,-180 8 13-15,99 38-14 0,10 6-6 16,16 0-1-1,21-4 1-15,14-3 14 0,13-4-13 16,5-2 15-16,2-3-13 16,0 0 6-16,17-2-2 15,15 4 16-15,13 0-20 16,11-2-3-16,17-4-15 16,12-5-65-16,-50-27-88 15,1 0-185-15</inkml:trace>
  <inkml:trace contextRef="#ctx0" brushRef="#br0" timeOffset="23278.88">27015 10946 686 0,'0'0'35'0,"0"0"-5"16,0 0-27-16,0 0 20 16,-129-56 2-16,93 56 1 15,7 22-13-15,11 6-13 16,9 4-7-16,9 4 5 16,0-1-4-16,21-3-6 15,14-4-14-15,5-12 2 16,7-8 3-16,-1-8 14 0,2 0 7 15,-2-14 2-15,-3-16 22 16,-8-6-12-16,-8 0 32 16,-7 5-10-16,-11 8 2 15,-4 9 1-15,-5 10 10 16,0 1-13-16,0 3-12 16,0 0-22-16,0 0-3 15,0 21-4-15,0 25 7 16,0 20 0-16,0 14 2 15,0 8-1-15,0 0 2 16,-8-1-3-16,-7-5 1 16,-7-2 9-16,-12-10-7 15,-6-10 6-15,-7-10 9 16,-6-13-13-16,-2-9 8 16,1-10-11-16,0-8-4 0,6-10-1 15,-2 0-71-15,6-14-18 16,11-30-47-16,14-23-38 15,19 30-118-15</inkml:trace>
  <inkml:trace contextRef="#ctx0" brushRef="#br0" timeOffset="23662.62">27505 10939 660 0,'0'0'56'0,"0"0"-16"0,0 0 3 15,0 0-43-15,0 0-8 16,0 0 8-16,20 55 3 16,-24-20-3-16,4-3 0 15,0 0-11-15,22-8 6 16,13-2 0-16,10-8-1 15,7-10 6-15,0-4 7 16,-4 0 23-16,-8-18-17 16,-9-6 35-16,-11-2 1 15,-9-4 9-15,-9-3-17 16,-2 1-7-16,-6 2-11 16,-34 2-22-16,-18 4-1 0,-16 6-17 15,-2 9 8-15,5 4-69 16,15 5-17-16,48 0-65 15,8 0-71-15</inkml:trace>
  <inkml:trace contextRef="#ctx0" brushRef="#br0" timeOffset="24112.21">28140 10854 808 0,'0'0'2'0,"0"0"27"15,-114 0 17-15,81 14-39 16,8 8-7-16,15 6 0 16,5 3 0-16,5-1-5 15,0-5-5-15,13-3-18 16,16-5-11-16,2-9 11 15,3-8 4-15,-3 0 24 16,0-10 3-16,-4-20 32 16,0-6-8-16,-5-7 16 15,-4-1-13-15,-4 4 3 16,-4 4-15-16,1 10 8 16,-7 10-10-16,2 6-10 0,-4 8 17 15,-2 2-23-15,2 0 0 16,-2 0-21-16,2 6 9 15,0 22-3-15,0 12 15 16,1 6 7-16,-1 2-6 16,0-6 11-16,0-3-11 15,0-7 0-15,0-6-1 16,2-8-12-16,0-6-76 16,-2-6-38-16,-2-6-105 15</inkml:trace>
  <inkml:trace contextRef="#ctx0" brushRef="#br0" timeOffset="24428.09">28660 9912 715 0,'0'0'122'15,"0"0"-102"-15,0 0 36 16,0 0-32-16,0 0-19 15,0 0 40-15,21 210-8 16,-21-83 13-16,0 9-39 16,0 7 20-16,0-3-14 15,0-10 26-15,-2-14-26 0,0-15-6 16,0-17-1 0,0-14-4-16,-3-18-9 0,1-16 10 15,2-15-12-15,0-12 5 16,-2-9-23-16,0 0-62 15,-11-9-46-15,3-16-133 16,-3-13-444-16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05:08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12499 7914 424 0,'0'0'80'16,"0"0"-51"-16,0 0-17 16,0 0 42-16,0 0-15 15,11-11-7-15,-11 7-9 16,0-3-4-16,-9 0 12 0,-18-8-1 16,-17-3-8-1,-14-2-18-15,-14-4-4 16,-10 0 1-16,-5 2-6 0,0 6 9 15,-2 4-5 1,2 8 1-16,-4 4-2 0,-14 0 1 16,-6 6 0-16,0 14-1 15,5 8 1-15,9 6 0 16,10 2-5-16,9 6-12 16,4 5-29-16,9 3 28 15,3 8-3-15,2 2 10 16,2 4 2-16,3 3-11 15,-1-2 11-15,2 6 0 16,8-1 7-16,7-6 3 16,8-6 1-16,14-6-1 0,3 1-6 15,8 1 0 1,3 4 6-16,3 12 2 0,0 10 13 16,5 8 8-16,13 5 17 15,-3-11-1-15,3-8-22 16,-5-12-1-16,-1-12-11 15,1-5-3-15,3-9 13 16,3-4-15-16,6 0-2 16,2 0 2-16,6 4 23 15,3 0 9-15,1-2-19 16,6 0-4-16,2-8-4 16,2-2 1-16,1-6-4 15,0-6-2-15,0-2 5 0,1-6-8 16,3-4 5-16,1 0-2 15,5 0 0-15,2-10 6 16,4-10 3-16,4 0-7 16,-1 0 0-16,-5-2 0 15,-4 2-2-15,-3-2 5 16,-3 0-3-16,-1-2-1 16,2 2-2-16,1-2 0 15,2-3 1-15,2 4 5 16,-2-4-5-16,-4 1 2 15,0 1-2-15,-5-1 0 16,-3-1 2-16,-2 4-1 16,-5-4-1-16,-4 1 1 15,-4-4-1-15,2-2 5 0,-2 0-4 16,-3-2 0-16,1 4-2 16,-2 2 4-16,-7 4-2 15,-1 2-1-15,-3 4 1 16,-3 1-1-16,-5-2 3 15,-1-2 2-15,-5-3-3 16,0-8 8-16,0-8-6 16,-9-16 3-16,-13-18-7 15,-4-25 5-15,-1-17-5 16,2-4 0-16,3 10-1 16,2 23-3-16,-7 27 4 15,-8 18 0-15,-21 10-31 16,-25 8-23-16,39 24-23 0,-7 0-229 15</inkml:trace>
  <inkml:trace contextRef="#ctx0" brushRef="#br0" timeOffset="75869.41">12020 4929 52 0,'0'0'421'15,"0"0"-368"-15,0 0-43 16,0 0 11-16,0 0 2 16,0 0 8-16,0 0 2 15,-36-29-1-15,34 29 10 16,2 0 5-16,0 0 8 0,0 0-19 15,0 0-18 1,0 0-18-16,29 0-9 0,18 0-6 16,12 7 11-16,0 13-1 15,-12 8 4-15,-10 4 0 16,-10 2 1 0,-6 8 8-16,-8 4-2 0,-7 4 7 15,-2 2 5-15,6 1-14 16,1-7 4-16,7-4-7 15,4-6-2-15,5-8-8 16,-3-6-1-16,1-4-18 16,0-6 12-16,-4-2-7 15,2-6 8-15,-1-4 13 16,-2 0 4-16,0 0-3 0,-2-12 2 16,-5-6 3-16,-4 4-3 15,-2 6 5 1,-4 2-5-16,-3 0 7 0,0 0 5 15,0 6-8-15,0 0 3 16,-19 0-8-16,-3 0-23 16,-2 6 0-16,-1 12 15 15,1 6 8-15,1 6 1 16,1 4 0-16,0 4-1 16,-1 6 0-16,3 9 1 15,1-3-3-15,-2 4 4 16,4 2 4-16,-1-2-4 15,3 2 1-15,-2-8 2 16,5-8-2-16,0-10-3 16,3-7 3-16,-5-7-3 0,-3-2 1 15,-10 0 10-15,-13 0 17 16,-11-8-5-16,-9-4-23 16,-3-2-3-16,1 0-46 15,10 0-57-15,41 0-34 16,5 0-275-16</inkml:trace>
  <inkml:trace contextRef="#ctx0" brushRef="#br0" timeOffset="80903.75">19241 5384 566 0,'0'0'76'0,"0"0"-47"16,0 0-25-16,0-12-2 15,0 10 12-15,0 2-8 16,0 0 3-16,18 0-8 16,11 0 9-16,11 0 7 15,2 14 8-15,2 10-5 16,2 10-3-16,-2 14-12 16,-1 10 3-16,-4 11-3 15,-3 5-1-15,-9 2 3 0,-7 2-5 16,-7-2 3-16,-4-4-3 15,-4-8 1-15,-1-7-2 16,1-9 0-16,8-6-1 16,7-6-4-16,9-6-2 15,9-8 4-15,7-5-1 16,-1-10 5-16,-2-7-4 16,-1 0 4-16,-8 0 3 15,-6-6 1-15,-8-4-5 16,-7 2 3-16,-5 2-1 15,-5 4 1-15,-2-2-2 16,0 2 7-16,0-4 4 16,-19 0 1-16,-4 4-12 15,-6 2-2-15,6 0 2 0,3 0 1 16,5 6-6-16,1 18 0 16,3 9 3-16,-3 8-4 15,3 4 0-15,5-1 4 16,-1 2-1-16,3 0-2 15,-1 4 3-15,-2 6 0 16,1 2 3-16,-1 3-4 16,-4-1 3-16,0-2-3 15,-2-2 3-15,-3-4-1 16,-3-4-1-16,-2-4 2 16,-8 0 0-16,-7 1-1 0,-7-4 1 15,-5 0-2-15,-1-5 0 16,4-8-27-1,10-8-28-15,12-12-53 0,23-8-46 16,0 0-331-16</inkml:trace>
  <inkml:trace contextRef="#ctx0" brushRef="#br0" timeOffset="84666.33">16287 6912 571 0,'0'0'96'0,"0"0"-58"16,0 0-18-16,0 0 4 15,0 0 7-15,0 0-12 16,0 0-16-16,2 8 0 16,-2-8-6-16,0 6 6 15,0 8 2-15,0 10 29 16,0 8-1-16,-9 6-11 15,0 2-3-15,4-4-1 16,5-1-15-16,0 1-3 16,0-4 1-16,17 0-2 15,9 0-1-15,6 0 2 0,3-2 0 16,7-2 1 0,0-4-3-16,5-4 6 0,-3-4 7 15,1-8-10-15,-5-2 4 16,0-6-4-16,1 0 4 15,-6 0-2-15,1-12 4 16,-3-8-1-16,1 2-5 16,-1-4 5-16,6 2-5 15,-4 0 0-15,3 4 1 16,-1 2-4-16,1-2 2 16,5 2 0-16,-1-4 0 0,5 2 1 15,-3-1 0-15,-1 3 1 16,-5 0-4-16,-5 5 4 15,-8 5-3-15,-6-1 2 16,-3 5-2-16,2 0 0 16,2 0 1-16,5 0-1 15,2 9 4-15,2 7-6 16,2 4 6-16,0 2-6 16,-2 2 6-16,-3 4-4 15,-6 2 2-15,-4 0-1 16,-5 0 3-16,-6-2-2 15,-5 0 4-15,0-2-5 0,0-6 1 16,0-6 2 0,0-5-4-16,0-8 2 0,0-1-1 15,0 0 0-15,0 0 0 16,0 0 1-16,0 0 2 16,0 0 4-16,-3 0-7 15,1-8 0-15,2-2-2 16,0-5-2-16,0-12-2 15,2-5-2-15,21 0 3 16,4 0 2-16,2 4 0 16,2 2 4-16,2 4-2 15,1 2 2-15,1 4 1 16,3 6-2-16,-1-1 2 16,6 8-1-16,-1 1-1 15,1 2 4-15,-5 0-2 16,-3 0-3-16,-3 5 4 0,-1 8-5 15,-4 1 4-15,2-2-3 16,-2-2 1-16,4-4 0 16,2-4 0-16,5-2 1 15,4 0-4-15,1-12 6 16,1-14-3-16,-9-2 0 16,-4-4 0-16,-4 4 1 15,-11 3 1-15,-5 10-2 16,-7 1 2-16,1-1-5 15,-1 3-2-15,1-8 1 16,-2-4-38-16,-3 6-68 16,0 10-115-16,0 6-350 15</inkml:trace>
  <inkml:trace contextRef="#ctx0" brushRef="#br0" timeOffset="115093.69">20723 8602 753 0,'0'0'58'0,"0"0"-35"16,0 0-17-16,0 0 14 15,0 0-5-15,0 0 1 16,13 0-15-16,30 0 1 15,19-12-2-15,20 4 3 16,21 2 6-16,15-2-9 16,18 2 4-16,24 0-4 15,18-2 4-15,23 0-3 16,18 8 1-16,5 0-1 16,10 0 0-16,-4 0-2 15,-8 0 5-15,-1 0-8 16,-11 0 8-16,-1 0-7 0,7 0 6 15,3 6-2 1,3-4-1-16,2 0 1 0,-8-2-1 16,-12 0 0-16,-7 0-2 15,-22 0 4-15,-12 0-3 16,-16 0 3-16,-6 0-2 16,-6 0 2-16,-3-2 0 15,4 0-1-15,1 0 2 16,11 2-1-16,8-2 2 15,9 0-8-15,6 0 8 16,1-2-6-16,1 4 4 0,4 0-2 16,-3 0 0-16,-1 0 1 15,1 0-2-15,-4 4 4 16,-1 4-8-16,3-2 7 16,5-4-4-16,-1-2-2 15,-4 0 0-15,-5 0-1 16,-15 0 3-16,-14 0-1 15,-20 0 2-15,-23 0-4 16,-18 0 6-16,-15 0-2 16,-6 4 2-16,-12 0-3 15,-6-2 3-15,-14-2-1 16,-10 0 0-16,-9 0-3 16,-5-2-37-16,-7-10-77 0,-26-8-70 15</inkml:trace>
  <inkml:trace contextRef="#ctx0" brushRef="#br0" timeOffset="116019.82">21400 6180 592 0,'0'0'50'16,"0"0"-45"-16,0 0 34 16,0 0-39-16,13 130 3 15</inkml:trace>
  <inkml:trace contextRef="#ctx0" brushRef="#br0" timeOffset="119328.15">21884 3551 0 0,'0'-2'0'0,"0"0"0"15,0-2 0-15,0-6 0 16,0 2 0-16,0-4 0 0,0-2 0 15,0 14 0 1,0-28 0-16,0-11 0 0,0-8 0 16,0-7 0-16,4-4 0 15,7 21 0-15,5 37 0 16,1-6 0-16,2-4 0 16,-2 6 0-16,3-12 0 15,1 6 0-15,12 8 0 16,7 2 0-16,9 0 0 15,18 0 0-15,6 0 0 16,-30-2 0-16,-43-20 0 16,0-24 0-16,0-16 0 15,0 8 0-15,4 54 0 16,-13 0 0-16,-77 10 0 16,-62 66 0-16,-55 78 0 15,49-25 0-15,1 3 0 16,3-6 0-16,4-3 0 15,10-9 0-15,9-14 0 16,8-11 0-16,1-20 0 16,14-16 0-16,10-53 0 0,7 0 0 15,18 16 0-15,7-16 0 16,0-72 0 0,-1 1 0-16,1 3 0 0,-5 10 0 15,3 16 0-15,-2 42 0 16,6 0 0-16,5 0 0 15,6 0 0-15,7 0 0 16,42 4 0-16,-5 46 0 16,-6 20 0-16,6 11 0 15,-13-31 0-15,9-5 0 16,9-4 0-16,0-7 0 16,38-34 0-16,20 10 0 15,7 4 0-15,-18-2 0 16,-5 14 0-16,-42-6 0 15,14-2 0-15,1-6 0 0,-1-4 0 16,17-4 0-16,-2-4 0 16,-5 0 0-16,-4 0 0 15,3-16 0-15,8-14 0 16,-18 16 0-16,9-26 0 16,3-4 0-16,17-2 0 15,12-8 0-15,4-10 0 16,13 14 0-16,7-3 0 15,-23-3 0-15,-1-6 0 16,-2-1 0-16,-6-2 0 16,-3-2 0-16,-1 5 0 15,-2 6 0-15,2 4 0 16,0 4 0-16,-2 4 0 0,1 1 0 16,-1 4 0-16,0 0 0 15,0 1 0 1,-2 4 0-16,2 34 0 0,-2-42 0 15,-2 32 0-15,-8 2 0 16,-16 2 0-16,-1-8 0 16,0 6 0-16,0 2 0 15,12 4 0-15,-2 0 0 16,2 2 0-16,-1-2 0 16,3 0 0-16,-3-2 0 15,2-2 0-15,-1-2 0 16,0 0 0-16,-6 0 0 0,-1-1 0 15,-3 4 0 1,-5-1 0-16,2 2 0 0,-3 4 0 16,-1 0 0-16,-2 0 0 15,1 0 0-15,4 0 0 16,-2 2 0-16</inkml:trace>
  <inkml:trace contextRef="#ctx0" brushRef="#br0" timeOffset="128810.58">11679 10816 551 0,'0'0'52'0,"0"0"-52"0,0 0-3 16,0 0 3-16,0 0 9 15,0 0-2-15,14 4-7 16,-3-4-3-16,-3 0 3 15,2 0 18-15,-2 0-9 16,3 0-2-16,3 0-2 16,3 4 19-16,10 0-4 15,11-2-2-15,11-2-11 16,11 0 0-16,7 0 1 16,4 0-1-16,-1 0-2 0,-3-4-4 15,-5-2 2-15,-6 4-3 16,-6 0 1-1,-4 2 0-15,-7 0 1 0,-5 0-4 16,-5 0 5-16,-2 0-7 16,-3 0 7-16,1 0-5 15,3 0 4-15,1 0-2 16,10-6 1-16,3-2-1 16,5 0 1-16,-1-2 1 15,-2 4-4-15,-3 0 5 16,-7 6-3-16,-8 0 0 15,-4 0 0-15,-4 0-3 16,0 0 3-16,0 0-1 0,4 0 1 16,5 2-3-1,11 0 6-15,9-2-2 16,6 0 0-16,0 0 0 16,-5 0-1-16,-8 0 0 0,-9 0-1 15,-2 0 1-15,-7 0 0 16,0 0 1-16,3 0-4 15,-1 0 4-15,7 0-2 16,7 0 2-16,4 0 1 16,5 0-2-16,1 0 0 15,-9-4 1-15,-3 2-1 16,-9 2 0-16,-2 0-1 0,-2 0-1 16,4 0 4-1,6 0-4-15,6 0 5 0,5 0-5 16,3 0 4-16,0 0-1 15,-2 0-1-15,-10 0 0 16,-11 0 1-16,-6 0 0 16,-4 0-2-16,-1 0 0 15,8 0 1-15,8 0-1 16,8 0 2-16,7 0-1 16,1 0 0-16,2-2 0 15,-4-2 4-15,-8 2-4 16,-4 2 5-16,-4 0 0 15,-5-2-4-15,2 2 2 16,6-4-3-16,1 0 3 16,9 0 6-16,5-4-6 15,8-4 7-15,2 2-9 16,1 0 3-16,-9 2-3 0,-7 4 0 16,-11 2 0-16,-4 2-2 15,-3-2 0-15,7 0 1 16,7-2-1-16,10-6 5 15,6 0-5-15,6-5 3 16,-3 6-3-16,-4 0 2 16,-9 4-1-16,-10 1 0 15,-8 4 0-15,-8 0-1 16,-3 0 2-16,6 0-4 16,0 0 5-16,12 0-4 15,10 0 4-15,7-5 0 0,6-3-1 16,0 1 2-16,-6 0-1 15,-5 7-1-15,-9 0-2 16,-8 0 2-16,-4 0-2 16,-4 0 2-16,3 0-2 15,0 0 2-15,10 0-1 16,8-1 0-16,5-3 2 16,6-1-2-16,-2-3 4 15,-1 7-7-15,-9-2 6 16,-7 3-6-16,-4 0 5 15,-7 0-3-15,2 0 1 16,3 0 0-16,6 0-1 16,6 0 1-16,11 0 1 15,5-6 2-15,4 2-5 16,-1 0 4-16,-6 4-3 16,-10 0 1-16,-9 0 0 15,-7 0-1-15,-3 0 0 0,0 0 0 16,6 0 2-16,7 0-1 15,9 0 1-15,9 0-1 16,9 0 1-16,1-4 8 16,-4 0-9-16,-9 1 2 15,-11 3-2-15,-13 0-1 16,-5 0-1-16,-7 0 3 16,5 0-5-16,2 0 8 15,4 0-5-15,5 0 2 16,5 0 0-16,3 0-1 0,4 0 0 15,-3 0-1-15,-5 0 5 16,-4 0-7-16,-9 0 4 16,-2 0-2-1,0 0 2-15,-1 0-1 0,6 0 1 16,4 0-1-16,6 0 5 16,7 1-1-16,7-1 6 15,0 2-10-15,-2 2 2 16,-8 0 0-16,-10 0-2 15,-12-1 0-15,-8 0-1 16,2-3-1-16,0 4 2 16,5-1-1-16,5-2 4 15,8 2-3-15,11-2 0 0,5-1 3 16,-1 0-2 0,2 3-1-16,-6-2 1 0,-6 4-1 15,-5-1 0-15,-4 1 1 16,0-2-5-16,-1-2 6 15,7 2-3-15,9-3 2 16,8 0-1-16,4 0 2 16,-3 0-4-16,-9 0 1 15,-11 0 1-15,-10 0-1 16,-11 0-1-16,0 3-1 16,-2 0 4-16,4 1-2 15,3-4 2-15,5 0-1 0,5 0 0 16,2 0 2-1,4 0-2-15,2 0 2 0,0 0-3 16,-2 0 3-16,2 1-4 16,0 6 2-16,5 0-1 15,8 0 2-15,5-1-2 16,9-1 1-16,2-2 0 16,4-3 0-16,5 0 1 15,-5 0-3-15,1 0-3 16,-8 0 3-16,-4 4 4 15,1 0-3-15,1-2 2 16,5 2-1-16,9-4 0 16,6 0 2-16,8 0-2 0,3 0 3 15,3 0-6 1,-4 0 6-16,-8 0-6 16,-10 0 5-16,-10 0-2 0,-5 0 0 15,-4 0 0-15,3 4-2 16,5 0 5-16,11 0-6 15,3 0 4-15,11-2-2 16,-2 0 2-16,-3-2-1 16,-5 2 1-16,-2 0-1 15,-2 0 8-15,1 0-1 16,1-2 5-16,3 4-11 0,-1-2 1 16,-1-2-1-1,-3 4 0-15,-14-2 0 0,-15 0 0 16,-16 0-1-1,-11-2 1-15,-5 0-2 16,-4 0 5-16,0 2-5 16,0-2 3-16,0 0-4 0,0-6-10 15,-6-8-105-15,-30-11-196 16</inkml:trace>
  <inkml:trace contextRef="#ctx0" brushRef="#br0" timeOffset="129892.05">12392 9358 417 0,'0'0'111'15,"0"0"-84"-15,0 0-18 16,0 0 18-16,0 0-17 15,0 0-9-15,0 0-1 16,0-2 11-16,0 2 7 16,0-2 15-16,0 2 5 0,0 0 3 15,0 0-8-15,0 0-5 16,0 0-15-16,2 0-13 16,16 6-3-16,5 15-7 15,6 2 7-15,2 8 6 16,-2-1-5-16,0-1 4 15,-5 2-1-15,-4-1 1 16,-4-6-2-16,-1 0 0 16,-4-4 2-16,1-6-2 15,-4-2 2-15,-1-6 0 16,2-2-2-16,-2-2 0 16,-3 0 0-16,3-2-1 15,-1 4 2-15,-2 2-2 16,2 6-18-16,-6 4-43 0,0 4-37 15,0-12-18-15,0-4-144 16</inkml:trace>
  <inkml:trace contextRef="#ctx0" brushRef="#br0" timeOffset="130497.26">12430 9717 413 0,'0'0'58'15,"0"0"-58"-15,0 0-1 16,0 0 1-16,0 0 3 16,0 0 1-16,0 0-3 15,86 2 5-15,-70 2 5 16,3 4 11-16,0-2 5 0,4 4-3 16,-1-1-9-1,4 0 1-15,1 5-1 0,-2-4 0 16,-1-2-2-16,-3-2-11 15,-6-2 3-15,3 0-4 16,-5 0 4-16,-2-4 6 16,1 0 8-16,-4 0-5 15,-1 0 4-15,-5 0 0 16,0 0-7-16,1 0 10 16,-1 0-6-16,5-1 3 15,1-17 2-15,1-7-3 16,3-4-13-16,-4-2 1 15,1-3 0-15,-1 4-5 16,-4 4 0-16,2 8 5 16,-4 6-6-16,1 4 2 0,-1 6 3 15,-2-2-1 1,2 2-1-16,0 0-2 0,-2 0-1 16,2 0 1-16,-2 0-5 15,0-4-6-15,0-2-50 16,0 4-100-16,-6-1-268 15</inkml:trace>
  <inkml:trace contextRef="#ctx0" brushRef="#br0" timeOffset="135143.72">14232 10194 340 0,'0'0'163'15,"0"0"-117"-15,0 0-33 16,0 0 35-16,0 0 2 0,0 0-20 15,83-59-22-15,-58 41-4 16,-2 3 7-16,0 1 3 16,-5 4 16-16,-1 2-12 15,0 2 5-15,0-2-7 16,-1 4-3-16,1-2-5 16,4 2-3-16,1 4-5 15,1 0 4-15,-2 0-6 16,0 0 2-16,-8 2 0 15,-2 10 0-15,-2 6 3 16,0 8 3-16,-5 12-1 0,-1 9-5 16,-1 8 3-16,-2 8 0 15,0-7-1-15,0-2 0 16,0-6-2 0,0-8 1-16,-9 1 0 0,-2-8-1 15,-5-3 0-15,-2-3-3 16,0-8 2-16,1-4 1 15,-1-5-4-15,3-2 3 16,1-4 1-16,1-4 0 16,1 0 5-16,3 0-5 15,1 0 1-15,1-2-1 16,0-15 0-16,3-2 0 16,4-12 0-16,0-9 0 0,0-4-2 15,0-10 2-15,22-4-5 16,9-4 4-16,7-2-1 15,0 6 2-15,-2 8 0 16,-3 10 0-16,-4 9 0 16,-7 15 2-16,-4 2 4 15,-5 6 4-15,-3 4-2 16,-2-2-6-16,-1 2-1 16,-1 2-1-16,2-2 2 15,-4 2-4-15,-2 2 1 16,-2 0 1-16,0-2-35 15,0 2-34-15,0 0-60 16,0-4-81-16</inkml:trace>
  <inkml:trace contextRef="#ctx0" brushRef="#br0" timeOffset="146339.94">10449 14203 862 0,'0'0'88'0,"0"0"-85"16,0 0-4-16,0 0 3 15,0 0-4-15,0 0-3 16,0 0 1-16,83 120 4 15,-10-53 4-15,5-2 2 16,2-4-6-16,0-3 6 16,-3-16-4-16,-2-8-1 15,3-8 0-15,4-18 1 0,16-8-1 16,10-2 0 0,10-36 0-16,2-12-1 0,1-6 0 15,-2 0 1-15,-7 10-3 16,-10 5 4-16,-11 5-4 15,-8 6 3-15,-2 2-2 16,0 2 2-16,4-6 0 16,9 8-1-16,2 4 4 15,-1 0-5-15,6 12 5 16,-3 6-7-16,-2 2 6 16,-3 2-5-16,-3 22 2 15,-11 6 0-15,-2 2-1 16,-9 2 2-16,1 2-3 15,3-2 5-15,3 0-8 0,2 3 9 16,0 3-5-16,-4 8 2 16,-5 6-1-16,-10 12 1 15,-12 6 0-15,-8-4-1 16,-5 4 2-16,-4-9-2 16,0-5 0-16,-2-6-1 15,-2-12-3-15,-5-16-7 16,-5-8 0-16,-8-8-3 15,-3-2 6-15,-4-6 8 16,0 4-2-16,0-4 6 16,0 0-5-16,0 0 1 15,0 0 0-15,0 0-13 16,0 0-18-16,0-12 18 0,0-6 2 16,6-6 8-1,-2 2 3-15,2 0-4 0,3 0 8 16,5 0-5-16,5-2 2 15,10 0 8-15,10-4-4 16,7-2 1-16,12 2 3 16,2-4 3-16,7 6 3 15,0 3-3-15,0 9-2 16,2 6-9-16,-4 8 3 16,2 0-2-16,-7 0-2 15,0 8 0-15,0-2 0 16,5 6-1-16,6-12 3 15,11 0-4-15,8 0 7 16,5 0-9-16,5-12 6 16,-6 6-2-16,-11 2 0 0,-12 4 0 15,-13 0 0-15,-7 10 1 16,-2 4-2-16,2 3 5 16,9-8-7-16,7 0 6 15,12-9-5-15,4 0 4 16,2 0-1-16,-2 0 0 15,-5 0-1-15,-9 0 0 16,-6 0 3-16,-10 0-6 16,-4-5 5-16,3-3-4 15,-2-10 2-15,6-6 0 0,6-8-1 16,3-6 1 0,-1-6 0-16,1-2 0 15,-5 0-5-15,-8 2 10 0,-6 0-4 16,-7 4-1-16,-6-5 12 15,-2 9-9-15,-2-2 6 16,-4 10-4-16,-6 8-4 16,-3 10-2-16,-7 4-2 15,-5 6 1-15,-4 0-15 16,0 0-19-16,0 0-25 16,0 8-64-16,-13 0-191 15</inkml:trace>
  <inkml:trace contextRef="#ctx0" brushRef="#br0" timeOffset="158937.58">11412 14355 573 0,'0'0'142'16,"0"0"-114"-16,0 0-22 16,0 0 8-16,0 0 22 15,0 0-27-15,0 0-9 16,-34-5 0-16,34 5 0 15,0 1 4-15,0 34 7 16,5 15 6-16,24 14 4 16,9 6-1-16,8-4 0 0,10-6-13 15,4-4-4 1,0-15-2-16,1-14-2 0,-1-6-4 16,0-15 5-16,0-6-5 15,0-4-3-15,-6-27 8 16,-10-2 0-16,-6-6 5 15,-11 7 1-15,-5 6 5 16,-2 2-10-16,-2 10 5 16,-2 2-6-16,3 6 0 15,8 2 0-15,2 2-10 16,9 2 6-16,3 0 4 16,-4 2 6-16,-1 16-1 15,-7 10 2-15,-7 0-6 16,-4 8 2-16,-10 7-3 0,0 2 1 15,-4 4-6 1,-4-5 5-16,2-4-5 0,-2-4-3 16,2-14 1-16,1-6-4 15,-1-10 3-15,0-6 2 16,0 0-2-16,5 0 2 16,4-24-26-16,4-16 15 15,6-12 17-15,4 0 15 16,-1-6-13-16,-2 8 8 15,3 7-7-15,-1 3-2 16,1 6 2-16,-1 8 0 16,0 0 6-16,5 4-1 15,3 2 1-15,5 2-5 0,2 2 4 16,1 2 0-16,-5 4 2 16,-6 6-4-16,-8 0-3 15,-8 4 7-15,-2 0-9 16,-4-3 18-16,-1 3-14 15,-1-1 2-15,-3 1-7 16,2-4 0-16,3-4-14 16,0-8-45-16,-1 0-49 15,-6 7-69-15,0 8-206 16</inkml:trace>
  <inkml:trace contextRef="#ctx0" brushRef="#br0" timeOffset="159500.35">12439 15615 667 0,'0'0'234'0,"0"0"-170"16,0 0-28-16,0 0 30 15,0 0-66-15,0 0-1 16,11 126 1-16,-11-60 0 16,0 2 9-16,-7 2-3 15,-1-7-1-15,1-13-3 16,2-12-1-16,5-14-2 16,0-10-5-16,0-10 5 15,0-4-61-15,0 0-37 16,0-18-62-16,0 0-88 15,0 0-71-15</inkml:trace>
  <inkml:trace contextRef="#ctx0" brushRef="#br0" timeOffset="159838.11">12002 15963 787 0,'0'0'56'16,"0"0"-56"-16,0 0-16 15,84 135 16-15,-39-77 10 16,-7-6-10-16,-9-8 0 16,-9-8 0-16,-2-13 8 15,2-14 4-15,1-4 4 0,8-5-15 16,8-5 7-16,14-31 2 15,9-14 16-15,2 2-11 16,-6 4-9-16,-13 12 1 16,-17 18-2-16,-12 10-5 15,-5 4-31-15,-1-4-37 16,0 4-62-16,-8 0-72 16,0-4-244-16</inkml:trace>
  <inkml:trace contextRef="#ctx0" brushRef="#br0" timeOffset="160828.46">10937 16579 749 0,'0'0'132'15,"0"0"-128"-15,0 0 25 16,0 0-9-16,-7 116-20 15,7-62 0-15,0 5 5 16,0-5 3-16,0-2 11 16,0-8-4-16,-10-8-14 15,2-8-1-15,0-20-20 16,-3-8-82-16,7-4-155 16,-6-24-320-16</inkml:trace>
  <inkml:trace contextRef="#ctx0" brushRef="#br0" timeOffset="160948.32">10877 16258 689 0,'0'0'251'0,"0"0"-251"15,0 0-16-15,0 0 2 16,0 0-167-16,0 0-367 16</inkml:trace>
  <inkml:trace contextRef="#ctx0" brushRef="#br0" timeOffset="161637.32">11082 16776 787 0,'0'0'190'16,"0"0"-190"-16,4 102 0 0,-1-56-1 15,1 2-1-15,0-12-13 16,-2-14 6-16,-2-8-15 15,2-10 1-15,-2-4 8 16,0 0 6-16,8 0-43 16,1-22-11-16,9-10 41 15,6-12 22-15,5-6 4 16,2 6 4-16,0 8 4 0,-4 10-5 16,-7 12 3-1,-9 14-3-15,-5 0-6 0,-2 0 5 16,2 18 3-16,3 14 37 15,-1 12-36-15,2-4 6 16,-1-12-16-16,-3-10-2 16,-4-6-12-16,0-12-5 15,-2 0 3-15,5 0-4 16,2-14-16-16,8-12 14 16,1-4 22-16,2 2 24 15,-2 6-1-15,-8 4-11 16,-1 14-7-16,-1 4-5 0,4 0-5 15,7 4 4 1,8 18 1-16,4 0 16 16,4 0-5-16,-2-8-1 15,-2-10-10-15,0-4 0 0,-2 0-22 16,-4-12-23-16,-4-12 28 16,-3-10 17-16,-5-2 4 15,-7 0 4-15,-4 9 3 16,0 5-1-16,0 13 13 15,-2 9 12-15,-13 0 20 16,-7 13-14-16,1 18-26 16,2 5 1-16,5-8-12 15,7-2-4-15,7-4 1 16,0 0 3-16,0 0-4 16,25-4-2-16,6 4-9 0,9-4 7 15,5-8 0 1,1-2-15-16,0-8-62 0,-34 0-88 15,-5 0-136-15</inkml:trace>
  <inkml:trace contextRef="#ctx0" brushRef="#br0" timeOffset="162088">11735 16994 254 0,'0'0'164'0,"0"0"-164"0,0 0-11 16,0 0 2-16,0 0-88 16,0 0-2-16,-2-8 86 15,2 4 13-15,-3 2 13 16,3-2 17-16,-2 4-7 16,2 0-23-16,0 0-70 15</inkml:trace>
  <inkml:trace contextRef="#ctx0" brushRef="#br0" timeOffset="162920.02">11654 16902 505 0,'0'0'83'0,"0"0"-82"15,0 0-1-15,0 0 24 16,0 0-18-16,0 0 0 15,0-40 18-15,0 40 19 0,0 22-5 16,0 8-1-16,2 2-31 16,6-2 12-16,-4-12-9 15,0-12-5-15,1-6-4 16,-1 0-17-16,2 0-16 16,8-24-11-16,7-12-11 15,5-16 55-15,3-2 23 16,0 10-2-1,-7 8-9-15,-4 13-4 0,-9 18-8 16,-5 5-1-16,1 0-3 16,1 19-22-16,4 16 26 15,-2 5 17-15,3-4-4 16,1-4-1-16,1-14-4 16,3-4-5-16,1-6-3 15,6-8-22-15,-1 0-9 0,5-10-21 16,-1-16-15-16,-3-4 67 15,-7-2 0-15,-5 4 5 16,-5 2 10-16,-6 8 10 16,0 9 0-16,0 9 10 15,0 0 23-15,0 0-8 16,0 13 12-16,-11 5-60 16,0 0 0-16,6 4 7 15,5-4 19-15,0-4 5 16,0 0-20-16,8-2-13 0,21-2-15 15,8-10 2 1,7 0-52-16,-25 0-96 16,-4-4-100-16</inkml:trace>
  <inkml:trace contextRef="#ctx0" brushRef="#br0" timeOffset="163290.26">12466 16718 826 0,'0'0'219'16,"0"0"-205"-16,0 0-11 16,0 0-6-16,-89 102-8 15,84-74-6-15,1-10-2 16,4-10 13-16,0 0 0 0,0-8-5 16,0 0-27-16,15 0-27 15,8 0 52 1,-1-26-31-16,2-8 35 0,-4-8 9 15,-2-7 9-15,-2-5-5 16,-2 0 1-16,-8 6 4 16,0 12 12-16,-3 10 18 15,-1 16-1-15,-2 10 16 16,0 0-12-16,0 0-1 16,0 18-11-16,0 22 11 15,0 14-21-15,0 8-16 16,0-3-3-16,0-1 0 15,2-10-1-15,10-12-36 16,1-8-67-16,2-20-55 0,-8-8-76 16,0-8-97-1</inkml:trace>
  <inkml:trace contextRef="#ctx0" brushRef="#br0" timeOffset="163417.38">12678 16768 434 0,'0'0'226'15,"0"0"-37"-15,0 0-107 16,0 0-15-16,0 0-67 15,0 0 2-15,35 110-4 16,-28-78-52-16,-3-14-62 16,-4-18-109-16,0 0-105 15</inkml:trace>
  <inkml:trace contextRef="#ctx0" brushRef="#br0" timeOffset="163521.47">12746 16415 494 0,'0'0'159'0,"-4"-109"-130"15,4 96-29-15,0 10-28 0,0 3-134 16,9 4-320-16</inkml:trace>
  <inkml:trace contextRef="#ctx0" brushRef="#br0" timeOffset="164317.82">12946 16567 746 0,'0'0'277'0,"0"0"-262"0,0 0-9 15,0 0 30 1,0 0-36-16,0 0-13 16,-79 84-6-16,74-72-10 0,3-6-1 15,2-6 30-15,0 0-11 16,9 0-40-16,14-6 4 16,0-16 39-16,2 0 8 15,-5 4 2-15,-5 4 9 16,-7 10-1-16,-4 4 13 15,-4 0-3-15,0 14 9 16,2 26 39-16,3 9-53 16,1 5-15-16,3-10-22 15,0-12-26-15,2-10-49 16,-2-22-26-16,3 0-53 0,-2-30-18 16,-1-33-27-1,1-9 172-15,-6-8 49 16,-4-10 29-16,0 6 68 0,0-1 45 15,0 13-2-15,0 18-65 16,0 18-8 0,4 20 6-16,3 16-43 0,-1 8-6 15,8 40 11-15,1 24 36 16,3 23-48-16,0 3-1 16,-2 4-19-16,-5 0-2 15,-2-7-1-15,-7-9-36 16,-2-20-24-16,0-18-42 15,0-16-42-15,-11-20-62 0,-9-12-50 16,2-12 234 0,3-32-7-16,1-2 58 0,5 2 224 15,5 18-42-15,4 8-63 16,0 18-61-16,0 0-62 16,27 0-17-16,15 12-6 15,7-2 13-15,8-6-15 16,6-4 0-16,6-14-1 15,5-24-1-15,-8-8 2 16,-10-3 25-16,-18 9-8 16,-18 8-17-16,-16 14 5 15,-4 4-1-15,0 10 56 16,-24 4 33-16,0 0-31 16,2 0-10-16,5 10-29 0,9 8-11 15,3 8-6-15,5 2 2 16,0 7-8-16,23-4-6 15,15-4-4-15,12-9 8 16,16-8-39-16,13-10-38 16,13-6-37-16,6-38 53 15,-63 12 26-15,-1-4-174 16</inkml:trace>
  <inkml:trace contextRef="#ctx0" brushRef="#br0" timeOffset="165133.98">14664 15003 798 0,'0'0'133'0,"0"0"-123"16,0 0-1-16,0 0 44 16,0 0-53-16,0 0-7 15,56 102 7-15,-4-21 57 16,6-5-23-16,-1-6-19 16,-3-6-12-16,-3-16 2 15,-7-8-5-15,-3-12 1 16,-5-20-1-16,-3-8-15 15,7 0-17-15,7-36-30 0,8-22 59 16,3-12 3-16,0-6 19 16,-4 8-10-16,-8 10-5 15,1 13 2-15,-5 19-4 16,-3 20-2-16,-3 6-8 16,-3 24 3-16,0 29 5 15,-4 11 7-15,2-2 25 16,-2-4-14-16,-4-10-16 15,-3-8 2-15,-2-4-3 16,-2-14 3-16,0-6-8 16,0-4 3-16,-1-12-12 15,4 0-48-15,-3-14-16 16,1-22 52-16,-3-8 25 16,-3-6 2-16,3-2 4 15,2 2 11-15,4 6 0 0,9 8 13 16,9 13-19-16,9 7-4 15,7 14-7-15,9 2 11 16,4 0 1-16,2 14-4 16,7-4 7-16,0-10-8 15,7 0 5-15,-7-10 0 16,-5-26-2-16,-17-4-4 16,-14 0 3-16,-15 0-8 15,-13 6-2-15,-12 4-17 16,-2 4-40-16,-12 14-2 0,-13 12-85 15,-8 0-121 1</inkml:trace>
  <inkml:trace contextRef="#ctx0" brushRef="#br0" timeOffset="165717.39">15616 16370 634 0,'0'0'314'16,"0"0"-293"-16,0 0-14 16,0 0 42-16,0 0-49 15,-75 139-25-15,96-101 5 16,8-10 6-16,2-10 13 16,1-10-10-16,-3-8-21 15,-2 0 17-15,-1-22 7 16,-3-14 5-16,-4-4 3 15,-3-12 15-15,-9-6-11 0,-5-6 2 16,-2-7-1-16,0-1 14 16,0-2-1-16,0 14 1 15,0 16 3-15,0 17-4 16,0 18 5-16,0 9-13 16,0 0 15-16,0 0-11 15,0 0 7-15,2 18-1 16,14 18-13-16,2 12-1 15,-2 20 4-15,-1 2 7 16,-4 6-7-16,-2-3 9 16,0-7-18-16,-3-8 0 15,0-4-1-15,-2-10-6 16,0-4-48-16,-2-12-48 16,-2-28-61-16,0 0-150 0</inkml:trace>
  <inkml:trace contextRef="#ctx0" brushRef="#br0" timeOffset="165846.24">16127 16312 571 0,'0'0'313'15,"0"0"-199"-15,0 0-55 16,0 0-37-16,29 137-22 16,-23-79-101-16,-6-38-90 15,2-12-204-15</inkml:trace>
  <inkml:trace contextRef="#ctx0" brushRef="#br0" timeOffset="165972.39">16249 16000 969 0,'0'0'44'0,"0"0"-44"16,0 0-37-16,0 0-42 15,0 0-306-15</inkml:trace>
  <inkml:trace contextRef="#ctx0" brushRef="#br0" timeOffset="166207.59">16249 16000 666 0,'92'150'245'16,"-96"-128"-219"-16,4 6 37 0,0 6-5 16,19 8-58-16,-1-2-6 15,-9-5 5-15,-9 1 2 16,0-8 6-16,0-2 7 15,-5-4 70-15,-7-12-21 16,2-2-41-16,1-4-16 16,-3-4-6-16,-1 0-3 15,-5-12-78-15,1-16-64 16,1-6-27-16,14 20-106 16,2 0-95-16</inkml:trace>
  <inkml:trace contextRef="#ctx0" brushRef="#br0" timeOffset="166685.7">16752 16120 85 0,'0'0'748'0,"0"0"-687"15,0 0-9-15,0 0 15 16,0 0-44-16,-97 128-23 15,94-88-5-15,3-3 1 16,0-10-30-16,9-10-1 16,22-11-49-16,11-6-18 15,10-14-35-15,-3-17 102 16,-7-6-13-16,-13 2 14 0,-14 7 34 16,-5-6 2-16,-10 10 77 15,0 8 2-15,0 10 0 16,0 6-40-16,0 0 22 15,-7 24-17-15,-2 16-41 16,4 4-6-16,5 4 4 16,0-11-4-16,5-5 3 15,22-14-4-15,6-10 0 16,2-8-11-16,-3 0-26 16,-6-18 23-16,-9-4 2 15,-11-10 14-15,-6 1 0 16,0-5 14-16,-4-4 26 15,-21-4-4-15,0 4-5 16,1 4-27-16,0 10-4 0,1 16-28 16,-1 10-67-1,13 0-121-15,1 8-181 0</inkml:trace>
  <inkml:trace contextRef="#ctx0" brushRef="#br0" timeOffset="167250.49">17309 16066 203 0,'0'0'646'15,"0"0"-632"-15,0 0-1 16,0 0 49-16,0 0-62 16,9 106-23-16,20-96-4 15,2-10-12-15,-2 0-6 16,-2 0 22-16,-4-14 16 16,-6-8 7-16,-3 0 27 15,-3 0 15-15,-7 4-24 16,-2 8-4-16,0 10-14 15,-2 0-6-15,0 0-21 0,0 0-9 16,0 0 36-16,0 0 22 16,0 0-15-16,5 2 0 15,0 6-3-15,3 0-3 16,1 6-1-16,5-4 0 16,-3 6-22-16,1-6-37 15,-2-2 6-15,1-8 14 16,3 0 7-16,-5 0-32 15,1-8 58-15,0-10 6 16,-1-4 47-16,1 4 14 16,0 8-9-16,-1 6-32 15,-3 4-20-15,1 10-8 16,-1 26 8-16,6 8 31 16,-1-8-31-16,3-6-15 0,3-20-13 15,1-10-42-15,-1 0-43 16,-15-18-113-16</inkml:trace>
  <inkml:trace contextRef="#ctx0" brushRef="#br0" timeOffset="167476.37">17846 15436 629 0,'0'0'350'16,"0"0"-313"-16,0 0-28 15,14 175 33-15,3-87-20 16,1 2-22-16,-2-4-5 0,-5-6-35 16,-7-5-7-16,-4-13-44 15,0-12 2-15,-2-14 6 16,-20-10-41-16,-5-12 5 16,-4-14 7-16,18 0 17 15,0-18-139-15</inkml:trace>
  <inkml:trace contextRef="#ctx0" brushRef="#br0" timeOffset="167690.76">17748 16070 133 0,'0'0'158'0,"0"0"-24"16,0 0-42-16,0 0-30 16,0 0 3-16,0 0 53 15,158-90-55-15,-96 78-49 16,4-11-5-16,-6 1 8 0,-14 4-14 16,-14 8-3-16,-16 6-6 15,-16 4-6-15,0 0 12 16,-19 4 55-16,-12 24 70 15,0-1-88-15,4-1-32 16,14-2 9-16,6-6-14 16,7-6-9-16,0-4-60 15,25-8-91-15,-5 0-67 16,2-2-218-16</inkml:trace>
  <inkml:trace contextRef="#ctx0" brushRef="#br0" timeOffset="168051.37">18437 15723 494 0,'0'0'389'0,"0"0"-327"16,0 0 32-16,0 0 14 15,-127 40-91-15,118-2-15 16,9 0-4-16,0-8-4 16,2-4 0-16,25-12-35 15,6-14-25-15,8 0-14 16,-1-30 38-16,-7-20 5 15,-11-8 36-15,-9-14 1 16,-10 0 7-16,-3-3 9 16,0-5-5-16,-9 0 12 15,-2-4 4-15,2 10 11 16,2 17-1-16,7 25 6 16,0 23-1-16,0 9-23 0,0 11 2 15,0 42 0-15,0 19-2 16,0 20 3-16,0 6-1 15,0-8-17-15,0-5 7 16,11-13-11-16,3-10-31 16,-8-4-70-16,-6-46-101 15,0-2-126-15</inkml:trace>
  <inkml:trace contextRef="#ctx0" brushRef="#br0" timeOffset="168720.49">17299 16906 551 0,'0'0'304'0,"0"0"-237"16,0 0-11-16,0 0-30 15,-21 132-22-15,13-73-4 16,1-1-2-16,2-16-4 15,3-12 5-15,2-12 0 16,0-14 1-16,0-4 0 16,0 0-53-16,0-22-8 15,16-22-21-15,6-10 42 16,2-5 23-16,3 5 17 16,-2 10 0-16,-3 12 5 15,3 12 10-15,-6 14-5 16,6 6 0-16,6 0 20 15,9 0 15-15,9 0-24 16,12 4-5-16,3-4-9 0,-4 0 1 16,-4-12-8-16,-16-16-7 15,-13-6 5 1,-14-2-1-16,-11 0 2 0,-2 0 2 16,-7 4 13-16,-26 15 6 15,-9 16 14-15,-3 1-1 16,3 23-16-16,4 17-5 15,12 9 9-15,5 5-10 16,13-6 0-16,8-8 35 16,0-4-29-16,12-4-17 15,26-14-11-15,12-6-19 16,8-12-19-16,0 0-57 16,-8-26-16-16,-36 8-84 0,-10 0-129 15</inkml:trace>
  <inkml:trace contextRef="#ctx0" brushRef="#br0" timeOffset="169020.04">18022 16776 545 0,'0'0'185'0,"0"0"-86"0,0 0-25 15,0 0 5-15,0 0-79 16,0 0-1-16,16 50 0 16,-9-38 1-16,-1-2-4 15,3-10-16-15,0 0-25 16,4 0 4-16,1-10 10 0,-1-12-18 15,-2 4 27 1,-4 10 8-16,-2 4 8 0,-3 4 6 16,0 0 0-16,2 0-5 15,3 4 2-15,9 4 3 16,1-2 0-16,4-2 19 16,3-4-11-16,-1 0-8 15,-2-22-14-15,2-6-7 16,-5-8-6-16,-1 0-3 15,2 1-5-15,-15 25-64 16,0 2-184-16</inkml:trace>
  <inkml:trace contextRef="#ctx0" brushRef="#br0" timeOffset="169454.07">18499 16543 316 0,'0'0'600'0,"0"0"-510"16,0 0-15-16,0 0-37 15,0 0-38-15,0 0-16 16,0 0-26-16,-95 58-34 16,95-54 5-16,8 2 24 15,13-6 2-15,3 0 12 16,5 0 16-16,-3 0 1 16,1-18-6-16,-6-4 22 15,-2-2 2-15,-5 2 5 16,-3 0 10-16,-5 6-4 15,-4 10 20-15,-2 6-7 0,0 0 8 16,0 0-16-16,0 0 0 16,0 18-2-16,0 12-16 15,0 6-31-15,0 4 1 16,0-4-14-16,0-12-10 16,0-6 17-16,0-10 11 15,0-8-3-15,0 0-3 16,3 0 32-16,2 0-7 15,1-8-4-15,1-6-30 16,6-4 41-16,-1-4 21 16,3 4-6-16,-1 0-7 15,-4 8-8-15,-3 6-21 16,-5 4-48-16,-2 0-114 16,0 0-24-16</inkml:trace>
  <inkml:trace contextRef="#ctx0" brushRef="#br0" timeOffset="169640.25">18706 16579 140 0,'0'0'165'0,"0"0"-26"15,0 0-70-15,0 0 6 16,0 0 7-16,0 0-36 16,49-98-21-16,-38 90-15 15,1 4-5-15,1 2-4 16,3 2 29-16,-3 0 12 16,1 0 5-16,-1 0 0 15,-7 0-10-15,3 0-25 16,0 0-12-16,2 0-14 0,3 0-65 15,-9 0-80 1,1-4-106-16</inkml:trace>
  <inkml:trace contextRef="#ctx0" brushRef="#br0" timeOffset="170016.93">19001 16369 488 0,'0'0'293'0,"0"0"-154"15,0 0-32-15,0 0-54 16,0 0-50-16,0 0-3 15,0 0-4-15,-96 108-30 16,96-90 1-16,0-6-11 16,0-6-19-16,4-6 7 15,14 0-25-15,8-32 20 16,5-16 15-16,6-10 46 0,-6-11 1 16,-7-3 11-1,-8 2-1-15,-12-2 19 0,-4 2 6 16,0-2 33-16,0 9 3 15,-6 13-3-15,-1 20-5 16,7 16-2-16,0 14-28 16,0 0-26-1,-2 36 14-15,-1 22-12 0,3 27 21 16,0 9-13-16,0 4-7 16,0-12-5-16,0-11-1 15,0-17-5-15,14-18-13 16,3-12-22-16,6-12-70 15,-3-16-56-15,-13 0-58 16,-1-12-117-16</inkml:trace>
  <inkml:trace contextRef="#ctx0" brushRef="#br0" timeOffset="170355.35">19985 15587 587 0,'0'0'118'0,"0"0"-38"0,0 0 38 16,0 0-6-16,0 0-57 15,0 0-54-15,-109 96 6 16,83-8-7-16,8 2 6 16,5 3 24-16,3-11-20 15,4-6-9-15,3-6 1 16,3-16-4-16,0-10-43 16,5-18-62-16,13-16-70 15,-12-10-75-15,-6-10-226 16</inkml:trace>
  <inkml:trace contextRef="#ctx0" brushRef="#br0" timeOffset="170850.06">19827 15897 460 0,'0'0'222'0,"0"0"-136"16,0 0-21-16,-60 111 20 15,56-75-18-15,4-2-21 16,0-2-19-16,0-10-18 16,17-4-9-16,8-8-1 15,8-10-10-15,0 0-12 16,-1-18 1-16,-8-12 9 15,-8 2 13-15,-16-8 2 16,0-4 6-16,-11 4 5 0,-25-9 0 16,-8 13-13-16,-1 6-3 15,5 14 2-15,7 12-25 16,8 0-22 0,12 2-19-16,13 8-59 0,0-4-111 15</inkml:trace>
  <inkml:trace contextRef="#ctx0" brushRef="#br0" timeOffset="171133.02">20320 15647 697 0,'0'0'261'15,"0"0"-261"-15,0 0 0 16,-123-86 25-16,90 82-25 15,4 4-11-15,4 0-13 16,3 0-3-16,2 13 27 16,0 18 4-16,-1 15 23 15,6 16 7-15,1 14-7 16,6 12 2-16,8-2-14 16,0-1 5-16,0-9-20 15,10-14 0-15,9-12-10 16,-1-12-57-16,-7-18-41 15,-11-20-102-15,0 0-174 16</inkml:trace>
  <inkml:trace contextRef="#ctx0" brushRef="#br0" timeOffset="171290.55">19981 15986 893 0,'0'0'274'16,"0"0"-274"-16,0 0-36 15,156-45 34-15,-52 31 2 16,2 5 0-16,-15 0-79 16,-69 5-74-16,-20 4-143 15</inkml:trace>
  <inkml:trace contextRef="#ctx0" brushRef="#br0" timeOffset="171969.35">18481 16946 820 0,'0'0'150'0,"0"0"-118"16,0 0 38-16,0 0-13 15,0 0-57-15,0 0-2 16,0 0-23-16,-93 88 20 15,86-25 5-15,1 9 25 16,4 4 10-16,-2-4-7 0,4-2-19 16,0-8-8-16,0-7-2 15,0-11-14-15,0-16-37 16,0-2-94-16,-8-12-11 16,-3-14-95-16,-3 0-303 15</inkml:trace>
  <inkml:trace contextRef="#ctx0" brushRef="#br0" timeOffset="172366.4">18192 17383 544 0,'0'0'264'0,"0"0"-241"16,0 0-23-16,113-94 36 16,-55 68-30-16,-2 4-5 0,-9 8 4 15,-11 10-10-15,-15 4 3 16,-3 0-14-16,-5 26 16 15,1 14 29-15,-3 10 20 16,-3-10-19-16,2-4-3 16,-3-10-27-16,4-12 0 15,5-6-1-15,2-8-25 16,3 0-33-16,6-8-13 16,-2-28 4-16,0-4 25 15,-4-6 43-15,-2-2 0 16,-1 8 14-16,-5 8 9 15,-2 10 11-15,0 14-3 16,-4 8-14-16,-5 0 4 0,0 0 5 16,-2 0 20-16,4 0-8 15,3 4-1-15,5 18-25 16,3 4-4-16,1 2-8 16,-1-6-31-16,3-4-45 15,-3-14-58-15,-13-4-125 16,-2 0-178-16</inkml:trace>
  <inkml:trace contextRef="#ctx0" brushRef="#br0" timeOffset="172575">18982 16768 580 0,'0'0'252'16,"0"0"-183"-16,0 0-34 0,0 0 35 15,0 0-49-15,0 0-20 16,50 70 7-16,-30-2 12 15,-5 8-15-15,-4 4-5 16,-1-4-17-16,-4-1-37 16,-4-7-1-16,-2-14-8 15,0-10-44-15,-4-8-45 16,-7-36 1-16,-3 0-104 16</inkml:trace>
  <inkml:trace contextRef="#ctx0" brushRef="#br0" timeOffset="173105.24">18913 17205 293 0,'0'0'197'16,"0"0"-146"-16,0 0-15 15,0 0 13-15,181-68-22 0,-108 55 93 16,-1-9-89-16,-5-1-31 16,-9 0-2-16,-14 1-7 15,-13 0 9-15,-15 8 0 16,-16 2 3-16,0 6-2 15,-16 2 95-15,-19 4 26 16,-3 0-59-16,3 6-37 16,8 20 1-16,4 10-19 0,10 4-7 15,8 0-1 1,5-9-23-16,0-3-17 16,18-16-12-16,15-10-25 0,3-2 25 15,5-10 1-15,-4-26 7 16,-1-4 22-16,-7-1 19 15,-4 1-4-15,-10 4-4 16,-3 6-7-16,-8 12 18 16,-2 12 0-16,-2 6 12 15,0 0-6-15,0 14 29 16,0 18 5-16,0 4-32 16,-4 8-6-16,-1-4-2 15,5-9-16-15,0-7-11 16,0-12 11-16,0-8-17 15,0-4 33-15,18 0-8 16,6-21 8-16,5-6 6 16,7-9 55-16,-1-1-32 0,3-3-17 15,-5 6 13-15,-4 10-9 16,-8 6-14-16,-7 14-2 16,-12 4-37-16,-2 0-49 15,0 0-76-15,0 0-138 16</inkml:trace>
  <inkml:trace contextRef="#ctx0" brushRef="#br0" timeOffset="173466.94">20386 16547 751 0,'0'0'78'0,"0"0"-59"16,0 0 48-16,0 0-41 15,-45 116-26-15,45-70-9 16,0-1 9-16,0-9 15 0,0-10-15 15,0-8 15 1,0-4 18-16,0 0 9 0,-11-2 4 16,-4-4-24-16,-5-2-20 15,4-6-2 1,-4 0-44-16,4-18-57 0,3-14-5 16,9 10-127-16,4 4-140 15</inkml:trace>
  <inkml:trace contextRef="#ctx0" brushRef="#br0" timeOffset="173682.53">20729 16190 844 0,'0'0'110'0,"0"0"-107"0,0 0 22 16,9 112 14-16,-18-31-39 15,7 5-3-15,0 6 3 16,-2-6-49 0,-3-10-8-16,-5-13-22 0,-3-15-4 15,6-48-58-15,-2 0-97 16</inkml:trace>
  <inkml:trace contextRef="#ctx0" brushRef="#br0" timeOffset="174040.54">20594 16637 406 0,'0'0'233'0,"0"0"-188"0,146-88 38 15,-90 64-9-15,-2 2-19 16,-17 0-30-16,-10 14-22 16,-16 2-1-16,-11 6-1 15,0 0 2-15,-2 0 14 16,-22 6 28-16,-7 16 8 15,6 0-49-15,7-4-4 16,9-6 1-16,9-12 3 16,0 0-4-16,0 0-4 15,9 0-24-15,14 0-6 16,1 0-6-16,-2 0 23 16,-4 0 15-16,-7 0 2 0,1 10-8 15,-4 16 2-15,1-2 6 16,1 2 10-16,-2-4-10 15,-1-8-8-15,-1-6-34 16,-4-4-31-16,-2-4-109 16,0 0-148-16</inkml:trace>
  <inkml:trace contextRef="#ctx0" brushRef="#br0" timeOffset="174300.19">21211 15869 828 0,'0'0'236'0,"0"0"-214"0,0 0 20 15,17 104-32-15,-9-3 2 16,-4-3-2-16,2 2-1 16,-3-7-8-16,-1-11 1 15,0-8-1-15,-2-12 4 16,0-4-5-16,0-12-2 15,0-6-3-15,0-9-33 16,0-13-51-16,0-10-32 16,-11-8-38-16,2 0-68 15,0-16-156-15</inkml:trace>
  <inkml:trace contextRef="#ctx0" brushRef="#br0" timeOffset="174699.44">21120 16553 244 0,'0'0'412'15,"-16"-102"-273"-15,16 70-85 16,33 1-18-16,10 8-36 15,7 5 2-15,6 9-5 16,0 1 6-16,-2 7-3 16,-4 1 5-16,0 0 6 15,-4-9 10-15,1 1 29 16,-2-6-16-16,-2-4-6 16,-4-12-16-16,-1 2-5 15,-9-2 13-15,-13 6-10 16,-16 2-8-16,0 4-2 15,-18 6 4-15,-26 8 41 0,-8 4-6 16,1 2-38-16,4 20 13 16,10 14 19-16,8 0-32 15,8 8 10-15,10 6 4 16,9 0 14-16,2 7-13 16,0-7-5-16,15-10-9 15,14-8 13-15,5-6-3 16,11-12-1-16,1-6-11 15,8-8 1-15,-3 0-2 16,-4-26-7-16,-5-10-23 16,-8 0-5-16,-12-4-27 15,-11 0-58-15,-11 26-87 16,0 2-141-16</inkml:trace>
  <inkml:trace contextRef="#ctx0" brushRef="#br0" timeOffset="175901.59">19651 14291 617 0,'0'0'164'16,"0"0"-117"-16,0 0 35 15,0 0 3-15,0 0-45 16,0 0-27-16,0 0-13 15,154 10 0-15,-36-2 23 16,17 0 49-16,19-2-28 16,4-6-10-16,-1 0-20 15,-8 0-3-15,-23 0-11 16,-29-8 5-16,-37 2-7 0,-28 6 5 16,-22 0-6-16,-10 0 6 15,0 0-4-15,0 0 2 16,0 0-2-16,0 0-20 15,0 0-35-15,0 0-24 16,0-2-111-16,-4-4-163 16</inkml:trace>
  <inkml:trace contextRef="#ctx0" brushRef="#br0" timeOffset="24413.48">21360 13527 887 0,'0'0'77'0,"0"0"-54"0,0 0-23 16,0 0-7-16,0 0 7 15,129 2 7-15,11-2 5 16,45-8-6-16,37-4-6 16,11-4 3-16,-1-4-3 15,-18-4-20-15,-41 4-9 16,-38 0-6-16,-47 8-3 15,-37 2-21-15,-28 2-23 16,-23-2-21-16,-7 6 9 16,-29-4-27-16</inkml:trace>
  <inkml:trace contextRef="#ctx0" brushRef="#br0" timeOffset="24813.79">21897 13064 695 0,'0'0'13'0,"-229"48"-13"16,92 12 3 0,17 8-2-16,18 1 40 0,23 1 6 15,27-6-20-15,20-4-20 16,23-4 5-16,9 0 10 16,18 1-9-16,32-3-3 15,16-8-9-15,20-8 11 16,22-10 20-16,19-10-13 15,13-10-15-15,5-8-4 16,0 0 0-16,-14-12-8 16,-17-8-50-16,-94 4-83 15,-18 0-131-15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07:05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21631 6242 0 0,'0'-116'0'0,"0"-29"0"16,0-25 0-16,0-6 0 16,0 7 0-16,12 25 0 15,-1 33 0-15,-11 111 0 16,0 0 0-16,0 0 0 15,0 0 0-15,0 0 0 16,0 0 0-16,0 0 0 16,0 0 0-16,0 0 0 15,0 0 0-15,0 0 0 16,0 0 0-16,0 0 0 16,0 0 0-16,0 0 0 15,0 0 0-15,0 0 0 16,0 0 0-16,0 0 0 15</inkml:trace>
  <inkml:trace contextRef="#ctx0" brushRef="#br0" timeOffset="91742.85">19441 8538 631 0,'0'0'47'16,"0"0"24"-16,0 0 0 15,0 0-12-15,0 0 1 16,0 0-10-16,0 0-4 16,0-76-28-16,0 76-7 15,0 0-11-15,-4 0-4 16,-5 34-11-16,-7 26-5 16,-3 26 14-16,-4 23 6 15,3 7 3-15,7-2 0 16,4-5-3-16,7-15 3 15,2-14-3-15,0-18 1 0,0-16 1 16,0-12-2 0,0-9 2-16,0-7-6 0,0-4 9 15,0-6-10-15,0 2-3 16,0-5-63-16,-5 2-38 16,-17-7-48-16,11 0-43 15,-4 0-273-15</inkml:trace>
  <inkml:trace contextRef="#ctx0" brushRef="#br0" timeOffset="92125.4">18988 9124 610 0,'0'0'77'0,"0"0"-54"0,0 0-11 16,0 0 10-16,0 0-22 15,0 0-22-15,-6 144 22 16,22-82 4-16,2-6-2 16,4-6 0-16,7-11 19 15,2-9-19-15,5-10 10 0,3-8-9 16,0-6 23-1,1-6 7-15,5 0-1 16,1-14 0-16,4-14 8 16,1-6-3-16,-2-2-19 0,-5 1-3 15,-5 6-14-15,-6 6 1 16,-8 5-1-16,-8 6-2 16,1 2-40-16,-1 4-36 15,-3 6-32-15,-7 0-55 16,-7 0-28-16</inkml:trace>
  <inkml:trace contextRef="#ctx0" brushRef="#br0" timeOffset="92848.03">18920 11318 734 0,'0'0'151'0,"0"0"-80"16,0 0 21-16,0 0-48 15,0 0-44-15,0 0 4 16,178-11-4-16,-51-3 16 16,14 0-12-16,-1 0 20 15,-8 4-23-15,-12 2 8 16,-22 2-8-16,-27 4 4 0,-29 2-5 15,-21 0 7 1,-15 0-1-16,-6 0-6 0,0 0 15 16,0 0-14-16,0 0 12 15,0 0-10-15,0 0-6 16,0 0-35-16,-6 0-82 16,-7 0-74-16,-6 0-137 15</inkml:trace>
  <inkml:trace contextRef="#ctx0" brushRef="#br0" timeOffset="94491.17">18903 3641 173 0,'0'0'291'0,"0"0"-272"16,0 0-10 0,-145-88 34-16,103 66-12 0,-6 2 41 15,-2 4 3-15,-4 6-26 16,-2 6-12-16,-6 4-29 15,-11 0 13-15,-8 22-20 16,-2 14-1-16,-4 8 0 16,8 12-1-16,2 7-1 15,11 6 1-15,10 12 1 16,12 5-8-16,10 13 7 16,16 9-10-16,16 0 0 0,2 0-11 15,8-8 15 1,25-15 7-16,4-11 16 0,5-16 1 15,8-14-9-15,0-10-8 16,8-10 3 0,3-10 0-16,1-8 3 0,5-6 4 15,-2 0-3-15,4-8 4 16,-2-18 2-16,-3-4-7 16,1-8 3-16,-5-10-2 15,-6-6 5-15,-10-14-7 16,-9-17 4-16,-2-21 0 15,-6-18 18-15,-2-8-22 16,-13 3 3-16,-12 23-6 16,0 22-1-16,-27 21-1 15,-18 15 7-15,-11 14-8 16,-1 10 1-16,-9 14-6 0,2 10-28 16,-1 2-57-16,-3 20-68 15,45-2-89-15</inkml:trace>
  <inkml:trace contextRef="#ctx0" brushRef="#br0" timeOffset="96341.38">19283 4634 594 0,'0'0'103'0,"0"0"-27"0,0 0-1 16,0 0-35-16,0 0-32 16,0 0-8-16,0 0-18 15,-13-20 10-15,22 40-3 16,2 4 11-16,5-2 0 15,4 0 0-15,8-2-2 16,9-6-2-16,7-4-1 16,5-6 5-16,2-4 4 0,3 0 3 15,-5-4 3 1,2-12-2-16,-2-6 1 0,-1-2 0 16,8-2 4-16,0 0-3 15,4 2-3-15,-4 6-5 16,-9 8 1-16,-14 4-6 15,-10 6 5-15,-12 0-4 16,-6 0-7-16,-3 0-8 16,0 18-3-16,2 2 9 15,-2 4 7-15,3 4 4 16,-1 0 11-16,3-2-10 16,0-2 3-16,-1-4-4 15,-1-6 4-15,-5-4-4 0,2-4 2 16,-2-2-2-1,0-2-3-15,0-2 2 0,0 0-39 16,0 0 38-16,0 0 2 16,0-12 26-16,2-12-26 15,8-4-20-15,3 2 19 16,0 4 0-16,7 2-4 16,7 6 10-16,8 0-7 15,10 2 4-15,8 2 2 16,7 2-1-16,-8 2 4 15,-6 4-3-15,-15 0 6 16,-12 2-4-16,-11 0-6 16,0 0 0-16,0 0 3 15,1-4-7-15,7-2-36 0,1-10-87 16,-12 8-53 0,2-4-190-16</inkml:trace>
  <inkml:trace contextRef="#ctx0" brushRef="#br0" timeOffset="97324.06">21542 4598 498 0,'0'0'142'15,"0"0"-120"-15,0 0 4 16,0 0-26-16,0 0-27 16,0 0 27-16,43 104 3 0,-22-76 0 15,2-6 1-15,2-2-4 16,4-6 0-1,4-8 0-15,3-4 2 0,5-2 0 16,3 0 27-16,3-20 12 16,1-6 2-16,4-4-19 15,-6 0-1-15,-5 6-2 16,-8 6-16-16,-8 8 8 16,-8 4-12-16,-3 2-1 15,-3 4-1-15,4 0 1 16,6 0-8-16,1 8-2 15,3 12-4-15,-1 2 10 16,0 2 1-16,-3 0 3 0,-4-2-3 16,-3-4 8-1,-6-4-10-15,-3-1 5 0,-5-6-2 16,0 0 1 0,0-7-1-16,0 0-12 0,0 0-10 15,0 0 19-15,0 0 5 16,4-5 34-16,10-19-32 15,9-10-2-15,8-4-13 16,9 2 13-16,-1 6 3 16,-1 8-3-16,-5 10-1 15,-4 4 1-15,-2 6 14 16,0 2-10-16,-4 0 6 16,1 0-10-16,0 0-2 15,1 0-1-15,-3 4 3 0,-3-2 5 16,-4-2-1-1,-1 0-2-15,1 0 2 0,1-4-7 16,1-12 8-16,1-7-10 16,-3 4 0-16,-1-3-14 15,-3-1-57-15,-11 15-83 16,0 3-157-16</inkml:trace>
  <inkml:trace contextRef="#ctx0" brushRef="#br0" timeOffset="102806.13">20709 3142 452 0,'0'0'47'15,"0"0"-21"-15,0 0 27 16,0 0-25-16,0 0 5 0,0 0 10 16,0 0-13-1,0 0-28-15,-15 30-1 0,11 6-1 16,-5 12 16-16,1 5 15 16,0 1-16-16,4 0-2 15,4-2-9-15,0-6 4 16,0-4-5-16,0-6-2 15,0-12-1-15,0-4 0 16,0-2-7-16,-25 4-31 16,-19-4-55-16,15-15-9 15,0-3-84-15</inkml:trace>
  <inkml:trace contextRef="#ctx0" brushRef="#br0" timeOffset="103165.87">20337 3389 605 0,'0'0'71'15,"0"0"-48"-15,0 0-10 16,0 0-13-16,0 0-15 16,0 0-8-16,0 0 18 15,60 94 5-15,-42-56 1 16,-3-6 3-16,2-4-3 15,-2-2 4-15,-4-10-4 16,2-4 8-16,3-6-6 16,2-6 0-16,11 0 6 0,6-2 22 15,10-20 12-15,4-8-6 16,5-2-7 0,-3 2-11-16,-2 0 9 0,-7 8-17 15,-10 6 4-15,-17 8-8 16,-6 6 3-16,-6 2-10 15,1 0 0-15,0 0-28 16,3 0-85-16,-7 0-134 16,0 0-188-16</inkml:trace>
  <inkml:trace contextRef="#ctx0" brushRef="#br0" timeOffset="105633.3">21970 3342 594 0,'0'0'67'0,"0"0"-26"16,0 0 7-16,0 0-48 16,0 0-14-16,10 45 9 15,-8-18 5-15,0 16 7 16,2 3 1-16,-2 4-4 16,-2 0 6-16,0-4-9 15,0-4-1-15,0-2-42 16,0-1-57-16,0-35-54 15,-6-3-153-15</inkml:trace>
  <inkml:trace contextRef="#ctx0" brushRef="#br0" timeOffset="105978.18">21732 3493 475 0,'0'0'35'16,"0"0"-28"-16,0 0-7 16,0 0 21-16,61 138 4 15,-42-103-2-15,1-3-8 16,3-6 0-16,-6-7-12 0,1-6-2 16,2-5 3-16,2-8 1 15,10 0 8 1,3 0 14-16,8-18 19 0,-1-8-19 15,3-5 13-15,-5 4-10 16,-7 0-10-16,-6 7 1 16,-12 4-5-16,-1 2-8 15,1-2-8-15,4-2-7 16,3-2-41-16,6 0-10 16,-5 2-51-16,-19 14-27 15,-2 0-184-15</inkml:trace>
  <inkml:trace contextRef="#ctx0" brushRef="#br0" timeOffset="118475.84">20148 10048 727 0,'0'0'55'16,"0"0"-30"-16,-121-100 30 0,77 70 0 15,-7 2-17-15,0 2-27 16,-3 2 2-16,-4 2-11 16,-6 4-4-16,-15 5 2 15,-14 11-3-15,-23 2-15 16,-24 30 14-16,-18 35 1 16,-12 33 3-16,-3 28 3 15,17 19 3-15,19 5 15 16,31-2-17-16,34-5 1 15,32-3 4-15,25-6-7 16,15-5 0-16,0-3 2 16,19-9 1-16,13-7 2 15,8-8-6-15,2-4 2 0,14-1-2 16,13-9-1-16,16-6-2 16,15-10-2-16,10-10 4 15,5-12-4-15,5-7 4 16,3-14-2-1,-3-11 4-15,-2-11-7 0,-11-7 4 16,-8-3-3-16,-4-28 8 16,-1-15 2-16,-3-21-2 15,3-13 3-15,-3-16-4 16,-7-8-1-16,1-7 2 16,-14-9 0-16,-15-6-1 15,-17-9 1-15,-22-9 0 16,-17-8-3-16,0-5 7 0,-15 1-8 15,-24 3 3 1,-9 11-2-16,-13 14 0 0,-7 16-1 16,-15 15-3-16,-11 19 0 15,-8 18-27-15,-10 15-14 16,-2 27-38-16,-8 18-39 16,82 7-96-16,-4 27-134 15</inkml:trace>
  <inkml:trace contextRef="#ctx0" brushRef="#br0" timeOffset="119998.7">22429 5424 407 0,'0'0'82'0,"0"0"-21"0,0 0-12 16,0 0-6-16,0 0 6 16,0 0 3-16,0-96-19 15,0 90 12-15,0 6-16 16,0 0 1-16,0 0-8 15,0 0-16-15,0 0-6 16,0 0-6-16,14 3-3 16,19 18-3-16,12 7 10 15,4 12-9-15,-3 2 10 16,-5 2 1-16,-8 6-2 16,-15-1-4-16,-9 2 4 15,-9 8-11-15,0 3 13 16,-20 0 9-16,-16-2-5 15,-3-6-4-15,-4-12-23 16,7-10 6-16,1-10-1 16,6-11 14-16,2-11-8 0,0 0 12 15,0-2-5-15,5-21 2 16,6-3-12-16,10-7 0 16,6-6 8-16,2-7 7 15,40-12 0-15,20-10 10 16,17-6 8-16,10-7-4 15,0 5 3-15,-13 10 7 16,-18 10-13-16,-21 16 6 16,-16 14-5-16,-8 10 0 0,-6 8-8 15,-7 8 1 1,2 0-5-16,-2 0-6 0,0 0-3 16,0 0-16-1,0 0-23-15,0 0-77 0,0 0-72 16,0 0-183-16</inkml:trace>
  <inkml:trace contextRef="#ctx0" brushRef="#br0" timeOffset="121014.13">23233 5332 465 0,'0'0'88'16,"0"0"-38"-16,0 0 4 16,0 0-43-16,0 0-9 0,0 0 0 15,114-14 1-15,-72 14 6 16,-1-2-5-16,-5 2 5 16,-7 0-7-16,-12 0-2 15,-5 0-2-15,-12 0-23 16,0 8-101-16,-5-3-54 15,-19 6-76-15</inkml:trace>
  <inkml:trace contextRef="#ctx0" brushRef="#br0" timeOffset="121170.1">23187 5476 203 0,'0'0'292'0,"0"0"-232"15,0 0-4-15,0 0-3 16,0 0-27-16,127 10-4 15,-85-12-22-15,-6 2-5 16,-8-4-89-16,-24 2-78 16,-4-6-232-16</inkml:trace>
  <inkml:trace contextRef="#ctx0" brushRef="#br0" timeOffset="121535.67">23885 5125 412 0,'0'0'132'0,"0"0"-52"16,0 0 2-16,0 0-30 15,0 0 2-15,0 0-40 16,31-36-14-16,-51 60 0 16,-5 20 3-16,-6 19-1 15,4 6 0-15,12 0-2 16,13-5-2-16,2-8-6 15,0-6-4-15,31-8 12 16,15-6 1-16,14-11 10 16,11-14-7-16,10-11 7 15,-3 0-10-15,-9-36 12 16,-9-20-1-16,-9-22 1 0,-10-18 18 16,-17-9-12-16,-19 7-5 15,-5 20-14-15,-39 26-11 16,-30 24-7-1,-29 26 16-15,-26 2-22 0,-17 50-46 16,81-12-70-16,7 2-119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09:40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18797 8620 547 0,'0'0'93'0,"0"0"-42"15,0 0 15-15,0 0-33 16,0 0-6-16,0 0-11 15,0 0-3-15,-8-10-13 16,8 10-5-16,0 0-3 16,0 0-3-16,0 0 7 15,0 25 1-15,4 7 3 16,12 8 0-16,4 8 3 16,2 0-3-16,3 0 0 15,2-6 2-15,6-2-1 0,7-8-2 16,5-2-2-1,8-8 3-15,7-7-1 0,4-8 1 16,4-3 19-16,-1-1-9 16,-3-3-2-16,-6 0 1 15,-7 0-4-15,-6 0-4 16,-3 0 5-16,-1 0-3 16,3 0 2-16,2-8 2 15,6-6 7-15,4-3-4 16,6 2-1-16,0 0-4 15,-4 5-3-15,-2 0-2 16,-3 2 3-16,-4 0-4 16,1 4 2-16,-2 0 1 0,4 0-2 15,6 0 0-15,2 0 1 16,9-2-1-16,4 2 0 16,3 4 1-16,4 0-4 15,-6 0 3-15,-7 0-1 16,-11 2-4-16,-10 6 5 15,-7 4-4-15,-4 0 3 16,-2 0-2-16,-1 0 3 16,-3 4-2-16,2 2 2 15,-2 4-2-15,0 4 2 16,2 5-2-16,-2-3 3 16,-3 0-2-16,-1 2 1 15,-5-4-3-15,-5 0-1 16,3 0-8-16,-5-6 7 0,1-4-6 15,-3-2 6-15,1-4-7 16,-6-2-1-16,-1-2-2 16,-3-4 0-16,-2-2 4 15,0 0 9-15,0 0 1 16,0 0-7-16,0 0 8 16,0 0 5-16,0 0 24 15,2 0-15-15,7-8-11 16,4-14 30-16,7-8-22 15,7-4-11-15,6-2 1 16,10-5 0-16,5 1 2 0,6-2-3 16,6 2 8-16,5 4 7 15,-5 4-3-15,2 10-2 16,-3 6-8-16,5 8-1 16,3 4-2-16,7 4-1 15,5 0 2-15,2 0-2 16,2 0 0-16,-6 6 2 15,0 2 1-15,-2-4 0 16,-2-2-1-16,-8-2 0 16,-5 0 0-16,-9 0 2 15,-3 0 0-15,-2 0 0 16,3-4-2-16,4-2 8 16,7-4 3-16,8 4 4 15,9-2-1-15,10 0 0 16,11 2 3-16,4-2-16 0,2 4 7 15,-7-2-7-15,-5 2 0 16,-7-2 2-16,-10 2-2 16,-8-4-1-16,-11-4 0 15,-11-4 2-15,-3-4-1 16,-5-8 8-16,1-6-5 16,5-4 6-16,-1-3 12 15,-4 5-13-15,-7 4-3 16,-11 6 8-16,-11 10-1 15,-7 6 6-15,-2 6 11 16,0 4-7-16,0-2 18 0,0 0-28 16,0 2-4-1,0-2-9-15,0 2 0 0,0 0-13 16,0-4-21-16,0-6-46 16,0 4-76-16,-4-4-40 15</inkml:trace>
  <inkml:trace contextRef="#ctx0" brushRef="#br0" timeOffset="3659.26">19420 8358 578 0,'0'0'150'0,"0"0"-118"15,0 0-23-15,0 0-9 0,0 0-1 16,0-12-5-16,0 12 1 16,2 0 5-16,-2 0 7 15,0 0 22-15,0 0 2 16,0 8-10-16,0 8-10 16,0 8 3-16,0 12-9 15,0 8 1-15,0 8-4 16,0 2 4-16,0 1 0 15,0-12-2-15,0-3 0 16,0-7-3-16,0-8 0 16,0-4 0-16,0-7 0 15,0-4-1-15,0-6 6 16,0-4-4-16,0 0 0 0,0 0 0 16,0 0 1-16,0 0 4 15,0 0-7 1,0 0-36-16,0-6-93 0,0-6-172 15</inkml:trace>
  <inkml:trace contextRef="#ctx0" brushRef="#br0" timeOffset="4708.81">20511 8442 559 0,'0'0'113'16,"0"0"-67"-16,0 0-8 15,0 0-18-15,0 0-13 16,0 0-6-16,0 0-1 16,0-8-10-16,0 8 4 15,0 8 6-15,0 12 5 16,0 8 27-16,0 6-12 15,0 6-8-15,0 2 3 16,0 5-6-16,-4-4 2 0,2-3-7 16,-1-3 0-1,1-5-2-15,2-10 0 0,0-6-2 16,0-6 1-16,0-6-1 16,0-4 1-16,0 0 2 15,0 0-1-15,0 0 10 16,0 0 11-16,0 0-16 15,0 0-6-15,0 0-1 16,0 0-9-16,0 0-53 16,0 0-18-16,0 0-28 0,-2-8-164 15</inkml:trace>
  <inkml:trace contextRef="#ctx0" brushRef="#br0" timeOffset="7178.01">21612 8430 455 0,'0'0'178'0,"0"0"-97"0,0 0-29 16,0 0-23-16,0 0-26 16,0 0-2-16,0 0-1 15,0-4-8-15,0 4 2 16,0 0 6-16,0 0 32 15,0 0 21-15,0 0 8 16,0 0-12-16,0 0-9 16,0 0-15-16,0 16-16 0,-12 10-5 15,-1 8-3 1,0 8 1-16,6 4 0 16,3 4-3-16,1 0 2 0,3-1 0 15,0-3-1 1,0-8 2-16,0-4-2 0,0-4 1 15,0-6-1-15,0-4 3 16,0-4-5-16,0-6 4 16,0-2-1-16,0-4 0 15,0-2-1-15,0-2 0 16,0 0 2-16,0 0 2 16,0 0-1-16,3 0 3 15,-3 0-5-15,2 0 7 16,-2 0-8-16,0 0-31 15,0 0-44-15,0-6-56 16,0-4-124-16</inkml:trace>
  <inkml:trace contextRef="#ctx0" brushRef="#br0" timeOffset="12577.48">22614 8540 856 0,'0'0'55'15,"0"0"-47"-15,0 0 15 16,0 0-20-16,0 0 22 16,0 0 12-16,0 0-30 15,-11-24-7-15,11 24-2 16,0 0-1-16,0 0 3 16,0 0-2-16,0 0 1 15,0 0 1-15,-2 16-8 16,-4 18 0-16,-2 10 8 15,2 9 11-15,1-3-5 16,1-5-1-16,4-2 3 16,0-9-7-16,0-6 5 0,0-4-6 15,0-8 5-15,0 0-4 16,0-4 6-16,0 0-1 16,0 0 0-16,0-4-5 15,0-2 1-15,0 0-2 16,0 0 1-16,0-4-1 15,0-2 2-15,0 0-4 16,0 0 0-16,0 0-52 16,0 0-43-16,0-8-88 15</inkml:trace>
  <inkml:trace contextRef="#ctx0" brushRef="#br0" timeOffset="17705.18">23447 8660 720 0,'0'0'119'0,"0"0"-99"15,0 0 4-15,0 0-10 16,0 0-14-16,0 0-5 15,0 0-1-15,0 0-10 16,-17-14 6-16,17 21 9 16,0 22-2-16,0 20 3 15,0 7 29-15,-4 8 9 16,-2 2 0-16,4 0-9 16,0-3-20-16,2-9 2 15,0-8-11-15,0-12 5 16,0-8-4-16,8-8-2 15,-2-8 1-15,1-6 0 16,-7-4-5-16,0 0-71 16,0-6-75-16,0-18-362 15</inkml:trace>
  <inkml:trace contextRef="#ctx0" brushRef="#br0" timeOffset="77247.13">16641 9549 844 0,'0'0'108'0,"0"0"-73"16,0 0-32-16,0 0 14 15,0 0 24-15,7-24 0 16,19 2-28-16,36-18-3 0,35-17-9 15,30-9 6-15,15-2-6 16,7 4 0-16,9 0 1 16,0 2-4-16,-8 9 2 15,-21 13-19-15,-24 18-19 16,-38 16-83-16,-67 6-115 16,-21 2-334-16</inkml:trace>
  <inkml:trace contextRef="#ctx0" brushRef="#br0" timeOffset="77610.13">17071 10650 703 0,'0'0'157'16,"0"0"-157"-16,0 0 17 16,0 0-17-16,0 0 78 15,161 1-18-15,-61-33-17 16,18-5-33-16,15-8-2 16,5-3-5-16,1-4 2 15,-4 2-5-15,0-4 4 0,-9 8-4 16,-7 2 2-16,-19 9-3 15,-23 12 1-15,-25 6-12 16,-21 9-58-16,-11 2 22 16,-7 1-14-16,-1 2-10 15,-1-3-47-15,-11 6-36 16,0-4-92-16</inkml:trace>
  <inkml:trace contextRef="#ctx0" brushRef="#br0" timeOffset="78592.71">22875 12354 713 0,'0'0'138'15,"0"0"-84"-15,0 0-29 16,0 0 59-16,0 0-3 15,0 0-16-15,-29-76-30 16,67 54-35-16,55-18 2 16,61-22 2-16,54-23 40 15,37-17-15-15,17-4-15 0,8-4-11 16,-2 5-3-16,-19 15-1 16,-28 14 1-16,-39 15-2 15,-46 15 0-15,-40 15 1 16,-34 10-23-16,-28 7 10 15,-14 7-6-15,-11 3-5 16,-7 1-40-16,-2 2-27 16,0 1-11-16,-2 0-32 15,-20 0-17-15,-9 0-80 16</inkml:trace>
  <inkml:trace contextRef="#ctx0" brushRef="#br0" timeOffset="79740.56">24495 14891 729 0,'0'0'165'0,"0"0"-144"16,0 0 22-16,0 0-12 0,194-30 39 15,-44-19 17 1,37-11-39-16,21-18-36 0,10-8 0 16,2-2-4-1,-22 2-7-15,-22 5 2 0,-32 13 2 16,-24 8-10-16,-22 10 7 15,-17 6-4-15,-12 10 2 16,-13 8 0-16,-11 8-24 16,-14 7-11-16,-14 10-1 15,-5-4-34-15,-8 5-30 16,-4 0-53-16,0 0-87 16,-2 0-304-16</inkml:trace>
  <inkml:trace contextRef="#ctx0" brushRef="#br0" timeOffset="80823.74">19613 16150 919 0,'0'0'209'0,"0"0"-188"15,0 0-21-15,0 0 0 16,173-74 18-16,10-7 49 16,68-19-24-16,47-2-28 15,29-4-6-15,10 6-9 16,-19 11 5-16,-31 17-8 16,-36 20 9-16,-53 12-12 15,-47 16 6-15,-51 6-6 16,-44 10-14-16,-29 4-13 15,-18 4-3-15,-7 0 0 0,-2 0-11 16,4 0-89 0,-4 0-73-16,-4 0-281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12:55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21803 11827 701 0,'0'0'43'0,"0"0"-36"16,0 0 10-16,0 0 43 0,0 0-14 15,0 0-23-15,-35-6-6 16,35 6-14-16,0 0-1 15,0 0 9-15,0 0 13 16,0 0 11-16,0 0-1 16,0 0-23-16,0 0 0 15,0 0-10-15,0 0-1 16,0 0-5-16,11 0-2 16,36 8 7-16,33 14 2 15,36 0 20-15,29-6-6 0,30-4 19 16,20-6-5-1,19-2-8-15,8-4-14 0,1 0-4 16,-9 0-3 0,-13 0 3-16,-14-10-4 0,-25-6 2 15,-21-2-4-15,-32 0 2 16,-31 2-1-16,-25 4 1 16,-22 3-2-16,-15 6 4 15,-12 1-2-15,-4 2 7 16,0 0-1-16,0 0-6 15,0 0-50-15,-18-16-44 16,-1 4-132-16,-4-2-424 16</inkml:trace>
  <inkml:trace contextRef="#ctx0" brushRef="#br0" timeOffset="5215.73">15772 5101 458 0,'0'0'81'16,"0"0"-55"-16,0 0-26 15,0 0-6-15,0 0-10 16,0 0-7-16,0 0 22 0,0 0 1 16,83 52 19-16,-57-14 5 15,1 6 1-15,7 13-19 16,6 11 1-16,9 4 2 16,10 4-4-16,9-2 4 15,9-6-8-15,8-7 3 16,7-13 0-16,3-14 3 15,3-18-2-15,2-14 29 16,8-2 3-16,-6-6-19 16,5-24-3-16,2-4-5 15,3-7 0-15,12-2-5 16,10-1 2-16,7-5-4 16,4 5 1-16,5 0-3 0,-2 6 0 15,-8 4 1-15,-4 4-2 16,-11 8 2-16,-5-1 0 15,-4 8-1-15,-4 3-1 16,-10 3-1-16,-2 8 1 16,-4 1-2-16,-5 0-4 15,-2 19 0-15,-6 14 3 16,-5 7 3-16,-9 4-2 16,-6 2 4-16,-6 2-2 15,-4-2 1-15,1 0 1 16,-4-1-2-16,-6-7 2 15,-9-2-2-15,-8-4 1 0,-9-8-2 16,-3-4 0-16,-6-8 1 16,-1-2 0-16,0-6 0 15,-4-4 0-15,5 0-1 16,5 0 1-16,5 0 0 16,10-22 15-16,7-10-6 15,9-8-2-15,9-2-1 16,12-7 0-16,16-1-3 15,17-2-3-15,16-2 0 16,11-2 0-16,9 6-1 16,11 8-4-16,5 12 4 15,5 14-5-15,-4 12 2 0,1 4 2 16,-4 0 2-16,0 14-1 16,7 4 1-16,8-2 1 15,4-8 2-15,9-2-3 16,5-6 3-16,3 0-3 15,5-4 0-15,-5-16 1 16,-7-3 0-16,-11 1-1 16,-7-1-11-16,-11 5 7 15,-8 1 3-15,-16 2-2 16,-21 2 3-16,-21-5-1 16,-14 2 0-16,-9 0 1 15,-6 0 0-15,-8 2-3 16,-7-8-39-16,-39 10-58 0,0-8-94 15</inkml:trace>
  <inkml:trace contextRef="#ctx0" brushRef="#br0" timeOffset="8682.74">17980 3735 341 0,'0'0'113'0,"0"0"-78"16,0 0-8-16,0 0-5 16,0 0-11-16,0 0 22 15,0 0-4-15,-8-8-11 16,0 8 1-16,-9 0 5 15,-12 0-6-15,-14 0-18 16,-12 12-4-16,1 6 0 16,-2-1 3-16,7-3 2 15,7 0-1-15,2 2 0 0,3 2 0 16,0 10 0 0,4 10-5-16,2 10 3 0,7 12-6 15,10 11 2-15,5-2-2 16,9 0 5-16,0-9-4 15,5-10-2-15,15 0 1 16,-1-4 8-16,0 3 1 16,-2 1 0-16,3 0 4 15,3 2-3-15,8-2-2 16,13-4-1-16,16-8-5 16,17-7 6-16,12-8 2 15,11-9 9-15,0-8 19 16,0-6-17-16,-7 0-4 0,-8-16-4 15,-8-8 1 1,-13 0 0-16,-2-4 2 0,-1-6-7 16,-3-4 5-16,-3-4-5 15,-6-6 5-15,-9 0-5 16,-13-3 4-16,-7 0 1 16,-9-6-2-16,-7 3 15 15,-4 2-4-15,0-2 5 16,0 0-7-16,-19 0-5 15,-6 1-8-15,0 7 0 16,1 4 2-16,-1 4 4 16,3 8-5-16,0 6-2 0,1 8-15 15,2 4-4 1,-1 6-31-16,-3 2-50 0,17 4-21 16,-5 0-120-1</inkml:trace>
  <inkml:trace contextRef="#ctx0" brushRef="#br0" timeOffset="13179.58">19958 12665 327 0,'0'0'625'0,"0"0"-625"15,-135 2-21-15,92 18 21 16,5 8 38-16,3 10 7 15,-3 16-22-15,-3 15-21 16,-3 13 0-16,-7 14 5 16,-14 22 0-16,-14 26-6 15,-22 27-1-15,-18 24-1 16,-10 13-8-16,-10 3 9 16,-4-13-10-16,0-9 6 15,3-17-9-15,6-7 3 0,9-1 8 16,5-6 0-1,2-3 1-15,2-17-22 0,8-21 0 16,11-19 22-16,5-18 1 16,10-18 9-16,8-12 9 15,8-10 0-15,8-4 3 16,9-1-9-16,11-3 1 16,6 8-13-16,9 4 0 15,0 10-9-15,3 8-5 16,-5 2 8-16,1-6-12 15,-3-9 16-15,5-9-8 16,4-14 5-16,9-8-3 0,5-12-3 16,1-6-2-1,3 0-4-15,0 0-20 0,-4-22-28 16,-4-28-22 0,2 18-68-16,6-13-128 0</inkml:trace>
  <inkml:trace contextRef="#ctx0" brushRef="#br0" timeOffset="17507.96">16924 4855 421 0,'0'0'58'16,"0"0"-40"-16,0 0-4 15,0 0-10-15,0 0-4 16,0 0 3-16,-43-14-3 16,43 14-13-16,0 0 4 15,0 0 1-15,-2 4 6 16,-2 18 0-16,2 6 2 15,2 6 0-15,0 4 1 16,2 6-1-16,29 10 3 0,11 2 0 16,10 10-2-1,8 3 2-15,4-3 0 0,3-6 2 16,2-14-3-16,-4-14 0 16,-2-10-1-16,-3-8 7 15,-3-8 26-15,1-2-19 16,0-4 12-16,0 0-7 15,0 0-4-15,5 0-13 16,3-16 5-16,3-4-3 16,3-6-1-16,-1-6 3 15,0 0-7-15,-1-2 2 16,1-5 0-16,0 6 2 16,3 1-4-16,3 1 0 15,2 7 1-15,-4 6-1 0,1 2 0 16,-11 6-2-16,-5 6 2 15,-11 0-2-15,-2 4 1 16,-1 0-1-16,4 0 1 16,8 0-2-16,4 10 2 15,7 4-3-15,0 0 4 16,-3 0-1-16,2 1 4 16,-1-4-1-16,-3 3-2 15,-4 1 2-15,-6 3-2 16,-8 6 0-16,-8 3 0 15,-5 6-6-15,1 1 0 16,-3 4 5-16,3 0 0 16,-3-2 2-16,-3 0 0 0,-3-2 0 15,-4 2-2-15,-9 7-1 16,-4 9-3-16,-8 0 3 16,0 4 2-16,0-6 3 15,0-10 1-15,0-12 0 16,0-14-3-16,0-6-2 15,0-6 1-15,0-2 0 16,0 0 0-16,0 0 0 16,0-4 8-16,21-22 2 15,15-16 10-15,16-14-11 16,10-12 0-16,19-4-9 16,12 1 5-16,1 1-5 0,8 6 0 15,-4 6-2 1,7 8 3-16,4 10-5 15,0 12 4-15,-2 10-1 0,-8 14-5 16,-6 4 0-16,1 0-3 16,1 8 9-16,5 7-1 15,5 2 1-15,2-7 5 16,0-6-4-16,4-3 1 16,10 2-1-16,-1 1 1 15,5 2-1-15,-14 6-2 16,-4 0 1-16,-3 0-1 15,0 0 1-15,0-2 0 16,-2-2 0-16,-3-6 2 16,-1-2-1-16,-5 0-1 15,-3-4 5-15,-1-20-3 0,-3-20 2 16,1-19 6-16,4-9-1 16,-8-2 5-16,-10 16-14 15,-13 16 4-15,-20 18-1 16,-15 10-2-16,-9 8 4 15,-9 4-1-15,-7 2-4 16,4 0-3-16,-4-2 2 16,0 0-46-16,0-4-187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2:13:33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5412 1380 672 0,'0'0'6'16,"0"0"20"-16,0 0-18 16,0 0-6-16,0 0 18 15,0 0-8-15,-50 0-12 16,59 0 0-16,22-9 2 16,23-11 4-16,22-8 2 15,20-10 3-15,22-6-8 16,18-4 2-16,24 0-1 15,12 6-5-15,3 4 4 16,-7 10-6-16,-21 10 3 0,-14 1-2 16,-6 5 2-1,-2-2 0-15,14-2-2 0,10-8 6 16,22-2-6-16,34-2 4 16,18-2 1-16,24 4-2 15,1 2 0-15,-16 8-2 16,-16 6 3-16,-20 0-4 15,-12 0 5-15,8-6-6 16,15-8 3-16,22-11 0 16,21-2 0-16,9-4 0 15,-3 1 0-15,-22 12 4 16,-32 8-4-16,-28 10 4 16,-28 8-7-16,-17 0 4 0,31-2-2 15,12-4 2 1,11-4-1-16,17-4 11 15,-20 2 5-15,3 4-7 16,-9 4-2-16,-11 2 0 16,-12 2-5-16,-4 2-2 0,7-2 0 15,9 0 2 1,13-2-1-16,6-4-2 0,12 0 2 16,8 2-1-16,-5 6 0 15,-6 0 7-15,-8 0-2 16,-7 0-4-16,-9 0-1 15,0 0 2-15,-4 0-4 16,2 0 4-16,9 0-2 16,-3 10 9-16,5 6-3 15,-7 2 8-15,3 6-14 16,0 4 8-16,-5 6-6 16,-3 2 2-16,-8 4-3 15,-6 3-1-15,-8-3 0 0,1-3 0 16,2-2 0-1,-2-7 4-15,-4 0-4 0,-11-4 1 16,-15 0-1-16,-15-2 5 16,-11 0 3-16,-8 2 5 15,-11 0-2-15,-7 0 1 16,-8 1-4-16,3 0 8 16,-5 1-14-16,3-1 8 15,-8-6 2-15,-12-6 7 16,-12-5-7-16,-13-6-4 15,-7-2-4-15,-2 0-2 0,0 0 0 16,0 0-2 0,0-27-101-16,-16 5-72 15,-4-6-420-15</inkml:trace>
  <inkml:trace contextRef="#ctx0" brushRef="#br0" timeOffset="899.47">19050 1376 508 0,'0'0'89'15,"0"0"-42"-15,0 0-17 16,0 0-19-16,0 0-10 15,-3 19 8-15,3 2-8 0,0 2 9 16,3 5 19-16,3-1-16 16,1-5-5-16,-3 0-2 15,0-2-1-15,1-4-5 16,2-2-53-16,6-8-73 16,-11-6-121-16</inkml:trace>
  <inkml:trace contextRef="#ctx0" brushRef="#br0" timeOffset="1133.14">19328 1289 512 0,'0'0'206'0,"0"0"-131"15,0 0-72-15,0 0-3 16,0 0-5-16,0 0 4 15,-7 76 1-15,7-40 0 16,0-3 0-16,7-5-22 16,6-5-39-16,6-5-27 15,-13-18-40-15,3 0-147 16</inkml:trace>
  <inkml:trace contextRef="#ctx0" brushRef="#br0" timeOffset="1616.97">19680 1199 621 0,'0'0'121'0,"0"0"-78"16,0 0-11-16,0 0-32 16,0 0-15-16,0 0 3 15,4 56 12-15,-4 8 25 16,0 8-7-16,-2-1-8 15,-4-1 5-15,-1 0-7 16,3-6-7-16,-4-4 6 16,2-8-6-16,0-10 0 15,1-11 0-15,3-13-1 16,2-10 0-16,0-8-1 0,0 0-10 16,0 0-4-16,0-13 14 15,7-20 1-15,8-11 0 16,5-5-7-16,7 9 4 15,6 8-3-15,5 6 3 16,3 4 3-16,-4 6 4 16,-1 6-3-16,-9 6 3 15,-8 4-2-15,-5 0-2 16,-5 4-2-16,-5 22 2 16,-2 10 8-16,-2 8 29 15,0 4-17-15,-2 0-8 16,-23-1-6-16,-1-3-2 15,-10-2-1-15,-6-4 1 0,-8-4-4 16,2-10-27-16,1-8-58 16,34-16-98-16,4 0-115 15</inkml:trace>
  <inkml:trace contextRef="#ctx0" brushRef="#br0" timeOffset="2000.58">20156 1801 563 0,'0'0'75'16,"0"0"-11"-16,157-55-7 16,-90 33-39-16,-3-2 7 0,-8 0-13 15,-9 4-1-15,-16 0-9 16,-9 2 4-16,-11 4 2 15,-7 2 40-15,-4 4 7 16,0 4-9-16,0 2-10 16,-23 2-22-16,-6 0-14 15,-5 2-12-15,-4 22 12 16,2 4 0-16,5 2 6 16,6 0 0-16,6 2-1 15,5-1 3-15,14 1-7 16,0-3-1-16,0 1-6 0,18-2-2 15,11-3 0 1,7-3-1-16,8-8 6 0,-1-6-18 16,1-8-38-16,-30 0-87 15,-6 0-130-15</inkml:trace>
  <inkml:trace contextRef="#ctx0" brushRef="#br0" timeOffset="2466.68">21257 1502 368 0,'0'0'154'0,"0"0"-31"16,0 0-39-16,0 0-24 15,0 0 16-15,0 0-10 16,-44 18-58-16,-1-6-7 15,3 4-1-15,7 0 6 0,12 2-1 16,12 0-5-16,11 2-21 16,0 4 9-16,2 4 4 15,25 0-3-15,2 0 11 16,-3-4 2-16,-8-6 14 16,-11-4-6-16,-7-6 9 15,0 5-2-15,-4-2 11 16,-32 4 9-16,-11 3-12 15,-6-7-25-15,6-8-47 16,11-3-95-16,30 0-129 16</inkml:trace>
  <inkml:trace contextRef="#ctx0" brushRef="#br0" timeOffset="2799.1">21415 1109 449 0,'0'0'407'0,"0"0"-324"16,0 0-32-16,0 0-51 16,0 0-26-16,0 0 2 15,27 100 24-15,-27-28 16 16,0 0-6-16,-2 1-2 15,-7-7 7-15,3-2 11 16,4-6-18-16,2-8-1 0,0-6-7 16,13-6-1-16,18-8-6 15,4-5 6-15,8-13 0 16,1-9 0-16,-2-3-23 16,-3-6-42-16,-32-13-70 15,-7-10-167-15</inkml:trace>
  <inkml:trace contextRef="#ctx0" brushRef="#br0" timeOffset="2946.19">21413 1391 743 0,'0'0'187'16,"0"0"-82"-16,0 0-79 15,0 0-23-15,179-64-3 16,-88 46-16-16,-58 10-150 15,-6-4-146-15</inkml:trace>
  <inkml:trace contextRef="#ctx0" brushRef="#br0" timeOffset="3156.69">22107 814 437 0,'0'0'262'0,"0"0"-262"0,0 0 0 15,0 136 0-15,-12-76 11 16,-3 3-7-16,-6-8-4 16,13-40-70-16,-1-7-211 15</inkml:trace>
  <inkml:trace contextRef="#ctx0" brushRef="#br0" timeOffset="3332.28">22283 910 817 0,'0'0'25'0,"0"0"3"15,-29 106 24-15,-4-35-38 16,-4-3-14-16,24-46-32 15,4-8-265-15</inkml:trace>
  <inkml:trace contextRef="#ctx0" brushRef="#br0" timeOffset="20296.44">11833 4896 502 0,'0'0'7'0,"149"-19"-7"0,-80 16 0 15,7 3 0-15,2 0 8 16,9 0-2-16,8 3 13 16,11 6-11-16,7 1 7 15,5-6 11-15,9-4 8 16,5 0-1-16,6 0-13 16,-3 0 1-16,-3-1-15 15,-7-6 7-15,-2 0-13 16,1-4 2-16,10 0 0 15,4-6-1-15,2-2 6 16,1 1 0-16,-1-5 3 16,-2 5-5-16,-9 4 0 15,-8 6-4-15,-13 6 2 16,-9 2-3-16,-11 0 0 0,-9 0-2 16,-10 0 0-16,-3 10-1 15,6-4 5-15,8-2-5 16,14-4 6-16,7 0-3 15,3 0 2-15,-4 0 0 16,-13 0 0-16,-16 0 0 16,-19 0-4-16,-17 0 3 15,-17 0-2-15,-9 0-3 16,-5 0-4-16,-4 0 3 16,0 10-19-16,0 2-56 15,0-7-83-15,0-5-86 16</inkml:trace>
  <inkml:trace contextRef="#ctx0" brushRef="#br0" timeOffset="22162.49">16407 4810 577 0,'0'0'49'0,"0"0"-41"15,0 0-4-15,0 0-2 16,0 0 2-16,0 0-3 15,0 0 3-15,73-4 2 16,-21 4-2-16,12 0-4 16,21 0 5-16,26 0 6 15,28 0-3-15,25 0 10 16,23 0-8-16,10 0 6 16,3-6 15-16,-4 4-13 15,-13 0-14-15,-11 2-1 0,-12 0-1 16,2 0 1-16,-3 0-2 15,4 0-1 1,3 0 0-16,-2 0 2 0,-2 0-5 16,-4 0 5-16,-8 0-4 15,-17 0 3-15,-11 2-1 16,-14 6 1-16,-12-2 0 16,-5 0-2-16,7 0 4 15,6-2-5-15,14-1 4 16,9-2-4-16,2 1 3 0,1 0-1 15,-9 4 1-15,-10-3-1 16,-18 2 0-16,-17 0 2 16,-19-4-5-16,-9 3 3 15,-6 0 0-15,5-1 0 16,15 1-3-16,14-4 6 16,11 2-2-16,8 2 5 15,-1-3-3-15,-1 3 3 16,-3 5-5-16,-3-4-2 15,-7 4 2-15,0-4 0 16,1-2 1-16,1-2-3 16,12 2 1-16,8-3 0 0,12 0 0 15,1 0 2 1,-3 1-3-16,-12 6 2 0,-15-1-1 16,-12-1 1-16,-3 2-1 15,-4-1 0-15,8-2 0 16,10-2 0-16,10-2 2 15,12 0-2-15,11 0 4 16,-1 0-6-16,-12 0 5 16,-17 0-6-16,-25 0 3 15,-12 0 0-15,-8 0 0 16,5 0 0-16,11 0-2 16,11 0 4-16,16 0-4 15,8 0 4-15,10 0-4 16,1 2 4-16,-3 4-3 15,-8 0 1-15,-5 0 0 16,-7-2 0-16,4 0 5 16,4-2-7-16,14 0 4 0,15 0-3 15,13-2 2-15,8 4 0 16,1 0 0-16,-2 4-1 16,-9 0-1-16,-4 6 1 15,-7-2-5-15,0-4 8 16,5 4-6-16,8 0 6 15,10 0-3-15,3 2 1 16,6 0-1-16,-3-2 0 16,-14 0 1-16,-10-4-2 15,-20-4 4-15,-21-2-4 16,-8-2 2-16,-10 0-1 16,1 0 1-16,-1 0 2 15,3 4 8-15,2 2-1 16,-2 1-8-16,-2-2 2 0,-8-1-3 15,-10 0 1-15,-18-2-4 16,-16-2 4-16,-8 0-3 16,-5 0 2-16,0 0 2 15,0 0 23-15,-13 0-13 16,-21 0-13-16,-13 0-3 16,23 0-110-16,2 0-192 15</inkml:trace>
  <inkml:trace contextRef="#ctx0" brushRef="#br0" timeOffset="35576.19">5612 6414 597 0,'0'0'37'16,"0"0"-28"-16,0 0-7 16,0 0 0-16,0 0 21 15,0 0 15-15,-25 4-28 16,25-4-10-16,20 0-5 15,41 0-16-15,43-5 21 16,45-23 11-16,41-7 23 0,40 1-17 16,28 2 5-1,5 8-6-15,-7 6-2 0,-33 6-5 16,-33 4-3-16,-34-2 5 16,-23 4-10-16,-13-2 9 15,-13 0-1-15,-9 0-1 16,-9-4-1-16,-4 0-2 15,-9 2 1-15,-16-2-5 16,-20 6 6-16,-19 2-6 16,-13 0 3-16,-6 2-3 15,1 0 5-15,-3 0 1 16,2 0 6-16,-2 2-5 16,2-2-8-16,0 0 4 15,0 0-4-15,0 0-1 0,-2 0-46 16,3-2-36-1,-3 0-77-15,0-4-135 0</inkml:trace>
  <inkml:trace contextRef="#ctx0" brushRef="#br0" timeOffset="55039.16">17630 8811 213 0,'0'0'651'0,"0"0"-586"16,0 0-60-16,0 0 20 15,0 0 60-15,0 0-31 16,0 0-37-16,-36-14-16 16,36 12-1-16,0-2 0 15,0 2 11-15,0 0 2 0,2 0-4 16,4 0-9-16,-6 2 8 15,0-2 2-15,2 2 4 16,-2 0-6-16,0-2 3 16,0 2-3-16,2 0 1 15,-2 0 0-15,13 0-6 16,20 0 4-16,25 0-7 16,29 0 6-16,30 0 6 15,18 0 5-15,14-4-9 16,12 0-3-16,1 0-2 15,-6 4-2-15,-13 0 2 16,-21 0-3-16,-28 0 0 16,-27 0-1-16,-22 0 0 15,-12 0 0-15,-10 0 0 16,-8 0 1-16,-7 0 0 0,-5 0 1 16,-3 0 1-1,0 0 1-15,0 0 2 0,0 0 9 16,0 0 0-16,0 0 3 15,0 0 1-15,0 0-3 16,0 0-5-16,0 0-9 16,0 0-1-16,0 0 0 15,0 0 0-15,0 0-37 16,0 0-12-16,0 0-42 16,-26 0-72-16,5 0-66 15,-6 0-323-15</inkml:trace>
  <inkml:trace contextRef="#ctx0" brushRef="#br0" timeOffset="57117.31">17851 9224 641 0,'0'0'163'16,"0"0"-112"-16,0 0-51 16,0 0 2-16,0 0-1 15,46 120 5-15,-29-76-5 16,-2 4 2-16,-1 2-2 16,-4 3 4-16,-3-3-5 0,-5-4 11 15,2-8-3 1,2-10 1-16,-2-6 6 0,0-8-9 15,3-6 0-15,-1-8-6 16,4 0 10-16,3 0-9 16,7-22 0-16,6-22-1 15,6-10 6-15,-6-8 0 16,1 2-3-16,-5 6 0 16,-1 5-3-16,-8 9 3 15,-2 8 0-15,-2 6 0 16,0 4-3-16,-3 4 0 15,1 6-1-15,-2 6-2 0,-1 0-11 16,-4 4-29-16,0-2-8 16,0 0-32-16,0 2-52 15,0 0-82-15</inkml:trace>
  <inkml:trace contextRef="#ctx0" brushRef="#br0" timeOffset="57898.32">18552 9013 638 0,'0'0'76'0,"0"0"-50"16,-113 52 28-16,86-27 14 16,1 7-31-16,1 12-6 15,0 10-20-15,4 12-5 16,0 6 1-16,3 9 9 0,7 5-5 15,5-2-3 1,6-4 2-16,0-9-10 0,0-12 6 16,13-13-6-16,16-11-1 15,8-13-18 1,6-16-30-16,6-6-34 0,-31 0-56 16,-5-20-105-16</inkml:trace>
  <inkml:trace contextRef="#ctx0" brushRef="#br0" timeOffset="58321.86">18938 9164 612 0,'0'0'168'15,"0"0"-137"-15,-133 10-30 16,98 12 32-16,10 8-23 16,2 0-5-16,12 2-4 15,11-2-1-15,0 0 0 16,7-2 3-16,24-4-2 0,4-2 0 15,1-1 1 1,-5-3 3-16,-6 0 13 0,-10-4-4 16,-5 0 3-16,-8-4-6 15,-2-1 12-15,0 2 22 16,0 1-13-16,-29 2-12 16,-21 0-14-16,-14-8-6 15,-9-6-19-15,6 0-57 16,7-12-26-16,46-2-77 15,12-2-125-15</inkml:trace>
  <inkml:trace contextRef="#ctx0" brushRef="#br0" timeOffset="58657.83">19090 8769 728 0,'0'0'30'0,"0"0"-26"15,114 72 2-15,-66-14 63 16,2 12-13-16,-13 0-2 15,-10 5-19-15,-14 1-29 16,-9-4 7-16,-4 0 6 0,0 2 1 16,-31 3-11-16,-19-1-4 15,-9-4-1-15,-5-6-4 16,2-8 0-16,6-14-51 16,4-16-56-16,37-28-121 15</inkml:trace>
  <inkml:trace contextRef="#ctx0" brushRef="#br0" timeOffset="65077.79">21307 8947 816 0,'0'0'40'0,"0"0"-40"0,0 0 0 16,0 0 3-16,0 0 3 15,0 0 7-15,0 0-6 16,182 0-5-16,-63 0-1 16,21 0 3-16,29 0-2 15,29 0 1-15,32 0-3 16,35 0 3-16,27 0-4 0,14 0 2 16,1 8-2-1,-7 0 2-15,-19 2 0 16,-22-2-1-16,-24 0 1 15,-29 0-1-15,-26-4 0 0,-26 1 30 16,-29-4 4-16,-25 2 1 16,-20 0 0-16,-20 3-11 15,-15 0-11-15,-12 1-11 16,-11-1-2-16,-11-2-2 16,-5-3 1-16,-6-1-8 15,0 0 9-15,0 3-7 16,-6-2-44-16,-29 2-28 15,6-3-17-15,-13 0-98 16</inkml:trace>
  <inkml:trace contextRef="#ctx0" brushRef="#br0" timeOffset="66503.14">7508 10022 702 0,'0'0'40'16,"0"0"2"-16,0 0-16 16,0 0 13-16,0 0-39 15,47-10 0-15,6 10 0 0,28 4 1 16,23 16 2-16,23 4 28 16,23 0 46-16,16-2-15 15,17-6-38-15,22-3-14 16,20-13-4-16,16 0-3 15,20-4 4-15,20-29-2 16,17-7-5-16,14-6 7 16,-12 0-5-16,-19 4 0 15,-36 4 1-15,-35 10-2 16,-36 3 3-16,-36 6-4 16,-29 5 0-16,-24 1-1 15,-18 1 1-15,-3 2-2 16,7-2 2-16,8-4-1 15,6 0-15-15,-4 0 13 0,-6 4 2 16,-15 2 0 0,-20 4 2-16,-16 2-1 15,-13 4 0-15,-7-2 0 0,-1 2-1 16,-1 0-1-16,0-2 0 16,2 2-2-16,4 0 3 15,0 0-4-15,1 0-6 16,0 0-18-16,-2 0 9 15,-5 0 5-15,0 0 0 16,-2 0 2-16,0 0 3 16,0 0-12-16,0 0-38 15,0 0-38-15,0 0-56 0,0 0-159 16</inkml:trace>
  <inkml:trace contextRef="#ctx0" brushRef="#br0" timeOffset="73268.95">15514 10233 501 0,'0'0'78'0,"0"0"-40"15,0 0-38-15,0 0 2 16,0 0 20-16,0 0 19 16,96-21 2-16,-90 20-9 15,-4-3 3-15,0 1 4 16,-2 3 5-16,2 0-13 16,-2 0-2-16,0 0 1 0,0 0-1 15,-19-1-19 1,-28-6-12-16,-24 7-7 0,-21 0-4 15,-22 3 10-15,-15 24 1 16,-11 4 0-16,-2 1 0 16,3 2 0-16,19-8-1 15,22-4-1-15,25-6 0 16,30-6 4-16,21-4-3 16,18-2 1-16,4-4-7 15,0 2-2-15,0-2-1 16,0 0-19-16,0 2 19 15,0 2 7-15,0 12 3 16,15 10 0-16,3 16 1 16,1 19 0-16,2 16 19 0,-1 20-10 15,-11 13-5-15,-3 8-1 16,-6 9-2-16,0 3 0 16,-4-2 1-16,-21-5-2 15,1-15 2-15,0-15-2 16,8-20 0-16,7-10 1 15,5-13-2-15,4-12 0 16,0-8 6-16,0-6 0 16,11-6 1-16,16 4 8 15,8-4-5-15,12 3-3 0,10 2-1 16,13-1 3 0,5-4-8-16,13 1 6 15,14-7-2-15,10-2 1 16,-2-2-1-16,-4-2-5 15,-15-1 0-15,-14-2 2 0,-14 1-4 16,-16-2 2-16,-9-2 0 16,-3 2-42-16,-4-2-21 15,10 0-32-15,-1-15-53 16,-29 0-79-16</inkml:trace>
  <inkml:trace contextRef="#ctx0" brushRef="#br0" timeOffset="74368.97">19259 10106 702 0,'0'0'107'16,"0"0"-88"-16,0 0-9 16,0 0 9-16,0 0 1 15,0 0-14-15,138-20 4 16,-24 20-2-16,22 10 3 16,13 2-6-16,7-3 3 15,6-2-7-15,1-3 2 16,-14 0 0-16,-17-4-3 0,-29 0 2 15,-32 0-2-15,-24 0 0 16,-16 0 0-16,-12 0 1 16,-5 0 7-16,-7 0 7 15,-5 0 2-15,0 0-3 16,2 3-1-16,6 2-8 16,3 4 2-16,7 2-6 15,2 1 2-15,3 9-2 16,1 1 1-16,1 7-2 15,0 8 0-15,-2 9 2 16,-1 12-2-16,-2 14 4 0,-1 18-1 16,-2 17 3-1,-5 13 5-15,1 9-2 16,-5 5-6-16,-8 0-2 0,-2-4 0 16,0-9 0-16,-8-11 2 15,-9-10-2-15,-1-10 0 16,3-15 0-16,3-11 1 15,-1-10-1-15,4-10 0 16,0-8 0-16,0-10 3 16,3-8-1-16,-3-10-3 15,-3 0 3-15,-7-3 7 16,-18-5-7-16,-13 0-3 0,-26 0-8 16,-24-13-4-16,-32-5 2 15,-24 2-7 1,-13 4 4-16,-7 2 9 0,11 0 3 15,18 6-4 1,29-2-7-16,38 0-12 0,32-4-24 16,31-12-39-16,17 8-108 15,23-6-453-15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33:40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 10413 661 0,'0'0'96'0,"0"0"-75"16,0 0-21-16,0 0 14 15,0 0-10-15,0 0-1 16,25 6 9-16,47-16-6 16,23-8 5-16,3 0-1 15,-2 4-6-15,-13 4-3 16,-15 2 4-16,-14 2-8 16,-12 0 3-16,-13 0-11 0,-14 0-35 15,-3-6-42 1,-12 6-34-16,0-10-72 0</inkml:trace>
  <inkml:trace contextRef="#ctx0" brushRef="#br0" timeOffset="492.01">2283 9336 676 0,'0'0'75'0,"0"0"-75"16,0 0-9-16,0 0 2 0,139-20 4 15,-39 2 3-15,24 0 0 16,12 0 4-16,16-2-2 16,-23 2 0-1,-31 8-1-15,-35 2-2 0,-50 8 1 16,-13 0-3-16,0 0-54 16,-17 2 3-16,-22 8-15 15,8-6-67-15,0-4-285 16</inkml:trace>
  <inkml:trace contextRef="#ctx0" brushRef="#br0" timeOffset="35104.94">2005 11700 444 0,'0'0'76'0,"0"0"-33"16,0 0-22-16,0 0 7 15,0 0 19-15,0 0-15 16,-13 26-17-16,13-26 9 16,15 0-6-16,32-22-5 15,31-15-9-15,22-8 47 16,11 3-37-16,1 10 6 16,-14 10-15-16,-17 10 2 15,-22 0-7-15,-14 2-2 16,-12 0 2-16,-2-2-2 15,5-4 2-15,7-4 3 16,5-4 15-16,0 1-8 0,-9 5 0 16,-12 9-8-1,-16 4-1-15,-7 5-2 0,-4 0-20 16,0 0-52-16,-37 0-28 16,10 3-31-16,-7-3-182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35:27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24567 3521 361 0,'0'0'94'0,"-41"-64"-36"16,30 48 2 0,4 0-4-16,5 2 7 0,2-1 13 15,0 0-35-15,0 1-2 16,0-1 6-16,0-3-24 16,22-2-1-16,25-6-1 15,22-2-19-15,20 4 4 16,9 6-9-16,-7 16 3 15,-14 2-4-15,-19 20 6 16,-18 22-4-16,-18 8-15 16,-18 13 1-16,-4 7 9 15,-9 6 9-15,-25 2 3 16,-5-4-1-16,1-11 19 16,7-11-21-16,4-10 10 0,0-6-8 15,-2-2-4-15,-9-4-21 16,-4-6-52-1,26-24-95-15,6 0-170 0</inkml:trace>
  <inkml:trace contextRef="#ctx0" brushRef="#br0" timeOffset="205.6">24440 4598 1080 0,'0'0'99'0,"0"0"-9"15,0 0-63-15,0 0-27 16,0 0-7-16,0 0-73 16,-37-60-222-16</inkml:trace>
  <inkml:trace contextRef="#ctx0" brushRef="#br0" timeOffset="78419.81">22684 7892 494 0,'0'0'135'0,"0"0"-104"16,0 0 14-16,0 0 1 16,35-50-28-16,1 44-11 15,6 2 0-15,5 0 22 16,6 4 20-16,5 0 22 16,4 0-26-16,4 6-3 15,0 16-22-15,-1 8-4 16,-5 1-12-16,-7 2 3 15,-10 3 0-15,-10 4-4 0,-10 15-3 16,-6 9 1-16,-11 16 3 16,-6 13 2-16,0 7 10 15,0 4-14-15,0-4 11 16,0-7-12-16,0-13 5 16,25-10-6-16,2-10-12 15,6-10-7-15,3-12-26 16,-1-9 19-16,8-14-5 15,-1-8 31-15,6-7-6 16,0 0 4-16,6-22 4 16,-1-9 2-16,-8 1-4 15,-12 6 6-15,-13 10-7 0,-13 8 6 16,-7 6-1 0,0 0 5-16,-2-4 27 0,-23 2-5 15,-6 0 0-15,0 2-31 16,2 0 0-1,5 0-3-15,6 18 2 0,1 16-5 16,9 10-1 0,4 17 3-16,4 9-5 0,0 8 4 15,0 2-7-15,0 0 12 16,2-3 3-16,-2-5 4 16,0 0 16-16,0-2-12 15,-7-6 21-15,-13-10-22 16,-7-7-1-16,-4-10-8 15,-9-6 1-15,-16-3 1 0,-15-4-3 16,-9-8-11-16,-7-6-80 16,0-8-33-16,58-2-58 15,7 0-96-15</inkml:trace>
  <inkml:trace contextRef="#ctx0" brushRef="#br0" timeOffset="84801.33">13958 8111 625 0,'0'0'1'0,"0"0"32"16,0 0-32-16,0 0 50 15,0 0 10-15,0-32-13 16,0 28-22-16,-6-4 0 16,-23 0 23-16,-18-4-27 15,-15 0-7-15,-16 2-13 16,-10 2-2-16,-5-1 1 0,2 4-1 16,3 5 0-16,9 0-1 15,0 0-1-15,8 14 0 16,0 20 0-16,2 12-7 15,2 6 5-15,-2-2 7 16,2 4-6-16,3-4 4 16,8-3-1-16,9-5 0 15,7 0 1-15,2 2-1 16,1 8 1-16,-4 10-4 16,-1 4 6-16,0 9-6 15,-1 7 6-15,5 0-6 16,7-2 4-16,6-4-2 0,10-11 1 15,6-9 0-15,7-12-1 16,2-6-8 0,0-2 5-16,0 0 4 15,0 4 2-15,0 6 0 16,-7 5 3-16,-2 3-5 0,0 0 3 16,2-2-3-16,5-2 2 15,2-2-5-15,0-6 3 16,12-1-2-16,16-4-14 15,9 2 15-15,4-3 1 16,7 0 0-16,0 0 1 16,2 2 0-16,2-2 5 15,2 0-3-15,8 2 7 0,9-8-9 16,8-2 4-16,8-2-5 16,9-8 10-16,8-1-5 15,6-9 0-15,-4-6 2 16,-5-2-5-16,-15 0 6 15,-12 0-5-15,-5-10 6 16,-4-8-8-16,-1-4 10 16,6-6 5-16,-3-7 0 15,-1-2-7-15,-1-4-2 16,2 3-3-16,-3 0-2 16,1 6 0-16,-7 2 2 15,-9 6-7-15,-9 2 6 0,-11 4-4 16,-4 2 3-1,-3 0 1-15,-2-2-2 16,2-6 0-16,1-9 9 0,0-3-6 16,-2-2 10-1,-1 0-14-15,-3 2 3 0,-3 2-1 16,-1 2 1-16,-1 4-3 16,-1 0 1-16,2 2-1 15,1 1 3-15,1 0-8 16,-1-4 7-16,-4 0-5 15,-1-2 6-15,-7-5 1 16,-2-2-3-16,0-2 6 16,0 0-7-16,-6 2 0 15,-5 4 1-15,0 2 5 16,2 4-11-16,2 3 12 0,1 3-11 16,-1 0 8-16,-5-4-7 15,-5-4 4-15,-5-10-2 16,-7-10 0-16,-5-6 1 15,3-2-1-15,0 8 3 16,2 3-3-16,2 13 2 16,0 4-1-16,-2 0 28 15,0 8-26-15,0-2-2 16,-2 4 1-16,-5-4-1 16,-6-4 0-16,-7-4-3 15,-5-1 4-15,2 8-2 16,2 3-5-16,12 9-2 15,9 8 1-15,7 1-1 0,5 1 3 16,1 3-5-16,-4 0-36 16,0 0-56-1,-9 7-30-15,20-3-79 0,-3-4-191 16</inkml:trace>
  <inkml:trace contextRef="#ctx0" brushRef="#br0" timeOffset="87181">14346 8185 423 0,'0'0'116'0,"0"0"-77"16,0 0-30-16,0 0 16 16,0 0-4-16,0 0-5 15,0 0 10-15,0 0 12 16,0 0 21-16,0 0-5 15,0 0-3-15,5 0-18 16,10-16-12-16,11-16-7 16,11-10-9-16,5-8 1 0,4 2-5 15,-1-2 1 1,-1 2-2-16,-1 1 3 0,1 5-3 16,2 2 2-1,0 2-2-15,3 6 2 0,-5 4-4 16,2 6 4-16,-2 5-5 15,0 2 2-15,5-1 0 16,-2 4 0-16,-2 1 1 16,-3 4-3-16,-2 0 1 15,2 3 2-15,-2 4-1 16,1 0-5-16,-6 0 2 16,-1 0 1-16,-3 13-4 15,-2 3 4-15,-4 2-5 16,-2 4 6-16,-2 2 0 0,3 6 2 15,-1 6 2-15,1 4 3 16,-2 6-1-16,-3 0-2 16,-2-3 3-1,-3-6-3-15,1-2 4 16,-3-7-6-16,-2 2 3 0,1-4-1 16,-3 0 0-16,0-4 1 15,-3-4 0-15,-1-4-4 16,0-4 2-16,-2-4 0 15,0-4 1-15,1-2-2 16,-3 0 0-16,0 0 0 16,0 0-1-16,0 0-45 15,0 0-13-15,0-2-51 0,-7-6-143 16</inkml:trace>
  <inkml:trace contextRef="#ctx0" brushRef="#br0" timeOffset="87582.57">15427 7914 547 0,'0'0'122'15,"0"0"-105"-15,0 0-11 16,0 0-12-16,0 0 5 15,0 0-3-15,27 89 4 0,4-41 53 16,-2-2-24-16,0-6 12 16,2-6-28-16,-4-8 5 15,-6-6-7-15,0-6-5 16,-6-6-5-16,-1-4 4 16,-3-4-3-16,0 0-2 15,0 0 23-15,10-22 32 16,2-18 14-16,6-10-18 15,0-2-26-15,-2-2-15 16,2 4 0-16,0 3-10 16,2 7 0-16,-6 8-1 15,-4 14 0-15,-13 10-4 16,-6 6 6-16,1 1-3 16,-3-4-59-16,0 5-55 0,0-2-112 15</inkml:trace>
  <inkml:trace contextRef="#ctx0" brushRef="#br0" timeOffset="93513.16">20143 9463 664 0,'0'0'158'0,"0"0"-155"16,0 0-2-16,0 0 3 15,0 0-4-15,0 0-6 0,0 50-2 16,23-37 8 0,2 0 0-16,-2-3 28 0,6-6-26 15,10-2 8 1,1-2-2-16,4 0 12 0,1 0-7 15,-3 0 2-15,-6-6-5 16,-5-4-1-16,-2-4-1 16,0-4-6-16,8 0 17 15,6-4-17-15,11-1 0 16,8 5 0-16,7 2-4 16,2 2 1-16,6 10 1 15,-4 2-3-15,0 2-1 16,-5 0 4-16,-6 6-8 0,-7 11 6 15,-4-2 2 1,-3 6-3-16,-2-2 6 0,-4 3-5 16,-6 3 2-1,-4-1 0-15,-9 4-1 0,-7 0-3 16,-7 0 0-16,-3-4 8 16,-3-4-6-16,-3-4 4 15,0-6-2-15,0-2 0 16,0-6-8-16,0-2-5 15,0 0-2-15,0 0 15 16,0 0 0-16,0-12 17 16,0-14-12-16,0-6 8 15,0-4-10-15,0-2 6 16,18 2-8-16,4 6-1 16,5 4 0-16,9 3 1 15,6 4-3-15,7 4-6 0,5 5 7 16,1 6 1-16,1 4 2 15,-3 0-1-15,3 4 8 16,-5 14-6-16,0-1 8 16,1-3-3-16,-8-6-7 15,-4-4 8-15,3-4-8 16,-1 0 20-16,5-29 1 16,8-11 19-16,3-10-13 15,-6-4-14-15,-8 2-14 16,-15 12 2-16,-15 13-2 15,-14 14-36-15,-16 13-86 16,-13 0-118-16,-5 0-423 16</inkml:trace>
  <inkml:trace contextRef="#ctx0" brushRef="#br0" timeOffset="121173.58">10694 15498 781 0,'0'0'52'0,"0"0"-6"15,0 0-46-15,0 0-13 16,0 0 8-16,178 0 5 16,-78 0 8-16,17 0 2 15,12 0 11-15,11 14 29 16,10 12-32-16,4 11-11 15,6-1-1-15,9-6-11 16,16-16 9-16,28-14-7 16,28-18 3-16,36-32 0 15,10 3 5-15,-6 14-5 16,-25 20 5-16,-48 9-5 16,-44 4-9-16,-35 0-51 0,-21 0 46 15,-6 0 13 1,2-6 0-16,19-20 2 0,26-10 26 15,30-8 17-15,28-4-14 16,14 4 4-16,-5 8-33 16,-18 13-2-16,-31 14 3 15,-40 9-6-15,-29 0-18 16,-23 0-1-16,-15 0 19 16,-8 0 4-16,-3 0-6 15,-7 0 12-15,-4 0-10 16,1 0 8-16,-11 0-1 15,-4-5-3-15,-10 4 3 16,-9 1 0-16,-5 0-6 16,0 0 3-16,0 0-23 0,0 0-34 15,-5 0-84 1,-17 0-175-16</inkml:trace>
  <inkml:trace contextRef="#ctx0" brushRef="#br0" timeOffset="122041.99">15379 15829 856 0,'0'0'245'16,"0"0"-245"-16,0 0-85 16,0 0 85-16,54 126 46 0,6-63-20 15,17 3-22-15,11-12 7 16,22-2-4-16,14-10 26 15,19-8-24-15,13-6-5 16,13-6-1-16,7-18 4 16,7-4-9-16,-2-4 7 15,-13-32-10-15,-7-18 5 16,-18-16-2-16,-8-10-5 16,-7-10 7-16,-11-9 0 15,-3 1 1-15,-6 0 3 16,-6 4 2-16,-11 9-9 15,-8 9 6-15,-10 14 0 16,-13 16 0-16,-10 16-1 16,-10 8-1-16,-18 9 5 15,-9 12 3-15,-6-3-4 0,-7 4 1 16,4 0-6-16,-2 0 5 16,0 0-4-16,3 0-2 15,2 0-8-15,2 0 8 16,-1 0-2-16,-2 0-25 15,-6 0-17-15,0 0-36 16,0 0-20-16,-25 4-44 16,7-4-56-16,-2 0-346 15</inkml:trace>
  <inkml:trace contextRef="#ctx0" brushRef="#br0" timeOffset="122624.6">18007 15209 602 0,'0'0'167'0,"0"0"-156"16,0 0 2-16,138-27 90 15,-64 27-26-15,14-5-47 16,17 0-10-16,6 1 2 0,-1-5 1 16,-10 5-19-1,-17 3 14-15,-28 1-17 0,-17 0-2 16,-15 0 7-16,-8 0 3 15,-1 11 11-15,1 10 11 16,1 2 3-16,-3 12-7 16,3 9 9-16,-3 14-21 15,-5 14 11-15,0 8-18 16,-4 5 1-16,-2-5-8 16,7-16 4-16,2-14-5 15,5-16-23-15,4-24-35 16,-2-10-122-16,-16-14-92 15,-2-22-316-15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38:06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13042 9432 715 0,'0'0'3'0,"0"0"2"16,0 0-5-1,0 0 45-15,0 0-42 0,0 7-3 16,29-3-3 0,12-3 3-16,7 4 11 0,10-4 34 15,11-1-9-15,10 0-13 16,14 0-17-16,21 0 19 16,20 0-19-16,19 0 10 15,21-7-6-15,11-5-4 16,2 2 2-16,-2-1-2 15,0 1 3-15,0 4-8 16,-2 0 7-16,4 0-7 16,2 2 0-16,5 0-1 15,0-2 0-15,4 2-1 16,-13 3 4-16,-11 1-5 16,-18 0 8-16,-18 0-10 15,-18 0 8-15,-18 0-5 16,-3 0 5-16,-3 0-7 15,15 0 3-15,13-9 0 0,13-5-2 16,-4 0 12-16,-14 4-4 16,-26 4-3-16,-31 4 1 15,-30 2 1-15,-22 0-8 16,-7 0 8-16,-3 0-5 16,0 0 48-16,0 0-12 15,0 0-29-15,3 0 0 16,-1 0-14-16,0 0 7 15,-2 0-2-15,0 0-5 16,0 0-55-16,-25 4-86 0,3-4-83 16</inkml:trace>
  <inkml:trace contextRef="#ctx0" brushRef="#br0" timeOffset="1268.06">17349 7935 680 0,'0'0'15'0,"0"0"-6"0,0 0-3 16,0 0 38-16,0 0-16 15,0 0 12-15,92-85-32 16,-8 37-7-16,12-6-2 15,4 0 5-15,8-2-6 16,0 0 7-16,6 2-8 16,-2 3 6-16,-6 7 6 0,-2 8 4 15,-2 6-4 1,10-2-4-16,9 0-4 16,16-2-1-16,14-2 6 0,12-2-6 15,11 2 0 1,6 4 3-16,3 5-1 0,-10 9-2 15,-15 10 2-15,-10 8-2 16,-17 0 0-16,-7 0 4 16,-5 16-8-16,-7 4 6 15,-6 2-4-15,4 6 4 16,4 7-5-16,1 9 4 16,-1 12-1-16,-12 8 0 15,-19 6 0-15,-23-4 6 16,-18-1-4-16,-20-1 2 15,-11 2-2-15,-6 8 29 16,-5 8-22-16,0 0 16 16,0-2-12-16,5-7-4 15,-1-11-4-15,2-10 0 0,3-8-3 16,3-5 4-16,-4-10-10 16,1-8 8-16,-1-7-8 15,-6-9 5-15,0-2-1 16,0-3 1-16,-2 0 1 15,0 0 11-15,2 0-13 16,-2-17-7-16,0-6-58 16,0-8-29-16,0 19-76 15,-4-4-124-15</inkml:trace>
  <inkml:trace contextRef="#ctx0" brushRef="#br0" timeOffset="2059.26">21137 8197 413 0,'0'0'46'16,"0"0"5"-16,132 92 23 15,-79-57-9-15,7-5 3 16,2-1-6-16,-1-2 3 15,-6-9-36-15,-5-6 12 16,-8-6-13-16,-5-4 13 16,-5-2-19-16,-3 0 5 0,0 0-4 15,-7 0 2-15,3-12 4 16,-6-4-20-16,0-4 21 16,1-4-6-16,-5-5 17 15,6-7-12-15,-2-5 7 16,6-12-15-16,8-9-5 15,2-4-15-15,4 3 5 16,-1 8-12-16,-5 12 10 16,-6 14-9-16,-8 8 2 15,-5 11-17-15,-7 5-23 16,-5 5-7-16,-2 0-53 16,0 0-83-16,0 0-77 0,-7 1-349 15</inkml:trace>
  <inkml:trace contextRef="#ctx0" brushRef="#br0" timeOffset="3171.28">24537 8139 806 0,'0'0'1'15,"0"0"60"-15,-153-146 2 16,86 102-27-16,-11 2 5 16,-16 5 14-16,-18 9-45 0,-15 10-5 15,-17 12-10-15,-19 6 9 16,-16 6-10-16,-10 30 11 15,0 14-8-15,8 11 6 16,21 11 2-16,23 12 0 16,16 22 5-16,14 15 2 15,23 15-8-15,18 10-3 16,31 5 3-16,30 1-8 16,8 1 7-16,52-7-6 15,33-12 6-15,28-12-3 16,26-13 7-16,27-15 11 15,25-12-8-15,20-14-3 16,11-15-3-16,3-13 0 0,-4-20-4 16,-8-18 4-1,-16-2-8-15,-9-30 3 16,-16-26-5-16,663-951 77 94,-816 845-40-94,-22 13 18 0,-40 13-13 0,-58 10-13 0,-51 11-23 0,-52 19 3 0,-28 18-6 15,2 16-24-15,26 24-38 16,34 12-43-16,136 26-76 0,11 0-212 16</inkml:trace>
  <inkml:trace contextRef="#ctx0" brushRef="#br0" timeOffset="4382.69">23085 9505 598 0,'0'0'127'0,"0"0"-121"16,0 0 67-16,0 0 44 15,0 0-53-15,15-6 7 16,-15 6-55-16,0 0-15 16,0 14 5-16,-13 30-6 15,-1 22 0-15,-1 22 10 16,-1 15 0-16,5 15 12 0,9-2 9 15,2-4-29 1,0-18 11-16,31-13-9 0,9-15-5 16,2-10 5-16,7-3-4 15,3-12 0 1,4-6 1-16,3-10 4 0,13-8 3 16,6-9 1-16,2-8-6 15,1 0-6-15,-15-14-6 16,-13-11-5-16,-12-3-21 15,-16-4-14-15,-12-2-26 16,-13 0-32-16,0 22-52 16,-9 0-131-16</inkml:trace>
  <inkml:trace contextRef="#ctx0" brushRef="#br0" timeOffset="5000.17">22645 9976 437 0,'0'0'202'15,"0"0"-180"-15,0 0 27 16,0 0-12-16,0 0-5 16,0 0-28-16,168-118 6 15,-97 57-3-15,0-5-6 16,-1 0 25-16,-4 2-9 15,-5 7-6-15,-11 10 3 16,-11 13 18-16,-15 11-16 16,-10 14 5-16,-10 9-3 15,-4 0-2-15,0 0 4 16,0 9-11-16,6 36-9 16,6 17 9-16,5 12-7 15,4-2 5-15,1-9 2 0,4-9-9 16,3-10 2-1,-2-8-2-15,-2-4-8 0,-9-12-67 16,-16-20-104-16,0 0-195 16</inkml:trace>
  <inkml:trace contextRef="#ctx0" brushRef="#br0" timeOffset="5384.57">24432 10122 862 0,'0'0'41'0,"0"0"23"0,0 0 0 15,0 0-63-15,-133 27-2 16,108-4-2-16,12 1-5 16,13 2-24-16,0 5 25 15,0 1-27-15,15 6 10 16,8 2 23-16,-3 0 2 16,-7-2 2-16,-4 0-2 15,-9-4 24-15,0-1-5 16,0-4 5-16,0-4-18 0,-9-3 2 15,-8-7 0-15,-8-6-9 16,-4-7-1-16,-4-2-85 16,19 0-81-16,7-19-172 15</inkml:trace>
  <inkml:trace contextRef="#ctx0" brushRef="#br0" timeOffset="5618.31">24856 9876 973 0,'0'0'135'15,"0"0"-87"-15,0 0 4 0,0 0-52 16,0 0-6-16,27 150 5 16,-27-56 1-16,0-2 0 15,0-10 0-15,4-5-1 16,-4-3-15-16,0-8-47 15,-9-8-38-15,-18-16-54 16,11-42-65-16,1 0-280 16</inkml:trace>
  <inkml:trace contextRef="#ctx0" brushRef="#br0" timeOffset="6067.05">24673 10339 816 0,'0'0'29'0,"0"0"-4"15,0 0 13-15,0 0-38 16,168-68 2-16,-77 59-7 16,11 0 12-16,3-4-7 15,-14 4 22-15,-15-1-14 16,-23 1-8-16,-22 8 2 16,-21-2-1-16,-10 3 0 15,0 0 13-15,-16 0 74 16,-18 0-23-16,-8 3-29 15,-3 15-29-15,3 4-5 16,7 0-1-16,10 2-1 16,9 0-3-16,12-4-1 15,4 0-5-15,0-6 7 0,16-10-61 16,15-4-23-16,4 0 29 16,-1-10 56-16,-3-8 1 15,-6-2 7-15,-8 4 15 16,-3 2 16-16,-3 4 13 15,-7 6-17-15,1 4 11 16,-5 0-13-16,5 0-6 16,3 0-19-16,3 22-7 15,3 8 0-15,1 6 5 16,-5 0-5-16,-2 0-14 0,-3-6-39 16,-5-14-86-1,0-16-79-15,0 0-232 0</inkml:trace>
  <inkml:trace contextRef="#ctx0" brushRef="#br0" timeOffset="6271.46">25716 9904 519 0,'0'0'432'16,"0"0"-390"-16,0 0 70 15,0 0-65-15,0 0-47 16,0 0-33-16,22 154 25 15,-22-58 7-15,0-3 1 16,0-7-27-16,0-6-19 16,-11-10-64-16,-9-7-27 0,6-58-77 15,-1-5-240-15</inkml:trace>
  <inkml:trace contextRef="#ctx0" brushRef="#br0" timeOffset="6651.57">25551 10477 520 0,'0'0'201'0,"0"0"-139"16,0 0 36-16,90-116-46 16,-22 96-29-16,14 2-6 15,3 2 3-15,-4 2-18 16,-12 0 0-16,-11 0-2 16,-12 0 4-16,-8 2-6 0,-6-2 9 15,-5 1-7-15,-10 4 1 16,-5-4 8-16,-8 4 22 15,-4 0 12-15,0-1-5 16,0 4-14-16,-14-1 4 16,-15 4-26-16,-7 3-4 15,1 0-2-15,-1 22 3 16,3 6-10-16,6 7 1 16,7 1 3-16,7 0 7 15,11-2 5-15,2-4-1 16,0-4 18-16,17-4-22 15,14-2 17-15,5-6-5 16,0-10-5-16,4-4-7 16,8 0-35-16,8-16-85 15,-33 0-122-15,2-2-271 0</inkml:trace>
  <inkml:trace contextRef="#ctx0" brushRef="#br0" timeOffset="6934.18">26807 10024 778 0,'0'0'244'16,"0"0"-215"-16,0 0 71 15,0 0-85-15,0 0-15 16,0 0-8-16,0 0 1 0,-86 143 6 16,86-92-19-1,0-2 10-15,9-7-3 0,-7-4 13 16,-2-8 0-16,0-4 2 15,-11-6-1-15,-11-2 11 16,-5-4 23-16,0-4-21 16,2-6 4-16,1-4-17 15,0 0-2-15,-5-12-2 16,0-18-55-16,-5-6-120 16,22 18-75-16,6 2-131 15</inkml:trace>
  <inkml:trace contextRef="#ctx0" brushRef="#br0" timeOffset="7306.2">26734 10068 257 0,'0'0'398'0,"0"0"-385"15,0 0 57-15,0 0-49 0,0 0-18 16,120 0 11-1,-75 10-1-15,-5-4-3 0,-6 6 13 16,-5-4 11-16,-5 0 5 16,-2 2-15-16,-4-6-5 15,-7 1-19-15,-1-4 1 16,-10-1-1-16,0 0-61 16,-12 0-172-16,-17 0-412 15</inkml:trace>
  <inkml:trace contextRef="#ctx0" brushRef="#br0" timeOffset="8033.55">23938 9569 533 0,'0'0'194'0,"0"0"-156"0,0 0 36 16,0 0-45-16,0 0-29 16,0 0-2-16,-69 114-6 15,44-44 8-15,-6 13 16 16,-5 17 13-16,-6 10 7 15,-11 12-8-15,-8 3 1 16,-3 5 6-16,-3-2-27 16,9-3 8-16,9-5-16 15,18-12 6-15,20-8-4 16,11-7 2-16,0-9-4 16,35-5 6-16,17-10 8 15,15-8 2-15,10-11 10 16,10-12-20-16,2-14 6 0,5-12-8 15,-1-12 4-15,-5 0-8 16,-15-22 0-16,-15-18-16 16,-23-11-31-16,-19-11-37 15,-16-10-37-15,0 38-54 16,-24 2-175-16</inkml:trace>
  <inkml:trace contextRef="#ctx0" brushRef="#br0" timeOffset="8582.66">23603 9559 369 0,'0'0'256'15,"0"0"-252"-15,0 0 9 16,152-20 70-16,-92 7-39 16,5 0 1-16,2 1-12 15,-7 0-24-15,-13 2 3 16,-20 6 42-16,-17 1-16 15,-10 3-21-15,0 0 18 16,0 0 27-16,0 25-29 16,0 21-30-16,0 16-3 15,2 6 1-15,10-4 10 0,3-5-8 16,4-12-2-16,-4-3-2 16,-4-1-3-16,0-5-61 15,-9-32-85-15,1-2-98 16</inkml:trace>
  <inkml:trace contextRef="#ctx0" brushRef="#br0" timeOffset="9233.67">24883 10930 729 0,'0'0'81'0,"0"0"-39"15,0 0 28-15,0 0-49 16,24 114 18-16,-13-49 17 16,-4 9-29-16,0 10-22 15,-7 0 7-15,0 5-9 16,0-3 4-16,-18-2-7 0,-3-9 1 16,0-13-2-16,-2-12 7 15,5-20-10-15,5-14 4 16,4-10-4-16,6-6-13 15,1 0 3-15,2 0-10 16,-2-6 5-16,0-18 9 16,0-6 8-16,2-6-2 15,0-9 4-15,0-7 0 16,6-6 0-16,21-4-4 16,6-6 8-16,12-2-4 15,9-5 0-15,5 3 0 0,11 6-5 16,-3 10 3-1,0 18-2-15,-7 12 8 0,-6 16 10 16,-12 10 3-16,-11 0-4 16,-11 2-12-16,-11 24 3 15,-7 4 11-15,-2 8-2 16,-7 4 18-16,-28 2-19 16,-17-2-3-16,-8-6-5 15,-7-8-3-15,1-10-1 16,6-14-36-16,10-4-54 15,15-4-56-15,32-15-112 16,3-4-218-16</inkml:trace>
  <inkml:trace contextRef="#ctx0" brushRef="#br0" timeOffset="9781.93">25471 11119 535 0,'0'0'281'16,"0"0"-281"-16,0 0 0 15,0 0 13-15,8 136-3 16,-14-84 3-16,-1-5 3 16,5-9-11-16,2-11-4 0,0-12-1 15,0-7 0-15,0-6-35 16,0-2 12-16,0 0 7 15,0-4 16-15,20-24 25 16,16-11-2-16,13-2-20 16,2-2 11-16,5 9-13 15,-5 8 1-15,-8 8 13 16,-10 10-3-16,-11 4 24 16,-9 4-30-16,-6 0 22 15,-3 0-7-15,-4 0 9 16,0 0-4-16,0 24 4 15,0 10-18-15,0 9 5 16,0 3-1-16,-2-5-12 16,2-2-1-16,0-5 0 15,12-10-6-15,15-8 2 16,6-12-9-16,-2-4-17 0,3-2 13 16,-5-24 14-16,-8-8 8 15,-9-3 26-15,-12-3-4 16,0 4 12-16,-8 4 0 15,-17 6-13-15,-4 6-29 16,-5 4-4-16,-2 6-23 16,-6 6-14-16,-2 4-54 15,25 0-123-15,6 0-76 16</inkml:trace>
  <inkml:trace contextRef="#ctx0" brushRef="#br0" timeOffset="10198.83">26186 10890 820 0,'0'0'207'16,"0"0"-201"-16,0 0-6 16,0 0 1-16,0 0 23 15,14 125-24-15,-26-61 30 16,3 0-23-16,1-6-5 15,1-2 6-15,-2-8 5 16,0-6-12-16,0-10-2 16,2-7 7-16,5-11-12 0,2-6-2 15,0-6-21 1,9-2-24-16,27 0 3 0,10-18 50 16,12-14 3-16,7-7 9 15,-3 7-9-15,-6 6 22 16,-11 10 4-16,-16 11 24 15,-10 5-15-15,-10 0-7 16,-6 5-27-16,-3 23 10 16,0 12 9-16,-7 5-1 15,-22-1-5-15,-11-2-13 16,-6-2-4-16,-6-8 0 16,0-10-17-16,11-14-63 0,7-8-83 15,30 0-77-15,4-20-241 16</inkml:trace>
  <inkml:trace contextRef="#ctx0" brushRef="#br0" timeOffset="10598.46">26857 11217 441 0,'0'0'531'0,"0"0"-523"16,0 0-7-16,0 0 47 15,-114 30-47-15,82 1 29 16,11 2 19-16,7-2-46 16,10-4-6-16,4-6 0 15,0-3 0-15,20-8-44 0,7-10-18 16,2 0 30-16,-3 0 21 16,-1-20 14-16,-3-5 20 15,1-2 9-15,-4-4 9 16,-1 1 18-16,-5 8-27 15,-1 10 11-15,-8 6-16 16,-2 6 8-16,-2 0-4 16,0 0-3-16,0 0-8 15,0 22-14-15,0 12-3 16,7 7 10-16,2-1-12 16,2-4 2-16,-2-8-9 0,-3-6-34 15,1-10-44-15,-2-10-81 16,-5-2-105-16,0 0-438 15</inkml:trace>
  <inkml:trace contextRef="#ctx0" brushRef="#br0" timeOffset="11198.63">27303 10752 563 0,'0'0'293'0,"0"0"-257"16,0 0 76-16,0 0-25 16,0 0-81-16,0 0-6 15,2 165 23-15,-2-83-18 16,0 2 3-16,0 0-5 16,-5-4-1-16,-6-13 0 0,-2-16-2 15,-1-11 3-15,3-17-5 16,5-11 2-16,4-6-4 15,2-6 1-15,0 0-21 16,0 0 11 0,0-2-19-16,0-19 11 0,6-2 4 15,9-4 17-15,10 0-4 16,6 2 4-16,4 4 5 16,6 2 2-16,-1 7 9 15,-7 8-14-15,-6 4 13 16,-7 0 0-16,-11 0-2 15,-7 13-1-15,-2 10 5 16,0 12-1-16,-29 2 8 0,-14 0 9 16,-3-3-32-1,-5-8 8-15,7-8-9 0,4-4-1 16,5-8-36 0,10-6-24-16,2 0-45 0,5 0-28 15,18-14-57-15,0 2-149 16</inkml:trace>
  <inkml:trace contextRef="#ctx0" brushRef="#br0" timeOffset="11758.61">27737 11231 339 0,'0'0'509'0,"0"0"-481"0,0 0 70 15,0 0-31 1,-27 102-44-16,15-52 14 0,4-5-5 15,8-9-31-15,0-10 4 16,0-14-10-16,0-12-91 16,0-4-115-16,6-22-232 15</inkml:trace>
  <inkml:trace contextRef="#ctx0" brushRef="#br0" timeOffset="11882.32">27792 10736 759 0,'0'0'53'0,"0"0"-26"16,0 0 34-16,0 0-61 16,0 0-113-16,0 0-102 0</inkml:trace>
  <inkml:trace contextRef="#ctx0" brushRef="#br0" timeOffset="12070.25">28097 10710 717 0,'0'0'193'0,"0"0"-108"15,0 0 66-15,0 0-108 16,-10 142-39-16,-15-59 26 16,0 8-4-16,4 8-25 15,0-5 3-15,3-8-4 16,7-13 0-16,3-19-2 16,8-18-77-16,0-16-63 15,0-20-76-15,12 0-62 0</inkml:trace>
  <inkml:trace contextRef="#ctx0" brushRef="#br0" timeOffset="12207.9">28211 11241 825 0,'0'0'94'0,"0"0"95"16,0 0-85-16,0 0-90 16,0 0-14-16,-62 135 0 15,55-101 0-15,7-12-107 16,0-22-115-16,0 0-158 15</inkml:trace>
  <inkml:trace contextRef="#ctx0" brushRef="#br0" timeOffset="12338.3">28388 10786 730 0,'0'0'57'0,"0"0"-57"0,37-102-2 16,1 100-95-16,-18 2-162 15</inkml:trace>
  <inkml:trace contextRef="#ctx0" brushRef="#br0" timeOffset="12514.63">28639 10726 684 0,'0'0'158'16,"0"0"-22"-16,-11 116-4 16,-13-46-47-16,3 12-53 0,-3 9-1 15,0 1-31 1,-3-4 5-16,-2-7-5 15,0-13-31-15,-4-16-83 0,-1-16-66 16,1-18-12-16,21-18-87 16,6-8-156-16</inkml:trace>
  <inkml:trace contextRef="#ctx0" brushRef="#br0" timeOffset="12988.27">28305 11273 593 0,'0'0'93'15,"0"0"1"-15,151-122 0 16,-88 112-52-16,-1 10 15 15,0 0-11-15,-3 4-25 16,-8 14-10-16,-7-2 0 16,-10-4-10-16,-5-6 6 15,-7-6-6-15,-7 0 2 0,1 0 11 16,-1-6-8-16,-3-14 58 16,1 0-23-16,3-2-9 15,-1 2-13-15,-1 6-4 16,-3 4-13-16,-5 6 0 15,-3 4-4-15,1 0-14 16,1 0 14-16,4 16-17 16,2 12 17-16,3 8 2 15,-1 6 6-15,3 10-6 16,-3 7 2-16,-1 3-1 0,-6 4 3 16,-6-2 0-16,0 4 0 15,0-2-3-15,-14-2 1 16</inkml:trace>
  <inkml:trace contextRef="#ctx0" brushRef="#br0" timeOffset="24075.41">29223 11680 510 0,'0'0'32'15,"0"0"-15"-15,0 0-16 16,0 0-1-16,0 0 4 16,0 0-4-16,4 13-8 0,-4 37-1 15,0 16 4-15,5 4 10 16,3 2 4-16,4-4-4 16,-6-8 7-16,-6-6-12 15,0-9 11-15,-2-7-1 16,-29-8 7-16,-11-8-13 15,-14-8 5-15,-8-12-18 16,-6-2 8-16,8-12-15 16,11-30-2-16,12-12 8 15,18-11 1-15,11-9 6 16,10-8 3-16,0-2 8 16,23 2 24-16,10 7-32 15,8 15 15-15,3 14-10 16,3 12 10-16,18 10-13 0,12 6 5 15,12 6 6-15,3 4-8 16,-19 6 13-16,-21-2-13 16,-23 4-5-16,-21 0 0 15,-8 0 0-15,0 0-5 16,0 0 5-16,0 0 0 16,0 0 0-16,0 0-23 15,0-2-39-15,0 2-34 16,0-6-189-16</inkml:trace>
  <inkml:trace contextRef="#ctx0" brushRef="#br0" timeOffset="53642.64">13794 10706 680 0,'0'0'110'0,"0"0"-110"16,0 0 11-1,0 0 27-15,0 0 15 0,0 0-38 16,0 0-8-16,-9 20-3 16,60-20 12-16,31 0 3 15,30-8 16-15,30-12-25 16,26-6 1-16,17 4-10 15,23 4 3-15,20 0 2 16,6 1-1-16,9 3-8 16,-9 0 10-16,-9 0-13 15,-5 1 12-15,-17-1-3 16,-14-1-2-16,-19 1 6 16,-34 2-2-16,-36 4-3 15,-40 2 4-15,-33 0-2 0,-19 2 2 16,-5 2 2-16,0 0 22 15,-1 2-30-15,-2-2-35 16,0 0-59-16,-27 2-18 16,-2 0-84-16,-9 0-194 15</inkml:trace>
  <inkml:trace contextRef="#ctx0" brushRef="#br0" timeOffset="54723.5">14355 13716 863 0,'0'0'14'16,"0"0"-6"-16,0 0-8 15,0 0 79-15,0 0 10 16,0 0-71-16,-54-12-18 16,64 10-23-16,27-4 14 15,36-4 9-15,44-12 18 0,45-13 9 16,52-12-20-16,43-10 12 16,30-3-17-16,16 8-2 15,-7 10 6-15,-12 10-9 16,-24 9 5-16,-26 8-2 15,-32 1 0-15,-23 3 6 16,-23 4-18-16,-16 3 19 16,-13 0-15-16,-16 0 14 15,-17 0-12-15,-24 2 12 16,-26-1-9-16,-22 3 3 16,-15 0 0-16,-7 0 0 0,0 0 1 15,0 0-2 1,0 0-78-16,0 0-71 15,-9 0-76-15,-9-5-323 0</inkml:trace>
  <inkml:trace contextRef="#ctx0" brushRef="#br0" timeOffset="58442.77">13223 14562 932 0,'0'0'97'15,"-140"-20"-97"-15,90 18 2 16,9 2 26-16,1 0 46 16,-3 2-61-16,-4 30-13 15,-2 18 4-15,-3 28-9 0,4 35 10 16,3 35 1-1,14 12 0-15,20 9 16 0,11-7 0 16,23-19 4-16,37-23-26 16,22-22 7-16,21-22-21 15,24-31 14-15,12-31-4 16,6-14-19-16,-2-49 21 16,-14-41-12-16,-15-34 14 15,-22-19 11-15,-28-13-1 16,-32-6 11-16,-32 7-19 15,0 7 21-15,-39 14-13 16,-14 13 2-16,-3 19-9 16,2 22-3-16,-1 24 0 15,2 23-8-15,-1 19-13 16,0 14-78-16,3 8 26 0,7 38-105 16,10 12-6-16,34-23-72 15,0-5-91-15</inkml:trace>
  <inkml:trace contextRef="#ctx0" brushRef="#br0" timeOffset="58856.11">13983 15172 609 0,'0'0'363'0,"0"0"-363"16,0 0 8-16,0 0 7 16,0 0-3-16,0 0-10 15,145-36 21-15,-34-7 30 16,27 1-26-16,16-2 22 15,15 4-49-15,16 8 19 16,7 6-18-16,8 0 14 16,-2 4-13-16,-12 8 5 15,-19-3 4-15,-34 12-10 16,-32 0-1-16,-34 4 9 0,-30 1-20 16,-14 0 11-16,-10 0-14 15,-9 0-63-15,-2 0-54 16,-2-12-32-16,0 3-39 15,-6 0-5-15</inkml:trace>
  <inkml:trace contextRef="#ctx0" brushRef="#br0" timeOffset="59139.23">15749 14436 848 0,'0'0'246'0,"0"0"-246"15,0 0-10-15,0 0 10 0,0 0 45 16,150-17 13-16,-47 28-30 16,6 23-25-16,-18 14 6 15,-24 4-1-15,-32 8-13 16,-27 8 10-16,-8 10 16 16,-29 9 5-16,-23 1-1 15,-4-6-14-15,0-8-10 16,10-21-1-16,6-7-6 15,9-19-7-15,4-4-54 16,4-11-30-16,5-12-83 16,18 0-39-16,0-12-97 15</inkml:trace>
  <inkml:trace contextRef="#ctx0" brushRef="#br0" timeOffset="59574.35">17525 14171 823 0,'0'0'335'15,"61"-123"-335"-15,-111 101 0 16,-5 17 23-16,-15 5 49 16,-3 1-43-16,-5 50-24 15,-4 31 25-15,-5 30-26 16,2 22 21-16,8 17-15 0,16 5 15 15,21 1-22-15,27-1 0 16,13-14-3-16,31-13-13 16,36-19 12-16,22-14-31 15,18-19 27-15,20-32-31 16,15-24 27-16,12-21-15 16,6-44 23-16,1-49-10 15,0-33 11-15,-19-34 2 16,-24-27 2-16,-35-10-8 15,-48 5-48-15,-35 16 36 16,-29 25 16-16,-51 17 14 16,-27 22 14-16,-14 22 6 15,1 21-29-15,9 23 0 16,16 18-10-16,16 16-25 0,15 12-44 16,10 22-96-1,47 10-116-15,1 8-325 0</inkml:trace>
  <inkml:trace contextRef="#ctx0" brushRef="#br0" timeOffset="60062.6">17189 15262 1028 0,'0'0'52'0,"0"0"-47"15,0 0-5-15,12-121 50 16,45 17-36-16,13-10-9 16,1 7-6-16,-5 9 2 15,-10 16 3-15,-12 16-2 0,-10 14 2 16,-5 16 31 0,-9 13-22-16,-7 12 22 0,-6 8-2 15,-4 3 6-15,3 0-12 16,7 27 3-16,10 29-17 15,8 20 38-15,4 18-10 16,1 1-35-16,-2-5 0 16,-6 0-1-16,-3-14-10 15,-3-6-20-15,-3-21-37 16,-7-13-44-16,-7-10-34 16,-5-12-83-16,0-14-83 15,0 0-169-15</inkml:trace>
  <inkml:trace contextRef="#ctx0" brushRef="#br0" timeOffset="60234.44">17370 14919 1021 0,'0'0'104'16,"0"0"-76"-16,0 0 6 16,0 0-29-16,0 0 7 15,178-32-12-15,-51 28 5 16,-9 2 3-16,-14 2-16 15,-27-2-100-15,-69 2-125 16,-8 0-196-16</inkml:trace>
  <inkml:trace contextRef="#ctx0" brushRef="#br0" timeOffset="60856.35">13746 16034 792 0,'0'0'109'0,"0"0"-109"0,0 0 0 16,0 0 74-16,0 0 34 15,0 0-69-15,-84-44-39 16,106 44-15-16,34 18 15 16,29 22 45-16,19 18 20 15,12 12-39-15,2 6 5 16,-9 2-19-16,-15-3-11 16,-16-7-1-16,-18-6-12 15,-8-4-6-15,-10-10-49 16,-5-8 11-16,-5-8-82 0,-8-18-27 15,-24-14-97-15,0 0-83 16</inkml:trace>
  <inkml:trace contextRef="#ctx0" brushRef="#br0" timeOffset="61305.47">15680 16429 1030 0,'0'0'94'16,"0"0"-81"-16,0 0 9 15,0 0 79-15,-182 16-74 0,97 42-27 16,-1 22 0 0,-1 23-8-16,-3 13 16 0,10 6-8 15,13 6 0-15,17-1 13 16,25 1 0-16,25-12 1 15,0-9-14-15,56-17 11 16,21-14-23-16,23-14-1 16,16-14 10-16,15-25-23 15,17-23 6-15,8-9 20 16,2-45 2-16,-9-26 4 16,-20-18-2-16,-23-9-4 15,-33-5-6-15,-36-4-5 16,-29 0-10-16,-8 5 21 0,-50-1 0 15,-23 2 16-15,-20 1-1 16,-19 11-2-16,-13 14-13 16,-8 22-46-16,3 22 4 15,13 26-60-15,16 14-38 16,23 14-86-16,68 20-20 16,10 6-234-16</inkml:trace>
  <inkml:trace contextRef="#ctx0" brushRef="#br0" timeOffset="62422.72">15440 16808 825 0,'0'0'136'0,"0"0"-75"15,0 0 29-15,0 0 28 0,0 0-101 16,0 0-17-16,0 0-7 16,-7 164 7-16,7-57 18 15,0-3-11-15,9-16-6 16,0-16 3-16,0-10-8 16,-7-12 3-16,-2-15-27 15,0-12-3-15,0-10-24 16,0-13 5-16,0 0-19 15,0-14 17-15,0-39-45 16,-2-23 87-16,2-18 10 16,0-4 10-16,7 4 25 15,24 9 0-15,14 9-6 0,10 10-20 16,17 12 22 0,3 10-29-16,-5 21 27 0,-15 18-12 15,-20 5-17-15,-23 14 14 16,-12 40-2-16,-14 18 38 15,-37 20-38-15,-9-6-12 16,-2-11-8-16,8-21 8 16,21-22-25-16,12-20 9 15,19-12-15-15,2 0-13 16,0 0-38-16,29 0 32 16,25 0 50-16,17 0 5 15,7 0 38-15,-7 14-26 16,-19 0 32-16,-21 4-20 0,-18 0 3 15,-13 4 9-15,0 8 27 16,-6 6-12-16,-30 0-30 16,-18-4-12-16,-10-10-14 15,-17-13-11-15,-8-9-83 16,-7-9-34-16,61-13-42 16,-1-10-122-16</inkml:trace>
  <inkml:trace contextRef="#ctx0" brushRef="#br0" timeOffset="63790.2">12952 14899 652 0,'0'0'104'0,"0"0"-47"15,0 0 28-15,0 0 14 16,0 0-73-16,0 0-5 0,0 0-19 16,33 38 31-1,34 28 40-15,20 18-3 0,11 11-38 16,0-7-16-16,-11-8-16 15,-14-12 6-15,-22-14-12 16,-15-10-22-16,-16-8-17 16,-11-13-12-16,-5-14-8 15,-4-6-45-15,0-3 0 16,-2-3 1-16,-18-19-107 16</inkml:trace>
  <inkml:trace contextRef="#ctx0" brushRef="#br0" timeOffset="64060.68">13622 14720 642 0,'0'0'247'16,"0"0"-196"-16,0 0-23 15,0 0 76-15,-167 91-64 16,84 13-34-16,-15 28 4 15,-8 16 1-15,-6 1 3 16,14-17-5-16,11-24 9 16,18-23-2-16,16-23 4 15,13-18-16-15,15-22-2 16,16-12-4-16,9-10-63 16,0-14-89-16,16-18-146 0,6-6-66 15</inkml:trace>
  <inkml:trace contextRef="#ctx0" brushRef="#br0" timeOffset="67358.32">14947 16431 432 0,'0'0'328'0,"0"0"-227"16,0 0-39-16,0 0 14 16,0 0-3-16,0 0-57 15,0 0-3-15,2-22-8 16,-2 22 20-16,0 2 8 16,0 34 3-16,-4 20-14 15,0 24-20-15,4 10 17 0,0-5-18 16,0-1 10-1,18-12-8-15,-3-14 0 0,-5-14 0 16,-8-16-2-16,-2-10-1 16,0-10 4-16,0 1-13 15,-23-9 9 1,-33 1-1-16,-24-1-40 0,-18 0-1 16,-8 0 22-16,-4 0 4 15,3 0-6-15,12 0-6 16,21 0-34-16,21 0-50 15,24 0 85-15,29 0-57 16,6-1-174-16</inkml:trace>
  <inkml:trace contextRef="#ctx0" brushRef="#br0" timeOffset="72855.65">14517 14109 807 0,'0'0'167'16,"-115"0"-167"-16,66 22 0 15,13 12 9-15,11 10 8 16,17 10-17-16,8 8-17 16,0-1 10-16,11-7-3 15,18-8-6-15,2-10 10 0,6-12-3 16,4-6 0-16,-1-12 0 15,0-6 9-15,1 0 12 16,-6-18 4-16,-6-14 5 16,-9-8 13-16,-11-4 4 15,-9-2-19-15,0-1 9 16,-5 9-20-16,-19 4-2 16,-9 4-6-16,-12 8-21 15,-2 4-16-15,-2 4-16 16,5 4-28-16,7 4-39 15,31 6-62-15,6 0-135 16</inkml:trace>
  <inkml:trace contextRef="#ctx0" brushRef="#br0" timeOffset="73039.13">14976 14305 1002 0,'0'0'95'0,"0"0"-95"15,0 0-24-15,0 0-4 16,0 0-66-16,0 0-307 16</inkml:trace>
  <inkml:trace contextRef="#ctx0" brushRef="#br0" timeOffset="73453.01">15296 13958 743 0,'0'0'91'0,"0"0"-74"16,0 0-5-16,0 0-7 16,0 0-5-16,0 0-1 15,153-92-2-15,-113 82-2 16,-11 2-21-16,-12 6-19 16,-9 0-25-16,-8 2-13 15,0 0-20-15,0 0-42 16,-18 0-88-16</inkml:trace>
  <inkml:trace contextRef="#ctx0" brushRef="#br0" timeOffset="73738.32">15371 13876 56 0,'0'0'423'0,"0"0"-319"0,0 0-32 15,0 0 13-15,0 0-27 16,0 0-41-16,-50 95 9 16,44-58-10-16,2 3 1 15,-1-1-14-15,5-7 2 16,0-6-5-16,0-8-10 15,0-4 4-15,15-4-15 16,10-2 20-16,6 0 1 16,8 2 30-16,5-2-9 0,0 2 0 15,-5 2-5-15,-12-4-4 16,-12 0 14-16,-11-4-18 16,-4 0 27-16,0 0 16 15,0 4 11-15,-17 4-22 16,-20-2-40-16,-5-2-55 15,-9-6-87-15,29-2-79 16,-2 0-123-16</inkml:trace>
  <inkml:trace contextRef="#ctx0" brushRef="#br0" timeOffset="74470.9">12782 16749 699 0,'0'0'240'15,"0"0"-232"-15,0 0 60 16,0 0 33-16,0 0-98 16,-121 139-3-16,97-77-1 15,13-14-1-15,11-6 1 16,0-8-20-16,33-6-14 15,15-6 17-15,4-8 12 0,2-5-1 16,-5-9 7 0,-13 0-5-16,-11-10-4 0,-12-16 9 15,-9-6 8-15,-4-3 16 16,0-1 3-16,-2 4-6 16,-23-2-4-16,-8 6-17 15,-5 2-22-15,-6 0-64 16,-1 16-78-16,28 10-98 15,7 0-61-15</inkml:trace>
  <inkml:trace contextRef="#ctx0" brushRef="#br0" timeOffset="74623.36">13374 16994 1053 0,'0'0'30'0,"0"0"-1"15,0 0-58-15,0 0-20 16,0 0-198-16,0 0-198 16</inkml:trace>
  <inkml:trace contextRef="#ctx0" brushRef="#br0" timeOffset="74876.88">13559 16575 729 0,'0'0'263'0,"0"0"-263"16,0 0-5-16,101-120-12 16,-38 92 17-16,5 2-4 15,-7 4-26-15,-15 12 2 16,-19 2-25-16,-13 3 2 15,-8 5-26-15,-6 0-1 16,0-4 0-16,0 4-26 16,-6-1-37-16</inkml:trace>
  <inkml:trace contextRef="#ctx0" brushRef="#br0" timeOffset="75202.46">13754 16356 558 0,'0'0'160'0,"0"0"-103"16,0 0-5-16,0 0-17 15,0 0-31-15,-43 117-3 16,43-77 2-16,0 4-3 16,0-8-2-16,14-10-3 15,13-12-24-15,10-6 27 16,7-8 2-16,8 0 25 16,0 0 2-16,-6 0 0 15,-9 0-7-15,-5 14 7 16,-8 4-9-16,-1 4-9 15,-8 1-1-15,-5 3-3 16,-10-2 16-16,0-2 56 16,-35 4 0-16,-22 0-52 15,-17-8-25-15,-5-8-1 0,-2-10-29 16,10 0-31-16,15-10-31 16,18-12-16-16,36 6-92 15,2 6-139-15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39:56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9154 7373 892 0,'0'0'60'0,"0"0"-56"15,0 0 2-15,0 0-4 16,148-158 12-16,-48 100-11 16,-2 10 15-16,-7 9-13 15,-8 5 0-15,-3-2-2 0,-4 0-2 16,-4-4 0 0,-13 8 9-16,-16 4-14 0,-16 11 8 15,-14 12-8 1,-11-1 3-16,-2-2-23 0,-5 0-61 15,-17 6-54-15,-7 2-225 16</inkml:trace>
  <inkml:trace contextRef="#ctx0" brushRef="#br0" timeOffset="860.08">9252 11636 676 0,'0'0'213'0,"0"0"-203"16,0 0-1-16,0 0 13 15,0 0 4-15</inkml:trace>
  <inkml:trace contextRef="#ctx0" brushRef="#br0" timeOffset="18960.99">13902 10329 51 0,'-127'146'23'15,"104"-120"-13"-15,15-17 37 16,8-6-2-16,0-1-30 16,0 7-15-16,0 6 0 15,0 11-25-15,-15 10 3 16,-14 11 18-16,-16 5 4 16,-12 10 5-16,-17 14-4 15,43-46-1-15,-3 1-65 16</inkml:trace>
  <inkml:trace contextRef="#ctx0" brushRef="#br0" timeOffset="20712.61">8780 11812 523 0,'0'0'59'0,"0"0"-39"16,0 0-11-16,0 0 38 16,0 0 22-16,0 0-32 15,-8 0-21-15,8 0 6 16,0 0-6-16,2-9-3 16,33-19-10-16,25-21-6 15,32-17 6-15,16-10 1 16,11 6-2-16,-10 16 2 15,-26 16-4-15,-28 20 0 0,-28 10-4 16,-18 6 7-16,-9 2-14 16,0 0 19-16,0 0-16 15,0 0 2-15,0 0-4 16,0 0-14-16,0 0-26 16,-3 2-35-16,-10 2-49 15,-9-4-101-15</inkml:trace>
  <inkml:trace contextRef="#ctx0" brushRef="#br0" timeOffset="30531.94">9578 8189 377 0,'0'0'33'0,"0"0"-27"16,0 0 42-16,0 0 24 15,0 0-7-15,0 0-50 16,0 0 8-16,-25-40-7 16,25 40 7-16,0 0-4 0,0 0-13 15,0 0-6-15,0 0-23 16,0 0 13-16,0 0-7 15,16 0 14-15,18 0 3 16,8 0 9-16,7 0-8 16,-1 0 3-16,2 0 6 15,-1 6-4-15,6 2 5 16,5 2-5-16,10-2 1 16,6-2-5-16,11-4 3 15,4-2-3-15,-6 0 1 16,-16 0-3-16,-25 0 2 0,-19 0-2 15,-19 0 9 1,-6 0-19-16,0 0 10 0,0 0-34 16,-4 0-66-1,-14 0-118-15</inkml:trace>
  <inkml:trace contextRef="#ctx0" brushRef="#br0" timeOffset="31356.65">9812 6381 425 0,'0'0'151'0,"0"0"-138"16,0 0-13-16,0 0-6 16,0 0 6-16,0 0-4 15,0 0 1-15,22 18 2 16,-2-10 2-16,1-1 8 16,2 0-7-16,12-3 10 15,5 0-1-15,13-4 18 16,12 0 8-16,8 0-23 15,2 0 9-15,-1 0-20 16,-11 0 0-16,-7 0 1 0,-12 0-2 16,-4 0-1-1,-4 0-1-15,-7 0 0 0,-7 0 4 16,-11 0-8-16,-6 0 14 16,-5 0-12-16,0 0 4 15,0 0-4-15,0 0-40 16,0 0-54-16,0-4-159 15</inkml:trace>
  <inkml:trace contextRef="#ctx0" brushRef="#br0" timeOffset="58293.15">9992 11925 688 0,'0'0'79'16,"0"0"-79"-16,0 0-4 16,0 0 4-16,0 0 45 15,0 0-40-15,-15-14-5 0,15 14-8 16,0 0 7-16,0 0-1 15,13 0-1-15,25 0-5 16,19 0 16-16,26 0-14 16,17-2 12-16,14-2-8 15,7 4 4-15,-3 0 3 16,-4 0-5-16,-10-2 0 16,-6-4-3-16,-7 0 12 15,-8-4-13-15,-5 2 8 16,-4 0-1-16,1-2-1 15,3-4 4-15,2 0-6 16,1-2 2-16,-4-2-2 16,-7 1 6-16,-8 2-11 0,-13 5 10 15,-6 6-10-15,-10 4 8 16,-6 0-5-16,-1 0 2 16,-4 0 0-16,3 0 0 15,0 0 1-15,-3 4-7 16,0 3 12-16,-4 0-10 15,-7-1 8-15,-5-6-7 16,-4 0 6-16,-2 0-6 16,0 0-3-16,0 5-52 15,0-5-66-15,-8 0-118 16</inkml:trace>
  <inkml:trace contextRef="#ctx0" brushRef="#br0" timeOffset="75902.65">14598 11718 774 0,'0'0'11'0,"0"0"13"0,0 0-21 15,-9 3 98-15,9-3-62 16,0 4-39-16,-2-3 0 15,2 2-7-15,0-3 1 16,0 0-1-16,0 0 12 16,0 0-10-16,0 0 9 15,0 0-8-15,0 0 4 16,0 0-1-16,13 0-1 16,18 0 4-16,16 0 3 15,16 0-4-15,14 0 16 16,15 0-4-16,13-4 1 15,10 4-11-15,1-3-3 0,7-1 0 16,-3 0 4 0,1-6-9-16,-3 4 11 0,-14 1-12 15,-8-2 12-15,-16 6-11 16,-11 1 9-16,-11 0-6 16,-6 0 2-16,-12 0 0 15,-7 0-3-15,-8 0 12 16,-6 0-14-16,1 0 10 15,-3 0-10-15,4 0 11 16,2 0-10-16,4 0 6 16,6 0-2-16,-4 0 0 15,-7 0 4-15,-4 0-11 16,-10 0 14-16,-4 0-14 16,-2 0 11-16,-2 0-8 0,0 0 8 15,0 0-4-15,0 0 0 16,0 0 0-16,0 0-5 15,0 0 5-15,0 0-8 16,0 0-53-16,0 0-27 16,0 0-80-16,0 0-134 15</inkml:trace>
  <inkml:trace contextRef="#ctx0" brushRef="#br0" timeOffset="80539.31">19005 11610 659 0,'0'0'0'16,"0"0"-12"-16,0 0 12 16,0 0 48-16,0 0-18 15,0 0-25-15,0 0-5 0,0 0-7 16,-9 0 5-16,9 0 4 16,0 0-5-16,9 2 15 15,22 2-7-15,34-2 18 16,35-2 21-16,36 0-22 15,26 0-2-15,15 0-7 16,3 0 1-16,-9 0 4 16,-9 0-15-16,-18 20 19 15,-15 2-20-15,-13 0 1 16,-16 4 0-16,-15-4 5 16,-9 1-7-16,-7-5 4 15,-7-4-4-15,-10-2 0 16,-10-4-2-16,-15-4 13 15,-14-2-18-15,-7-2 12 0,-6 0-6 16,0 0 0-16,0 0-14 16,0 0-56-16,0 0-107 15,-13 0-263-15</inkml:trace>
  <inkml:trace contextRef="#ctx0" brushRef="#br0" timeOffset="88626.48">10848 12230 491 0,'0'0'52'0,"167"-62"-43"16,-46 22-9-1,29-1 33-15,29 3 0 0,20 2-30 16,10 4 3-16,-9 4-4 16,-19 0-2-16,-23 2 0 15,-27 0 3-15,-25 4-1 16,-25 0 3-16,-23 4-2 16,-20 5-2-16,-18 6 9 15,-11 5-9-15,-7 2-1 16,-2 0 0-16,0 0-5 15,0 0-20-15,0 0-81 16,0 0-101-16</inkml:trace>
  <inkml:trace contextRef="#ctx0" brushRef="#br0" timeOffset="89351.12">15329 12436 811 0,'0'0'31'0,"0"0"-31"15,0 0-49-15,0 0 49 16,162-66 36-16,-21 10-20 16,24-6-5-16,11 1-3 15,1 3-12-15,-15 8 8 16,-25 8 1-16,-21 6 0 15,-26 8 0-15,-19 4-5 16,-13 6 2-16,-16 4-5 16,-11 4 16-16,-11 4-23 15,-7 2 18-15,-3 2-16 16,-6 0 12-16,-4 0-8 0,4 2 2 16,7-2-15-1,-9 2-108-15,8-4-115 0</inkml:trace>
  <inkml:trace contextRef="#ctx0" brushRef="#br0" timeOffset="89986.03">19829 12202 912 0,'0'0'0'0,"0"0"-124"16,190-97 124-16,-68 52 56 15,28 4-11-15,16 7-11 16,17 6-12-16,9 4-22 16,-14 4 29-16,-18 6-22 15,-19 2 11-15,-29 6-17 0,-24 4 1 16,-20 2 0 0,-24 0-4-16,-22 0 1 15,-13 0-11-15,-7 0-37 0,-2 0-49 16,0 0 9-16,-15 0-223 15</inkml:trace>
  <inkml:trace contextRef="#ctx0" brushRef="#br0" timeOffset="92421.95">23017 11717 664 0,'0'0'311'16,"0"0"-311"-16,0 0 3 0,0 0 4 15,0 0 18-15,0 0 47 16,0 0-39-16,12-6-33 16,97 2 5-16,54 1-1 15,35-1-1-15,31 4-1 16,14 0-4-16,6 0 18 16,2 0-25-16,-22 7 17 15,-33-2-15-15,-45 0 12 16,-46-1-9-16,-38-4 5 15,-27 1-1-15,-22 2 0 0,-9-3 9 16,-7 0-19 0,-2 0 10-16,2 0-11 0,0 1-104 15,-2-1-43-15,0 0-123 16</inkml:trace>
  <inkml:trace contextRef="#ctx0" brushRef="#br0" timeOffset="96519.4">24604 10421 553 0,'0'0'21'0,"0"0"-17"16,0 0-4-16,0 0 31 0,0 0 9 15,0 0 47-15,-54-102-47 16,48 80 4-16,-1-2-20 16,5 0 10-16,0-3-21 15,2-1 11-15,0 2-13 16,0-4-8-16,0-4-6 16,0-8 18-16,0-6-19 15,0-10 9-15,0-8-7 16,-9-3 2-16,-23-3 0 15,-3 4 0-15,-7 2 4 16,1 2-1-16,3 2 4 16,7 1 17-16,9 5-20 0,4 2 18 15,8 4-21-15,-2 2 16 16,8 2-15-16,1 4 4 16,-1 2-3-16,2 4 4 15,0-1-13-15,-2-1 18 16,-2 0-20-16,0-6 16 15,-3 0-14-15,3-4 11 16,-6-1-8-16,1-1 3 16,0-5 0-16,-7-2 0 15,0-3 15-15,1-4-17 16,-2 0 5-16,2-2-2 16,-1-2 3-16,-3 3-7 15,0 1 4-15,-4 6-1 0,0-3 0 16,1 2 5-16,0 2-17 15,1 1 22-15,5 6-19 16,3 4 17-16,-1 6-13 16,3 4 8-16,1 6-6 15,2 4 2-15,1 6-7 16,-1 4-4-16,4 4 20 16,-1 2-18-16,1-1 20 15,-1 1-19-15,0-2 13 16,-2 2-8-16,-1-2-1 15,-2 2 3-15,-1-1-3 16,-5-2-17-16,0 5 19 0,0-2-1 16,-1 2-1-16,-4 0 8 15,1 0-3-15,-1 0 0 16,-1-2 5-16,0 0-5 16,1 0 2-16,-2 0-1 15,4-2 7-15,-2 2-15 16,3 0 11-16,3 2-8 15,3 0 7-15,3 2-3 16,2 2 0-16,-5-2 1 16,-1-2-8-16,-3-2 18 15,-7-4-15-15,-4-4 8 16,-6-2-5-16,-7-4 1 16,-5-3-3-16,-4 4 2 15,-5-4-3-15,0 5-2 16,0 3 9-16,0 2-12 0,6 3 18 15,5 4-17-15,7-2 16 16,0 0-16-16,1-2 16 16,-4 2-15-16,-3 0 7 15,1 2 0-15,3-2 2 16,5 2 3-16,1 2-10 16,7 0 10-16,0 0-5 15,7 2 4-15,-4-2-3 16,-2-2-1-16,-6 0-1 15,-13 0-2-15,-3-2 2 16,-2 0-9-16,2 0 20 16,5-2-15-16,1 0 12 15,-3 2-10-15,3-2 3 16,-2 0 0-16,-3 0 0 0,-9-4 1 16,-13-3-12-16,-14-1 20 15,-6 2-18-15,5 0 7 16,8 6 2-16,9 0 0 15,7 2 2-15,8 0-2 16,8 4 8-16,2-2-17 16,1 2 20-16,2-2-24 15,-6 0 14-15,0-2-2 16,-1 0 2-16,-3 0 2 16,-1 0-3-16,4-2 0 15,-1 2-3-15,3 0 3 0,-2-2-2 16,0 0 4-16,-12-2-4 15,-9 0 5-15,-13 0-7 16,-12-1-1-16,-10 2 5 16,-10 1-1-16,-3-1-2 15,-1 1-8-15,9-1 12 16,9 1-10-16,7-3 18 16,9 1-15-16,1 2 8 15,1-2-2-15,4 4 0 16,2-2 1-16,1 4-8 15,2 2 9-15,-1 0-7 16,-1 4-13-16,2-2 11 16,-1 0-8-16,-1 0 6 15,6 0 8-15,-2-4 1 0,5 0-6 16,-2 0 16 0,-5 0-15-16,0 2 11 0,0 2-12 15,4 2 12-15,6 0-10 16,11 4 4-16,9 0 0 15,8 0-1-15,4 0 3 16,3-2-9-16,-5 2 16 16,-8 0-18-16,-9 0 17 15,-8 0-16-15,-9 4 5 16,-9 8 0-16,-1 0-9 16,6 0 7-16,9-4-2 0,15-2 11 15,18-4-10 1,7 0 12-16,0 2-10 15,3-4 7-15,-4 2-5 0,1 0 2 16,-7 4 0-16,-6 2-1 16,-3 2 6-16,7-2-15 15,7-2 17-15,15-4-14 16,5-2 10-16,0 0-5 16,-3 0 2-16,-5 2 0 15,-13 6 0-15,-14 4 1 16,-17 4-6-16,-9 2 14 15,3-2-18-15,6-8 17 0,6-2-16 16,7-2 12 0,6-4-6-16,10 2 4 0,10-2-2 15,3 0 7 1,6 0 6-16,6 0-22 0,0 0 10 16,0 0-2-16,0 0-11 15,0 0 12-15,0 0 3 16,0 0-3-16,0 0-7 15,0 0-56-15,0 4-27 16,-2 8-62-16,-9-5 3 16,-3-6-119-16</inkml:trace>
  <inkml:trace contextRef="#ctx0" brushRef="#br0" timeOffset="97197.91">16648 5763 511 0,'0'0'34'0,"0"0"-8"15,0 0-8-15,0 0 25 0,0 0-32 16,0 0-11 0,26 20-16-16,-28 10 8 0,-11 4 8 15,-12 4 12-15,-8 8 4 16,-17 8-14-16,-18 11 20 16,-17 9-2-16,-11 6 3 15,0 2-8-15,19-5 1 16,21-13-14-16,27-14-2 15,20-16-3-15,9-14-1 16,0-8-6-16,0-10 20 16,2-2-7-16,7 0 0 0,-3 0 32 15,-1 0 10-15,0 0 7 16,-3 0-24 0,3 0-16-16,8 2-12 0,9 10 1 15,18 2-13 1,14 4 23-16,14 0-17 0,11 0 12 15,-2 0-6-15,-8-2 2 16,-11 0 0-16,-15 0-2 16,-12 0 5-16,-6 0-13 15,-8 2-16-15,2 0-28 16,-7 0-31-16,-9-5-7 16,-3-13-47-16,0 0-89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39:57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10112 11450 0 0,'0'18'0'15,"39"-81"0"-15,16-9 0 16,13 10 0-16,7 8 0 16,10 4 0-16,6 4 0 15,261-171 0 32,-294 185 0-47,-7-4 0 0,0 0 0 16,7-4 0-16,4 2 0 15,5 2 0-15,-5 8 0 16,-6 18 0-16,-15 6 0 16,-34 0 0-16,-1 1 0 15,-4-6 0-15,-2 3 0 16,0 6 0-16,0 0 0 16,-15-48 0-1,-7 11 0-15,8 19 0 16,-4 4 0-16,14 0 0 15,-43 6 0-15,-7 4 0 16,14-40 0-16,0 30 0 0,5-26 0 16,21-10 0-1,3-12 0-15,0-18 0 16,0 19 0-16,0 5 0 16,-16 6 0-16,-13 8 0 0,-3 4 0 15,-7 2 0-15,-18 2 0 16,-12-9 0-16,80 43 0 15,0 0 0 1,0 0 0-16,0 0 0 16,0 0 0-16,0 0 0 15,0 0 0-15,0 0 0 0,0 0 0 16,0 0 0-16,0 0 0 16,0 0 0-16,0 0 0 15,0 0 0-15,0 0 0 16,0 0 0-16,0 0 0 15,0 0 0-15,0 0 0 16</inkml:trace>
  <inkml:trace contextRef="#ctx0" brushRef="#br0" timeOffset="134577.24">24648 10692 56 0,'0'0'556'0,"0"0"-528"16,0 0-24-16,0 0-4 15,0 0 0-15,0 0 4 16,48 0 10-16,43 0 24 0,29 0-10 16,30 0-8-16,25-6 10 15,28-6-17-15,24-4-4 16,20-2-1 0,12 2-2-16,-7 6-8 0,-23 7 6 15,-32 3-2-15,-37 0 1 16,-40 13 3-16,-32 5-1 15,-26-5-3-15,-20 0 1 16,-13-7 2-16,-11-2-3 16,-7-4 3-16,-7 0-8 15,-2 0 7-15,0 0-8 16,-2 0-1-16,0-10-74 16,0-3-77-16,0-5-448 15</inkml:trace>
  <inkml:trace contextRef="#ctx0" brushRef="#br0" timeOffset="135318.75">25188 12111 773 0,'0'0'68'0,"0"0"-25"16,0 0-43-16,0 0-9 0,0 0 8 16,0 0 1-16,187-24 8 15,-4 19 23-15,37-2-31 16,28 5 13-16,5 0-8 16,-12 0 21-16,-11 2-1 15,-32-1-16-15,-26-2-2 16,-32 2-6-16,-28-2 3 15,-31 2 1-15,-27 1-9 16,-23 0 8-16,-15 0-8 16,-11 0 4-16,-5 0-1 15,2 0-4-15,-2-3-49 16,0-1-39-16,0 0-104 16,-14-2-174-16</inkml:trace>
  <inkml:trace contextRef="#ctx0" brushRef="#br0" timeOffset="136860.07">19130 9549 117 0,'0'0'629'16,"0"0"-629"-16,-121-74 8 15,102 71 5-15,7 2 12 0,1 1 1 16,3 0-24-16,-4 0 0 16,-1 15-2-16,-3 14 4 15,-1 15-3-15,-2 10 4 16,4 16-8-16,-1 12 6 15,3 13 4-15,-5 17-6 16,-5 12 4-16,-6 9-2 16,-6-1-2-16,-11-8 9 15,-8-13-10-15,-2-15 5 16,0-10-3-16,3-10 1 16,2-8-2-16,7-10 1 15,5-12-2-15,8-13 0 0,11-17 2 16,2-6 5-1,1-8-2-15,-6-2-3 0,-12-4-2 16,-12-32-25-16,-7-14-14 16,1-8 29-16,6-7 10 15,13 3-4-15,12 8 8 16,13 10-6-16,9 10 2 16,0 9-3-16,9 6-1 15,24 5 0-15,15 6 5 16,5 8-1-16,10 0 0 15,-1 12 5-15,-2 13-4 16,-7 6 0-16,-8 1-2 16,-7 2-5-16,-9 8 6 15,-9 4-8-15,-9 6 2 16,-11 9 6-16,0 5 0 0,0 4 11 16,-21 8-6-16,-2 4 16 15,0 5-16-15,1-5 12 16,4-12-9-16,11-12 3 15,7-10-11-15,0-8-4 16,0-10 0-16,16-4 4 16,9-4-6-16,4-4 7 15,2-1-2-15,2-6 2 16,1-3 4-16,-1-1-5 16,2-5-6-16,3-2-45 15,-2 0-9-15,-25 0-60 16,-8-4-153-16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48:15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3253 6435 708 0,'0'0'19'0,"0"0"-11"16,0 0 19-16,0 0-6 16,0 0 6-16,0 0-27 15,0 0 0-15,146-97 0 16,-59 89-3-16,9 6 1 0,14 2 2 15,-2 0-4-15,0 0 8 16,-6 0-2-16,-19 8-1 16,-10 1 1-16,-11-4-1 15,-6 4-1-15,-9-5 0 16,-7-3 2-16,-9 2-5 16,-8-3 3-16,-8 0-2 15,-9 0-29-15,-6 0-15 16,0-8-17-16,-21-2-7 15,-10-1-210-15</inkml:trace>
  <inkml:trace contextRef="#ctx0" brushRef="#br0" timeOffset="419.13">4066 6054 440 0,'0'0'46'15,"0"0"-46"-15,0 0-20 0,0 0 19 16,0 0 2-1,0 0 11-15,122 86-4 0,-72-48 9 16,-8 2-11-16,-3 2-2 16,-7-2 1-16,-10 1-3 15,-7-4 2-15,-7 2-2 16,-6-3 13-16,-2 0-15 16,0-2 10-16,-25 2-8 15,-17 2 8-15,-12-6-1 16,-12-4 2-16,1-10-1 15,-2-8-5-15,10-4 0 16,7-6-5-16,15 0-4 0,14 0-37 16,19 0-39-1,2 0-88-15,4-2-142 16</inkml:trace>
  <inkml:trace contextRef="#ctx0" brushRef="#br0" timeOffset="4823.08">8323 4245 452 0,'0'0'103'16,"0"0"-87"-16,0 0-15 16,0 0 7-16,0 0 23 15,0 0-12-15,0 0-14 16,-13-20 2-16,2 14-6 16,-15 0 23-16,-17 0-7 15,-20-1-8-15,-24 4-6 16,-13 3-4-16,-8 0 2 0,0 0-1 15,10 0 0-15,9 8 0 16,9 14-6-16,9 4 7 16,4 8-1-16,7 6 2 15,6 4-2-15,8 4 0 16,1 7 0-16,5 6-2 16,-2 6 1-16,3 3-2 15,6 2 3-15,6-2-3 16,12-2 1-16,11-3 1 15,4-3-7-15,21-2-3 0,33 2 6 16,18-2 3 0,16 1-3-16,15-9 9 0,6-2-4 15,5-8 26-15,0-6-14 16,-4-4-9-16,0-12 5 16,-3-10-6-16,-4-10 3 15,-8 0 2-15,1-10-7 16,-2-24 16-16,-5-12-16 15,-4-18 11-15,-12-16-6 16,-6-13 9-16,-9-7-8 16,-11-4 6-16,-16 1-4 15,-16 9-6-15,-15 8 4 16,0 10-6-16,-18 6 21 16,-18 6-10-16,-10 3 10 15,-5 1-2-15,-5 4-13 16,1 2 0-16,-3 6-2 15,-2 3-4-15,-10 8-6 0,-3 6 6 16,-8 5-11-16,-5 8 2 16,-3 8-13-16,2 9-9 15,4 1-3-15,10 0-34 16,10 0-6-16,55 3-35 16,8 1-84-16</inkml:trace>
  <inkml:trace contextRef="#ctx0" brushRef="#br0" timeOffset="11574.71">11601 7754 674 0,'0'0'140'0,"0"0"-140"16,-136-48 13-16,90 32-6 15,-4 0 14-15,2 2 4 16,3 2-25-16,1 6 0 16,-6 0 0-16,-6 6 0 15,-10 0-2-15,-17 0 3 16,-19 28-5-16,-19 14 1 15,-10 16 1-15,2 8-4 16,15 7 5-16,16 5 2 16,22 6-4-16,19 4 2 15,14 6-3-15,20 2 1 16,19 11 6-16,4 3 2 0,20 1-2 16,27-6 6-1,13-8-2-15,12-11-3 0,7-6-1 16,9-5 2-16,9-11 0 15,7-6-3-15,2-12 12 16,6-12-13-16,-6-14 5 16,0-12-1-16,-2-8 5 15,0-20-3-15,10-34 3 16,2-22 3-16,-2-17-12 16,-14-9-1-16,-18-2-11 15,-24 0 2-15,-25-1 5 16,-29 5 4-16,-4 2 1 15,-54 0 11-15,-27 0-7 16,-21 1-4-16,-14 3-2 16,-2 4-1-16,7 14-4 0,20 11-14 15,14 19-20-15,15 22-28 16,53 24-42-16,-2 6-97 16</inkml:trace>
  <inkml:trace contextRef="#ctx0" brushRef="#br0" timeOffset="21139.62">5302 10347 666 0,'0'0'67'16,"0"0"-64"-16,0 0-3 0,0 0 2 15,0 0 1-15,0 0-3 16,0 0 0-16,-25 10-8 16,25-10 7-16,0 0-3 15,0 0 2-15,0 14 1 16,0 24-8-16,8 26 9 16,9 31 16-16,6 15 16 15,-3 4-24-15,-1-2-3 16,4-8-2-16,6-9 0 15,4-7 1-15,9-10-3 16,6-5 13-16,5-5 1 16,4-10 13-16,4-6-16 15,1-6-4-15,8-6-6 0,1-2 9 16,0-2-8-16,-1-2 0 16,-4-1-3-16,-6-4 1 15,1-2 3-15,-6-7 2 16,5-6-1-16,0-6-4 15,8-6 1-15,5-2 0 16,0 0 0-16,5 0-2 16,-2-14 0-16,2-8-1 15,0 2 8-15,-2-4-9 16,-5 0 4-16,-4 3-3 16,-5 3 3-16,-6 4-2 15,-2 2 0-15,-3-2 0 16,-7 3-1-16,2-2 5 0,2-1-6 15,3-2 4 1,12-2-3-16,10-4 2 0,12-4 0 16,4-2-1-16,2 0 0 15,-1 2 0-15,-4 1 1 16,-4 10-5-16,-8 1 5 16,-2 2-2-16,-10 2 2 15,-2 0-3-15,-4 2 3 16,-1-6-1-16,1-3 0 15,4-2-3-15,7-10 3 16,3 1-2-16,3-4-1 16,0-2 6-16,-1 2-2 15,-6 0 0-15,-5 0-1 16,-5 0 0-16,-4-6-1 0,2-11 0 16,2-6-4-16,0-8 2 15,2 5 6 1,-5 8-3-16,-4 8 2 0,-11 12-3 15,-7 6 3-15,-13 8-2 16,-5 6 0-16,-7 6 4 16,-3 2 0-16,-3 2-3 15,3 0 4-15,-3 0-4 16,0 0 0-16,0 0 0 0,0 0 3 16,0 0-1-1,0 0-2-15,0 0-1 0,0-2-2 16,0 2-21-16,2-9-37 15,4-13-52-15,-6 11-79 16,3-7-205-16</inkml:trace>
  <inkml:trace contextRef="#ctx0" brushRef="#br0" timeOffset="21653.26">9081 10539 753 0,'0'0'84'0,"0"0"-84"16,0 0-2-16,0 0 2 16,0 0 4-16,169 0 32 15,-66 0-29-15,15 0 5 16,2-2-12-16,-8-2 1 16,-19-1-1-16,-16-2 1 15,-23 1-2-15,-17 2 6 0,-18 0-8 16,-10 4 6-16,-9 0-1 15,0 0 13-15,0 0 45 16,0 0-22-16,0 32-22 16,0 19-1-16,0 13-7 15,-2 6 2-15,2-10-8 16,0-8-4-16,0-8-1 16,0-7 3-16,0-8-3 15,0-3 1-15,0-5-18 16,2-7-16-16,1-2 4 15,-3-6-26-15,0-5-22 16,0-1-67-16,0 0-64 16,-3 0-215-16</inkml:trace>
  <inkml:trace contextRef="#ctx0" brushRef="#br0" timeOffset="42409.95">16142 13359 675 0,'0'0'62'16,"0"0"-62"-16,-63 32-14 16,55-28 14-16,3-2 26 15,5-2-12-15,0 0-14 16,0 0-2-16,0 0 2 16,0 0 23-16,0 0-23 15,11-4-1-15,12-12 1 16,10-12 14-16,9-10 22 15,7-7 6-15,-2-7-22 16,-2-2 12-16,-5-4-18 16,-7 2 3-16,-6 10-15 15,-7 5 7-15,-7 18-9 16,-4 10 1-16,-4 8-1 16,-3 5 2-16,-2 0-6 15,0 0 2-15,0 0 1 0,0 0-8 16,0 0-8-16,0 0-4 15,0 0-11-15,0 0-25 16,0 0-35-16,0 0-48 16,0 0-79-16,0 0-142 15</inkml:trace>
  <inkml:trace contextRef="#ctx0" brushRef="#br0" timeOffset="42785.93">16235 12896 606 0,'0'0'140'16,"0"0"-140"-16,0 0-40 16,0 0 40-16,0 0 22 15,0 0 12-15,114-55-21 16,-62 39-10-16,-6 2 3 15,-4 0 3-15,-9 4 10 16,-4 1-9-16,-10 4-1 16,-9 3-6-16,-2 0 13 15,-8 2-4-15,0 0 14 16,0 0-11-16,0 22-5 0,2 15 7 16,2 13 9-16,3 0-1 15,1-8-20-15,4-2 0 16,-5-8-1-16,1-6-8 15,-3-6-8-15,2-6-21 16,0-6-40-16,-1-4-74 16,-4-4-63-1,-2 0-186-15</inkml:trace>
  <inkml:trace contextRef="#ctx0" brushRef="#br0" timeOffset="44683.8">16507 12068 507 0,'0'0'102'15,"0"0"-84"-15,0 0-12 16,0 0 5-16,0 0 17 0,0 0-28 16,0 0 0-16,7 5-8 15,-7 1 8-15,0 6 2 16,0 8 13-16,-11 10 15 15,-18 7 5-15,-9 7 10 16,-7 0-13-16,-9 0-17 16,0-2-6-16,2-4 5 15,-2-4-6-15,6-1 3 16,-2-7-7-16,2-2-1 16,-1-5 4-16,-3-2-6 15,-8-5 12-15,-7-6-5 16,-4-1 5-16,0-5-10 15,-3 0 6-15,7 0-5 16,7 0 2-16,0-5 3 0,8-8-8 16,2-2 10-16,7 1-9 15,9-2 4-15,5-1-6 16,8 2 1-16,5 1 5 16,1-3-6-16,5-1-7 15,6-6-8-15,-1-6 14 16,5-6-2-16,0-4 3 15,0-4 1-15,0 0 7 16,-6-5-5-16,-6 2 2 16,-1-8-5-16,5 3 2 15,0 2-4-15,4-2 4 16,4 6-1-16,0 0-1 16,0 1 0-16,0 8-4 0,4-2 3 15,10 6-1-15,1-2 2 16,-1 1-2-16,-1 2 3 15,1-2-7-15,3 2 11 16,-1-2-10-16,7-2 5 16,-2-1-1-16,6 1-1 15,0 3 0-15,2-2 1 16,5-1 1-16,1-2 0 16,10-4-2-16,-3 2-1 15,2 0 4-15,3 4-4 16,-5 1 3-16,6 3 0 15,-4 6-4-15,-3 2-5 0,1 8 9 16,-3 9-5 0,4 0 3-16,6 3 1 0,4 0-3 15,6 1 5-15,-1 3-2 16,2 0 2-16,-2 0-1 16,-5 0 0-16,-2 0 0 15,-9 5-5-15,-3 11 0 16,-6 4 1-16,-4 4 2 15,-3-2 2-15,-3 3 17 16,-1-1-10-16,-5-2-3 16,4-2-3-16,-5 2-1 15,-3 0-4-15,-5-2 4 16,-2 0 0-16,-6 2 21 0,0-2-19 16,0-2 5-1,0 0-4-15,0-4-2 0,0-4-1 16,0-6 0-16,0-4-7 15,0 0-18-15,0 0 3 16,0 0-14-16,0 0-3 16,0 0-24-16,-10-4-34 15,-3-14-14-15,1-4-9 16,8 10-53-16</inkml:trace>
  <inkml:trace contextRef="#ctx0" brushRef="#br0" timeOffset="45184.82">16013 11181 529 0,'0'0'129'0,"0"0"-129"16,0 0-26-16,0 0 26 15,0 0 50-15,0 0-18 16,131 80-14-16,-71-44-9 16,5-4 14-16,1 0-7 0,0-6 5 15,-7-3-11-15,-5-7-3 16,-7-6 6-16,-7-2-4 15,-7-2 7-15,-6-4-12 16,-7 2 5-16,-9-4-4 16,-4 0 0-16,-7 0 1 15,0 0 2-15,0 0 11 16,2-6-5-16,5-22 16 16,0-12-16-16,1-9-9 15,-1-5-5-15,-1-2 3 16,6-4-3-16,-1 4 0 15,3 10-1-15,-6 11 4 0,-1 16-7 16,-3 11 7 0,-4 8-6-16,0 0-8 0,0 0-44 15,0 0-63-15,0 0-69 16,0 0-136-16</inkml:trace>
  <inkml:trace contextRef="#ctx0" brushRef="#br0" timeOffset="54680.84">17657 11667 764 0,'0'0'0'16,"0"0"3"-16,0 0-3 15,0 0 29-15,0 0 20 16,0 0-31-16,0 0-4 16,-7-71-11-16,7 39-2 15,0 0 19-15,2-2-10 16,10-6-7-16,5 0-2 16,8-6 3-16,6-1-3 0,5 1 1 15,4 0 8 1,5 2-6-16,3 2 2 0,8 0-2 15,8 2-3-15,4 4 2 16,1 1 2-16,-2 8-4 16,-5 0 2-16,-2 5-3 15,5 0 2-15,1 2-2 16,1 4 2-16,3 0-1 16,-10 2 1-16,-1 4-3 15,-1-2 4-15,-4 0-4 16,0 4 2-16,0-2-1 15,0 2 0-15,2 2 1 16,5 2-1-16,5 2 5 16,1 0-7-16,3 2 4 15,-1 0-2-15,2 0 3 0,-5 0-1 16,0 0-2 0,-9 0 0-16,-4 0 1 0,-5 0 3 15,-6 0-5-15,0 0 2 16,1 0 4-16,1 4-5 15,5 4 6-15,0 0-4 16,4-2 0-16,5 2-2 16,0-2 5-16,3 2-7 15,-3 0 4-15,0 2-4 16,-6 2 1-16,0 0 0 16,-5 0 0-16,-7 2 1 15,-2 2-1-15,-3-1 2 0,4 0-5 16,1 2 9-1,-3-3-8-15,-1-1 5 16,-3 4-4-16,-4-2 0 0,-4 2 0 16,-3 1-2-16,-4-4 4 15,0 0-3-15,-1 2 8 16,-3-4-4-16,-1 0 0 16,1-2 1-16,-5-4 0 15,-1 0-1-15,0-4-1 16,-6-2 1-16,0 0-1 15,-2 0 3-15,0 0-9 16,0 0 3-16,0 0-17 16,0 0-24-16,0 0-29 15,-6 0-14-15,-8 0-44 16,-1 0-152-16</inkml:trace>
  <inkml:trace contextRef="#ctx0" brushRef="#br0" timeOffset="55297.03">20678 10828 484 0,'0'0'143'0,"0"0"-118"0,0 0-4 15,0 0 37-15,0 0-11 16,0 0-8-16,-9-6-13 16,9 6-24-16,0 8-2 15,4 16 0-15,25 10 19 16,7 6 2-16,7 4-9 16,-1 3-7-16,3-3 3 15,-1-4-7-15,-2-6 2 16,-3-4-3-16,-8-4 3 15,-2-4-5-15,-3-6 6 16,-8-2-4-16,2-4 1 16,-7 0 8-16,-4-4-5 15,-2-2 3-15,-2 2-2 0,-3-4-3 16,0-2 5-16,0 0-5 16,-2 0 0-16,0 0-2 15,0 0 7-15,0 0-6 16,0 0 6-16,0 0-4 15,0 0 3-15,0 0 41 16,0 0-43-16,-8 0 4 16,-6 0-5-16,-4 0-6 15,-6-4-1-15,-5 0 3 16,-2 2 0-16,-5-2 2 16,3 2 2-16,4 0 0 15,4 0-1-15,7 2-2 16,5-2 0-16,6 1 0 15,1 1-12-15,1-3-36 16,-2 3-14-16,1-2-11 0,-5 2-34 16,3-2-75-16,2 0-257 15</inkml:trace>
  <inkml:trace contextRef="#ctx0" brushRef="#br0" timeOffset="55768.16">20774 11227 556 0,'0'0'136'0,"0"0"-136"16,0 0 0-16,0 0 26 16,0 0 3-16,163 60-7 15,-94-37-13-15,2-4-8 16,-9 2-1-16,-8-6 2 16,-9-2 1-16,-12-5-5 15,-9-7 7-15,-10 4-2 0,-8-5-2 16,-4 0 15-1,1 0 20-15,-3 0 15 0,2 0-8 16,2-10-21-16,4-21 0 16,-2-6-22-16,3-10-7 15,-1-3 7-15,4-4 0 16,-1-2-6-16,5 4 4 16,-3 4-2-16,1 12 0 15,-8 8 3-15,-1 11-19 16,-5 9 19-16,0 4-23 15,0 4-14-15,0 0-70 16,0 0-48-16,0 0-118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49:52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20843 8071 325 0,'0'0'391'0,"0"0"-387"16,0 0-2-16,-49-10 68 15,49 8-42-15,0 0 7 16,0 0-12-16,0 2-23 16,0 0 2-16,0 0 30 0,0 0 19 15,0 0-11 1,0 0-1-16,0 0-23 0,0 6-4 16,0 16-12-1,0 8-6-15,18 6 1 0,5-4 4 16,3-2-7-16,3-2 8 15,2-4-1-15,2-4-3 16,0-2 1-16,4-5-12 16,-4-3 10-16,-2-2-11 15,1-8 7-15,-6 0 2 16,3 0 7-16,1-3 0 16,3-15 0-16,5 0 6 15,-3-1-4-15,0 1-4 16,-3 5 1-16,-8 3 1 15,-3 4 1-15,-6 6-1 16,1 0-3-16,1 0 2 0,1 0-3 16,4 0 4-16,1 0-4 15,1 4 7-15,1 8-7 16,4 6 4-16,-2 4-1 16,-6 2-8-16,0 5-3 15,-8 3-2-15,-4 1 14 16,-2-2 8-16,-5-3-6 15,0-4 5-15,-2-4-5 16,0 0-1-16,0-4 1 16,0 0-4-16,0-4 1 15,-2-2-19-15,-7-2-1 16,2-6 0-16,-2-2-7 0,3 0 5 16,-1 0 15-16,5-18-20 15,0-8-10-15,2-4 8 16,0 0 19-16,2-2 11 15,18 2 9-15,9 2 7 16,0 2-6-16,6 0 5 16,-1 4-7-16,2-1 5 15,-3 5 2-15,3 4-2 16,-3 2-3-16,0 2 1 16,-3 5-2-16,1 0 0 15,-4 3-2-15,2 2-5 16,0 0 6-16,0 0-5 15,2 0 3-15,-2 0-2 16,2 0-2-16,-2 0 0 0,-3 0 4 16,1 0-2-16,-7 0-3 15,-7 0 1-15,-1 0-1 16,-8-4 8-16,1-10-5 16,1-8 17-16,0-4 5 15,2-4-1-15,-4-2-16 16,-2 0-9-16,-2 2-38 15,0 8-41-15,0 20-76 16,-16 2-278-16</inkml:trace>
  <inkml:trace contextRef="#ctx0" brushRef="#br0" timeOffset="5009.03">18350 8157 472 0,'0'0'210'16,"0"0"-193"-16,0 0-6 15,0 0 16-15,0 0 3 16,0 0-7-16,0 0-23 15,-25 0-2-15,25 0-1 16,0 0 3-16,0 0 2 16,0 0 4-16,0 0 6 0,0 0 4 15,0 0 12-15,0 0 1 16,0 0-7-16,0 0 3 16,0 0-11-16,0 0 6 15,0 0-9-15,0 0 0 16,0 0-7-16,0 0-2 15,0 0 0-15,0 0-2 16,0 0 0-16,0 0 3 16,0 0-7-16,0 0 6 15,0 0-4-15,0 0 1 16,0 0 0-16,5 0-1 16,11 0 2-16,11 0 0 15,2 0 2-15,13 0-2 16,11 0 1-16,2 0 3 15,8 0-4-15,-5-4 2 0,-7 0 0 16,-7 0-4-16,-5 2 2 16,-10 0-1-16,-10 0 1 15,-7 2 0-15,-8 0 0 16,-4 0 0-16,0 0-1 16,0 0-1-16,0 0 1 15,0 0-3-15,3 0 0 16,-1 0-7-16,2-4-24 15,-2 0-15-15,0-4-34 16,-2-4-48-16,0 4-76 16,0 0-206-16</inkml:trace>
  <inkml:trace contextRef="#ctx0" brushRef="#br0" timeOffset="6231.98">19576 8121 723 0,'0'0'110'0,"0"0"-82"0,0 0 3 15,0 0-18-15,0 0 3 16,129-10 7-16,-58 2-2 16,3 2-18-16,-5-2 4 15,-7 4-4-15,-14 0 7 16,-11 2 4-16,-18 2-11 16,-7 0 12-16,-8 0-9 15,-4 0 7-15,0 0-4 16,0 0 0-16,0 0-5 15,0 0 0-15,0 0-1 16,0 0 1-16,0 0 0 16,3 0-3-16,-3-2 3 0,2 2-4 15,-2 0-1-15,0 0-9 16,0 0-2-16,0 0-9 16,0 0-8-16,0 0-11 15,-5 0-6-15,-17 0-45 16,-3 10-35-16,14-8-68 15,3-2-180-15</inkml:trace>
  <inkml:trace contextRef="#ctx0" brushRef="#br0" timeOffset="7485.54">20605 8460 359 0,'0'0'54'0,"0"0"-48"16,0 0 21-16,0 0 15 16,0 0-6-16,0 0 5 15,0 0-18-15,-9 0-13 16,9 0 31-16,0 0 16 16,0 0-11-16,0 0-11 15,0 0-8-15,0 0 0 16,0 0-17-16,0 0-4 15,0 0-5-15,0 0-2 16,15 6 0-16,18 0 1 16,8 0 5-16,6-2 3 0,8-2 2 15,3-2 3 1,3 0 9-16,1 0-10 0,-8 0 3 16,-6 0-9-16,-5 0 7 15,-12 0-4-15,-9 2-1 16,-6 0-2-16,-7-2-4 15,-3 0 7-15,-2 0-9 16,0 0 11-16,-4 0-5 16,0 2 9-16,0-2-3 15,0 0 4-15,0 0-9 16,0 0-6-16,0 0-2 16,0 0-5-16,0 0-1 15,0 2-13-15,0 0-33 0,-19 0-43 16,-10-2-47-16,18 0-48 15,2 0-103-15</inkml:trace>
  <inkml:trace contextRef="#ctx0" brushRef="#br0" timeOffset="8420.69">22009 8478 411 0,'0'0'122'0,"0"0"-100"0,0 0 25 16,0 0-13-1,0 0-26-15,0 0 22 0,0 0-21 16,-6 4-6-16,6-4-2 15,0 0 14-15,0 0 14 16,12 0-1-16,11 2-5 16,8 0 10-16,9 0 24 15,2-2-10-15,7 0-5 16,3 0-10-16,-4 0-4 16,4 0-2-16,-4 0-7 15,-1 0-2-15,-2 0-8 16,-7 0 5-16,-2-6-10 15,-13 2 4-15,-9 0-7 16,-5 2 4-16,-9 2-5 16,0 0-1-16,2 0-20 0,-2 0-27 15,0 0-28 1,0 0-60-16,0 2-107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1T01:55:22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12732 8141 215 0,'0'0'107'0,"0"0"-61"16,0 0 14-16,0 0 7 15,0 0-14-15,0 0-22 16,10-6-7-16,-10 6-9 15,0 0 10-15,0 0-4 16,0 0-4-16,0 0-17 0,0 0-12 16,0 0 10-1,0 16-9-15,0 22 11 16,0 16 6-16,0 14-2 0,0 9 0 16,0 5-3-16,0 8 2 15,0 7-2-15,0 9 4 16,0 12-4-16,0 4 8 15,0 1-8-15,-6-11 4 16,-2-16-5-16,6-13 0 16,2-17-1-16,0-8 1 15,0-4-2-15,-2-4 6 16,-2 2-4-16,-1-2 1 16,3-5-2-16,0-8 2 15,2-6-2-15,0-11-8 16,0-6 4-16,0-4-3 0,0-6 5 15,0 0 2-15,0-4 2 16,0 0 9-16,0 0-8 16,0 0-2-16,0 2-4 15,0-2-12-15,0 0-25 16,-8 0-21-16,0 0-137 16</inkml:trace>
  <inkml:trace contextRef="#ctx0" brushRef="#br0" timeOffset="409.87">12439 9573 580 0,'0'0'72'0,"0"0"-72"15,0 0-32-15,0 0 27 16,0 0-3-16,0 0-12 16,0 0 20-16,31 150 5 15,-2-88-3-15,0-4-2 16,0-7 0-16,-2-11 3 16,-1-6-1-16,1-4 1 15,0-10-1-15,0-6 17 16,4-8 10-16,0-6 14 0,4 0-11 15,3-6-6-15,3-20 4 16,-1-8-11-16,-1-2-1 16,-2 1-15-16,-2 8-3 15,-6 7 3-15,-9 6-2 16,-2 6-2-16,-7 1-2 16,-7 6 0-16,4-4-28 15,-8 5-31-15,0 0-65 16,0 0-125-16</inkml:trace>
  <inkml:trace contextRef="#ctx0" brushRef="#br0" timeOffset="1224.41">12363 11941 706 0,'0'0'19'0,"0"0"-19"15,0 0 0-15,127 0 21 16,-51 2 26-16,17 4-12 16,15 2-20-16,5 0-10 15,5-2 19-15,5 0-16 16,-3-4 7-16,-8 2-14 16,-12-2 1-16,-25-2 0 15,-19 0-2-15,-21 0 0 16,-12 0 0-16,-14 0 0 15,-5 0 5-15,-2 0-2 16,-2 0 2-16,0 0-5 16,0 0 0-16,0 2-37 0,0 0-87 15,-11-2-132-15</inkml:trace>
  <inkml:trace contextRef="#ctx0" brushRef="#br0" timeOffset="2087.76">16797 11933 618 0,'0'0'163'0,"0"0"-150"16,0 0-7-16,0 0-1 15,0 0 21-15,0 0 0 16,155 20-7-16,-41-18 6 16,9-2-18-16,-1 0 1 0,-5 0 0 15,-11 0-6 1,-12 0 4-16,-14 4-5 0,-11-4 2 16,-13 2-1-16,-12 0 4 15,-5-2-5-15,-8 0 1 16,-6 0-2-16,-6 0 1 15,-5 0-4-15,-5 0 1 16,-7 0-24-16,-2 0-69 16,0 0-85-16,-5 0-199 15</inkml:trace>
  <inkml:trace contextRef="#ctx0" brushRef="#br0" timeOffset="2966.93">20979 12104 708 0,'0'0'139'16,"0"0"-139"-16,0 0-19 16,0 0 19-16,176 0 19 15,-76-13 8-15,18 1 3 16,14-3-29-16,0 2 1 16,-13 3 2-16,-14 2-4 0,-22 6 2 15,-18-1-3-15,-19 3 1 16,-15-3 0-1,-10 1 0-15,-13 0-2 0,-3 2-2 16,-5 0-23-16,0 0-31 16,-9 0-77-16,-14 0-48 15</inkml:trace>
  <inkml:trace contextRef="#ctx0" brushRef="#br0" timeOffset="4631.42">13121 9946 513 0,'0'0'62'0,"0"0"-26"15,0 0-31-15,0 0 5 16,0 0 35-16,0 0-20 15,0 0-16-15,-34 4 6 16,49-4-13-16,22 6 3 16,16 0-5-16,16-2 7 15,15 0-6-15,17-4 1 16,14 0 4-16,20 0-2 16,9-2 2-16,7-8-2 15,-8-2 4-15,-14 2-7 16,-15-2 4-16,-16-2-2 0,-11 2 3 15,-11 0 2-15,-10 4-1 16,-8-1-5-16,-8 4 1 16,-10 1 1-16,-11 2-1 15,-9 2-6-15,-7 0 1 16,1 0 1-16,1 0-3 16,3 0 3-16,5 0 0 15,3 0 1-15,-2 2 1 16,5 2 1-16,-2 0-3 15,-4-3 4-15,-8-1-4 16,-9 3 1-16,-4-1-21 16,-2 0-15-16,0 0 8 15,0 0 0-15,0 0-8 0,0 2-2 16,0 2-15 0,0-4-35-16,-12-2-91 0</inkml:trace>
  <inkml:trace contextRef="#ctx0" brushRef="#br0" timeOffset="4954.74">14899 9649 664 0,'0'0'72'16,"0"0"-52"-16,0 0-20 0,0 0-11 15,0 0 3 1,0 0-7-16,0 0 12 0,118 48 2 16,-74-10 2-16,-8 1-2 15,-9-3 2-15,-9-4-3 16,-10-2 4-16,-5-1-2 16,-3 2 21-16,-7 11 15 15,-36 8-8-15,-14 8-24 16,-8-5 8-16,10-12-12 15,14-14-19-15,17-15-14 16,6-12-30-16,18 0-78 16,0-3-161-16</inkml:trace>
  <inkml:trace contextRef="#ctx0" brushRef="#br0" timeOffset="6383.21">17122 9976 535 0,'0'0'121'15,"0"0"-96"1,0 0-22-16,0 0 11 0,0 0 25 16,0 0-8-16,-4 6-22 15,33-6-9-15,35 0 3 16,34 0-3-16,36-6 7 15,31-8 5-15,14 4 4 16,0 4-13-16,-7 2 8 16,-7 4-8-16,-14 0 4 15,-14 0-6-15,-17 0 6 16,-22 0-7-16,-18 0 2 16,-16 0-2-16,-6 0 0 15,-2 0 6-15,-2 0-5 16,-6-8 6-16,-11 2-4 15,-11 2 3-15,-12-1-6 0,-10 5 4 16,-2-1-4 0,-2 1 0-16,0-2-2 0,0 2-3 15,0 0 4-15,0 0-47 16,0 0-31-16,-11 0-30 16,0 0-54-16,0 0-144 15</inkml:trace>
  <inkml:trace contextRef="#ctx0" brushRef="#br0" timeOffset="6728.37">19021 9579 521 0,'0'0'65'0,"0"0"-57"16,0 0-8-16,0 0 2 16,133 10 3-16,-95 14 24 15,2 8-12-15,-6 4-8 16,-5 2-3-16,-7-1 9 16,-11-4 18-16,-6 3 4 0,-5 0-8 15,0 9-9 1,-21 3-11-16,-16 8 8 0,-11 0-8 15,0 0 3 1,7-10-11-16,10-7-1 0,14-11-34 16,8-16-60-16,9-12-112 15</inkml:trace>
  <inkml:trace contextRef="#ctx0" brushRef="#br0" timeOffset="7509.77">21070 10118 747 0,'0'0'53'0,"0"0"-53"15,0 0-2-15,197-28 2 16,-62 18 0-16,37 4 16 16,20 2 1-16,12 4-11 15,-1 0-5-15,-11 0 1 16,-14 0 1-16,-24 0-6 16,-27 0 6-16,-29 4-6 0,-26-4 6 15,-26 0-5-15,-17 2 2 16,-11 0 0-16,-7 0 0 15,2 0 2-15,3 2-5 16,4-2 6-16,0 2-5 16,2-2 4-16,-7 0-3 15,-1 0 2-15,-9 0-1 16,-5-2 0-16,0 0-6 16,0 0-77-16,-21 0-164 15</inkml:trace>
  <inkml:trace contextRef="#ctx0" brushRef="#br0" timeOffset="7825.92">22757 9850 443 0,'0'0'116'0,"0"0"-112"16,145-4-4-16,-94 19 5 15,-8 6 29-15,-6 1 3 16,-5 6 7-16,-8 10-37 16,-17 12-6-16,-7 12 1 15,-16 10 20-15,-35 0 5 0,-7-4-20 16,0-5-7-16,6-11-38 15,8-4-13-15,4-10-6 16,29-38-18-16,-2 0-101 16</inkml:trace>
  <inkml:trace contextRef="#ctx0" brushRef="#br0" timeOffset="27289.53">23617 12821 740 0,'0'0'58'16,"0"0"-31"-16,0 0-17 15,0 0 11-15,0 0 6 0,0 0 10 16,0 0-19-16,-45 2-18 16,45-2-2-16,5 0 1 15,33 0-1-15,33 2 4 16,43-2 5-16,42 0-7 16,35 0 6-16,25 0-3 15,9 0-3-15,-1 0 0 16,-18 0 1-16,-21 0 0 15,-31 0 2-15,-27 0-4 16,-33 0 3-16,-31 0-1 16,-26 0-1-16,-22 0 0 15,-13 0 0-15,-2 0 0 16,0 0 2-16,0 0 1 16,0 0-6-16,0 0-26 0,0 0-25 15,0 0-75-15,0 0-68 16,-8-6-245-16</inkml:trace>
  <inkml:trace contextRef="#ctx0" brushRef="#br0" timeOffset="83851.49">25315 11909 750 0,'0'0'63'0,"0"0"-53"0,0 0-2 15,0 0 26-15,0 0-7 16,0-22 4-16,0 22-29 16,0-2-2-16,0 2-5 15,0 0 5-15,0-6 10 16,-2 0-10-16,-12-2-10 15,-6-8 1-15,-9 2 9 16,-10-6 2-16,-13-1 1 16,-8 2 5-16,-17-2-1 15,-11 7 3-15,-15 3-6 0,-3 4-1 16,0 6 0-16,8-3-6 16,17 4 7-16,2-3 1 15,-1 1-5-15,-16 2 1 16,-19 0-2-16,-20 0 1 15,-12 23-2-15,-3 7-2 16,0 12-4-16,9 2 8 16,17 0 1-16,24 0-1 15,17-6 1-15,16-2 8 16,16 0-6-16,6 4 4 16,8 8-7-16,0 13 2 15,6 11 1-15,2 6 0 16,8 0-3-16,9-1-3 0,12-5-4 15,0 4-3 1,18 2 10-16,18 4 0 0,1 3 0 16,10 1 0-16,7-2 0 15,9-4 3-15,12-1-3 16,21-10 0-16,22-2 0 16,25-11 3-16,17-6 8 15,21-6 5-15,10-12-10 16,0-6 5-16,4-18-11 15,-10-8-4-15,-8-13-11 16,-7-32 9-16,911-1246 93 109,-1131 1186-91-109,-32 10-16 16,-23 6-50-16,-15 15 0 16,-11 14-16-16,79 58-72 15,4 2-80-15</inkml:trace>
  <inkml:trace contextRef="#ctx0" brushRef="#br0" timeOffset="90431.95">25072 9421 706 0,'0'0'63'16,"0"0"-39"-16,0 0-24 16,0 0 0-16,-11-109 3 15,11 93-1-15,0 0 29 0,0 2-9 16,0 0-14-16,0-2-6 16,0-4 2-16,0-4 6 15,0-4-3-15,0-6-4 16,2-6-1-16,5-7-2 15,-1-7 0-15,-2-4 0 16,-4-8 5-16,0-6-4 16,0-8 5-16,0-9 22 15,-12-3-16-15,-1-2-5 16,-3 3-6-16,3 5 3 16,-1 4-4-16,3 2 0 15,1 4 1-15,-3 6 1 0,3 5-1 16,-4 7 8-1,-4 2 10-15,-2 4 1 0,-5-2-9 16,-2 1-11-16,-4-1-4 16,2 3-4-16,3-2 8 15,-1 3 0-15,1-2 1 16,-1 2-1-16,-4-2 0 16,-3 2 0-16,1 1-1 15,-3 1 0-15,-4 1 1 16,-7 0-6-16,-4 3 4 15,-12-2 2-15,-8 4-3 16,-9 0 0-16,-3 1 3 16,1 4 1-16,8 2 8 0,5 3-7 15,9-2 0-15,2 4 1 16,-7-4 8 0,-1-4-11-16,-7 0-2 15,-8-2 1-15,4 0-3 0,-4 1 4 16,-2 3 7-16,-6 0-1 15,-5 2-6-15,-3 0-6 16,1 4 6-16,2 0 0 16,7 4-1-16,2 0 1 15,6 2-2-15,-6 2 0 16,-4-2 1-16,-7 2-3 16,-2 0-3-16,-4 2 6 0,-6 3-12 15,-12 4 2 1,-7 3 4-16,0 2 7 0,5 3-8 15,10-1-3-15,10 3 11 16,13-2 0 0,4-1 6-16,7 4-6 0,4-2 0 15,-1 3 2-15,-6 1-3 16,-10-3 1-16,-16 3 0 16,-17 0 0-16,-8 0 0 15,-13 0 0-15,-4 4-11 16,-3 4 11-16,3 2 0 15,7-2 0-15,10-3 1 16,7 0 0-16,14-1 0 16,13 2-1-16,9 1 1 15,6 2-1-15,1 0 1 16,4 2 1-16,11 0-4 0,18-5 1 16,16-1 0-16,10-1 1 15,8 0 0-15,-3 1-4 16,-11 0-8-16,-9 6-6 15,-16 3-2-15,-12 1-2 16,-17 4-5-16,-3-1 7 16,-3-2-7-16,6 0 9 15,10-4 18-15,5 0-2 16,6-2 1-16,-1 0 1 16,-5-2 2-16,-15 0 2 15,-11 0-4-15,-8-2 2 16,0 4 2-16,2-2 3 0,17-2 9 15,25 0 11 1,23-6-2-16,18 2 6 0,15-2-25 16,2 0-6-16,0 0 0 15,0 0 0-15,0 0 2 16,0 0 11-16,0 0-9 16,0 0 0-16,0 0-4 15,-6 0-15-15,-5 0-24 16,-5 0-3-16,1 0-24 15,7 0-81-15,8 0-81 16</inkml:trace>
  <inkml:trace contextRef="#ctx0" brushRef="#br0" timeOffset="90833.25">17846 5953 670 0,'0'0'189'16,"0"0"-171"-16,0 0-18 16,0 0-22-16,-167 22 2 15,90 9 20-15,-6 6 4 0,2 8-4 16,6 1-5-16,8 0 0 15,14-6 5-15,11-4 5 16,13-6-5-16,8-6-4 16,15 0 0-16,6 1-1 15,0 2-4-15,17 4 9 16,22 2 0-16,11 2 2 16,15 3 10-16,13 4-3 15,9 2 12-15,7-2-10 16,-3-2 3-16,-7-7-6 15,-14-8 0-15,-13-4-8 16,-12-9-16-16,-14-12-32 16,-31 0-130-16,0-15-260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7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1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Markov Decision Processes (MDP)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  <a:endParaRPr lang="en-PH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Student 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3841" y="1341120"/>
                <a:ext cx="5144040" cy="180848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600" dirty="0"/>
                  <a:t>Sample episodes for Student Markov Chain starting from </a:t>
                </a:r>
                <a14:m>
                  <m:oMath xmlns:m="http://schemas.openxmlformats.org/officeDocument/2006/math"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PH" sz="2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PH" sz="26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PH" sz="2600" baseline="-25000" dirty="0"/>
              </a:p>
              <a:p>
                <a:pPr marL="0" indent="0" algn="ctr">
                  <a:buNone/>
                </a:pPr>
                <a:endParaRPr lang="en-PH" sz="2600" baseline="-25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PH" sz="2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6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PH" sz="26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2600" i="1" dirty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PH" sz="2600" i="1" dirty="0">
                          <a:latin typeface="Cambria Math" panose="02040503050406030204" pitchFamily="18" charset="0"/>
                        </a:rPr>
                        <m:t>𝑆𝑇</m:t>
                      </m:r>
                      <m:r>
                        <a:rPr lang="en-PH" sz="2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3841" y="1341120"/>
                <a:ext cx="5144040" cy="1808480"/>
              </a:xfrm>
              <a:blipFill>
                <a:blip r:embed="rId2"/>
                <a:stretch>
                  <a:fillRect l="-1777" t="-5051" r="-319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535B943-AC41-4291-9413-79229E7C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6" y="1031035"/>
            <a:ext cx="6306704" cy="5297631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CE34F67-B17C-4CC0-9453-25083521D7AF}"/>
              </a:ext>
            </a:extLst>
          </p:cNvPr>
          <p:cNvSpPr txBox="1">
            <a:spLocks/>
          </p:cNvSpPr>
          <p:nvPr/>
        </p:nvSpPr>
        <p:spPr>
          <a:xfrm>
            <a:off x="6671626" y="3429000"/>
            <a:ext cx="5144040" cy="2600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C1 C2 C3 Pass </a:t>
            </a:r>
            <a:r>
              <a:rPr lang="en-US" sz="2600" b="1" dirty="0"/>
              <a:t>Sleep</a:t>
            </a:r>
          </a:p>
          <a:p>
            <a:r>
              <a:rPr lang="en-US" sz="2600" dirty="0"/>
              <a:t>C1 FB </a:t>
            </a:r>
            <a:r>
              <a:rPr lang="en-US" sz="2600" dirty="0" err="1"/>
              <a:t>FB</a:t>
            </a:r>
            <a:r>
              <a:rPr lang="en-US" sz="2600" dirty="0"/>
              <a:t> C1 C2 </a:t>
            </a:r>
            <a:r>
              <a:rPr lang="en-US" sz="2600" b="1" dirty="0"/>
              <a:t>Sleep</a:t>
            </a:r>
          </a:p>
          <a:p>
            <a:r>
              <a:rPr lang="en-US" sz="2600" dirty="0"/>
              <a:t>C1 C2 C3 Pub C2 C3 Pass </a:t>
            </a:r>
            <a:r>
              <a:rPr lang="en-US" sz="2600" b="1" dirty="0"/>
              <a:t>Sleep</a:t>
            </a:r>
          </a:p>
          <a:p>
            <a:r>
              <a:rPr lang="en-US" sz="2600" dirty="0"/>
              <a:t>C1 FB </a:t>
            </a:r>
            <a:r>
              <a:rPr lang="en-US" sz="2600" dirty="0" err="1"/>
              <a:t>FB</a:t>
            </a:r>
            <a:r>
              <a:rPr lang="en-US" sz="2600" dirty="0"/>
              <a:t> C1 C2 C3 Pub C1 FB </a:t>
            </a:r>
            <a:r>
              <a:rPr lang="en-US" sz="2600" dirty="0" err="1"/>
              <a:t>FB</a:t>
            </a:r>
            <a:r>
              <a:rPr lang="en-US" sz="2600" dirty="0"/>
              <a:t> </a:t>
            </a:r>
            <a:r>
              <a:rPr lang="en-US" sz="2600" dirty="0" err="1"/>
              <a:t>FB</a:t>
            </a:r>
            <a:r>
              <a:rPr lang="en-US" sz="2600" dirty="0"/>
              <a:t> C1 C2 C3 Pub C2 </a:t>
            </a:r>
            <a:r>
              <a:rPr lang="en-US" sz="2600" b="1" dirty="0"/>
              <a:t>Sleep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69E0EE-7031-4A94-B8A3-5480A4171D95}"/>
                  </a:ext>
                </a:extLst>
              </p14:cNvPr>
              <p14:cNvContentPartPr/>
              <p14:nvPr/>
            </p14:nvContentPartPr>
            <p14:xfrm>
              <a:off x="3640320" y="3409560"/>
              <a:ext cx="6282000" cy="95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69E0EE-7031-4A94-B8A3-5480A4171D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0960" y="3400200"/>
                <a:ext cx="6300720" cy="9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00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Student Markov Chain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35B943-AC41-4291-9413-79229E7C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6" y="1031035"/>
            <a:ext cx="6306704" cy="529763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E68E-F10A-460F-9F19-1E37EA53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B671C-E2BD-4C7C-902D-B952C728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01" y="1425773"/>
            <a:ext cx="5676987" cy="18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9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Examples</a:t>
            </a:r>
          </a:p>
        </p:txBody>
      </p:sp>
      <p:pic>
        <p:nvPicPr>
          <p:cNvPr id="1026" name="Picture 2" descr="Markov chain and its use in solving real world problems">
            <a:extLst>
              <a:ext uri="{FF2B5EF4-FFF2-40B4-BE49-F238E27FC236}">
                <a16:creationId xmlns:a16="http://schemas.microsoft.com/office/drawing/2014/main" id="{A4EF8F23-699A-4693-882F-0BA89189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09" y="1487756"/>
            <a:ext cx="3480485" cy="281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12 cs188 lecture 10 -- reinforcement learning (print) (edx)">
            <a:extLst>
              <a:ext uri="{FF2B5EF4-FFF2-40B4-BE49-F238E27FC236}">
                <a16:creationId xmlns:a16="http://schemas.microsoft.com/office/drawing/2014/main" id="{ADE5F065-A643-4B14-8145-F22AB63F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36" y="567365"/>
            <a:ext cx="5801798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rete time Markov chains">
            <a:extLst>
              <a:ext uri="{FF2B5EF4-FFF2-40B4-BE49-F238E27FC236}">
                <a16:creationId xmlns:a16="http://schemas.microsoft.com/office/drawing/2014/main" id="{4093BF12-9C54-4D62-8824-07406E5D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60" y="3403877"/>
            <a:ext cx="5008881" cy="281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C2D12B-A55C-486C-975B-539D9835928A}"/>
                  </a:ext>
                </a:extLst>
              </p14:cNvPr>
              <p14:cNvContentPartPr/>
              <p14:nvPr/>
            </p14:nvContentPartPr>
            <p14:xfrm>
              <a:off x="1171080" y="1448280"/>
              <a:ext cx="6545520" cy="337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C2D12B-A55C-486C-975B-539D983592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1720" y="1438920"/>
                <a:ext cx="6564240" cy="33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76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Markov Reward Process (MRPs)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600" dirty="0"/>
              <a:t>A Markov reward process is a Markov chain with values.</a:t>
            </a:r>
          </a:p>
          <a:p>
            <a:endParaRPr 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1B032-C2B3-4078-8682-0D1C50CD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97380"/>
            <a:ext cx="9258300" cy="3619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89209C-7C52-43A5-9073-B5A634E0ED97}"/>
                  </a:ext>
                </a:extLst>
              </p14:cNvPr>
              <p14:cNvContentPartPr/>
              <p14:nvPr/>
            </p14:nvContentPartPr>
            <p14:xfrm>
              <a:off x="6597000" y="2886120"/>
              <a:ext cx="1544400" cy="20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89209C-7C52-43A5-9073-B5A634E0E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7640" y="2876760"/>
                <a:ext cx="156312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47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Markov Reward Process (MRPs)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56C59-F725-46A3-8289-C9BAD97F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15" y="1162051"/>
            <a:ext cx="5869631" cy="5267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194DA5-AAE4-45B5-BD27-531A01D2B037}"/>
                  </a:ext>
                </a:extLst>
              </p14:cNvPr>
              <p14:cNvContentPartPr/>
              <p14:nvPr/>
            </p14:nvContentPartPr>
            <p14:xfrm>
              <a:off x="4450680" y="2135160"/>
              <a:ext cx="4883760" cy="275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194DA5-AAE4-45B5-BD27-531A01D2B0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1320" y="2125800"/>
                <a:ext cx="4902480" cy="27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87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Return</a:t>
            </a:r>
            <a:endParaRPr lang="en-PH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190188"/>
                <a:ext cx="11458575" cy="5067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discount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∈ [0, 1] </m:t>
                    </m:r>
                  </m:oMath>
                </a14:m>
                <a:r>
                  <a:rPr lang="en-US" sz="2600" dirty="0"/>
                  <a:t>is the present value of future rewards.</a:t>
                </a:r>
              </a:p>
              <a:p>
                <a:r>
                  <a:rPr lang="en-US" sz="2600" dirty="0"/>
                  <a:t>The value of receiving reward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/>
                  <a:t> after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2600" dirty="0"/>
                  <a:t>time-steps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600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This values immediate reward above delayed reward.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600" dirty="0"/>
                  <a:t> close to 0 leads to ”myopic” evaluation.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600" dirty="0"/>
                  <a:t> close to 1 leads to ”far-sighted” evaluation.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190188"/>
                <a:ext cx="11458575" cy="5067737"/>
              </a:xfr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01E5B6E-4BA4-4C72-B5F1-273EE32D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63" y="1104071"/>
            <a:ext cx="7857587" cy="24145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EC6ADA-2716-41FC-9ACD-CA3E1C8A5491}"/>
                  </a:ext>
                </a:extLst>
              </p14:cNvPr>
              <p14:cNvContentPartPr/>
              <p14:nvPr/>
            </p14:nvContentPartPr>
            <p14:xfrm>
              <a:off x="2449440" y="2824560"/>
              <a:ext cx="3099600" cy="319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EC6ADA-2716-41FC-9ACD-CA3E1C8A5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0080" y="2815200"/>
                <a:ext cx="3118320" cy="32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6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Why discount the reward?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196322" cy="4602480"/>
          </a:xfrm>
        </p:spPr>
        <p:txBody>
          <a:bodyPr>
            <a:normAutofit/>
          </a:bodyPr>
          <a:lstStyle/>
          <a:p>
            <a:r>
              <a:rPr lang="en-US" sz="2600" dirty="0"/>
              <a:t>Uncertainty about the future may </a:t>
            </a:r>
            <a:r>
              <a:rPr lang="en-US" sz="2600" b="1" dirty="0"/>
              <a:t>not be fully represented. </a:t>
            </a:r>
          </a:p>
          <a:p>
            <a:r>
              <a:rPr lang="en-US" sz="2600" dirty="0"/>
              <a:t>Animal/human behavior shows preference for immediate reward. </a:t>
            </a:r>
          </a:p>
        </p:txBody>
      </p:sp>
    </p:spTree>
    <p:extLst>
      <p:ext uri="{BB962C8B-B14F-4D97-AF65-F5344CB8AC3E}">
        <p14:creationId xmlns:p14="http://schemas.microsoft.com/office/powerpoint/2010/main" val="220011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Student MRP Returns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Sample returns for Student MRP:</a:t>
                </a:r>
              </a:p>
              <a:p>
                <a:pPr marL="0" indent="0">
                  <a:buNone/>
                </a:pPr>
                <a:r>
                  <a:rPr lang="en-US" sz="2600" dirty="0"/>
                  <a:t>Starting from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with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= ½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993" t="-19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BBD37E2-1531-4FF5-ACF2-18A80162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56" y="2574646"/>
            <a:ext cx="9876888" cy="27796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BB4013-7507-4FA5-91B0-B75BD961F58E}"/>
                  </a:ext>
                </a:extLst>
              </p14:cNvPr>
              <p14:cNvContentPartPr/>
              <p14:nvPr/>
            </p14:nvContentPartPr>
            <p14:xfrm>
              <a:off x="951840" y="1632240"/>
              <a:ext cx="7377480" cy="326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BB4013-7507-4FA5-91B0-B75BD961F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480" y="1622880"/>
                <a:ext cx="73962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92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State-Value Function for Student MRP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9AD64C-1279-4267-B7D7-05D188B7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30" y="1162051"/>
            <a:ext cx="5668545" cy="5194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14575B-31D3-409B-A46A-6DD7197B68FB}"/>
                  </a:ext>
                </a:extLst>
              </p14:cNvPr>
              <p14:cNvContentPartPr/>
              <p14:nvPr/>
            </p14:nvContentPartPr>
            <p14:xfrm>
              <a:off x="6266520" y="1075680"/>
              <a:ext cx="4152240" cy="10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14575B-31D3-409B-A46A-6DD7197B68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7160" y="1066320"/>
                <a:ext cx="4170960" cy="10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96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State-Value Function for Student MRP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70EDE-4716-48CD-8738-9D802087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96" y="1173018"/>
            <a:ext cx="5870526" cy="5212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A3ED95-D117-48C5-BF66-C370FE16951C}"/>
                  </a:ext>
                </a:extLst>
              </p14:cNvPr>
              <p14:cNvContentPartPr/>
              <p14:nvPr/>
            </p14:nvContentPartPr>
            <p14:xfrm>
              <a:off x="2409120" y="1791000"/>
              <a:ext cx="8025480" cy="297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A3ED95-D117-48C5-BF66-C370FE169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9760" y="1781640"/>
                <a:ext cx="804420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7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>
                <a:latin typeface="+mn-lt"/>
              </a:rPr>
              <a:t>The Agent and the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29420"/>
                <a:ext cx="11458575" cy="45141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At each timestep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, the agent:</a:t>
                </a:r>
              </a:p>
              <a:p>
                <a:pPr marL="0" indent="0">
                  <a:buNone/>
                </a:pPr>
                <a:r>
                  <a:rPr lang="en-US" sz="2600" dirty="0"/>
                  <a:t>• Performs an action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en-US" sz="2600" dirty="0"/>
                  <a:t>• Receives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PH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• Receives reward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600" baseline="-250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The environment:</a:t>
                </a:r>
              </a:p>
              <a:p>
                <a:pPr marL="0" indent="0">
                  <a:buNone/>
                </a:pPr>
                <a:r>
                  <a:rPr lang="en-US" sz="2600" dirty="0"/>
                  <a:t>• Receives action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600" baseline="-25000" dirty="0"/>
              </a:p>
              <a:p>
                <a:pPr marL="0" indent="0">
                  <a:buNone/>
                </a:pPr>
                <a:r>
                  <a:rPr lang="en-US" sz="2600" dirty="0"/>
                  <a:t>• Emits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600" baseline="-25000" dirty="0"/>
              </a:p>
              <a:p>
                <a:pPr marL="0" indent="0">
                  <a:buNone/>
                </a:pPr>
                <a:r>
                  <a:rPr lang="en-US" sz="2600" dirty="0"/>
                  <a:t>• Emits reward for the agent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PH" sz="2600" b="0" i="1" baseline="-2500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600" baseline="-25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29420"/>
                <a:ext cx="11458575" cy="4514180"/>
              </a:xfrm>
              <a:blipFill>
                <a:blip r:embed="rId2"/>
                <a:stretch>
                  <a:fillRect l="-957" t="-20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641BFF4-36D5-49C1-8F37-74217591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48" y="1171910"/>
            <a:ext cx="4829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State-Value Function for Student MRP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A973E-4CB8-4942-B3C1-3A5FB4E9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90" y="1162051"/>
            <a:ext cx="5664443" cy="51656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F59BAD-C468-4904-98BF-20F8FF73C764}"/>
                  </a:ext>
                </a:extLst>
              </p14:cNvPr>
              <p14:cNvContentPartPr/>
              <p14:nvPr/>
            </p14:nvContentPartPr>
            <p14:xfrm>
              <a:off x="3004560" y="1730160"/>
              <a:ext cx="7320960" cy="29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F59BAD-C468-4904-98BF-20F8FF73C7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200" y="1720800"/>
                <a:ext cx="7339680" cy="30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009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Bellman Equation for MRPs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The value function can be decomposed into two parts: </a:t>
                </a:r>
              </a:p>
              <a:p>
                <a:pPr lvl="1"/>
                <a:r>
                  <a:rPr lang="en-US" dirty="0"/>
                  <a:t>immediate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</a:p>
              <a:p>
                <a:pPr lvl="1"/>
                <a:r>
                  <a:rPr lang="en-US" dirty="0"/>
                  <a:t>discounted value of successor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828" t="-19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E5E736F-C1B3-4018-A31C-6B85B343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42" y="2833370"/>
            <a:ext cx="6381433" cy="2545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C947B-5898-4D4C-BF7F-67FD67F1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46" t="-515" r="23152" b="80777"/>
          <a:stretch/>
        </p:blipFill>
        <p:spPr>
          <a:xfrm>
            <a:off x="7415823" y="2567951"/>
            <a:ext cx="3655645" cy="398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EFB0A6-06C8-4CA3-9708-0C7AC3C0497A}"/>
                  </a:ext>
                </a:extLst>
              </p14:cNvPr>
              <p14:cNvContentPartPr/>
              <p14:nvPr/>
            </p14:nvContentPartPr>
            <p14:xfrm>
              <a:off x="3759120" y="1080720"/>
              <a:ext cx="7027200" cy="526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EFB0A6-06C8-4CA3-9708-0C7AC3C049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9760" y="1071360"/>
                <a:ext cx="7045920" cy="52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45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Bellman Equation for Student MRP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D921B2-462C-48A2-A887-D436F407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97" y="1162051"/>
            <a:ext cx="5697806" cy="52482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48D542-F8D4-4AE6-A267-D7031ACB38CB}"/>
                  </a:ext>
                </a:extLst>
              </p14:cNvPr>
              <p14:cNvContentPartPr/>
              <p14:nvPr/>
            </p14:nvContentPartPr>
            <p14:xfrm>
              <a:off x="6388560" y="1131120"/>
              <a:ext cx="2400480" cy="325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48D542-F8D4-4AE6-A267-D7031ACB38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9200" y="1121760"/>
                <a:ext cx="2419200" cy="32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76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Markov Decision Processes (MDPs)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400" dirty="0"/>
              <a:t>A Markov decision process (MDP) is a Markov reward process </a:t>
            </a:r>
            <a:r>
              <a:rPr lang="en-US" sz="2400" b="1" dirty="0"/>
              <a:t>with decisions</a:t>
            </a:r>
            <a:r>
              <a:rPr lang="en-US" sz="2400" dirty="0"/>
              <a:t>. It is an environment in which all states are Markov.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7086F9-482F-4159-92E9-AA709210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38" y="2131694"/>
            <a:ext cx="9153525" cy="3990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73AE7A-9BB0-4CE3-B2EC-74498263ECFC}"/>
                  </a:ext>
                </a:extLst>
              </p14:cNvPr>
              <p14:cNvContentPartPr/>
              <p14:nvPr/>
            </p14:nvContentPartPr>
            <p14:xfrm>
              <a:off x="5990760" y="3004560"/>
              <a:ext cx="3629880" cy="280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73AE7A-9BB0-4CE3-B2EC-74498263E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1400" y="2995200"/>
                <a:ext cx="3648600" cy="28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26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Student MDP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48520-78E6-4532-BC82-CDA02CC6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10" y="1173018"/>
            <a:ext cx="6354445" cy="51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Student Value-Function MDP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77F64-ABAA-4EBC-97A6-3E1E165E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32" y="1190601"/>
            <a:ext cx="5931136" cy="50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Bellman Expectation Equation in Student MDP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2673D-FE76-4479-8B66-2110C7B6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27" y="1173018"/>
            <a:ext cx="6577599" cy="51484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FD78A7-96B2-4FBC-83D3-ED171FBC72AD}"/>
                  </a:ext>
                </a:extLst>
              </p14:cNvPr>
              <p14:cNvContentPartPr/>
              <p14:nvPr/>
            </p14:nvContentPartPr>
            <p14:xfrm>
              <a:off x="5677920" y="1341720"/>
              <a:ext cx="3197880" cy="458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FD78A7-96B2-4FBC-83D3-ED171FBC72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8560" y="1332360"/>
                <a:ext cx="3216600" cy="45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45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Value Function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400" dirty="0"/>
              <a:t>The optimal value function specifies the best possible performance in the MDP.</a:t>
            </a:r>
          </a:p>
          <a:p>
            <a:r>
              <a:rPr lang="en-US" sz="2400" dirty="0"/>
              <a:t>An MDP is “solved” when we know the optimal value.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3E2B3-7FF2-4433-9FDF-11D63F58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2323713"/>
            <a:ext cx="7774549" cy="3879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02A5C3-3F92-40F5-8543-A6AEF93F37FA}"/>
                  </a:ext>
                </a:extLst>
              </p14:cNvPr>
              <p14:cNvContentPartPr/>
              <p14:nvPr/>
            </p14:nvContentPartPr>
            <p14:xfrm>
              <a:off x="1930320" y="142200"/>
              <a:ext cx="8408160" cy="423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02A5C3-3F92-40F5-8543-A6AEF93F3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960" y="132840"/>
                <a:ext cx="8426880" cy="42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89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Optimal Value Function for Student MDP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3BD3C-1654-42AA-ABE9-555C78EE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01" y="1238543"/>
            <a:ext cx="6156222" cy="49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2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Optimal Action-Value Function for Student MDP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1B14D-A586-43A0-8084-7AD6CAB1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92" y="1190601"/>
            <a:ext cx="6317615" cy="51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4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>
                <a:latin typeface="+mn-lt"/>
              </a:rPr>
              <a:t>The Agent and the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1764-975E-495C-903F-A792CD62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 descr="Create Custom Grid World Environments - MATLAB &amp; Simulink - MathWorks 中国">
            <a:extLst>
              <a:ext uri="{FF2B5EF4-FFF2-40B4-BE49-F238E27FC236}">
                <a16:creationId xmlns:a16="http://schemas.microsoft.com/office/drawing/2014/main" id="{8DD71F85-7AEF-41E5-85D6-6A2D6407E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2" y="1540243"/>
            <a:ext cx="5275063" cy="38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forcement Learning | Mohit Deshpande's Blog">
            <a:extLst>
              <a:ext uri="{FF2B5EF4-FFF2-40B4-BE49-F238E27FC236}">
                <a16:creationId xmlns:a16="http://schemas.microsoft.com/office/drawing/2014/main" id="{E494BD65-83D6-4536-87ED-549B41DB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78" y="1540242"/>
            <a:ext cx="4348162" cy="33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E135D5-4DAB-4DC2-89AE-E021E1DB14F5}"/>
                  </a:ext>
                </a:extLst>
              </p14:cNvPr>
              <p14:cNvContentPartPr/>
              <p14:nvPr/>
            </p14:nvContentPartPr>
            <p14:xfrm>
              <a:off x="1194120" y="931320"/>
              <a:ext cx="10370160" cy="478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E135D5-4DAB-4DC2-89AE-E021E1DB14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760" y="921960"/>
                <a:ext cx="10388880" cy="48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60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Policy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9229F9-3608-423A-B55A-21D1AFB6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441134"/>
            <a:ext cx="91916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Finding an Optimal Policy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600" dirty="0"/>
              <a:t>An optimal policy can be found by maximizing over </a:t>
            </a:r>
            <a:r>
              <a:rPr lang="en-US" sz="2600" i="1" dirty="0"/>
              <a:t>q</a:t>
            </a:r>
            <a:r>
              <a:rPr lang="en-US" sz="2600" i="1" baseline="-25000" dirty="0"/>
              <a:t>∗</a:t>
            </a:r>
            <a:r>
              <a:rPr lang="en-US" sz="2600" i="1" dirty="0"/>
              <a:t>(s, a)</a:t>
            </a:r>
          </a:p>
          <a:p>
            <a:endParaRPr lang="en-US" sz="2600" i="1" dirty="0"/>
          </a:p>
          <a:p>
            <a:endParaRPr lang="en-US" sz="2600" i="1" dirty="0"/>
          </a:p>
          <a:p>
            <a:endParaRPr lang="en-US" sz="2600" i="1" dirty="0"/>
          </a:p>
          <a:p>
            <a:endParaRPr lang="en-US" sz="2600" dirty="0"/>
          </a:p>
          <a:p>
            <a:r>
              <a:rPr lang="en-US" sz="2600" dirty="0"/>
              <a:t>There is always a deterministic optimal policy for any MDP.</a:t>
            </a:r>
          </a:p>
          <a:p>
            <a:r>
              <a:rPr lang="en-US" sz="2600" dirty="0"/>
              <a:t>If we know </a:t>
            </a:r>
            <a:r>
              <a:rPr lang="en-US" sz="2600" i="1" dirty="0"/>
              <a:t>q</a:t>
            </a:r>
            <a:r>
              <a:rPr lang="en-US" sz="2600" i="1" baseline="-25000" dirty="0"/>
              <a:t>∗</a:t>
            </a:r>
            <a:r>
              <a:rPr lang="en-US" sz="2600" i="1" dirty="0"/>
              <a:t>(s, a)</a:t>
            </a:r>
            <a:r>
              <a:rPr lang="en-US" sz="2600" dirty="0"/>
              <a:t>, we immediately have the optimal policy.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C678B-8B01-48DD-98F7-6E5EF122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09" y="2033600"/>
            <a:ext cx="55245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64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Policy for Student MDP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41FDD-CDF4-4137-AD08-317F67DA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82" y="1056709"/>
            <a:ext cx="6299835" cy="51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95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Programming Exercise: </a:t>
            </a:r>
            <a:r>
              <a:rPr lang="en-PH" b="1" dirty="0" err="1">
                <a:latin typeface="+mn-lt"/>
              </a:rPr>
              <a:t>Gridworld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45433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Markov Decision Processes (MDPs)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600" dirty="0"/>
              <a:t>Markov decision processes formally describe an </a:t>
            </a:r>
            <a:r>
              <a:rPr lang="en-US" sz="2600" b="1" dirty="0"/>
              <a:t>environmen</a:t>
            </a:r>
            <a:r>
              <a:rPr lang="en-US" sz="2600" dirty="0"/>
              <a:t>t for reinforcement learning.</a:t>
            </a:r>
          </a:p>
          <a:p>
            <a:r>
              <a:rPr lang="en-US" sz="2600" dirty="0"/>
              <a:t>Where the environment is </a:t>
            </a:r>
            <a:r>
              <a:rPr lang="en-US" sz="2600" b="1" dirty="0"/>
              <a:t>fully observable.</a:t>
            </a:r>
            <a:endParaRPr lang="en-US" sz="2600" b="1" baseline="-25000" dirty="0"/>
          </a:p>
          <a:p>
            <a:r>
              <a:rPr lang="en-US" sz="2600" dirty="0"/>
              <a:t>Almost all RL problems can be formalized as MDPs:</a:t>
            </a:r>
          </a:p>
          <a:p>
            <a:pPr lvl="1"/>
            <a:r>
              <a:rPr lang="en-US" sz="2200" dirty="0"/>
              <a:t>Optimal control primarily deals with continuous MDPs.</a:t>
            </a:r>
          </a:p>
          <a:p>
            <a:pPr lvl="1"/>
            <a:r>
              <a:rPr lang="en-US" sz="2200" dirty="0"/>
              <a:t>Partially observable problems can be converted into MDPs.</a:t>
            </a:r>
          </a:p>
          <a:p>
            <a:pPr lvl="1"/>
            <a:r>
              <a:rPr lang="en-US" sz="2200" dirty="0"/>
              <a:t>Bandits are MDPs with one state.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28B24F-F667-4850-8957-FF0D61C3708C}"/>
                  </a:ext>
                </a:extLst>
              </p14:cNvPr>
              <p14:cNvContentPartPr/>
              <p14:nvPr/>
            </p14:nvContentPartPr>
            <p14:xfrm>
              <a:off x="717120" y="3314160"/>
              <a:ext cx="448560" cy="90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28B24F-F667-4850-8957-FF0D61C37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760" y="3304800"/>
                <a:ext cx="467280" cy="9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44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Fully Observable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9631682" cy="460248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Perfect information. The agent directly observes environment state.</a:t>
                </a:r>
              </a:p>
              <a:p>
                <a:r>
                  <a:rPr lang="en-US" sz="2600" dirty="0"/>
                  <a:t>Environment and world state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600" baseline="-25000" dirty="0"/>
              </a:p>
              <a:p>
                <a:r>
                  <a:rPr lang="en-US" sz="2600" dirty="0"/>
                  <a:t>Formally, this is a Markov decision process (MDP).</a:t>
                </a:r>
              </a:p>
              <a:p>
                <a:pPr marL="0" indent="0">
                  <a:buNone/>
                </a:pPr>
                <a:endParaRPr lang="en-US" sz="2600" baseline="-25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9631682" cy="4602480"/>
              </a:xfrm>
              <a:blipFill>
                <a:blip r:embed="rId2"/>
                <a:stretch>
                  <a:fillRect l="-949" t="-19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BD4EF4-3E26-472D-A639-78FF84D6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48" y="3489605"/>
            <a:ext cx="4999025" cy="2164080"/>
          </a:xfrm>
          <a:prstGeom prst="rect">
            <a:avLst/>
          </a:prstGeom>
        </p:spPr>
      </p:pic>
      <p:pic>
        <p:nvPicPr>
          <p:cNvPr id="1026" name="Picture 2" descr="How To's Wiki 88: How To Properly Set Up A Chess Board">
            <a:extLst>
              <a:ext uri="{FF2B5EF4-FFF2-40B4-BE49-F238E27FC236}">
                <a16:creationId xmlns:a16="http://schemas.microsoft.com/office/drawing/2014/main" id="{10787810-54A8-4E0B-BBD5-6060A3A6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55" y="314289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ro.medium.com/max/395/1*mIjIjWIUc45MQjLDVkOC-...">
            <a:extLst>
              <a:ext uri="{FF2B5EF4-FFF2-40B4-BE49-F238E27FC236}">
                <a16:creationId xmlns:a16="http://schemas.microsoft.com/office/drawing/2014/main" id="{C60331E3-FB3B-4EBE-9B38-9A1951B3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10" y="3538425"/>
            <a:ext cx="2109918" cy="21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Markov Decision Processes (MDPs)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600" dirty="0"/>
              <a:t>“The future is independent of the past given the present.”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Once the state is known, the history may be thrown away because our current state already captures the information of the past states. </a:t>
            </a:r>
          </a:p>
          <a:p>
            <a:r>
              <a:rPr lang="en-US" sz="2600" dirty="0"/>
              <a:t>The (current) state is a sufficient statistic of the future.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7D1A8A-5CB7-4950-967A-7A334B01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1885017"/>
            <a:ext cx="7822565" cy="19271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397B6D-3571-485B-9324-EE737142C7A7}"/>
                  </a:ext>
                </a:extLst>
              </p14:cNvPr>
              <p14:cNvContentPartPr/>
              <p14:nvPr/>
            </p14:nvContentPartPr>
            <p14:xfrm>
              <a:off x="3849840" y="1157760"/>
              <a:ext cx="5194800" cy="471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397B6D-3571-485B-9324-EE737142C7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0480" y="1148400"/>
                <a:ext cx="5213520" cy="47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1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Markov Processes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 Markov process is a random process, i.e. a sequence of random states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600" dirty="0"/>
                  <a:t>, ... with the Markov property.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828" t="-1987" r="-132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4D026A5-02D3-4534-83EC-8B92025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294572"/>
            <a:ext cx="9182100" cy="2695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A9A22A-68BD-4C89-A46E-1ABFB93C49D0}"/>
                  </a:ext>
                </a:extLst>
              </p14:cNvPr>
              <p14:cNvContentPartPr/>
              <p14:nvPr/>
            </p14:nvContentPartPr>
            <p14:xfrm>
              <a:off x="4545360" y="2546640"/>
              <a:ext cx="6068880" cy="387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A9A22A-68BD-4C89-A46E-1ABFB93C4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6000" y="2537280"/>
                <a:ext cx="6087600" cy="38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09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State 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For a Markov state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/>
                  <a:t> and successor state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 dirty="0"/>
                  <a:t> , the state transition probability is defined by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600" dirty="0"/>
                  <a:t>State transition matrix P defines transition probabilities from all states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/>
                  <a:t> to all successor states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baseline="-25000" dirty="0"/>
              </a:p>
              <a:p>
                <a:endParaRPr lang="en-US" sz="2600" baseline="-25000" dirty="0"/>
              </a:p>
              <a:p>
                <a:endParaRPr lang="en-US" sz="2600" baseline="-25000" dirty="0"/>
              </a:p>
              <a:p>
                <a:endParaRPr lang="en-US" sz="2600" baseline="-25000" dirty="0"/>
              </a:p>
              <a:p>
                <a:endParaRPr lang="en-US" sz="2600" baseline="-25000" dirty="0"/>
              </a:p>
              <a:p>
                <a:pPr marL="0" indent="0">
                  <a:buNone/>
                </a:pPr>
                <a:r>
                  <a:rPr lang="en-US" sz="2600" dirty="0"/>
                  <a:t>where each row of the matrix sums to 1.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993" t="-1987" b="-11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7A7B7D6-139C-4363-81A5-51CAB184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217" y="3800463"/>
            <a:ext cx="3743325" cy="1438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833ED-8486-43A6-9AB2-20653CD95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217" y="2069465"/>
            <a:ext cx="4029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Student Markov Chain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35B943-AC41-4291-9413-79229E7C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63" y="1190601"/>
            <a:ext cx="6100936" cy="5124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7AD5C0-E8F4-4C59-BEC7-AC2C261CF012}"/>
                  </a:ext>
                </a:extLst>
              </p14:cNvPr>
              <p14:cNvContentPartPr/>
              <p14:nvPr/>
            </p14:nvContentPartPr>
            <p14:xfrm>
              <a:off x="3157920" y="2074680"/>
              <a:ext cx="5947560" cy="240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7AD5C0-E8F4-4C59-BEC7-AC2C261CF0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8560" y="2065320"/>
                <a:ext cx="5966280" cy="24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50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2B90D8-9CEF-43C8-9386-24560806E7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46270AD-03F5-4F71-A0B8-354A4338B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8136570-7BC1-4E2B-9C85-C95576FF40A7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1684</Words>
  <Application>Microsoft Office PowerPoint</Application>
  <PresentationFormat>Widescreen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Abadi</vt:lpstr>
      <vt:lpstr>Arial</vt:lpstr>
      <vt:lpstr>Book Antiqua</vt:lpstr>
      <vt:lpstr>Calibri</vt:lpstr>
      <vt:lpstr>Calibri Light</vt:lpstr>
      <vt:lpstr>Cambria Math</vt:lpstr>
      <vt:lpstr>Office Theme</vt:lpstr>
      <vt:lpstr>Storyboard Layouts</vt:lpstr>
      <vt:lpstr>PowerPoint Presentation</vt:lpstr>
      <vt:lpstr>The Agent and the Environment</vt:lpstr>
      <vt:lpstr>The Agent and the Environment</vt:lpstr>
      <vt:lpstr>Markov Decision Processes (MDPs)</vt:lpstr>
      <vt:lpstr>Fully Observable Environments</vt:lpstr>
      <vt:lpstr>Markov Decision Processes (MDPs)</vt:lpstr>
      <vt:lpstr>Markov Processes </vt:lpstr>
      <vt:lpstr>State Transition Matrix</vt:lpstr>
      <vt:lpstr>Student Markov Chain</vt:lpstr>
      <vt:lpstr>Student Markov Chain</vt:lpstr>
      <vt:lpstr>Student Markov Chain</vt:lpstr>
      <vt:lpstr>Examples</vt:lpstr>
      <vt:lpstr>Markov Reward Process (MRPs)</vt:lpstr>
      <vt:lpstr>Markov Reward Process (MRPs)</vt:lpstr>
      <vt:lpstr>Return</vt:lpstr>
      <vt:lpstr>Why discount the reward?</vt:lpstr>
      <vt:lpstr>Student MRP Returns</vt:lpstr>
      <vt:lpstr>State-Value Function for Student MRP</vt:lpstr>
      <vt:lpstr>State-Value Function for Student MRP</vt:lpstr>
      <vt:lpstr>State-Value Function for Student MRP</vt:lpstr>
      <vt:lpstr>Bellman Equation for MRPs</vt:lpstr>
      <vt:lpstr>Bellman Equation for Student MRP</vt:lpstr>
      <vt:lpstr>Markov Decision Processes (MDPs)</vt:lpstr>
      <vt:lpstr>Student MDP</vt:lpstr>
      <vt:lpstr>Student Value-Function MDP</vt:lpstr>
      <vt:lpstr>Bellman Expectation Equation in Student MDP</vt:lpstr>
      <vt:lpstr>Optimal Value Function</vt:lpstr>
      <vt:lpstr>Optimal Value Function for Student MDP</vt:lpstr>
      <vt:lpstr>Optimal Action-Value Function for Student MDP</vt:lpstr>
      <vt:lpstr>Optimal Policy</vt:lpstr>
      <vt:lpstr>Finding an Optimal Policy</vt:lpstr>
      <vt:lpstr>Optimal Policy for Student MDP</vt:lpstr>
      <vt:lpstr>Programming Exercise: Gridworld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19</cp:revision>
  <dcterms:created xsi:type="dcterms:W3CDTF">2020-07-20T06:14:24Z</dcterms:created>
  <dcterms:modified xsi:type="dcterms:W3CDTF">2023-04-21T02:23:14Z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