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55"/>
  </p:notesMasterIdLst>
  <p:sldIdLst>
    <p:sldId id="256" r:id="rId14"/>
    <p:sldId id="344" r:id="rId15"/>
    <p:sldId id="261" r:id="rId16"/>
    <p:sldId id="306" r:id="rId17"/>
    <p:sldId id="307" r:id="rId18"/>
    <p:sldId id="341" r:id="rId19"/>
    <p:sldId id="314" r:id="rId20"/>
    <p:sldId id="292" r:id="rId21"/>
    <p:sldId id="342" r:id="rId22"/>
    <p:sldId id="308" r:id="rId23"/>
    <p:sldId id="309" r:id="rId24"/>
    <p:sldId id="312" r:id="rId25"/>
    <p:sldId id="313" r:id="rId26"/>
    <p:sldId id="338" r:id="rId27"/>
    <p:sldId id="339" r:id="rId28"/>
    <p:sldId id="340" r:id="rId29"/>
    <p:sldId id="345" r:id="rId30"/>
    <p:sldId id="310" r:id="rId31"/>
    <p:sldId id="318" r:id="rId32"/>
    <p:sldId id="319" r:id="rId33"/>
    <p:sldId id="317" r:id="rId34"/>
    <p:sldId id="343" r:id="rId35"/>
    <p:sldId id="320" r:id="rId36"/>
    <p:sldId id="321" r:id="rId37"/>
    <p:sldId id="325" r:id="rId38"/>
    <p:sldId id="326" r:id="rId39"/>
    <p:sldId id="322" r:id="rId40"/>
    <p:sldId id="323" r:id="rId41"/>
    <p:sldId id="346" r:id="rId42"/>
    <p:sldId id="324" r:id="rId43"/>
    <p:sldId id="327" r:id="rId44"/>
    <p:sldId id="330" r:id="rId45"/>
    <p:sldId id="331" r:id="rId46"/>
    <p:sldId id="328" r:id="rId47"/>
    <p:sldId id="332" r:id="rId48"/>
    <p:sldId id="333" r:id="rId49"/>
    <p:sldId id="329" r:id="rId50"/>
    <p:sldId id="335" r:id="rId51"/>
    <p:sldId id="336" r:id="rId52"/>
    <p:sldId id="337" r:id="rId53"/>
    <p:sldId id="30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03BF6-B4BF-401B-963A-EBE146928677}" v="152" dt="2021-05-11T02:15:52.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7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notesMaster" Target="notesMasters/notes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theme" Target="theme/theme1.xml"/><Relationship Id="rId5" Type="http://schemas.openxmlformats.org/officeDocument/2006/relationships/customXml" Target="../customXml/item5.xml"/><Relationship Id="rId61" Type="http://schemas.microsoft.com/office/2015/10/relationships/revisionInfo" Target="revisionInfo.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tableStyles" Target="tableStyles.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R. Imperial" userId="c5118018-74d5-4421-be4d-7197191e5b08" providerId="ADAL" clId="{FEB03BF6-B4BF-401B-963A-EBE146928677}"/>
    <pc:docChg chg="undo custSel addSld delSld modSld sldOrd">
      <pc:chgData name="Joseph Marvin R. Imperial" userId="c5118018-74d5-4421-be4d-7197191e5b08" providerId="ADAL" clId="{FEB03BF6-B4BF-401B-963A-EBE146928677}" dt="2021-05-11T02:21:39.921" v="1794" actId="478"/>
      <pc:docMkLst>
        <pc:docMk/>
      </pc:docMkLst>
      <pc:sldChg chg="modSp">
        <pc:chgData name="Joseph Marvin R. Imperial" userId="c5118018-74d5-4421-be4d-7197191e5b08" providerId="ADAL" clId="{FEB03BF6-B4BF-401B-963A-EBE146928677}" dt="2021-05-03T06:23:12.924" v="36" actId="20577"/>
        <pc:sldMkLst>
          <pc:docMk/>
          <pc:sldMk cId="769809006" sldId="256"/>
        </pc:sldMkLst>
        <pc:spChg chg="mod">
          <ac:chgData name="Joseph Marvin R. Imperial" userId="c5118018-74d5-4421-be4d-7197191e5b08" providerId="ADAL" clId="{FEB03BF6-B4BF-401B-963A-EBE146928677}" dt="2021-05-03T06:23:12.924" v="36" actId="20577"/>
          <ac:spMkLst>
            <pc:docMk/>
            <pc:sldMk cId="769809006" sldId="256"/>
            <ac:spMk id="12" creationId="{3B95F0FF-3312-4F15-A3FC-1E4D0A0C4CA3}"/>
          </ac:spMkLst>
        </pc:spChg>
      </pc:sldChg>
      <pc:sldChg chg="addSp delSp modSp">
        <pc:chgData name="Joseph Marvin R. Imperial" userId="c5118018-74d5-4421-be4d-7197191e5b08" providerId="ADAL" clId="{FEB03BF6-B4BF-401B-963A-EBE146928677}" dt="2021-05-11T01:45:24.920" v="1790"/>
        <pc:sldMkLst>
          <pc:docMk/>
          <pc:sldMk cId="2012448717" sldId="292"/>
        </pc:sldMkLst>
        <pc:spChg chg="mod">
          <ac:chgData name="Joseph Marvin R. Imperial" userId="c5118018-74d5-4421-be4d-7197191e5b08" providerId="ADAL" clId="{FEB03BF6-B4BF-401B-963A-EBE146928677}" dt="2021-05-03T07:56:39.836" v="89" actId="20577"/>
          <ac:spMkLst>
            <pc:docMk/>
            <pc:sldMk cId="2012448717" sldId="292"/>
            <ac:spMk id="5" creationId="{EC47D021-EEC4-42AC-B4C3-BC584CB5BC9D}"/>
          </ac:spMkLst>
        </pc:spChg>
        <pc:spChg chg="mod">
          <ac:chgData name="Joseph Marvin R. Imperial" userId="c5118018-74d5-4421-be4d-7197191e5b08" providerId="ADAL" clId="{FEB03BF6-B4BF-401B-963A-EBE146928677}" dt="2021-05-03T08:00:04.597" v="119" actId="20577"/>
          <ac:spMkLst>
            <pc:docMk/>
            <pc:sldMk cId="2012448717" sldId="292"/>
            <ac:spMk id="10" creationId="{D5BBEC35-40CA-42D4-BC38-E13B39A6DA8E}"/>
          </ac:spMkLst>
        </pc:spChg>
        <pc:picChg chg="del">
          <ac:chgData name="Joseph Marvin R. Imperial" userId="c5118018-74d5-4421-be4d-7197191e5b08" providerId="ADAL" clId="{FEB03BF6-B4BF-401B-963A-EBE146928677}" dt="2021-05-03T07:56:21.262" v="57" actId="478"/>
          <ac:picMkLst>
            <pc:docMk/>
            <pc:sldMk cId="2012448717" sldId="292"/>
            <ac:picMk id="2" creationId="{A7BD4EF4-3E26-472D-A639-78FF84D6A1E8}"/>
          </ac:picMkLst>
        </pc:picChg>
        <pc:picChg chg="del">
          <ac:chgData name="Joseph Marvin R. Imperial" userId="c5118018-74d5-4421-be4d-7197191e5b08" providerId="ADAL" clId="{FEB03BF6-B4BF-401B-963A-EBE146928677}" dt="2021-05-03T07:56:20.191" v="55" actId="478"/>
          <ac:picMkLst>
            <pc:docMk/>
            <pc:sldMk cId="2012448717" sldId="292"/>
            <ac:picMk id="1026" creationId="{10787810-54A8-4E0B-BBD5-6060A3A68E12}"/>
          </ac:picMkLst>
        </pc:picChg>
        <pc:picChg chg="del">
          <ac:chgData name="Joseph Marvin R. Imperial" userId="c5118018-74d5-4421-be4d-7197191e5b08" providerId="ADAL" clId="{FEB03BF6-B4BF-401B-963A-EBE146928677}" dt="2021-05-03T07:56:20.741" v="56" actId="478"/>
          <ac:picMkLst>
            <pc:docMk/>
            <pc:sldMk cId="2012448717" sldId="292"/>
            <ac:picMk id="1028" creationId="{C60331E3-FB3B-4EBE-9B38-9A1951B32D27}"/>
          </ac:picMkLst>
        </pc:picChg>
        <pc:inkChg chg="add">
          <ac:chgData name="Joseph Marvin R. Imperial" userId="c5118018-74d5-4421-be4d-7197191e5b08" providerId="ADAL" clId="{FEB03BF6-B4BF-401B-963A-EBE146928677}" dt="2021-05-11T01:45:24.920" v="1790"/>
          <ac:inkMkLst>
            <pc:docMk/>
            <pc:sldMk cId="2012448717" sldId="292"/>
            <ac:inkMk id="2" creationId="{C228B24F-F667-4850-8957-FF0D61C3708C}"/>
          </ac:inkMkLst>
        </pc:inkChg>
      </pc:sldChg>
      <pc:sldChg chg="addSp">
        <pc:chgData name="Joseph Marvin R. Imperial" userId="c5118018-74d5-4421-be4d-7197191e5b08" providerId="ADAL" clId="{FEB03BF6-B4BF-401B-963A-EBE146928677}" dt="2021-05-11T01:45:24.920" v="1790"/>
        <pc:sldMkLst>
          <pc:docMk/>
          <pc:sldMk cId="3503603946" sldId="295"/>
        </pc:sldMkLst>
        <pc:inkChg chg="add">
          <ac:chgData name="Joseph Marvin R. Imperial" userId="c5118018-74d5-4421-be4d-7197191e5b08" providerId="ADAL" clId="{FEB03BF6-B4BF-401B-963A-EBE146928677}" dt="2021-05-11T01:45:24.920" v="1790"/>
          <ac:inkMkLst>
            <pc:docMk/>
            <pc:sldMk cId="3503603946" sldId="295"/>
            <ac:inkMk id="2" creationId="{C7E135D5-4DAB-4DC2-89AE-E021E1DB14F5}"/>
          </ac:inkMkLst>
        </pc:inkChg>
      </pc:sldChg>
      <pc:sldChg chg="add ord">
        <pc:chgData name="Joseph Marvin R. Imperial" userId="c5118018-74d5-4421-be4d-7197191e5b08" providerId="ADAL" clId="{FEB03BF6-B4BF-401B-963A-EBE146928677}" dt="2021-05-03T12:57:44.606" v="831"/>
        <pc:sldMkLst>
          <pc:docMk/>
          <pc:sldMk cId="1005416406" sldId="306"/>
        </pc:sldMkLst>
      </pc:sldChg>
      <pc:sldChg chg="addSp delSp modSp add">
        <pc:chgData name="Joseph Marvin R. Imperial" userId="c5118018-74d5-4421-be4d-7197191e5b08" providerId="ADAL" clId="{FEB03BF6-B4BF-401B-963A-EBE146928677}" dt="2021-05-11T01:45:24.920" v="1790"/>
        <pc:sldMkLst>
          <pc:docMk/>
          <pc:sldMk cId="3048140724" sldId="307"/>
        </pc:sldMkLst>
        <pc:spChg chg="mod">
          <ac:chgData name="Joseph Marvin R. Imperial" userId="c5118018-74d5-4421-be4d-7197191e5b08" providerId="ADAL" clId="{FEB03BF6-B4BF-401B-963A-EBE146928677}" dt="2021-05-03T08:02:35.576" v="144" actId="255"/>
          <ac:spMkLst>
            <pc:docMk/>
            <pc:sldMk cId="3048140724" sldId="307"/>
            <ac:spMk id="10" creationId="{D5BBEC35-40CA-42D4-BC38-E13B39A6DA8E}"/>
          </ac:spMkLst>
        </pc:spChg>
        <pc:picChg chg="add del">
          <ac:chgData name="Joseph Marvin R. Imperial" userId="c5118018-74d5-4421-be4d-7197191e5b08" providerId="ADAL" clId="{FEB03BF6-B4BF-401B-963A-EBE146928677}" dt="2021-05-03T08:01:25.441" v="125"/>
          <ac:picMkLst>
            <pc:docMk/>
            <pc:sldMk cId="3048140724" sldId="307"/>
            <ac:picMk id="11" creationId="{7522B422-63F4-42E4-88AD-6B2782AF8987}"/>
          </ac:picMkLst>
        </pc:picChg>
        <pc:picChg chg="add mod">
          <ac:chgData name="Joseph Marvin R. Imperial" userId="c5118018-74d5-4421-be4d-7197191e5b08" providerId="ADAL" clId="{FEB03BF6-B4BF-401B-963A-EBE146928677}" dt="2021-05-03T08:01:29.032" v="127" actId="1076"/>
          <ac:picMkLst>
            <pc:docMk/>
            <pc:sldMk cId="3048140724" sldId="307"/>
            <ac:picMk id="12" creationId="{B17D1A8A-5CB7-4950-967A-7A334B01F072}"/>
          </ac:picMkLst>
        </pc:picChg>
        <pc:inkChg chg="add">
          <ac:chgData name="Joseph Marvin R. Imperial" userId="c5118018-74d5-4421-be4d-7197191e5b08" providerId="ADAL" clId="{FEB03BF6-B4BF-401B-963A-EBE146928677}" dt="2021-05-11T01:45:24.920" v="1790"/>
          <ac:inkMkLst>
            <pc:docMk/>
            <pc:sldMk cId="3048140724" sldId="307"/>
            <ac:inkMk id="2" creationId="{DA397B6D-3571-485B-9324-EE737142C7A7}"/>
          </ac:inkMkLst>
        </pc:inkChg>
      </pc:sldChg>
      <pc:sldChg chg="addSp delSp modSp add">
        <pc:chgData name="Joseph Marvin R. Imperial" userId="c5118018-74d5-4421-be4d-7197191e5b08" providerId="ADAL" clId="{FEB03BF6-B4BF-401B-963A-EBE146928677}" dt="2021-05-11T01:45:24.920" v="1790"/>
        <pc:sldMkLst>
          <pc:docMk/>
          <pc:sldMk cId="1899096674" sldId="308"/>
        </pc:sldMkLst>
        <pc:spChg chg="mod">
          <ac:chgData name="Joseph Marvin R. Imperial" userId="c5118018-74d5-4421-be4d-7197191e5b08" providerId="ADAL" clId="{FEB03BF6-B4BF-401B-963A-EBE146928677}" dt="2021-05-03T08:02:45.311" v="156" actId="20577"/>
          <ac:spMkLst>
            <pc:docMk/>
            <pc:sldMk cId="1899096674" sldId="308"/>
            <ac:spMk id="5" creationId="{EC47D021-EEC4-42AC-B4C3-BC584CB5BC9D}"/>
          </ac:spMkLst>
        </pc:spChg>
        <pc:spChg chg="mod">
          <ac:chgData name="Joseph Marvin R. Imperial" userId="c5118018-74d5-4421-be4d-7197191e5b08" providerId="ADAL" clId="{FEB03BF6-B4BF-401B-963A-EBE146928677}" dt="2021-05-11T00:05:12.877" v="1722" actId="20577"/>
          <ac:spMkLst>
            <pc:docMk/>
            <pc:sldMk cId="1899096674" sldId="308"/>
            <ac:spMk id="10" creationId="{D5BBEC35-40CA-42D4-BC38-E13B39A6DA8E}"/>
          </ac:spMkLst>
        </pc:spChg>
        <pc:picChg chg="add mod">
          <ac:chgData name="Joseph Marvin R. Imperial" userId="c5118018-74d5-4421-be4d-7197191e5b08" providerId="ADAL" clId="{FEB03BF6-B4BF-401B-963A-EBE146928677}" dt="2021-05-03T08:04:26.880" v="165" actId="1076"/>
          <ac:picMkLst>
            <pc:docMk/>
            <pc:sldMk cId="1899096674" sldId="308"/>
            <ac:picMk id="2" creationId="{24D026A5-02D3-4534-83EC-8B92025191B1}"/>
          </ac:picMkLst>
        </pc:picChg>
        <pc:picChg chg="del">
          <ac:chgData name="Joseph Marvin R. Imperial" userId="c5118018-74d5-4421-be4d-7197191e5b08" providerId="ADAL" clId="{FEB03BF6-B4BF-401B-963A-EBE146928677}" dt="2021-05-03T08:02:38.282" v="145" actId="478"/>
          <ac:picMkLst>
            <pc:docMk/>
            <pc:sldMk cId="1899096674" sldId="308"/>
            <ac:picMk id="12" creationId="{B17D1A8A-5CB7-4950-967A-7A334B01F072}"/>
          </ac:picMkLst>
        </pc:picChg>
        <pc:inkChg chg="add">
          <ac:chgData name="Joseph Marvin R. Imperial" userId="c5118018-74d5-4421-be4d-7197191e5b08" providerId="ADAL" clId="{FEB03BF6-B4BF-401B-963A-EBE146928677}" dt="2021-05-11T01:45:24.920" v="1790"/>
          <ac:inkMkLst>
            <pc:docMk/>
            <pc:sldMk cId="1899096674" sldId="308"/>
            <ac:inkMk id="3" creationId="{71A9A22A-68BD-4C89-A46E-1ABFB93C49D0}"/>
          </ac:inkMkLst>
        </pc:inkChg>
      </pc:sldChg>
      <pc:sldChg chg="addSp modSp add">
        <pc:chgData name="Joseph Marvin R. Imperial" userId="c5118018-74d5-4421-be4d-7197191e5b08" providerId="ADAL" clId="{FEB03BF6-B4BF-401B-963A-EBE146928677}" dt="2021-05-11T01:45:24.920" v="1790"/>
        <pc:sldMkLst>
          <pc:docMk/>
          <pc:sldMk cId="693503478" sldId="309"/>
        </pc:sldMkLst>
        <pc:spChg chg="mod">
          <ac:chgData name="Joseph Marvin R. Imperial" userId="c5118018-74d5-4421-be4d-7197191e5b08" providerId="ADAL" clId="{FEB03BF6-B4BF-401B-963A-EBE146928677}" dt="2021-05-03T08:04:47.090" v="185" actId="20577"/>
          <ac:spMkLst>
            <pc:docMk/>
            <pc:sldMk cId="693503478" sldId="309"/>
            <ac:spMk id="5" creationId="{EC47D021-EEC4-42AC-B4C3-BC584CB5BC9D}"/>
          </ac:spMkLst>
        </pc:spChg>
        <pc:picChg chg="add mod">
          <ac:chgData name="Joseph Marvin R. Imperial" userId="c5118018-74d5-4421-be4d-7197191e5b08" providerId="ADAL" clId="{FEB03BF6-B4BF-401B-963A-EBE146928677}" dt="2021-05-03T08:04:56.660" v="190" actId="14100"/>
          <ac:picMkLst>
            <pc:docMk/>
            <pc:sldMk cId="693503478" sldId="309"/>
            <ac:picMk id="2" creationId="{D535B943-AC41-4291-9413-79229E7C9772}"/>
          </ac:picMkLst>
        </pc:picChg>
        <pc:inkChg chg="add">
          <ac:chgData name="Joseph Marvin R. Imperial" userId="c5118018-74d5-4421-be4d-7197191e5b08" providerId="ADAL" clId="{FEB03BF6-B4BF-401B-963A-EBE146928677}" dt="2021-05-11T01:45:24.920" v="1790"/>
          <ac:inkMkLst>
            <pc:docMk/>
            <pc:sldMk cId="693503478" sldId="309"/>
            <ac:inkMk id="3" creationId="{587AD5C0-E8F4-4C59-BEC7-AC2C261CF012}"/>
          </ac:inkMkLst>
        </pc:inkChg>
      </pc:sldChg>
      <pc:sldChg chg="addSp modSp add">
        <pc:chgData name="Joseph Marvin R. Imperial" userId="c5118018-74d5-4421-be4d-7197191e5b08" providerId="ADAL" clId="{FEB03BF6-B4BF-401B-963A-EBE146928677}" dt="2021-05-11T02:15:52.341" v="1793"/>
        <pc:sldMkLst>
          <pc:docMk/>
          <pc:sldMk cId="1566479564" sldId="310"/>
        </pc:sldMkLst>
        <pc:spChg chg="mod">
          <ac:chgData name="Joseph Marvin R. Imperial" userId="c5118018-74d5-4421-be4d-7197191e5b08" providerId="ADAL" clId="{FEB03BF6-B4BF-401B-963A-EBE146928677}" dt="2021-05-03T08:23:49.997" v="326" actId="20577"/>
          <ac:spMkLst>
            <pc:docMk/>
            <pc:sldMk cId="1566479564" sldId="310"/>
            <ac:spMk id="5" creationId="{EC47D021-EEC4-42AC-B4C3-BC584CB5BC9D}"/>
          </ac:spMkLst>
        </pc:spChg>
        <pc:spChg chg="mod">
          <ac:chgData name="Joseph Marvin R. Imperial" userId="c5118018-74d5-4421-be4d-7197191e5b08" providerId="ADAL" clId="{FEB03BF6-B4BF-401B-963A-EBE146928677}" dt="2021-05-03T08:24:03.670" v="329" actId="20577"/>
          <ac:spMkLst>
            <pc:docMk/>
            <pc:sldMk cId="1566479564" sldId="310"/>
            <ac:spMk id="10" creationId="{D5BBEC35-40CA-42D4-BC38-E13B39A6DA8E}"/>
          </ac:spMkLst>
        </pc:spChg>
        <pc:picChg chg="add mod">
          <ac:chgData name="Joseph Marvin R. Imperial" userId="c5118018-74d5-4421-be4d-7197191e5b08" providerId="ADAL" clId="{FEB03BF6-B4BF-401B-963A-EBE146928677}" dt="2021-05-03T08:24:13.760" v="331" actId="1076"/>
          <ac:picMkLst>
            <pc:docMk/>
            <pc:sldMk cId="1566479564" sldId="310"/>
            <ac:picMk id="2" creationId="{69D1B032-C2B3-4078-8682-0D1C50CD37D7}"/>
          </ac:picMkLst>
        </pc:picChg>
        <pc:inkChg chg="add">
          <ac:chgData name="Joseph Marvin R. Imperial" userId="c5118018-74d5-4421-be4d-7197191e5b08" providerId="ADAL" clId="{FEB03BF6-B4BF-401B-963A-EBE146928677}" dt="2021-05-11T02:15:52.341" v="1793"/>
          <ac:inkMkLst>
            <pc:docMk/>
            <pc:sldMk cId="1566479564" sldId="310"/>
            <ac:inkMk id="3" creationId="{9D89209C-7C52-43A5-9073-B5A634E0ED97}"/>
          </ac:inkMkLst>
        </pc:inkChg>
      </pc:sldChg>
      <pc:sldChg chg="addSp modSp add">
        <pc:chgData name="Joseph Marvin R. Imperial" userId="c5118018-74d5-4421-be4d-7197191e5b08" providerId="ADAL" clId="{FEB03BF6-B4BF-401B-963A-EBE146928677}" dt="2021-05-11T01:45:24.920" v="1790"/>
        <pc:sldMkLst>
          <pc:docMk/>
          <pc:sldMk cId="1788003925" sldId="312"/>
        </pc:sldMkLst>
        <pc:spChg chg="mod">
          <ac:chgData name="Joseph Marvin R. Imperial" userId="c5118018-74d5-4421-be4d-7197191e5b08" providerId="ADAL" clId="{FEB03BF6-B4BF-401B-963A-EBE146928677}" dt="2021-05-03T08:17:37.769" v="222" actId="14100"/>
          <ac:spMkLst>
            <pc:docMk/>
            <pc:sldMk cId="1788003925" sldId="312"/>
            <ac:spMk id="10" creationId="{D5BBEC35-40CA-42D4-BC38-E13B39A6DA8E}"/>
          </ac:spMkLst>
        </pc:spChg>
        <pc:spChg chg="add mod">
          <ac:chgData name="Joseph Marvin R. Imperial" userId="c5118018-74d5-4421-be4d-7197191e5b08" providerId="ADAL" clId="{FEB03BF6-B4BF-401B-963A-EBE146928677}" dt="2021-05-03T08:18:27.683" v="235" actId="113"/>
          <ac:spMkLst>
            <pc:docMk/>
            <pc:sldMk cId="1788003925" sldId="312"/>
            <ac:spMk id="12" creationId="{BCE34F67-B17C-4CC0-9453-25083521D7AF}"/>
          </ac:spMkLst>
        </pc:spChg>
        <pc:picChg chg="mod">
          <ac:chgData name="Joseph Marvin R. Imperial" userId="c5118018-74d5-4421-be4d-7197191e5b08" providerId="ADAL" clId="{FEB03BF6-B4BF-401B-963A-EBE146928677}" dt="2021-05-03T08:17:43.025" v="223" actId="1076"/>
          <ac:picMkLst>
            <pc:docMk/>
            <pc:sldMk cId="1788003925" sldId="312"/>
            <ac:picMk id="2" creationId="{D535B943-AC41-4291-9413-79229E7C9772}"/>
          </ac:picMkLst>
        </pc:picChg>
        <pc:inkChg chg="add">
          <ac:chgData name="Joseph Marvin R. Imperial" userId="c5118018-74d5-4421-be4d-7197191e5b08" providerId="ADAL" clId="{FEB03BF6-B4BF-401B-963A-EBE146928677}" dt="2021-05-11T01:45:24.920" v="1790"/>
          <ac:inkMkLst>
            <pc:docMk/>
            <pc:sldMk cId="1788003925" sldId="312"/>
            <ac:inkMk id="3" creationId="{AE69E0EE-7031-4A94-B8A3-5480A4171D95}"/>
          </ac:inkMkLst>
        </pc:inkChg>
      </pc:sldChg>
      <pc:sldChg chg="addSp delSp modSp add">
        <pc:chgData name="Joseph Marvin R. Imperial" userId="c5118018-74d5-4421-be4d-7197191e5b08" providerId="ADAL" clId="{FEB03BF6-B4BF-401B-963A-EBE146928677}" dt="2021-05-11T01:47:41.470" v="1791" actId="478"/>
        <pc:sldMkLst>
          <pc:docMk/>
          <pc:sldMk cId="2695891057" sldId="313"/>
        </pc:sldMkLst>
        <pc:spChg chg="add mod">
          <ac:chgData name="Joseph Marvin R. Imperial" userId="c5118018-74d5-4421-be4d-7197191e5b08" providerId="ADAL" clId="{FEB03BF6-B4BF-401B-963A-EBE146928677}" dt="2021-05-03T08:18:50.352" v="239" actId="478"/>
          <ac:spMkLst>
            <pc:docMk/>
            <pc:sldMk cId="2695891057" sldId="313"/>
            <ac:spMk id="4" creationId="{F25AE68E-F10A-460F-9F19-1E37EA538D5D}"/>
          </ac:spMkLst>
        </pc:spChg>
        <pc:spChg chg="del">
          <ac:chgData name="Joseph Marvin R. Imperial" userId="c5118018-74d5-4421-be4d-7197191e5b08" providerId="ADAL" clId="{FEB03BF6-B4BF-401B-963A-EBE146928677}" dt="2021-05-03T08:18:50.352" v="239" actId="478"/>
          <ac:spMkLst>
            <pc:docMk/>
            <pc:sldMk cId="2695891057" sldId="313"/>
            <ac:spMk id="10" creationId="{D5BBEC35-40CA-42D4-BC38-E13B39A6DA8E}"/>
          </ac:spMkLst>
        </pc:spChg>
        <pc:spChg chg="del">
          <ac:chgData name="Joseph Marvin R. Imperial" userId="c5118018-74d5-4421-be4d-7197191e5b08" providerId="ADAL" clId="{FEB03BF6-B4BF-401B-963A-EBE146928677}" dt="2021-05-03T08:18:49.425" v="238" actId="478"/>
          <ac:spMkLst>
            <pc:docMk/>
            <pc:sldMk cId="2695891057" sldId="313"/>
            <ac:spMk id="12" creationId="{BCE34F67-B17C-4CC0-9453-25083521D7AF}"/>
          </ac:spMkLst>
        </pc:spChg>
        <pc:picChg chg="add mod">
          <ac:chgData name="Joseph Marvin R. Imperial" userId="c5118018-74d5-4421-be4d-7197191e5b08" providerId="ADAL" clId="{FEB03BF6-B4BF-401B-963A-EBE146928677}" dt="2021-05-03T08:23:05.234" v="314" actId="1076"/>
          <ac:picMkLst>
            <pc:docMk/>
            <pc:sldMk cId="2695891057" sldId="313"/>
            <ac:picMk id="11" creationId="{C22B671C-E2BD-4C7C-902D-B952C7281C8F}"/>
          </ac:picMkLst>
        </pc:picChg>
        <pc:inkChg chg="add del">
          <ac:chgData name="Joseph Marvin R. Imperial" userId="c5118018-74d5-4421-be4d-7197191e5b08" providerId="ADAL" clId="{FEB03BF6-B4BF-401B-963A-EBE146928677}" dt="2021-05-11T01:47:41.470" v="1791" actId="478"/>
          <ac:inkMkLst>
            <pc:docMk/>
            <pc:sldMk cId="2695891057" sldId="313"/>
            <ac:inkMk id="3" creationId="{881CC0EB-C359-4C9F-9555-97758E629D0C}"/>
          </ac:inkMkLst>
        </pc:inkChg>
      </pc:sldChg>
      <pc:sldChg chg="addSp delSp modSp add">
        <pc:chgData name="Joseph Marvin R. Imperial" userId="c5118018-74d5-4421-be4d-7197191e5b08" providerId="ADAL" clId="{FEB03BF6-B4BF-401B-963A-EBE146928677}" dt="2021-05-03T08:22:55.792" v="313" actId="1076"/>
        <pc:sldMkLst>
          <pc:docMk/>
          <pc:sldMk cId="3322535451" sldId="314"/>
        </pc:sldMkLst>
        <pc:spChg chg="mod">
          <ac:chgData name="Joseph Marvin R. Imperial" userId="c5118018-74d5-4421-be4d-7197191e5b08" providerId="ADAL" clId="{FEB03BF6-B4BF-401B-963A-EBE146928677}" dt="2021-05-03T08:19:57.536" v="277" actId="20577"/>
          <ac:spMkLst>
            <pc:docMk/>
            <pc:sldMk cId="3322535451" sldId="314"/>
            <ac:spMk id="5" creationId="{EC47D021-EEC4-42AC-B4C3-BC584CB5BC9D}"/>
          </ac:spMkLst>
        </pc:spChg>
        <pc:spChg chg="mod">
          <ac:chgData name="Joseph Marvin R. Imperial" userId="c5118018-74d5-4421-be4d-7197191e5b08" providerId="ADAL" clId="{FEB03BF6-B4BF-401B-963A-EBE146928677}" dt="2021-05-03T08:22:53.373" v="312"/>
          <ac:spMkLst>
            <pc:docMk/>
            <pc:sldMk cId="3322535451" sldId="314"/>
            <ac:spMk id="10" creationId="{D5BBEC35-40CA-42D4-BC38-E13B39A6DA8E}"/>
          </ac:spMkLst>
        </pc:spChg>
        <pc:picChg chg="del">
          <ac:chgData name="Joseph Marvin R. Imperial" userId="c5118018-74d5-4421-be4d-7197191e5b08" providerId="ADAL" clId="{FEB03BF6-B4BF-401B-963A-EBE146928677}" dt="2021-05-03T08:19:50.033" v="246" actId="478"/>
          <ac:picMkLst>
            <pc:docMk/>
            <pc:sldMk cId="3322535451" sldId="314"/>
            <ac:picMk id="2" creationId="{24D026A5-02D3-4534-83EC-8B92025191B1}"/>
          </ac:picMkLst>
        </pc:picChg>
        <pc:picChg chg="add mod">
          <ac:chgData name="Joseph Marvin R. Imperial" userId="c5118018-74d5-4421-be4d-7197191e5b08" providerId="ADAL" clId="{FEB03BF6-B4BF-401B-963A-EBE146928677}" dt="2021-05-03T08:22:55.792" v="313" actId="1076"/>
          <ac:picMkLst>
            <pc:docMk/>
            <pc:sldMk cId="3322535451" sldId="314"/>
            <ac:picMk id="3" creationId="{D7A7B7D6-139C-4363-81A5-51CAB184AF02}"/>
          </ac:picMkLst>
        </pc:picChg>
        <pc:picChg chg="add mod">
          <ac:chgData name="Joseph Marvin R. Imperial" userId="c5118018-74d5-4421-be4d-7197191e5b08" providerId="ADAL" clId="{FEB03BF6-B4BF-401B-963A-EBE146928677}" dt="2021-05-03T08:22:38.396" v="304" actId="1076"/>
          <ac:picMkLst>
            <pc:docMk/>
            <pc:sldMk cId="3322535451" sldId="314"/>
            <ac:picMk id="4" creationId="{0EF833ED-8486-43A6-9AB2-20653CD95F66}"/>
          </ac:picMkLst>
        </pc:picChg>
      </pc:sldChg>
      <pc:sldChg chg="modSp add">
        <pc:chgData name="Joseph Marvin R. Imperial" userId="c5118018-74d5-4421-be4d-7197191e5b08" providerId="ADAL" clId="{FEB03BF6-B4BF-401B-963A-EBE146928677}" dt="2021-05-10T22:43:31.536" v="1672" actId="20577"/>
        <pc:sldMkLst>
          <pc:docMk/>
          <pc:sldMk cId="2200119191" sldId="317"/>
        </pc:sldMkLst>
        <pc:spChg chg="mod">
          <ac:chgData name="Joseph Marvin R. Imperial" userId="c5118018-74d5-4421-be4d-7197191e5b08" providerId="ADAL" clId="{FEB03BF6-B4BF-401B-963A-EBE146928677}" dt="2021-05-03T08:28:49.213" v="431" actId="20577"/>
          <ac:spMkLst>
            <pc:docMk/>
            <pc:sldMk cId="2200119191" sldId="317"/>
            <ac:spMk id="5" creationId="{EC47D021-EEC4-42AC-B4C3-BC584CB5BC9D}"/>
          </ac:spMkLst>
        </pc:spChg>
        <pc:spChg chg="mod">
          <ac:chgData name="Joseph Marvin R. Imperial" userId="c5118018-74d5-4421-be4d-7197191e5b08" providerId="ADAL" clId="{FEB03BF6-B4BF-401B-963A-EBE146928677}" dt="2021-05-10T22:43:31.536" v="1672" actId="20577"/>
          <ac:spMkLst>
            <pc:docMk/>
            <pc:sldMk cId="2200119191" sldId="317"/>
            <ac:spMk id="10" creationId="{D5BBEC35-40CA-42D4-BC38-E13B39A6DA8E}"/>
          </ac:spMkLst>
        </pc:spChg>
      </pc:sldChg>
      <pc:sldChg chg="addSp delSp modSp add">
        <pc:chgData name="Joseph Marvin R. Imperial" userId="c5118018-74d5-4421-be4d-7197191e5b08" providerId="ADAL" clId="{FEB03BF6-B4BF-401B-963A-EBE146928677}" dt="2021-05-11T02:15:52.341" v="1793"/>
        <pc:sldMkLst>
          <pc:docMk/>
          <pc:sldMk cId="2213870258" sldId="318"/>
        </pc:sldMkLst>
        <pc:spChg chg="mod">
          <ac:chgData name="Joseph Marvin R. Imperial" userId="c5118018-74d5-4421-be4d-7197191e5b08" providerId="ADAL" clId="{FEB03BF6-B4BF-401B-963A-EBE146928677}" dt="2021-05-03T08:24:38.010" v="345" actId="5793"/>
          <ac:spMkLst>
            <pc:docMk/>
            <pc:sldMk cId="2213870258" sldId="318"/>
            <ac:spMk id="10" creationId="{D5BBEC35-40CA-42D4-BC38-E13B39A6DA8E}"/>
          </ac:spMkLst>
        </pc:spChg>
        <pc:picChg chg="del">
          <ac:chgData name="Joseph Marvin R. Imperial" userId="c5118018-74d5-4421-be4d-7197191e5b08" providerId="ADAL" clId="{FEB03BF6-B4BF-401B-963A-EBE146928677}" dt="2021-05-03T08:24:34.123" v="343" actId="478"/>
          <ac:picMkLst>
            <pc:docMk/>
            <pc:sldMk cId="2213870258" sldId="318"/>
            <ac:picMk id="2" creationId="{69D1B032-C2B3-4078-8682-0D1C50CD37D7}"/>
          </ac:picMkLst>
        </pc:picChg>
        <pc:picChg chg="add mod">
          <ac:chgData name="Joseph Marvin R. Imperial" userId="c5118018-74d5-4421-be4d-7197191e5b08" providerId="ADAL" clId="{FEB03BF6-B4BF-401B-963A-EBE146928677}" dt="2021-05-03T08:24:54.802" v="352" actId="1076"/>
          <ac:picMkLst>
            <pc:docMk/>
            <pc:sldMk cId="2213870258" sldId="318"/>
            <ac:picMk id="3" creationId="{70C56C59-F725-46A3-8289-C9BAD97F1744}"/>
          </ac:picMkLst>
        </pc:picChg>
        <pc:inkChg chg="add">
          <ac:chgData name="Joseph Marvin R. Imperial" userId="c5118018-74d5-4421-be4d-7197191e5b08" providerId="ADAL" clId="{FEB03BF6-B4BF-401B-963A-EBE146928677}" dt="2021-05-11T02:15:52.341" v="1793"/>
          <ac:inkMkLst>
            <pc:docMk/>
            <pc:sldMk cId="2213870258" sldId="318"/>
            <ac:inkMk id="2" creationId="{0C194DA5-AAE4-45B5-BD27-531A01D2B037}"/>
          </ac:inkMkLst>
        </pc:inkChg>
      </pc:sldChg>
      <pc:sldChg chg="addSp modSp add">
        <pc:chgData name="Joseph Marvin R. Imperial" userId="c5118018-74d5-4421-be4d-7197191e5b08" providerId="ADAL" clId="{FEB03BF6-B4BF-401B-963A-EBE146928677}" dt="2021-05-11T02:15:52.341" v="1793"/>
        <pc:sldMkLst>
          <pc:docMk/>
          <pc:sldMk cId="87664112" sldId="319"/>
        </pc:sldMkLst>
        <pc:spChg chg="mod">
          <ac:chgData name="Joseph Marvin R. Imperial" userId="c5118018-74d5-4421-be4d-7197191e5b08" providerId="ADAL" clId="{FEB03BF6-B4BF-401B-963A-EBE146928677}" dt="2021-05-03T08:26:32.361" v="359" actId="20577"/>
          <ac:spMkLst>
            <pc:docMk/>
            <pc:sldMk cId="87664112" sldId="319"/>
            <ac:spMk id="5" creationId="{EC47D021-EEC4-42AC-B4C3-BC584CB5BC9D}"/>
          </ac:spMkLst>
        </pc:spChg>
        <pc:spChg chg="mod">
          <ac:chgData name="Joseph Marvin R. Imperial" userId="c5118018-74d5-4421-be4d-7197191e5b08" providerId="ADAL" clId="{FEB03BF6-B4BF-401B-963A-EBE146928677}" dt="2021-05-03T08:28:18.896" v="391" actId="255"/>
          <ac:spMkLst>
            <pc:docMk/>
            <pc:sldMk cId="87664112" sldId="319"/>
            <ac:spMk id="10" creationId="{D5BBEC35-40CA-42D4-BC38-E13B39A6DA8E}"/>
          </ac:spMkLst>
        </pc:spChg>
        <pc:picChg chg="add mod">
          <ac:chgData name="Joseph Marvin R. Imperial" userId="c5118018-74d5-4421-be4d-7197191e5b08" providerId="ADAL" clId="{FEB03BF6-B4BF-401B-963A-EBE146928677}" dt="2021-05-03T08:26:42.132" v="369" actId="1076"/>
          <ac:picMkLst>
            <pc:docMk/>
            <pc:sldMk cId="87664112" sldId="319"/>
            <ac:picMk id="2" creationId="{E01E5B6E-4BA4-4C72-B5F1-273EE32D02E7}"/>
          </ac:picMkLst>
        </pc:picChg>
        <pc:inkChg chg="add">
          <ac:chgData name="Joseph Marvin R. Imperial" userId="c5118018-74d5-4421-be4d-7197191e5b08" providerId="ADAL" clId="{FEB03BF6-B4BF-401B-963A-EBE146928677}" dt="2021-05-11T02:15:52.341" v="1793"/>
          <ac:inkMkLst>
            <pc:docMk/>
            <pc:sldMk cId="87664112" sldId="319"/>
            <ac:inkMk id="3" creationId="{46EC6ADA-2716-41FC-9ACD-CA3E1C8A5491}"/>
          </ac:inkMkLst>
        </pc:inkChg>
      </pc:sldChg>
      <pc:sldChg chg="addSp modSp add">
        <pc:chgData name="Joseph Marvin R. Imperial" userId="c5118018-74d5-4421-be4d-7197191e5b08" providerId="ADAL" clId="{FEB03BF6-B4BF-401B-963A-EBE146928677}" dt="2021-05-11T02:15:52.341" v="1793"/>
        <pc:sldMkLst>
          <pc:docMk/>
          <pc:sldMk cId="1454926702" sldId="320"/>
        </pc:sldMkLst>
        <pc:spChg chg="mod">
          <ac:chgData name="Joseph Marvin R. Imperial" userId="c5118018-74d5-4421-be4d-7197191e5b08" providerId="ADAL" clId="{FEB03BF6-B4BF-401B-963A-EBE146928677}" dt="2021-05-03T08:32:11.165" v="479" actId="20577"/>
          <ac:spMkLst>
            <pc:docMk/>
            <pc:sldMk cId="1454926702" sldId="320"/>
            <ac:spMk id="5" creationId="{EC47D021-EEC4-42AC-B4C3-BC584CB5BC9D}"/>
          </ac:spMkLst>
        </pc:spChg>
        <pc:spChg chg="mod">
          <ac:chgData name="Joseph Marvin R. Imperial" userId="c5118018-74d5-4421-be4d-7197191e5b08" providerId="ADAL" clId="{FEB03BF6-B4BF-401B-963A-EBE146928677}" dt="2021-05-03T08:32:49.777" v="493" actId="20577"/>
          <ac:spMkLst>
            <pc:docMk/>
            <pc:sldMk cId="1454926702" sldId="320"/>
            <ac:spMk id="10" creationId="{D5BBEC35-40CA-42D4-BC38-E13B39A6DA8E}"/>
          </ac:spMkLst>
        </pc:spChg>
        <pc:picChg chg="add mod">
          <ac:chgData name="Joseph Marvin R. Imperial" userId="c5118018-74d5-4421-be4d-7197191e5b08" providerId="ADAL" clId="{FEB03BF6-B4BF-401B-963A-EBE146928677}" dt="2021-05-10T22:44:37.042" v="1674" actId="1076"/>
          <ac:picMkLst>
            <pc:docMk/>
            <pc:sldMk cId="1454926702" sldId="320"/>
            <ac:picMk id="2" creationId="{3BBD37E2-1531-4FF5-ACF2-18A80162F8D2}"/>
          </ac:picMkLst>
        </pc:picChg>
        <pc:inkChg chg="add">
          <ac:chgData name="Joseph Marvin R. Imperial" userId="c5118018-74d5-4421-be4d-7197191e5b08" providerId="ADAL" clId="{FEB03BF6-B4BF-401B-963A-EBE146928677}" dt="2021-05-11T02:15:52.341" v="1793"/>
          <ac:inkMkLst>
            <pc:docMk/>
            <pc:sldMk cId="1454926702" sldId="320"/>
            <ac:inkMk id="3" creationId="{3ABB4013-7507-4FA5-91B0-B75BD961F58E}"/>
          </ac:inkMkLst>
        </pc:inkChg>
      </pc:sldChg>
      <pc:sldChg chg="addSp modSp add">
        <pc:chgData name="Joseph Marvin R. Imperial" userId="c5118018-74d5-4421-be4d-7197191e5b08" providerId="ADAL" clId="{FEB03BF6-B4BF-401B-963A-EBE146928677}" dt="2021-05-11T02:15:52.341" v="1793"/>
        <pc:sldMkLst>
          <pc:docMk/>
          <pc:sldMk cId="1072967728" sldId="321"/>
        </pc:sldMkLst>
        <pc:spChg chg="mod">
          <ac:chgData name="Joseph Marvin R. Imperial" userId="c5118018-74d5-4421-be4d-7197191e5b08" providerId="ADAL" clId="{FEB03BF6-B4BF-401B-963A-EBE146928677}" dt="2021-05-03T08:34:06.489" v="504"/>
          <ac:spMkLst>
            <pc:docMk/>
            <pc:sldMk cId="1072967728" sldId="321"/>
            <ac:spMk id="5" creationId="{EC47D021-EEC4-42AC-B4C3-BC584CB5BC9D}"/>
          </ac:spMkLst>
        </pc:spChg>
        <pc:picChg chg="add mod">
          <ac:chgData name="Joseph Marvin R. Imperial" userId="c5118018-74d5-4421-be4d-7197191e5b08" providerId="ADAL" clId="{FEB03BF6-B4BF-401B-963A-EBE146928677}" dt="2021-05-03T08:35:24.410" v="524" actId="1076"/>
          <ac:picMkLst>
            <pc:docMk/>
            <pc:sldMk cId="1072967728" sldId="321"/>
            <ac:picMk id="2" creationId="{DF9AD64C-1279-4267-B7D7-05D188B73217}"/>
          </ac:picMkLst>
        </pc:picChg>
        <pc:inkChg chg="add">
          <ac:chgData name="Joseph Marvin R. Imperial" userId="c5118018-74d5-4421-be4d-7197191e5b08" providerId="ADAL" clId="{FEB03BF6-B4BF-401B-963A-EBE146928677}" dt="2021-05-11T02:15:52.341" v="1793"/>
          <ac:inkMkLst>
            <pc:docMk/>
            <pc:sldMk cId="1072967728" sldId="321"/>
            <ac:inkMk id="3" creationId="{6F14575B-31D3-409B-A46A-6DD7197B68FB}"/>
          </ac:inkMkLst>
        </pc:inkChg>
      </pc:sldChg>
      <pc:sldChg chg="addSp modSp add">
        <pc:chgData name="Joseph Marvin R. Imperial" userId="c5118018-74d5-4421-be4d-7197191e5b08" providerId="ADAL" clId="{FEB03BF6-B4BF-401B-963A-EBE146928677}" dt="2021-05-11T02:15:52.341" v="1793"/>
        <pc:sldMkLst>
          <pc:docMk/>
          <pc:sldMk cId="1955459014" sldId="322"/>
        </pc:sldMkLst>
        <pc:spChg chg="mod">
          <ac:chgData name="Joseph Marvin R. Imperial" userId="c5118018-74d5-4421-be4d-7197191e5b08" providerId="ADAL" clId="{FEB03BF6-B4BF-401B-963A-EBE146928677}" dt="2021-05-03T08:35:48.958" v="549" actId="20577"/>
          <ac:spMkLst>
            <pc:docMk/>
            <pc:sldMk cId="1955459014" sldId="322"/>
            <ac:spMk id="5" creationId="{EC47D021-EEC4-42AC-B4C3-BC584CB5BC9D}"/>
          </ac:spMkLst>
        </pc:spChg>
        <pc:spChg chg="mod">
          <ac:chgData name="Joseph Marvin R. Imperial" userId="c5118018-74d5-4421-be4d-7197191e5b08" providerId="ADAL" clId="{FEB03BF6-B4BF-401B-963A-EBE146928677}" dt="2021-05-03T08:37:04.394" v="582" actId="20577"/>
          <ac:spMkLst>
            <pc:docMk/>
            <pc:sldMk cId="1955459014" sldId="322"/>
            <ac:spMk id="10" creationId="{D5BBEC35-40CA-42D4-BC38-E13B39A6DA8E}"/>
          </ac:spMkLst>
        </pc:spChg>
        <pc:picChg chg="add mod">
          <ac:chgData name="Joseph Marvin R. Imperial" userId="c5118018-74d5-4421-be4d-7197191e5b08" providerId="ADAL" clId="{FEB03BF6-B4BF-401B-963A-EBE146928677}" dt="2021-05-03T08:37:18.650" v="586" actId="1076"/>
          <ac:picMkLst>
            <pc:docMk/>
            <pc:sldMk cId="1955459014" sldId="322"/>
            <ac:picMk id="2" creationId="{1E5E736F-C1B3-4018-A31C-6B85B34311E4}"/>
          </ac:picMkLst>
        </pc:picChg>
        <pc:picChg chg="add mod modCrop">
          <ac:chgData name="Joseph Marvin R. Imperial" userId="c5118018-74d5-4421-be4d-7197191e5b08" providerId="ADAL" clId="{FEB03BF6-B4BF-401B-963A-EBE146928677}" dt="2021-05-10T22:46:37.688" v="1680" actId="1076"/>
          <ac:picMkLst>
            <pc:docMk/>
            <pc:sldMk cId="1955459014" sldId="322"/>
            <ac:picMk id="12" creationId="{BAEC947B-5898-4D4C-BF7F-67FD67F141B2}"/>
          </ac:picMkLst>
        </pc:picChg>
        <pc:inkChg chg="add">
          <ac:chgData name="Joseph Marvin R. Imperial" userId="c5118018-74d5-4421-be4d-7197191e5b08" providerId="ADAL" clId="{FEB03BF6-B4BF-401B-963A-EBE146928677}" dt="2021-05-11T02:15:52.341" v="1793"/>
          <ac:inkMkLst>
            <pc:docMk/>
            <pc:sldMk cId="1955459014" sldId="322"/>
            <ac:inkMk id="3" creationId="{0BEFB0A6-06C8-4CA3-9708-0C7AC3C0497A}"/>
          </ac:inkMkLst>
        </pc:inkChg>
      </pc:sldChg>
      <pc:sldChg chg="addSp modSp add">
        <pc:chgData name="Joseph Marvin R. Imperial" userId="c5118018-74d5-4421-be4d-7197191e5b08" providerId="ADAL" clId="{FEB03BF6-B4BF-401B-963A-EBE146928677}" dt="2021-05-11T02:15:52.341" v="1793"/>
        <pc:sldMkLst>
          <pc:docMk/>
          <pc:sldMk cId="1656768675" sldId="323"/>
        </pc:sldMkLst>
        <pc:spChg chg="mod">
          <ac:chgData name="Joseph Marvin R. Imperial" userId="c5118018-74d5-4421-be4d-7197191e5b08" providerId="ADAL" clId="{FEB03BF6-B4BF-401B-963A-EBE146928677}" dt="2021-05-03T08:38:02.208" v="589" actId="20577"/>
          <ac:spMkLst>
            <pc:docMk/>
            <pc:sldMk cId="1656768675" sldId="323"/>
            <ac:spMk id="5" creationId="{EC47D021-EEC4-42AC-B4C3-BC584CB5BC9D}"/>
          </ac:spMkLst>
        </pc:spChg>
        <pc:picChg chg="add mod">
          <ac:chgData name="Joseph Marvin R. Imperial" userId="c5118018-74d5-4421-be4d-7197191e5b08" providerId="ADAL" clId="{FEB03BF6-B4BF-401B-963A-EBE146928677}" dt="2021-05-03T08:38:17.224" v="593" actId="1076"/>
          <ac:picMkLst>
            <pc:docMk/>
            <pc:sldMk cId="1656768675" sldId="323"/>
            <ac:picMk id="2" creationId="{E1D921B2-462C-48A2-A887-D436F407A800}"/>
          </ac:picMkLst>
        </pc:picChg>
        <pc:inkChg chg="add">
          <ac:chgData name="Joseph Marvin R. Imperial" userId="c5118018-74d5-4421-be4d-7197191e5b08" providerId="ADAL" clId="{FEB03BF6-B4BF-401B-963A-EBE146928677}" dt="2021-05-11T02:15:52.341" v="1793"/>
          <ac:inkMkLst>
            <pc:docMk/>
            <pc:sldMk cId="1656768675" sldId="323"/>
            <ac:inkMk id="3" creationId="{E548D542-F8D4-4AE6-A267-D7031ACB38CB}"/>
          </ac:inkMkLst>
        </pc:inkChg>
      </pc:sldChg>
      <pc:sldChg chg="addSp modSp add">
        <pc:chgData name="Joseph Marvin R. Imperial" userId="c5118018-74d5-4421-be4d-7197191e5b08" providerId="ADAL" clId="{FEB03BF6-B4BF-401B-963A-EBE146928677}" dt="2021-05-11T02:15:52.341" v="1793"/>
        <pc:sldMkLst>
          <pc:docMk/>
          <pc:sldMk cId="1423261559" sldId="324"/>
        </pc:sldMkLst>
        <pc:spChg chg="mod">
          <ac:chgData name="Joseph Marvin R. Imperial" userId="c5118018-74d5-4421-be4d-7197191e5b08" providerId="ADAL" clId="{FEB03BF6-B4BF-401B-963A-EBE146928677}" dt="2021-05-03T12:33:06.902" v="599" actId="113"/>
          <ac:spMkLst>
            <pc:docMk/>
            <pc:sldMk cId="1423261559" sldId="324"/>
            <ac:spMk id="10" creationId="{D5BBEC35-40CA-42D4-BC38-E13B39A6DA8E}"/>
          </ac:spMkLst>
        </pc:spChg>
        <pc:picChg chg="add mod">
          <ac:chgData name="Joseph Marvin R. Imperial" userId="c5118018-74d5-4421-be4d-7197191e5b08" providerId="ADAL" clId="{FEB03BF6-B4BF-401B-963A-EBE146928677}" dt="2021-05-03T12:33:20.740" v="601" actId="1076"/>
          <ac:picMkLst>
            <pc:docMk/>
            <pc:sldMk cId="1423261559" sldId="324"/>
            <ac:picMk id="2" creationId="{CE7086F9-482F-4159-92E9-AA70921069A4}"/>
          </ac:picMkLst>
        </pc:picChg>
        <pc:inkChg chg="add">
          <ac:chgData name="Joseph Marvin R. Imperial" userId="c5118018-74d5-4421-be4d-7197191e5b08" providerId="ADAL" clId="{FEB03BF6-B4BF-401B-963A-EBE146928677}" dt="2021-05-11T02:15:52.341" v="1793"/>
          <ac:inkMkLst>
            <pc:docMk/>
            <pc:sldMk cId="1423261559" sldId="324"/>
            <ac:inkMk id="3" creationId="{9773AE7A-9BB0-4CE3-B2EC-74498263ECFC}"/>
          </ac:inkMkLst>
        </pc:inkChg>
      </pc:sldChg>
      <pc:sldChg chg="addSp delSp modSp add">
        <pc:chgData name="Joseph Marvin R. Imperial" userId="c5118018-74d5-4421-be4d-7197191e5b08" providerId="ADAL" clId="{FEB03BF6-B4BF-401B-963A-EBE146928677}" dt="2021-05-11T02:15:52.341" v="1793"/>
        <pc:sldMkLst>
          <pc:docMk/>
          <pc:sldMk cId="2778759122" sldId="325"/>
        </pc:sldMkLst>
        <pc:picChg chg="del">
          <ac:chgData name="Joseph Marvin R. Imperial" userId="c5118018-74d5-4421-be4d-7197191e5b08" providerId="ADAL" clId="{FEB03BF6-B4BF-401B-963A-EBE146928677}" dt="2021-05-03T08:34:32.206" v="512" actId="478"/>
          <ac:picMkLst>
            <pc:docMk/>
            <pc:sldMk cId="2778759122" sldId="325"/>
            <ac:picMk id="2" creationId="{DF9AD64C-1279-4267-B7D7-05D188B73217}"/>
          </ac:picMkLst>
        </pc:picChg>
        <pc:picChg chg="add mod">
          <ac:chgData name="Joseph Marvin R. Imperial" userId="c5118018-74d5-4421-be4d-7197191e5b08" providerId="ADAL" clId="{FEB03BF6-B4BF-401B-963A-EBE146928677}" dt="2021-05-03T08:35:21.905" v="523" actId="1076"/>
          <ac:picMkLst>
            <pc:docMk/>
            <pc:sldMk cId="2778759122" sldId="325"/>
            <ac:picMk id="3" creationId="{B1670EDE-4716-48CD-8738-9D8020871E32}"/>
          </ac:picMkLst>
        </pc:picChg>
        <pc:inkChg chg="add">
          <ac:chgData name="Joseph Marvin R. Imperial" userId="c5118018-74d5-4421-be4d-7197191e5b08" providerId="ADAL" clId="{FEB03BF6-B4BF-401B-963A-EBE146928677}" dt="2021-05-11T02:15:52.341" v="1793"/>
          <ac:inkMkLst>
            <pc:docMk/>
            <pc:sldMk cId="2778759122" sldId="325"/>
            <ac:inkMk id="2" creationId="{01A3ED95-D117-48C5-BF66-C370FE16951C}"/>
          </ac:inkMkLst>
        </pc:inkChg>
      </pc:sldChg>
      <pc:sldChg chg="addSp delSp modSp add">
        <pc:chgData name="Joseph Marvin R. Imperial" userId="c5118018-74d5-4421-be4d-7197191e5b08" providerId="ADAL" clId="{FEB03BF6-B4BF-401B-963A-EBE146928677}" dt="2021-05-11T02:15:52.341" v="1793"/>
        <pc:sldMkLst>
          <pc:docMk/>
          <pc:sldMk cId="3420009208" sldId="326"/>
        </pc:sldMkLst>
        <pc:picChg chg="add mod">
          <ac:chgData name="Joseph Marvin R. Imperial" userId="c5118018-74d5-4421-be4d-7197191e5b08" providerId="ADAL" clId="{FEB03BF6-B4BF-401B-963A-EBE146928677}" dt="2021-05-03T08:35:19.657" v="522" actId="1076"/>
          <ac:picMkLst>
            <pc:docMk/>
            <pc:sldMk cId="3420009208" sldId="326"/>
            <ac:picMk id="2" creationId="{BB0A973E-4CB8-4942-B3C1-3A5FB4E9EAE7}"/>
          </ac:picMkLst>
        </pc:picChg>
        <pc:picChg chg="del">
          <ac:chgData name="Joseph Marvin R. Imperial" userId="c5118018-74d5-4421-be4d-7197191e5b08" providerId="ADAL" clId="{FEB03BF6-B4BF-401B-963A-EBE146928677}" dt="2021-05-03T08:34:58.463" v="519" actId="478"/>
          <ac:picMkLst>
            <pc:docMk/>
            <pc:sldMk cId="3420009208" sldId="326"/>
            <ac:picMk id="3" creationId="{B1670EDE-4716-48CD-8738-9D8020871E32}"/>
          </ac:picMkLst>
        </pc:picChg>
        <pc:inkChg chg="add">
          <ac:chgData name="Joseph Marvin R. Imperial" userId="c5118018-74d5-4421-be4d-7197191e5b08" providerId="ADAL" clId="{FEB03BF6-B4BF-401B-963A-EBE146928677}" dt="2021-05-11T02:15:52.341" v="1793"/>
          <ac:inkMkLst>
            <pc:docMk/>
            <pc:sldMk cId="3420009208" sldId="326"/>
            <ac:inkMk id="3" creationId="{56F59BAD-C468-4904-98BF-20F8FF73C764}"/>
          </ac:inkMkLst>
        </pc:inkChg>
      </pc:sldChg>
      <pc:sldChg chg="addSp delSp modSp add">
        <pc:chgData name="Joseph Marvin R. Imperial" userId="c5118018-74d5-4421-be4d-7197191e5b08" providerId="ADAL" clId="{FEB03BF6-B4BF-401B-963A-EBE146928677}" dt="2021-05-03T12:33:43.514" v="623" actId="20577"/>
        <pc:sldMkLst>
          <pc:docMk/>
          <pc:sldMk cId="3327398804" sldId="327"/>
        </pc:sldMkLst>
        <pc:spChg chg="mod">
          <ac:chgData name="Joseph Marvin R. Imperial" userId="c5118018-74d5-4421-be4d-7197191e5b08" providerId="ADAL" clId="{FEB03BF6-B4BF-401B-963A-EBE146928677}" dt="2021-05-03T12:33:43.514" v="623" actId="20577"/>
          <ac:spMkLst>
            <pc:docMk/>
            <pc:sldMk cId="3327398804" sldId="327"/>
            <ac:spMk id="5" creationId="{EC47D021-EEC4-42AC-B4C3-BC584CB5BC9D}"/>
          </ac:spMkLst>
        </pc:spChg>
        <pc:spChg chg="mod">
          <ac:chgData name="Joseph Marvin R. Imperial" userId="c5118018-74d5-4421-be4d-7197191e5b08" providerId="ADAL" clId="{FEB03BF6-B4BF-401B-963A-EBE146928677}" dt="2021-05-03T12:33:25.443" v="605" actId="20577"/>
          <ac:spMkLst>
            <pc:docMk/>
            <pc:sldMk cId="3327398804" sldId="327"/>
            <ac:spMk id="10" creationId="{D5BBEC35-40CA-42D4-BC38-E13B39A6DA8E}"/>
          </ac:spMkLst>
        </pc:spChg>
        <pc:picChg chg="del">
          <ac:chgData name="Joseph Marvin R. Imperial" userId="c5118018-74d5-4421-be4d-7197191e5b08" providerId="ADAL" clId="{FEB03BF6-B4BF-401B-963A-EBE146928677}" dt="2021-05-03T12:33:23.649" v="604" actId="478"/>
          <ac:picMkLst>
            <pc:docMk/>
            <pc:sldMk cId="3327398804" sldId="327"/>
            <ac:picMk id="2" creationId="{CE7086F9-482F-4159-92E9-AA70921069A4}"/>
          </ac:picMkLst>
        </pc:picChg>
        <pc:picChg chg="add mod">
          <ac:chgData name="Joseph Marvin R. Imperial" userId="c5118018-74d5-4421-be4d-7197191e5b08" providerId="ADAL" clId="{FEB03BF6-B4BF-401B-963A-EBE146928677}" dt="2021-05-03T12:33:38.931" v="612" actId="1076"/>
          <ac:picMkLst>
            <pc:docMk/>
            <pc:sldMk cId="3327398804" sldId="327"/>
            <ac:picMk id="3" creationId="{2C148520-78E6-4532-BC82-CDA02CC6104B}"/>
          </ac:picMkLst>
        </pc:picChg>
      </pc:sldChg>
      <pc:sldChg chg="addSp modSp add">
        <pc:chgData name="Joseph Marvin R. Imperial" userId="c5118018-74d5-4421-be4d-7197191e5b08" providerId="ADAL" clId="{FEB03BF6-B4BF-401B-963A-EBE146928677}" dt="2021-05-11T02:15:52.341" v="1793"/>
        <pc:sldMkLst>
          <pc:docMk/>
          <pc:sldMk cId="2305899142" sldId="328"/>
        </pc:sldMkLst>
        <pc:spChg chg="mod">
          <ac:chgData name="Joseph Marvin R. Imperial" userId="c5118018-74d5-4421-be4d-7197191e5b08" providerId="ADAL" clId="{FEB03BF6-B4BF-401B-963A-EBE146928677}" dt="2021-05-03T12:38:24.651" v="700" actId="20577"/>
          <ac:spMkLst>
            <pc:docMk/>
            <pc:sldMk cId="2305899142" sldId="328"/>
            <ac:spMk id="5" creationId="{EC47D021-EEC4-42AC-B4C3-BC584CB5BC9D}"/>
          </ac:spMkLst>
        </pc:spChg>
        <pc:spChg chg="mod">
          <ac:chgData name="Joseph Marvin R. Imperial" userId="c5118018-74d5-4421-be4d-7197191e5b08" providerId="ADAL" clId="{FEB03BF6-B4BF-401B-963A-EBE146928677}" dt="2021-05-03T12:38:54.699" v="710" actId="20577"/>
          <ac:spMkLst>
            <pc:docMk/>
            <pc:sldMk cId="2305899142" sldId="328"/>
            <ac:spMk id="10" creationId="{D5BBEC35-40CA-42D4-BC38-E13B39A6DA8E}"/>
          </ac:spMkLst>
        </pc:spChg>
        <pc:picChg chg="add mod">
          <ac:chgData name="Joseph Marvin R. Imperial" userId="c5118018-74d5-4421-be4d-7197191e5b08" providerId="ADAL" clId="{FEB03BF6-B4BF-401B-963A-EBE146928677}" dt="2021-05-03T12:39:01.643" v="713" actId="1076"/>
          <ac:picMkLst>
            <pc:docMk/>
            <pc:sldMk cId="2305899142" sldId="328"/>
            <ac:picMk id="2" creationId="{FA33E2B3-7FF2-4433-9FDF-11D63F5825C0}"/>
          </ac:picMkLst>
        </pc:picChg>
        <pc:inkChg chg="add">
          <ac:chgData name="Joseph Marvin R. Imperial" userId="c5118018-74d5-4421-be4d-7197191e5b08" providerId="ADAL" clId="{FEB03BF6-B4BF-401B-963A-EBE146928677}" dt="2021-05-11T02:15:52.341" v="1793"/>
          <ac:inkMkLst>
            <pc:docMk/>
            <pc:sldMk cId="2305899142" sldId="328"/>
            <ac:inkMk id="3" creationId="{3302A5C3-3F92-40F5-8543-A6AEF93F37FA}"/>
          </ac:inkMkLst>
        </pc:inkChg>
      </pc:sldChg>
      <pc:sldChg chg="addSp modSp add">
        <pc:chgData name="Joseph Marvin R. Imperial" userId="c5118018-74d5-4421-be4d-7197191e5b08" providerId="ADAL" clId="{FEB03BF6-B4BF-401B-963A-EBE146928677}" dt="2021-05-03T12:42:02.476" v="760" actId="1076"/>
        <pc:sldMkLst>
          <pc:docMk/>
          <pc:sldMk cId="4183721766" sldId="329"/>
        </pc:sldMkLst>
        <pc:spChg chg="mod">
          <ac:chgData name="Joseph Marvin R. Imperial" userId="c5118018-74d5-4421-be4d-7197191e5b08" providerId="ADAL" clId="{FEB03BF6-B4BF-401B-963A-EBE146928677}" dt="2021-05-03T12:41:52.693" v="758" actId="20577"/>
          <ac:spMkLst>
            <pc:docMk/>
            <pc:sldMk cId="4183721766" sldId="329"/>
            <ac:spMk id="5" creationId="{EC47D021-EEC4-42AC-B4C3-BC584CB5BC9D}"/>
          </ac:spMkLst>
        </pc:spChg>
        <pc:picChg chg="add mod">
          <ac:chgData name="Joseph Marvin R. Imperial" userId="c5118018-74d5-4421-be4d-7197191e5b08" providerId="ADAL" clId="{FEB03BF6-B4BF-401B-963A-EBE146928677}" dt="2021-05-03T12:42:02.476" v="760" actId="1076"/>
          <ac:picMkLst>
            <pc:docMk/>
            <pc:sldMk cId="4183721766" sldId="329"/>
            <ac:picMk id="2" creationId="{359229F9-3608-423A-B55A-21D1AFB6792A}"/>
          </ac:picMkLst>
        </pc:picChg>
      </pc:sldChg>
      <pc:sldChg chg="addSp delSp modSp add">
        <pc:chgData name="Joseph Marvin R. Imperial" userId="c5118018-74d5-4421-be4d-7197191e5b08" providerId="ADAL" clId="{FEB03BF6-B4BF-401B-963A-EBE146928677}" dt="2021-05-11T02:21:39.921" v="1794" actId="478"/>
        <pc:sldMkLst>
          <pc:docMk/>
          <pc:sldMk cId="1278004186" sldId="330"/>
        </pc:sldMkLst>
        <pc:spChg chg="mod">
          <ac:chgData name="Joseph Marvin R. Imperial" userId="c5118018-74d5-4421-be4d-7197191e5b08" providerId="ADAL" clId="{FEB03BF6-B4BF-401B-963A-EBE146928677}" dt="2021-05-03T12:34:01.916" v="654" actId="20577"/>
          <ac:spMkLst>
            <pc:docMk/>
            <pc:sldMk cId="1278004186" sldId="330"/>
            <ac:spMk id="5" creationId="{EC47D021-EEC4-42AC-B4C3-BC584CB5BC9D}"/>
          </ac:spMkLst>
        </pc:spChg>
        <pc:picChg chg="add mod">
          <ac:chgData name="Joseph Marvin R. Imperial" userId="c5118018-74d5-4421-be4d-7197191e5b08" providerId="ADAL" clId="{FEB03BF6-B4BF-401B-963A-EBE146928677}" dt="2021-05-03T12:34:17.661" v="661" actId="1076"/>
          <ac:picMkLst>
            <pc:docMk/>
            <pc:sldMk cId="1278004186" sldId="330"/>
            <ac:picMk id="2" creationId="{B6677F64-ABAA-4EBC-97A6-3E1E165E9B12}"/>
          </ac:picMkLst>
        </pc:picChg>
        <pc:picChg chg="del">
          <ac:chgData name="Joseph Marvin R. Imperial" userId="c5118018-74d5-4421-be4d-7197191e5b08" providerId="ADAL" clId="{FEB03BF6-B4BF-401B-963A-EBE146928677}" dt="2021-05-03T12:34:10.260" v="655" actId="478"/>
          <ac:picMkLst>
            <pc:docMk/>
            <pc:sldMk cId="1278004186" sldId="330"/>
            <ac:picMk id="3" creationId="{2C148520-78E6-4532-BC82-CDA02CC6104B}"/>
          </ac:picMkLst>
        </pc:picChg>
        <pc:inkChg chg="add del">
          <ac:chgData name="Joseph Marvin R. Imperial" userId="c5118018-74d5-4421-be4d-7197191e5b08" providerId="ADAL" clId="{FEB03BF6-B4BF-401B-963A-EBE146928677}" dt="2021-05-11T02:21:39.921" v="1794" actId="478"/>
          <ac:inkMkLst>
            <pc:docMk/>
            <pc:sldMk cId="1278004186" sldId="330"/>
            <ac:inkMk id="3" creationId="{933964BB-0E50-42F0-B36A-9B3BA001EC71}"/>
          </ac:inkMkLst>
        </pc:inkChg>
      </pc:sldChg>
      <pc:sldChg chg="addSp delSp modSp add">
        <pc:chgData name="Joseph Marvin R. Imperial" userId="c5118018-74d5-4421-be4d-7197191e5b08" providerId="ADAL" clId="{FEB03BF6-B4BF-401B-963A-EBE146928677}" dt="2021-05-11T02:15:52.341" v="1793"/>
        <pc:sldMkLst>
          <pc:docMk/>
          <pc:sldMk cId="495454146" sldId="331"/>
        </pc:sldMkLst>
        <pc:spChg chg="mod">
          <ac:chgData name="Joseph Marvin R. Imperial" userId="c5118018-74d5-4421-be4d-7197191e5b08" providerId="ADAL" clId="{FEB03BF6-B4BF-401B-963A-EBE146928677}" dt="2021-05-03T12:36:30.306" v="670"/>
          <ac:spMkLst>
            <pc:docMk/>
            <pc:sldMk cId="495454146" sldId="331"/>
            <ac:spMk id="5" creationId="{EC47D021-EEC4-42AC-B4C3-BC584CB5BC9D}"/>
          </ac:spMkLst>
        </pc:spChg>
        <pc:picChg chg="del">
          <ac:chgData name="Joseph Marvin R. Imperial" userId="c5118018-74d5-4421-be4d-7197191e5b08" providerId="ADAL" clId="{FEB03BF6-B4BF-401B-963A-EBE146928677}" dt="2021-05-03T12:36:17.771" v="666" actId="478"/>
          <ac:picMkLst>
            <pc:docMk/>
            <pc:sldMk cId="495454146" sldId="331"/>
            <ac:picMk id="2" creationId="{B6677F64-ABAA-4EBC-97A6-3E1E165E9B12}"/>
          </ac:picMkLst>
        </pc:picChg>
        <pc:picChg chg="add mod">
          <ac:chgData name="Joseph Marvin R. Imperial" userId="c5118018-74d5-4421-be4d-7197191e5b08" providerId="ADAL" clId="{FEB03BF6-B4BF-401B-963A-EBE146928677}" dt="2021-05-03T12:36:21.205" v="669" actId="1076"/>
          <ac:picMkLst>
            <pc:docMk/>
            <pc:sldMk cId="495454146" sldId="331"/>
            <ac:picMk id="3" creationId="{2A52673D-FE76-4479-8B66-2110C7B68940}"/>
          </ac:picMkLst>
        </pc:picChg>
        <pc:inkChg chg="add">
          <ac:chgData name="Joseph Marvin R. Imperial" userId="c5118018-74d5-4421-be4d-7197191e5b08" providerId="ADAL" clId="{FEB03BF6-B4BF-401B-963A-EBE146928677}" dt="2021-05-11T02:15:52.341" v="1793"/>
          <ac:inkMkLst>
            <pc:docMk/>
            <pc:sldMk cId="495454146" sldId="331"/>
            <ac:inkMk id="2" creationId="{95FD78A7-96B2-4FBC-83D3-ED171FBC72AD}"/>
          </ac:inkMkLst>
        </pc:inkChg>
      </pc:sldChg>
      <pc:sldChg chg="addSp delSp modSp add">
        <pc:chgData name="Joseph Marvin R. Imperial" userId="c5118018-74d5-4421-be4d-7197191e5b08" providerId="ADAL" clId="{FEB03BF6-B4BF-401B-963A-EBE146928677}" dt="2021-05-03T12:39:35.981" v="726" actId="1076"/>
        <pc:sldMkLst>
          <pc:docMk/>
          <pc:sldMk cId="3129732181" sldId="332"/>
        </pc:sldMkLst>
        <pc:spChg chg="mod">
          <ac:chgData name="Joseph Marvin R. Imperial" userId="c5118018-74d5-4421-be4d-7197191e5b08" providerId="ADAL" clId="{FEB03BF6-B4BF-401B-963A-EBE146928677}" dt="2021-05-03T12:39:30.662" v="724" actId="1076"/>
          <ac:spMkLst>
            <pc:docMk/>
            <pc:sldMk cId="3129732181" sldId="332"/>
            <ac:spMk id="5" creationId="{EC47D021-EEC4-42AC-B4C3-BC584CB5BC9D}"/>
          </ac:spMkLst>
        </pc:spChg>
        <pc:spChg chg="mod">
          <ac:chgData name="Joseph Marvin R. Imperial" userId="c5118018-74d5-4421-be4d-7197191e5b08" providerId="ADAL" clId="{FEB03BF6-B4BF-401B-963A-EBE146928677}" dt="2021-05-03T12:39:09.574" v="717" actId="6549"/>
          <ac:spMkLst>
            <pc:docMk/>
            <pc:sldMk cId="3129732181" sldId="332"/>
            <ac:spMk id="10" creationId="{D5BBEC35-40CA-42D4-BC38-E13B39A6DA8E}"/>
          </ac:spMkLst>
        </pc:spChg>
        <pc:picChg chg="del">
          <ac:chgData name="Joseph Marvin R. Imperial" userId="c5118018-74d5-4421-be4d-7197191e5b08" providerId="ADAL" clId="{FEB03BF6-B4BF-401B-963A-EBE146928677}" dt="2021-05-03T12:39:08.600" v="716" actId="478"/>
          <ac:picMkLst>
            <pc:docMk/>
            <pc:sldMk cId="3129732181" sldId="332"/>
            <ac:picMk id="2" creationId="{FA33E2B3-7FF2-4433-9FDF-11D63F5825C0}"/>
          </ac:picMkLst>
        </pc:picChg>
        <pc:picChg chg="add mod">
          <ac:chgData name="Joseph Marvin R. Imperial" userId="c5118018-74d5-4421-be4d-7197191e5b08" providerId="ADAL" clId="{FEB03BF6-B4BF-401B-963A-EBE146928677}" dt="2021-05-03T12:39:35.981" v="726" actId="1076"/>
          <ac:picMkLst>
            <pc:docMk/>
            <pc:sldMk cId="3129732181" sldId="332"/>
            <ac:picMk id="3" creationId="{7593BD3C-1654-42AA-ABE9-555C78EE25DD}"/>
          </ac:picMkLst>
        </pc:picChg>
      </pc:sldChg>
      <pc:sldChg chg="addSp delSp modSp add">
        <pc:chgData name="Joseph Marvin R. Imperial" userId="c5118018-74d5-4421-be4d-7197191e5b08" providerId="ADAL" clId="{FEB03BF6-B4BF-401B-963A-EBE146928677}" dt="2021-05-03T12:40:07.772" v="734" actId="1076"/>
        <pc:sldMkLst>
          <pc:docMk/>
          <pc:sldMk cId="4279148027" sldId="333"/>
        </pc:sldMkLst>
        <pc:spChg chg="mod">
          <ac:chgData name="Joseph Marvin R. Imperial" userId="c5118018-74d5-4421-be4d-7197191e5b08" providerId="ADAL" clId="{FEB03BF6-B4BF-401B-963A-EBE146928677}" dt="2021-05-03T12:39:54.147" v="729"/>
          <ac:spMkLst>
            <pc:docMk/>
            <pc:sldMk cId="4279148027" sldId="333"/>
            <ac:spMk id="5" creationId="{EC47D021-EEC4-42AC-B4C3-BC584CB5BC9D}"/>
          </ac:spMkLst>
        </pc:spChg>
        <pc:picChg chg="add mod">
          <ac:chgData name="Joseph Marvin R. Imperial" userId="c5118018-74d5-4421-be4d-7197191e5b08" providerId="ADAL" clId="{FEB03BF6-B4BF-401B-963A-EBE146928677}" dt="2021-05-03T12:40:07.772" v="734" actId="1076"/>
          <ac:picMkLst>
            <pc:docMk/>
            <pc:sldMk cId="4279148027" sldId="333"/>
            <ac:picMk id="2" creationId="{B461B14D-A586-43A0-8084-7AD6CAB1CB68}"/>
          </ac:picMkLst>
        </pc:picChg>
        <pc:picChg chg="del">
          <ac:chgData name="Joseph Marvin R. Imperial" userId="c5118018-74d5-4421-be4d-7197191e5b08" providerId="ADAL" clId="{FEB03BF6-B4BF-401B-963A-EBE146928677}" dt="2021-05-03T12:39:55.545" v="730" actId="478"/>
          <ac:picMkLst>
            <pc:docMk/>
            <pc:sldMk cId="4279148027" sldId="333"/>
            <ac:picMk id="3" creationId="{7593BD3C-1654-42AA-ABE9-555C78EE25DD}"/>
          </ac:picMkLst>
        </pc:picChg>
      </pc:sldChg>
      <pc:sldChg chg="addSp delSp modSp add">
        <pc:chgData name="Joseph Marvin R. Imperial" userId="c5118018-74d5-4421-be4d-7197191e5b08" providerId="ADAL" clId="{FEB03BF6-B4BF-401B-963A-EBE146928677}" dt="2021-05-03T12:43:29.361" v="798" actId="20577"/>
        <pc:sldMkLst>
          <pc:docMk/>
          <pc:sldMk cId="780764021" sldId="335"/>
        </pc:sldMkLst>
        <pc:spChg chg="mod">
          <ac:chgData name="Joseph Marvin R. Imperial" userId="c5118018-74d5-4421-be4d-7197191e5b08" providerId="ADAL" clId="{FEB03BF6-B4BF-401B-963A-EBE146928677}" dt="2021-05-03T12:42:25.669" v="777" actId="20577"/>
          <ac:spMkLst>
            <pc:docMk/>
            <pc:sldMk cId="780764021" sldId="335"/>
            <ac:spMk id="5" creationId="{EC47D021-EEC4-42AC-B4C3-BC584CB5BC9D}"/>
          </ac:spMkLst>
        </pc:spChg>
        <pc:spChg chg="mod">
          <ac:chgData name="Joseph Marvin R. Imperial" userId="c5118018-74d5-4421-be4d-7197191e5b08" providerId="ADAL" clId="{FEB03BF6-B4BF-401B-963A-EBE146928677}" dt="2021-05-03T12:43:29.361" v="798" actId="20577"/>
          <ac:spMkLst>
            <pc:docMk/>
            <pc:sldMk cId="780764021" sldId="335"/>
            <ac:spMk id="10" creationId="{D5BBEC35-40CA-42D4-BC38-E13B39A6DA8E}"/>
          </ac:spMkLst>
        </pc:spChg>
        <pc:picChg chg="del">
          <ac:chgData name="Joseph Marvin R. Imperial" userId="c5118018-74d5-4421-be4d-7197191e5b08" providerId="ADAL" clId="{FEB03BF6-B4BF-401B-963A-EBE146928677}" dt="2021-05-03T12:42:30.208" v="778" actId="478"/>
          <ac:picMkLst>
            <pc:docMk/>
            <pc:sldMk cId="780764021" sldId="335"/>
            <ac:picMk id="2" creationId="{359229F9-3608-423A-B55A-21D1AFB6792A}"/>
          </ac:picMkLst>
        </pc:picChg>
        <pc:picChg chg="add mod">
          <ac:chgData name="Joseph Marvin R. Imperial" userId="c5118018-74d5-4421-be4d-7197191e5b08" providerId="ADAL" clId="{FEB03BF6-B4BF-401B-963A-EBE146928677}" dt="2021-05-03T12:42:56.388" v="786" actId="1076"/>
          <ac:picMkLst>
            <pc:docMk/>
            <pc:sldMk cId="780764021" sldId="335"/>
            <ac:picMk id="3" creationId="{662C678B-8B01-48DD-98F7-6E5EF122084F}"/>
          </ac:picMkLst>
        </pc:picChg>
      </pc:sldChg>
      <pc:sldChg chg="addSp delSp modSp add ord">
        <pc:chgData name="Joseph Marvin R. Imperial" userId="c5118018-74d5-4421-be4d-7197191e5b08" providerId="ADAL" clId="{FEB03BF6-B4BF-401B-963A-EBE146928677}" dt="2021-05-03T12:44:16.548" v="829" actId="1076"/>
        <pc:sldMkLst>
          <pc:docMk/>
          <pc:sldMk cId="2454795275" sldId="336"/>
        </pc:sldMkLst>
        <pc:spChg chg="mod">
          <ac:chgData name="Joseph Marvin R. Imperial" userId="c5118018-74d5-4421-be4d-7197191e5b08" providerId="ADAL" clId="{FEB03BF6-B4BF-401B-963A-EBE146928677}" dt="2021-05-03T12:44:02.420" v="825" actId="20577"/>
          <ac:spMkLst>
            <pc:docMk/>
            <pc:sldMk cId="2454795275" sldId="336"/>
            <ac:spMk id="5" creationId="{EC47D021-EEC4-42AC-B4C3-BC584CB5BC9D}"/>
          </ac:spMkLst>
        </pc:spChg>
        <pc:picChg chg="del">
          <ac:chgData name="Joseph Marvin R. Imperial" userId="c5118018-74d5-4421-be4d-7197191e5b08" providerId="ADAL" clId="{FEB03BF6-B4BF-401B-963A-EBE146928677}" dt="2021-05-03T12:44:03.819" v="826" actId="478"/>
          <ac:picMkLst>
            <pc:docMk/>
            <pc:sldMk cId="2454795275" sldId="336"/>
            <ac:picMk id="2" creationId="{359229F9-3608-423A-B55A-21D1AFB6792A}"/>
          </ac:picMkLst>
        </pc:picChg>
        <pc:picChg chg="add mod">
          <ac:chgData name="Joseph Marvin R. Imperial" userId="c5118018-74d5-4421-be4d-7197191e5b08" providerId="ADAL" clId="{FEB03BF6-B4BF-401B-963A-EBE146928677}" dt="2021-05-03T12:44:16.548" v="829" actId="1076"/>
          <ac:picMkLst>
            <pc:docMk/>
            <pc:sldMk cId="2454795275" sldId="336"/>
            <ac:picMk id="3" creationId="{A8541FDD-CDF4-4137-AD08-317F67DA93DC}"/>
          </ac:picMkLst>
        </pc:picChg>
      </pc:sldChg>
      <pc:sldChg chg="delSp modSp add ord">
        <pc:chgData name="Joseph Marvin R. Imperial" userId="c5118018-74d5-4421-be4d-7197191e5b08" providerId="ADAL" clId="{FEB03BF6-B4BF-401B-963A-EBE146928677}" dt="2021-05-10T23:36:12.293" v="1721" actId="478"/>
        <pc:sldMkLst>
          <pc:docMk/>
          <pc:sldMk cId="545433181" sldId="337"/>
        </pc:sldMkLst>
        <pc:spChg chg="mod">
          <ac:chgData name="Joseph Marvin R. Imperial" userId="c5118018-74d5-4421-be4d-7197191e5b08" providerId="ADAL" clId="{FEB03BF6-B4BF-401B-963A-EBE146928677}" dt="2021-05-10T23:36:07.157" v="1718" actId="20577"/>
          <ac:spMkLst>
            <pc:docMk/>
            <pc:sldMk cId="545433181" sldId="337"/>
            <ac:spMk id="5" creationId="{EC47D021-EEC4-42AC-B4C3-BC584CB5BC9D}"/>
          </ac:spMkLst>
        </pc:spChg>
        <pc:spChg chg="mod">
          <ac:chgData name="Joseph Marvin R. Imperial" userId="c5118018-74d5-4421-be4d-7197191e5b08" providerId="ADAL" clId="{FEB03BF6-B4BF-401B-963A-EBE146928677}" dt="2021-05-10T23:36:09.479" v="1720" actId="5793"/>
          <ac:spMkLst>
            <pc:docMk/>
            <pc:sldMk cId="545433181" sldId="337"/>
            <ac:spMk id="10" creationId="{D5BBEC35-40CA-42D4-BC38-E13B39A6DA8E}"/>
          </ac:spMkLst>
        </pc:spChg>
        <pc:picChg chg="del">
          <ac:chgData name="Joseph Marvin R. Imperial" userId="c5118018-74d5-4421-be4d-7197191e5b08" providerId="ADAL" clId="{FEB03BF6-B4BF-401B-963A-EBE146928677}" dt="2021-05-10T23:36:12.293" v="1721" actId="478"/>
          <ac:picMkLst>
            <pc:docMk/>
            <pc:sldMk cId="545433181" sldId="337"/>
            <ac:picMk id="3" creationId="{662C678B-8B01-48DD-98F7-6E5EF122084F}"/>
          </ac:picMkLst>
        </pc:picChg>
      </pc:sldChg>
      <pc:sldChg chg="addSp delSp modSp add">
        <pc:chgData name="Joseph Marvin R. Imperial" userId="c5118018-74d5-4421-be4d-7197191e5b08" providerId="ADAL" clId="{FEB03BF6-B4BF-401B-963A-EBE146928677}" dt="2021-05-11T02:15:52.341" v="1793"/>
        <pc:sldMkLst>
          <pc:docMk/>
          <pc:sldMk cId="2894765005" sldId="338"/>
        </pc:sldMkLst>
        <pc:spChg chg="del">
          <ac:chgData name="Joseph Marvin R. Imperial" userId="c5118018-74d5-4421-be4d-7197191e5b08" providerId="ADAL" clId="{FEB03BF6-B4BF-401B-963A-EBE146928677}" dt="2021-05-11T00:08:14.950" v="1735" actId="478"/>
          <ac:spMkLst>
            <pc:docMk/>
            <pc:sldMk cId="2894765005" sldId="338"/>
            <ac:spMk id="4" creationId="{F25AE68E-F10A-460F-9F19-1E37EA538D5D}"/>
          </ac:spMkLst>
        </pc:spChg>
        <pc:spChg chg="mod">
          <ac:chgData name="Joseph Marvin R. Imperial" userId="c5118018-74d5-4421-be4d-7197191e5b08" providerId="ADAL" clId="{FEB03BF6-B4BF-401B-963A-EBE146928677}" dt="2021-05-11T00:08:11.186" v="1732" actId="20577"/>
          <ac:spMkLst>
            <pc:docMk/>
            <pc:sldMk cId="2894765005" sldId="338"/>
            <ac:spMk id="5" creationId="{EC47D021-EEC4-42AC-B4C3-BC584CB5BC9D}"/>
          </ac:spMkLst>
        </pc:spChg>
        <pc:picChg chg="del">
          <ac:chgData name="Joseph Marvin R. Imperial" userId="c5118018-74d5-4421-be4d-7197191e5b08" providerId="ADAL" clId="{FEB03BF6-B4BF-401B-963A-EBE146928677}" dt="2021-05-11T00:08:13.535" v="1733" actId="478"/>
          <ac:picMkLst>
            <pc:docMk/>
            <pc:sldMk cId="2894765005" sldId="338"/>
            <ac:picMk id="2" creationId="{D535B943-AC41-4291-9413-79229E7C9772}"/>
          </ac:picMkLst>
        </pc:picChg>
        <pc:picChg chg="del">
          <ac:chgData name="Joseph Marvin R. Imperial" userId="c5118018-74d5-4421-be4d-7197191e5b08" providerId="ADAL" clId="{FEB03BF6-B4BF-401B-963A-EBE146928677}" dt="2021-05-11T00:08:14.222" v="1734" actId="478"/>
          <ac:picMkLst>
            <pc:docMk/>
            <pc:sldMk cId="2894765005" sldId="338"/>
            <ac:picMk id="11" creationId="{C22B671C-E2BD-4C7C-902D-B952C7281C8F}"/>
          </ac:picMkLst>
        </pc:picChg>
        <pc:picChg chg="add mod">
          <ac:chgData name="Joseph Marvin R. Imperial" userId="c5118018-74d5-4421-be4d-7197191e5b08" providerId="ADAL" clId="{FEB03BF6-B4BF-401B-963A-EBE146928677}" dt="2021-05-11T00:08:24.698" v="1739" actId="1076"/>
          <ac:picMkLst>
            <pc:docMk/>
            <pc:sldMk cId="2894765005" sldId="338"/>
            <ac:picMk id="1026" creationId="{A4EF8F23-699A-4693-882F-0BA891897D71}"/>
          </ac:picMkLst>
        </pc:picChg>
        <pc:picChg chg="add mod">
          <ac:chgData name="Joseph Marvin R. Imperial" userId="c5118018-74d5-4421-be4d-7197191e5b08" providerId="ADAL" clId="{FEB03BF6-B4BF-401B-963A-EBE146928677}" dt="2021-05-11T00:11:06.252" v="1746" actId="1076"/>
          <ac:picMkLst>
            <pc:docMk/>
            <pc:sldMk cId="2894765005" sldId="338"/>
            <ac:picMk id="1028" creationId="{ADE5F065-A643-4B14-8145-F22AB63F8EA4}"/>
          </ac:picMkLst>
        </pc:picChg>
        <pc:picChg chg="add mod">
          <ac:chgData name="Joseph Marvin R. Imperial" userId="c5118018-74d5-4421-be4d-7197191e5b08" providerId="ADAL" clId="{FEB03BF6-B4BF-401B-963A-EBE146928677}" dt="2021-05-11T00:11:09.164" v="1748" actId="1076"/>
          <ac:picMkLst>
            <pc:docMk/>
            <pc:sldMk cId="2894765005" sldId="338"/>
            <ac:picMk id="1030" creationId="{4093BF12-9C54-4D62-8824-07406E5DAAE8}"/>
          </ac:picMkLst>
        </pc:picChg>
        <pc:inkChg chg="add del">
          <ac:chgData name="Joseph Marvin R. Imperial" userId="c5118018-74d5-4421-be4d-7197191e5b08" providerId="ADAL" clId="{FEB03BF6-B4BF-401B-963A-EBE146928677}" dt="2021-05-11T01:47:47.527" v="1792" actId="478"/>
          <ac:inkMkLst>
            <pc:docMk/>
            <pc:sldMk cId="2894765005" sldId="338"/>
            <ac:inkMk id="3" creationId="{B0694465-98E2-4E58-AB81-0C0FBF53C1DC}"/>
          </ac:inkMkLst>
        </pc:inkChg>
        <pc:inkChg chg="add">
          <ac:chgData name="Joseph Marvin R. Imperial" userId="c5118018-74d5-4421-be4d-7197191e5b08" providerId="ADAL" clId="{FEB03BF6-B4BF-401B-963A-EBE146928677}" dt="2021-05-11T02:15:52.341" v="1793"/>
          <ac:inkMkLst>
            <pc:docMk/>
            <pc:sldMk cId="2894765005" sldId="338"/>
            <ac:inkMk id="10" creationId="{0AC2D12B-A55C-486C-975B-539D9835928A}"/>
          </ac:inkMkLst>
        </pc:inkChg>
      </pc:sldChg>
      <pc:sldChg chg="addSp delSp modSp add del">
        <pc:chgData name="Joseph Marvin R. Imperial" userId="c5118018-74d5-4421-be4d-7197191e5b08" providerId="ADAL" clId="{FEB03BF6-B4BF-401B-963A-EBE146928677}" dt="2021-05-11T00:12:53.200" v="1789" actId="47"/>
        <pc:sldMkLst>
          <pc:docMk/>
          <pc:sldMk cId="3967804160" sldId="339"/>
        </pc:sldMkLst>
        <pc:spChg chg="mod">
          <ac:chgData name="Joseph Marvin R. Imperial" userId="c5118018-74d5-4421-be4d-7197191e5b08" providerId="ADAL" clId="{FEB03BF6-B4BF-401B-963A-EBE146928677}" dt="2021-05-11T00:11:47.488" v="1784" actId="20577"/>
          <ac:spMkLst>
            <pc:docMk/>
            <pc:sldMk cId="3967804160" sldId="339"/>
            <ac:spMk id="5" creationId="{EC47D021-EEC4-42AC-B4C3-BC584CB5BC9D}"/>
          </ac:spMkLst>
        </pc:spChg>
        <pc:picChg chg="del">
          <ac:chgData name="Joseph Marvin R. Imperial" userId="c5118018-74d5-4421-be4d-7197191e5b08" providerId="ADAL" clId="{FEB03BF6-B4BF-401B-963A-EBE146928677}" dt="2021-05-11T00:11:39.767" v="1751" actId="478"/>
          <ac:picMkLst>
            <pc:docMk/>
            <pc:sldMk cId="3967804160" sldId="339"/>
            <ac:picMk id="2" creationId="{E1D921B2-462C-48A2-A887-D436F407A800}"/>
          </ac:picMkLst>
        </pc:picChg>
        <pc:picChg chg="add mod">
          <ac:chgData name="Joseph Marvin R. Imperial" userId="c5118018-74d5-4421-be4d-7197191e5b08" providerId="ADAL" clId="{FEB03BF6-B4BF-401B-963A-EBE146928677}" dt="2021-05-11T00:12:04.690" v="1788" actId="1076"/>
          <ac:picMkLst>
            <pc:docMk/>
            <pc:sldMk cId="3967804160" sldId="339"/>
            <ac:picMk id="2050" creationId="{69854C32-1B2E-48E9-98BA-D4A7AFC1D727}"/>
          </ac:picMkLst>
        </pc:picChg>
      </pc:sldChg>
    </pc:docChg>
  </pc:docChgLst>
  <pc:docChgLst>
    <pc:chgData name="Joseph Marvin R. Imperial" userId="c5118018-74d5-4421-be4d-7197191e5b08" providerId="ADAL" clId="{70D03E3A-137A-44E5-9725-706554D6E372}"/>
    <pc:docChg chg="undo custSel addSld delSld modSld sldOrd">
      <pc:chgData name="Joseph Marvin R. Imperial" userId="c5118018-74d5-4421-be4d-7197191e5b08" providerId="ADAL" clId="{70D03E3A-137A-44E5-9725-706554D6E372}" dt="2021-04-10T13:20:12.491" v="1565" actId="47"/>
      <pc:docMkLst>
        <pc:docMk/>
      </pc:docMkLst>
    </pc:docChg>
  </pc:docChgLst>
  <pc:docChgLst>
    <pc:chgData name="Joseph Marvin R. Imperial" userId="c5118018-74d5-4421-be4d-7197191e5b08" providerId="ADAL" clId="{8B587F43-1B51-4416-B410-57F8B9E236B1}"/>
    <pc:docChg chg="undo custSel addSld delSld modSld">
      <pc:chgData name="Joseph Marvin R. Imperial" userId="c5118018-74d5-4421-be4d-7197191e5b08" providerId="ADAL" clId="{8B587F43-1B51-4416-B410-57F8B9E236B1}" dt="2021-03-24T12:30:06.351" v="559" actId="5793"/>
      <pc:docMkLst>
        <pc:docMk/>
      </pc:docMkLst>
    </pc:docChg>
  </pc:docChgLst>
  <pc:docChgLst>
    <pc:chgData name="Joseph Marvin R. Imperial" userId="c5118018-74d5-4421-be4d-7197191e5b08" providerId="ADAL" clId="{AB9EEC7B-5938-AB4A-BBF1-2D08914B856E}"/>
    <pc:docChg chg="addSld delSld">
      <pc:chgData name="Joseph Marvin R. Imperial" userId="c5118018-74d5-4421-be4d-7197191e5b08" providerId="ADAL" clId="{AB9EEC7B-5938-AB4A-BBF1-2D08914B856E}" dt="2021-04-20T00:57:02.237" v="3" actId="2696"/>
      <pc:docMkLst>
        <pc:docMk/>
      </pc:docMkLst>
    </pc:docChg>
  </pc:docChgLst>
  <pc:docChgLst>
    <pc:chgData name="Joseph Marvin R. Imperial" userId="c5118018-74d5-4421-be4d-7197191e5b08" providerId="ADAL" clId="{ADAC384E-8ED7-4287-AEF6-F4B3D17184E0}"/>
    <pc:docChg chg="undo custSel addSld delSld modSld sldOrd">
      <pc:chgData name="Joseph Marvin R. Imperial" userId="c5118018-74d5-4421-be4d-7197191e5b08" providerId="ADAL" clId="{ADAC384E-8ED7-4287-AEF6-F4B3D17184E0}" dt="2021-04-20T00:37:47.641" v="1593"/>
      <pc:docMkLst>
        <pc:docMk/>
      </pc:docMkLst>
      <pc:sldChg chg="modSp">
        <pc:chgData name="Joseph Marvin R. Imperial" userId="c5118018-74d5-4421-be4d-7197191e5b08" providerId="ADAL" clId="{ADAC384E-8ED7-4287-AEF6-F4B3D17184E0}" dt="2021-04-17T06:34:45.425" v="11" actId="20577"/>
        <pc:sldMkLst>
          <pc:docMk/>
          <pc:sldMk cId="769809006" sldId="256"/>
        </pc:sldMkLst>
        <pc:spChg chg="mod">
          <ac:chgData name="Joseph Marvin R. Imperial" userId="c5118018-74d5-4421-be4d-7197191e5b08" providerId="ADAL" clId="{ADAC384E-8ED7-4287-AEF6-F4B3D17184E0}" dt="2021-04-17T06:34:45.425" v="11" actId="20577"/>
          <ac:spMkLst>
            <pc:docMk/>
            <pc:sldMk cId="769809006" sldId="256"/>
            <ac:spMk id="12" creationId="{3B95F0FF-3312-4F15-A3FC-1E4D0A0C4CA3}"/>
          </ac:spMkLst>
        </pc:spChg>
      </pc:sldChg>
      <pc:sldChg chg="addSp delSp modSp add del">
        <pc:chgData name="Joseph Marvin R. Imperial" userId="c5118018-74d5-4421-be4d-7197191e5b08" providerId="ADAL" clId="{ADAC384E-8ED7-4287-AEF6-F4B3D17184E0}" dt="2021-04-17T07:27:56.326" v="380" actId="20577"/>
        <pc:sldMkLst>
          <pc:docMk/>
          <pc:sldMk cId="1555157539" sldId="261"/>
        </pc:sldMkLst>
        <pc:spChg chg="mod">
          <ac:chgData name="Joseph Marvin R. Imperial" userId="c5118018-74d5-4421-be4d-7197191e5b08" providerId="ADAL" clId="{ADAC384E-8ED7-4287-AEF6-F4B3D17184E0}" dt="2021-04-17T07:27:56.326" v="380" actId="20577"/>
          <ac:spMkLst>
            <pc:docMk/>
            <pc:sldMk cId="1555157539" sldId="261"/>
            <ac:spMk id="10" creationId="{D5BBEC35-40CA-42D4-BC38-E13B39A6DA8E}"/>
          </ac:spMkLst>
        </pc:spChg>
        <pc:picChg chg="add mod">
          <ac:chgData name="Joseph Marvin R. Imperial" userId="c5118018-74d5-4421-be4d-7197191e5b08" providerId="ADAL" clId="{ADAC384E-8ED7-4287-AEF6-F4B3D17184E0}" dt="2021-04-17T07:26:04.923" v="287" actId="1076"/>
          <ac:picMkLst>
            <pc:docMk/>
            <pc:sldMk cId="1555157539" sldId="261"/>
            <ac:picMk id="2" creationId="{D641BFF4-36D5-49C1-8F37-742175918262}"/>
          </ac:picMkLst>
        </pc:picChg>
        <pc:picChg chg="del mod">
          <ac:chgData name="Joseph Marvin R. Imperial" userId="c5118018-74d5-4421-be4d-7197191e5b08" providerId="ADAL" clId="{ADAC384E-8ED7-4287-AEF6-F4B3D17184E0}" dt="2021-04-17T07:25:41.471" v="283" actId="478"/>
          <ac:picMkLst>
            <pc:docMk/>
            <pc:sldMk cId="1555157539" sldId="261"/>
            <ac:picMk id="2050" creationId="{886024C2-90E6-4926-A327-887BF35909C8}"/>
          </ac:picMkLst>
        </pc:picChg>
      </pc:sldChg>
      <pc:sldChg chg="addSp delSp modSp add">
        <pc:chgData name="Joseph Marvin R. Imperial" userId="c5118018-74d5-4421-be4d-7197191e5b08" providerId="ADAL" clId="{ADAC384E-8ED7-4287-AEF6-F4B3D17184E0}" dt="2021-04-18T05:39:33.009" v="1209" actId="1076"/>
        <pc:sldMkLst>
          <pc:docMk/>
          <pc:sldMk cId="2012448717" sldId="292"/>
        </pc:sldMkLst>
        <pc:spChg chg="mod">
          <ac:chgData name="Joseph Marvin R. Imperial" userId="c5118018-74d5-4421-be4d-7197191e5b08" providerId="ADAL" clId="{ADAC384E-8ED7-4287-AEF6-F4B3D17184E0}" dt="2021-04-17T11:56:29.780" v="997"/>
          <ac:spMkLst>
            <pc:docMk/>
            <pc:sldMk cId="2012448717" sldId="292"/>
            <ac:spMk id="5" creationId="{EC47D021-EEC4-42AC-B4C3-BC584CB5BC9D}"/>
          </ac:spMkLst>
        </pc:spChg>
        <pc:spChg chg="mod">
          <ac:chgData name="Joseph Marvin R. Imperial" userId="c5118018-74d5-4421-be4d-7197191e5b08" providerId="ADAL" clId="{ADAC384E-8ED7-4287-AEF6-F4B3D17184E0}" dt="2021-04-18T05:27:11.941" v="1076" actId="20577"/>
          <ac:spMkLst>
            <pc:docMk/>
            <pc:sldMk cId="2012448717" sldId="292"/>
            <ac:spMk id="10" creationId="{D5BBEC35-40CA-42D4-BC38-E13B39A6DA8E}"/>
          </ac:spMkLst>
        </pc:spChg>
        <pc:picChg chg="add mod">
          <ac:chgData name="Joseph Marvin R. Imperial" userId="c5118018-74d5-4421-be4d-7197191e5b08" providerId="ADAL" clId="{ADAC384E-8ED7-4287-AEF6-F4B3D17184E0}" dt="2021-04-18T05:39:05.293" v="1206" actId="1076"/>
          <ac:picMkLst>
            <pc:docMk/>
            <pc:sldMk cId="2012448717" sldId="292"/>
            <ac:picMk id="2" creationId="{A7BD4EF4-3E26-472D-A639-78FF84D6A1E8}"/>
          </ac:picMkLst>
        </pc:picChg>
        <pc:picChg chg="add del">
          <ac:chgData name="Joseph Marvin R. Imperial" userId="c5118018-74d5-4421-be4d-7197191e5b08" providerId="ADAL" clId="{ADAC384E-8ED7-4287-AEF6-F4B3D17184E0}" dt="2021-04-18T05:25:26.249" v="1040"/>
          <ac:picMkLst>
            <pc:docMk/>
            <pc:sldMk cId="2012448717" sldId="292"/>
            <ac:picMk id="3" creationId="{6E016517-2E54-4DE5-8271-77FD9C976767}"/>
          </ac:picMkLst>
        </pc:picChg>
        <pc:picChg chg="add mod">
          <ac:chgData name="Joseph Marvin R. Imperial" userId="c5118018-74d5-4421-be4d-7197191e5b08" providerId="ADAL" clId="{ADAC384E-8ED7-4287-AEF6-F4B3D17184E0}" dt="2021-04-18T05:39:02.221" v="1204" actId="1076"/>
          <ac:picMkLst>
            <pc:docMk/>
            <pc:sldMk cId="2012448717" sldId="292"/>
            <ac:picMk id="1026" creationId="{10787810-54A8-4E0B-BBD5-6060A3A68E12}"/>
          </ac:picMkLst>
        </pc:picChg>
        <pc:picChg chg="add mod">
          <ac:chgData name="Joseph Marvin R. Imperial" userId="c5118018-74d5-4421-be4d-7197191e5b08" providerId="ADAL" clId="{ADAC384E-8ED7-4287-AEF6-F4B3D17184E0}" dt="2021-04-18T05:39:33.009" v="1209" actId="1076"/>
          <ac:picMkLst>
            <pc:docMk/>
            <pc:sldMk cId="2012448717" sldId="292"/>
            <ac:picMk id="1028" creationId="{C60331E3-FB3B-4EBE-9B38-9A1951B32D27}"/>
          </ac:picMkLst>
        </pc:picChg>
      </pc:sldChg>
      <pc:sldChg chg="modSp add ord">
        <pc:chgData name="Joseph Marvin R. Imperial" userId="c5118018-74d5-4421-be4d-7197191e5b08" providerId="ADAL" clId="{ADAC384E-8ED7-4287-AEF6-F4B3D17184E0}" dt="2021-04-19T22:21:04.588" v="1414" actId="5793"/>
        <pc:sldMkLst>
          <pc:docMk/>
          <pc:sldMk cId="31654266" sldId="305"/>
        </pc:sldMkLst>
        <pc:spChg chg="mod">
          <ac:chgData name="Joseph Marvin R. Imperial" userId="c5118018-74d5-4421-be4d-7197191e5b08" providerId="ADAL" clId="{ADAC384E-8ED7-4287-AEF6-F4B3D17184E0}" dt="2021-04-19T22:19:43.158" v="1237" actId="20577"/>
          <ac:spMkLst>
            <pc:docMk/>
            <pc:sldMk cId="31654266" sldId="305"/>
            <ac:spMk id="5" creationId="{EC47D021-EEC4-42AC-B4C3-BC584CB5BC9D}"/>
          </ac:spMkLst>
        </pc:spChg>
        <pc:spChg chg="mod">
          <ac:chgData name="Joseph Marvin R. Imperial" userId="c5118018-74d5-4421-be4d-7197191e5b08" providerId="ADAL" clId="{ADAC384E-8ED7-4287-AEF6-F4B3D17184E0}" dt="2021-04-19T22:21:04.588" v="1414" actId="5793"/>
          <ac:spMkLst>
            <pc:docMk/>
            <pc:sldMk cId="31654266" sldId="305"/>
            <ac:spMk id="10" creationId="{D5BBEC35-40CA-42D4-BC38-E13B39A6DA8E}"/>
          </ac:spMkLst>
        </pc:spChg>
      </pc:sldChg>
    </pc:docChg>
  </pc:docChgLst>
  <pc:docChgLst>
    <pc:chgData name="Joseph Marvin R. Imperial" userId="c5118018-74d5-4421-be4d-7197191e5b08" providerId="ADAL" clId="{CFD36D65-228D-4335-8677-82884EF40B5B}"/>
    <pc:docChg chg="custSel modSld">
      <pc:chgData name="Joseph Marvin R. Imperial" userId="c5118018-74d5-4421-be4d-7197191e5b08" providerId="ADAL" clId="{CFD36D65-228D-4335-8677-82884EF40B5B}" dt="2021-04-06T01:12:42.719" v="303" actId="20577"/>
      <pc:docMkLst>
        <pc:docMk/>
      </pc:docMkLst>
    </pc:docChg>
  </pc:docChgLst>
  <pc:docChgLst>
    <pc:chgData name="Joseph Marvin R. Imperial" userId="c5118018-74d5-4421-be4d-7197191e5b08" providerId="ADAL" clId="{F8716A2D-2C8A-4D59-956D-1EDCDCBEF5C0}"/>
    <pc:docChg chg="undo custSel addSld modSld sldOrd">
      <pc:chgData name="Joseph Marvin R. Imperial" userId="c5118018-74d5-4421-be4d-7197191e5b08" providerId="ADAL" clId="{F8716A2D-2C8A-4D59-956D-1EDCDCBEF5C0}" dt="2021-04-13T02:19:07.439" v="514" actId="20577"/>
      <pc:docMkLst>
        <pc:docMk/>
      </pc:docMkLst>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5-11T01:33:40.268"/>
    </inkml:context>
    <inkml:brush xml:id="br0">
      <inkml:brushProperty name="width" value="0.05292" units="cm"/>
      <inkml:brushProperty name="height" value="0.05292" units="cm"/>
      <inkml:brushProperty name="color" value="#FF0000"/>
    </inkml:brush>
  </inkml:definitions>
  <inkml:trace contextRef="#ctx0" brushRef="#br0">2352 10413 661 0,'0'0'96'0,"0"0"-75"16,0 0-21-16,0 0 14 15,0 0-10-15,0 0-1 16,25 6 9-16,47-16-6 16,23-8 5-16,3 0-1 15,-2 4-6-15,-13 4-3 16,-15 2 4-16,-14 2-8 16,-12 0 3-16,-13 0-11 0,-14 0-35 15,-3-6-42 1,-12 6-34-16,0-10-72 0</inkml:trace>
  <inkml:trace contextRef="#ctx0" brushRef="#br0" timeOffset="492.01">2283 9336 676 0,'0'0'75'0,"0"0"-75"16,0 0-9-16,0 0 2 0,139-20 4 15,-39 2 3-15,24 0 0 16,12 0 4-16,16-2-2 16,-23 2 0-1,-31 8-1-15,-35 2-2 0,-50 8 1 16,-13 0-3-16,0 0-54 16,-17 2 3-16,-22 8-15 15,8-6-67-15,0-4-285 16</inkml:trace>
  <inkml:trace contextRef="#ctx0" brushRef="#br0" timeOffset="35104.94">2005 11700 444 0,'0'0'76'0,"0"0"-33"16,0 0-22-16,0 0 7 15,0 0 19-15,0 0-15 16,-13 26-17-16,13-26 9 16,15 0-6-16,32-22-5 15,31-15-9-15,22-8 47 16,11 3-37-16,1 10 6 16,-14 10-15-16,-17 10 2 15,-22 0-7-15,-14 2-2 16,-12 0 2-16,-2-2-2 15,5-4 2-15,7-4 3 16,5-4 15-16,0 1-8 0,-9 5 0 16,-12 9-8-1,-16 4-1-15,-7 5-2 0,-4 0-20 16,0 0-52-16,-37 0-28 16,10 3-31-16,-7-3-182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5-11T02:04:09.503"/>
    </inkml:context>
    <inkml:brush xml:id="br0">
      <inkml:brushProperty name="width" value="0.05292" units="cm"/>
      <inkml:brushProperty name="height" value="0.05292" units="cm"/>
      <inkml:brushProperty name="color" value="#FF0000"/>
    </inkml:brush>
  </inkml:definitions>
  <inkml:trace contextRef="#ctx0" brushRef="#br0">20162 4939 503 0,'0'0'73'0,"0"0"-34"15,0 0-27-15,0 0-4 16,0 0 9-16,0 0 34 15,-3 0 7-15,16-7-47 0,6 4-11 16,4 1 7 0,14 2-7-16,9-2 4 15,17 0 6-15,10-3-6 0,12 0 9 16,10-1-1-16,4-2-10 16,-1 1 15-16,-2 0-17 15,-7-1 5-15,-14-2 0 16,-12 2 17-16,-12-2-12 15,-9 3 2-15,-9 1-2 16,-6 2-1-16,-4 3-9 16,-10-2 5-16,-6 3-3 15,-5-1 1-15,1-2-3 0,-1 3 0 16,0-1-28 0,0 1-54-16,2-5-55 0,-4 1-45 15,0-4-134 1</inkml:trace>
  <inkml:trace contextRef="#ctx0" brushRef="#br0" timeOffset="21133.66">9511 6565 179 0,'0'0'111'0,"0"0"-54"0,0 0 3 16,0 0-39-16,0 0 23 15,0 0-13-15,-45 0-8 16,41 0-15-16,2 0-3 16,0 0 2-16,-5 0-5 15,1 0 3-15,-6 0-2 16,-3 8-6-16,-4 4 7 15,0 4-5-15,-3 0 3 16,3-2-3-16,2 2 1 16,1 0 0-16,1 2-1 15,-1 4-2-15,1 6 0 16,-6 8 4-16,-1 11-2 0,-5 11 1 16,-9 6-1-16,-1 8 2 15,-5 6 2-15,-3 3-3 16,5-3 2-16,2-4-1 15,7-8-1-15,4-4-3 16,0 1 1-16,-2 1 2 16,-2 8 1-16,-2 6 11 15,-7 12-4-15,-5 10 6 16,-4 11 11-16,-2 9 3 16,4 13-13-16,7-3-14 15,11-4 3-15,14-10-2 16,7-19-1-16,6-13-1 15,-4-8 9-15,-3-2-5 16,-5 2-3-16,-3 5 11 0,-4 7-4 16,6 0 8-16,1 2-15 15,8-4 7-15,6-5-7 16,0-5-1-16,0-8 0 16,0-5 3-16,13-4-5 15,-1 2 6-15,-4-1 0 16,-1 6 0-16,-3 2 4 15,-1 2-7-15,-1 8 3 16,3 3-3-16,3 9 1 16,3 4-4-16,5 5 1 15,4-1-3-15,0-8-10 16,2-8 14-16,-3-7-5 16,-6-9 5-16,0-2 0 0,-4-6 0 15,-2-6 0-15,-1-12 2 16,1-8-6-16,0-8 4 15,2 1-1-15,1 4 1 16,9 10-1-16,2 11 1 16,4 14 0-16,2 10 1 15,-2 14 0-15,-7 1 3 16,-3-7 3-16,1-14-8 16,-3-16 1-16,-2-10-3 15,0-6 0-15,0-6-1 16,2 3 2-16,3 0 2 15,3 10-1-15,2 9 4 0,6 8 2 16,2 4-5-16,2-2 0 16,2-5-8-16,-1-7 8 15,3-6 1-15,2-6 1 16,-2-4 1-16,1-6-1 16,-5-2 8-16,-2-4-5 15,-8-2 11-15,2 0-13 16,-1 2 2-16,5-2-4 15,5 4 6-15,7 0-6 16,11 1 0-16,8 3 20 16,8-1-19-16,8 1 6 15,-2 1-7-15,-6-1 3 16,-6-2-3-16,-7-4 6 16,-3-2-4-16,-4-4-2 15,8-4-1-15,6-2 2 0,11-6-1 16,9-2 2-16,5 0 1 15,-5 0-1-15,-2 2-2 16,-7 0 0-16,-1 2 6 16,-3-2-5-16,-3-4 2 15,10 0 11-15,8 0-14 16,10 0 14-16,12-18-11 16,10-4 2-16,2 4-3 15,-3 0 3-15,-12 4-6 16,-21 4 1-16,-14 2-4 0,-10 2 7 15,-4 0-11 1,6-2 14-16,6-2-7 0,14-6 6 16,15-6 8-1,17-7-3-15,6 0 3 0,2-4-7 16,-5 9-4-16,-13 8-3 16,-13 4 2-16,-13 4-3 15,-9 4 2-15,-7 3-2 16,-3-2 3-16,8-1-3 15,8-4 1-15,5-2 0 16,4-4 0-16,-2-2 4 16,-4 0-9-16,-10 2 10 15,-10 4-8-15,-3 2 6 16,-4 2-5-16,-1 2 2 16,1 4 0-16,9 0 0 0,9-2 2 15,10 0-6-15,10-6 7 16,6 0-5-16,1-2 4 15,-5 2-3-15,-10 0 2 16,-7 4-1-16,-11 2 0 16,-5 2 4-16,0 0-8 15,2-2 9-15,8 2-9 16,9-4 7-16,17-2-6 16,10-2 6-16,1 0-4 15,-8 4 1-15,-13 4 0 16,-14 0-5-16,-14 0 12 15,-5 0-13-15,-7 0 10 0,4 8-7 16,8 0 6-16,12-6-5 16,17 0 2-16,12-2 0 15,12 0 0-15,4 0 4 16,-2 0-8-16,-14-2 12 16,-12 2-16-16,-16 0 15 15,-14 0-11-15,-9 0 8 16,-2 0-4-16,3 4 0 15,7 2 0-15,11-2 4 16,13-4-4-16,8 0 14 16,9 0-10-16,0 0 4 15,-4-6-6-15,-2-2-2 16,-9 4 0-16,0 4 0 16,-1 0 0-16,4 0 3 0,-2 0-7 15,6 0 8-15,2 0-7 16,-1 0 6-16,3 0-5 15,-7 0 4-15,-2 0-2 16,-2 0 0-16,-3 0 6 16,6-2-10-16,2 2 8 15,14 0-8-15,11-2 8 16,17 2-6-16,8 0 2 16,-2 0-2-16,1 0-18 0,-7 0 9 15,-10 0 6 1,-6 0 6-16,-9 0-7 0,2 0 12 15,8 0-12 1,14 4 14-16,11 0 1 0,17 2-9 16,6 0 2-16,-5 0-2 15,-3 2 5-15,-26-2-15 16,-20 0 17-16,-17 2-12 16,-12-2 9-16,6 2-4 15,3 0 9-15,11-2 9 16,5-2-7-16,3-2-10 15,-1-2 0-15,-9 0 6 16,-13 0-5-16,-15 0-2 16,-21 0 14-16,-19 0-3 15,-12 0 11-15,-9 0-14 0,-2 0 1 16,2 0-9 0,2 0 7-16,6 0-11 0,1 0 8 15,-1 0-8-15,-2 0 8 16,-4 0-7-16,-2 0 4 15,-2 2-2-15,0 0 0 16,0-2 1-16,0 2-6 16,0-2 6-16,0 4-2 15,2-2 4-15,-2 0-2 16,0-2 0-16,0 0-6 16,0 2-37-16,0-2-23 15,-4 0-49-15,-8 0-108 16,-3 0-317-16</inkml:trace>
  <inkml:trace contextRef="#ctx0" brushRef="#br0" timeOffset="21695.09">21525 12150 585 0,'0'0'69'0,"0"0"-62"16,0 0 5-16,0 0 48 16,0 0 21-16,0 0-19 15,0 0-21-15,-2-9-36 16,15 30 3-16,22 7 41 16,12 10-4-16,12 4-15 15,5 4-27-15,3 4 17 16,-1-2-16-16,-1-4 10 0,-5-5-14 15,-4-7 7 1,-4-2-6-16,-10-8 0 0,-9-2-1 16,-11-2 7-1,-13-4-15-15,-9 4-1 16,-9 14 2-16,-38 14 7 0,-24 14 30 16,-12 6-18-16,2-2 7 15,9-9-7-15,15-11-5 16,14-10-1-16,14-10 1 15,11-10-13-15,7-6 6 16,8-6-19-16,3-2-56 16,-2 0-39-16,2 0-62 15,0-10-63-15</inkml:trace>
  <inkml:trace contextRef="#ctx0" brushRef="#br0" timeOffset="22462.29">24954 11043 756 0,'0'0'66'0,"0"0"-60"16,147-24-3-16,-40 13 55 16,13 4 12-16,12 0-21 15,12 3 1-15,-1 4-47 16,-10 0 9-16,-19 0-12 15,-27 0 6-15,-31 0-4 16,-25 0-4-16,-15 0-42 16,-14 0-60-16,-2 0-43 0,-15 0-141 15</inkml:trace>
  <inkml:trace contextRef="#ctx0" brushRef="#br0" timeOffset="22746.16">25513 10688 713 0,'0'0'121'16,"0"0"-121"-16,0 0-14 16,0 0 7-16,0 0 14 15,-180 8 13-15,99 38-14 0,10 6-6 16,16 0-1-1,21-4 1-15,14-3 14 0,13-4-13 16,5-2 15-16,2-3-13 16,0 0 6-16,17-2-2 15,15 4 16-15,13 0-20 16,11-2-3-16,17-4-15 16,12-5-65-16,-50-27-88 15,1 0-185-15</inkml:trace>
  <inkml:trace contextRef="#ctx0" brushRef="#br0" timeOffset="23278.88">27015 10946 686 0,'0'0'35'0,"0"0"-5"16,0 0-27-16,0 0 20 16,-129-56 2-16,93 56 1 15,7 22-13-15,11 6-13 16,9 4-7-16,9 4 5 16,0-1-4-16,21-3-6 15,14-4-14-15,5-12 2 16,7-8 3-16,-1-8 14 0,2 0 7 15,-2-14 2-15,-3-16 22 16,-8-6-12-16,-8 0 32 16,-7 5-10-16,-11 8 2 15,-4 9 1-15,-5 10 10 16,0 1-13-16,0 3-12 16,0 0-22-16,0 0-3 15,0 21-4-15,0 25 7 16,0 20 0-16,0 14 2 15,0 8-1-15,0 0 2 16,-8-1-3-16,-7-5 1 16,-7-2 9-16,-12-10-7 15,-6-10 6-15,-7-10 9 16,-6-13-13-16,-2-9 8 16,1-10-11-16,0-8-4 0,6-10-1 15,-2 0-71-15,6-14-18 16,11-30-47-16,14-23-38 15,19 30-118-15</inkml:trace>
  <inkml:trace contextRef="#ctx0" brushRef="#br0" timeOffset="23662.62">27505 10939 660 0,'0'0'56'0,"0"0"-16"0,0 0 3 15,0 0-43-15,0 0-8 16,0 0 8-16,20 55 3 16,-24-20-3-16,4-3 0 15,0 0-11-15,22-8 6 16,13-2 0-16,10-8-1 15,7-10 6-15,0-4 7 16,-4 0 23-16,-8-18-17 16,-9-6 35-16,-11-2 1 15,-9-4 9-15,-9-3-17 16,-2 1-7-16,-6 2-11 16,-34 2-22-16,-18 4-1 0,-16 6-17 15,-2 9 8-15,5 4-69 16,15 5-17-16,48 0-65 15,8 0-71-15</inkml:trace>
  <inkml:trace contextRef="#ctx0" brushRef="#br0" timeOffset="24112.21">28140 10854 808 0,'0'0'2'0,"0"0"27"15,-114 0 17-15,81 14-39 16,8 8-7-16,15 6 0 16,5 3 0-16,5-1-5 15,0-5-5-15,13-3-18 16,16-5-11-16,2-9 11 15,3-8 4-15,-3 0 24 16,0-10 3-16,-4-20 32 16,0-6-8-16,-5-7 16 15,-4-1-13-15,-4 4 3 16,-4 4-15-16,1 10 8 16,-7 10-10-16,2 6-10 0,-4 8 17 15,-2 2-23-15,2 0 0 16,-2 0-21-16,2 6 9 15,0 22-3-15,0 12 15 16,1 6 7-16,-1 2-6 16,0-6 11-16,0-3-11 15,0-7 0-15,0-6-1 16,2-8-12-16,0-6-76 16,-2-6-38-16,-2-6-105 15</inkml:trace>
  <inkml:trace contextRef="#ctx0" brushRef="#br0" timeOffset="24428.09">28660 9912 715 0,'0'0'122'15,"0"0"-102"-15,0 0 36 16,0 0-32-16,0 0-19 15,0 0 40-15,21 210-8 16,-21-83 13-16,0 9-39 16,0 7 20-16,0-3-14 15,0-10 26-15,-2-14-26 0,0-15-6 16,0-17-1 0,0-14-4-16,-3-18-9 0,1-16 10 15,2-15-12-15,0-12 5 16,-2-9-23-16,0 0-62 15,-11-9-46-15,3-16-133 16,-3-13-444-16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5-11T02:05:08.775"/>
    </inkml:context>
    <inkml:brush xml:id="br0">
      <inkml:brushProperty name="width" value="0.05292" units="cm"/>
      <inkml:brushProperty name="height" value="0.05292" units="cm"/>
      <inkml:brushProperty name="color" value="#FF0000"/>
    </inkml:brush>
  </inkml:definitions>
  <inkml:trace contextRef="#ctx0" brushRef="#br0">12499 7914 424 0,'0'0'80'16,"0"0"-51"-16,0 0-17 16,0 0 42-16,0 0-15 15,11-11-7-15,-11 7-9 16,0-3-4-16,-9 0 12 0,-18-8-1 16,-17-3-8-1,-14-2-18-15,-14-4-4 16,-10 0 1-16,-5 2-6 0,0 6 9 15,-2 4-5 1,2 8 1-16,-4 4-2 0,-14 0 1 16,-6 6 0-16,0 14-1 15,5 8 1-15,9 6 0 16,10 2-5-16,9 6-12 16,4 5-29-16,9 3 28 15,3 8-3-15,2 2 10 16,2 4 2-16,3 3-11 15,-1-2 11-15,2 6 0 16,8-1 7-16,7-6 3 16,8-6 1-16,14-6-1 0,3 1-6 15,8 1 0 1,3 4 6-16,3 12 2 0,0 10 13 16,5 8 8-16,13 5 17 15,-3-11-1-15,3-8-22 16,-5-12-1-16,-1-12-11 15,1-5-3-15,3-9 13 16,3-4-15-16,6 0-2 16,2 0 2-16,6 4 23 15,3 0 9-15,1-2-19 16,6 0-4-16,2-8-4 16,2-2 1-16,1-6-4 15,0-6-2-15,0-2 5 0,1-6-8 16,3-4 5-16,1 0-2 15,5 0 0-15,2-10 6 16,4-10 3-16,4 0-7 16,-1 0 0-16,-5-2 0 15,-4 2-2-15,-3-2 5 16,-3 0-3-16,-1-2-1 16,2 2-2-16,1-2 0 15,2-3 1-15,2 4 5 16,-2-4-5-16,-4 1 2 15,0 1-2-15,-5-1 0 16,-3-1 2-16,-2 4-1 16,-5-4-1-16,-4 1 1 15,-4-4-1-15,2-2 5 0,-2 0-4 16,-3-2 0-16,1 4-2 16,-2 2 4-16,-7 4-2 15,-1 2-1-15,-3 4 1 16,-3 1-1-16,-5-2 3 15,-1-2 2-15,-5-3-3 16,0-8 8-16,0-8-6 16,-9-16 3-16,-13-18-7 15,-4-25 5-15,-1-17-5 16,2-4 0-16,3 10-1 16,2 23-3-16,-7 27 4 15,-8 18 0-15,-21 10-31 16,-25 8-23-16,39 24-23 0,-7 0-229 15</inkml:trace>
  <inkml:trace contextRef="#ctx0" brushRef="#br0" timeOffset="75869.4">12020 4929 52 0,'0'0'421'15,"0"0"-368"-15,0 0-43 16,0 0 11-16,0 0 2 16,0 0 8-16,0 0 2 15,-36-29-1-15,34 29 10 16,2 0 5-16,0 0 8 0,0 0-19 15,0 0-18 1,0 0-18-16,29 0-9 0,18 0-6 16,12 7 11-16,0 13-1 15,-12 8 4-15,-10 4 0 16,-10 2 1 0,-6 8 8-16,-8 4-2 0,-7 4 7 15,-2 2 5-15,6 1-14 16,1-7 4-16,7-4-7 15,4-6-2-15,5-8-8 16,-3-6-1-16,1-4-18 16,0-6 12-16,-4-2-7 15,2-6 8-15,-1-4 13 16,-2 0 4-16,0 0-3 0,-2-12 2 16,-5-6 3-16,-4 4-3 15,-2 6 5 1,-4 2-5-16,-3 0 7 0,0 0 5 15,0 6-8-15,0 0 3 16,-19 0-8-16,-3 0-23 16,-2 6 0-16,-1 12 15 15,1 6 8-15,1 6 1 16,1 4 0-16,0 4-1 16,-1 6 0-16,3 9 1 15,1-3-3-15,-2 4 4 16,4 2 4-16,-1-2-4 15,3 2 1-15,-2-8 2 16,5-8-2-16,0-10-3 16,3-7 3-16,-5-7-3 0,-3-2 1 15,-10 0 10-15,-13 0 17 16,-11-8-5-16,-9-4-23 16,-3-2-3-16,1 0-46 15,10 0-57-15,41 0-34 16,5 0-275-16</inkml:trace>
  <inkml:trace contextRef="#ctx0" brushRef="#br0" timeOffset="80903.75">19241 5384 566 0,'0'0'76'0,"0"0"-47"16,0 0-25-16,0-12-2 15,0 10 12-15,0 2-8 16,0 0 3-16,18 0-8 16,11 0 9-16,11 0 7 15,2 14 8-15,2 10-5 16,2 10-3-16,-2 14-12 16,-1 10 3-16,-4 11-3 15,-3 5-1-15,-9 2 3 0,-7 2-5 16,-7-2 3-16,-4-4-3 15,-4-8 1-15,-1-7-2 16,1-9 0-16,8-6-1 16,7-6-4-16,9-6-2 15,9-8 4-15,7-5-1 16,-1-10 5-16,-2-7-4 16,-1 0 4-16,-8 0 3 15,-6-6 1-15,-8-4-5 16,-7 2 3-16,-5 2-1 15,-5 4 1-15,-2-2-2 16,0 2 7-16,0-4 4 16,-19 0 1-16,-4 4-12 15,-6 2-2-15,6 0 2 0,3 0 1 16,5 6-6-16,1 18 0 16,3 9 3-16,-3 8-4 15,3 4 0-15,5-1 4 16,-1 2-1-16,3 0-2 15,-1 4 3-15,-2 6 0 16,1 2 3-16,-1 3-4 16,-4-1 3-16,0-2-3 15,-2-2 3-15,-3-4-1 16,-3-4-1-16,-2-4 2 16,-8 0 0-16,-7 1-1 0,-7-4 1 15,-5 0-2-15,-1-5 0 16,4-8-27-1,10-8-28-15,12-12-53 0,23-8-46 16,0 0-331-16</inkml:trace>
  <inkml:trace contextRef="#ctx0" brushRef="#br0" timeOffset="84666.33">16287 6912 571 0,'0'0'96'0,"0"0"-58"16,0 0-18-16,0 0 4 15,0 0 7-15,0 0-12 16,0 0-16-16,2 8 0 16,-2-8-6-16,0 6 6 15,0 8 2-15,0 10 29 16,0 8-1-16,-9 6-11 15,0 2-3-15,4-4-1 16,5-1-15-16,0 1-3 16,0-4 1-16,17 0-2 15,9 0-1-15,6 0 2 0,3-2 0 16,7-2 1 0,0-4-3-16,5-4 6 0,-3-4 7 15,1-8-10-15,-5-2 4 16,0-6-4-16,1 0 4 15,-6 0-2-15,1-12 4 16,-3-8-1-16,1 2-5 16,-1-4 5-16,6 2-5 15,-4 0 0-15,3 4 1 16,-1 2-4-16,1-2 2 16,5 2 0-16,-1-4 0 0,5 2 1 15,-3-1 0-15,-1 3 1 16,-5 0-4-16,-5 5 4 15,-8 5-3-15,-6-1 2 16,-3 5-2-16,2 0 0 16,2 0 1-16,5 0-1 15,2 9 4-15,2 7-6 16,2 4 6-16,0 2-6 16,-2 2 6-16,-3 4-4 15,-6 2 2-15,-4 0-1 16,-5 0 3-16,-6-2-2 15,-5 0 4-15,0-2-5 0,0-6 1 16,0-6 2 0,0-5-4-16,0-8 2 0,0-1-1 15,0 0 0-15,0 0 0 16,0 0 1-16,0 0 2 16,0 0 4-16,-3 0-7 15,1-8 0-15,2-2-2 16,0-5-2-16,0-12-2 15,2-5-2-15,21 0 3 16,4 0 2-16,2 4 0 16,2 2 4-16,2 4-2 15,1 2 2-15,1 4 1 16,3 6-2-16,-1-1 2 16,6 8-1-16,-1 1-1 15,1 2 4-15,-5 0-2 16,-3 0-3-16,-3 5 4 0,-1 8-5 15,-4 1 4-15,2-2-3 16,-2-2 1-16,4-4 0 16,2-4 0-16,5-2 1 15,4 0-4-15,1-12 6 16,1-14-3-16,-9-2 0 16,-4-4 0-16,-4 4 1 15,-11 3 1-15,-5 10-2 16,-7 1 2-16,1-1-5 15,-1 3-2-15,1-8 1 16,-2-4-38-16,-3 6-68 16,0 10-115-16,0 6-350 15</inkml:trace>
  <inkml:trace contextRef="#ctx0" brushRef="#br0" timeOffset="115093.69">20723 8602 753 0,'0'0'58'0,"0"0"-35"16,0 0-17-16,0 0 14 15,0 0-5-15,0 0 1 16,13 0-15-16,30 0 1 15,19-12-2-15,20 4 3 16,21 2 6-16,15-2-9 16,18 2 4-16,24 0-4 15,18-2 4-15,23 0-3 16,18 8 1-16,5 0-1 16,10 0 0-16,-4 0-2 15,-8 0 5-15,-1 0-8 16,-11 0 8-16,-1 0-7 0,7 0 6 15,3 6-2 1,3-4-1-16,2 0 1 0,-8-2-1 16,-12 0 0-16,-7 0-2 15,-22 0 4-15,-12 0-3 16,-16 0 3-16,-6 0-2 16,-6 0 2-16,-3-2 0 15,4 0-1-15,1 0 2 16,11 2-1-16,8-2 2 15,9 0-8-15,6 0 8 16,1-2-6-16,1 4 4 0,4 0-2 16,-3 0 0-16,-1 0 1 15,1 0-2-15,-4 4 4 16,-1 4-8-16,3-2 7 16,5-4-4-16,-1-2-2 15,-4 0 0-15,-5 0-1 16,-15 0 3-16,-14 0-1 15,-20 0 2-15,-23 0-4 16,-18 0 6-16,-15 0-2 16,-6 4 2-16,-12 0-3 15,-6-2 3-15,-14-2-1 16,-10 0 0-16,-9 0-3 16,-5-2-37-16,-7-10-77 0,-26-8-70 15</inkml:trace>
  <inkml:trace contextRef="#ctx0" brushRef="#br0" timeOffset="116019.82">21400 6180 592 0,'0'0'50'16,"0"0"-45"-16,0 0 34 16,0 0-39-16,13 130 3 15</inkml:trace>
  <inkml:trace contextRef="#ctx0" brushRef="#br0" timeOffset="119328.15">21884 3551 0 0,'0'-2'0'0,"0"0"0"15,0-2 0-15,0-6 0 16,0 2 0-16,0-4 0 0,0-2 0 15,0 14 0 1,0-28 0-16,0-11 0 0,0-8 0 16,0-7 0-16,4-4 0 15,7 21 0-15,5 37 0 16,1-6 0-16,2-4 0 16,-2 6 0-16,3-12 0 15,1 6 0-15,12 8 0 16,7 2 0-16,9 0 0 15,18 0 0-15,6 0 0 16,-30-2 0-16,-43-20 0 16,0-24 0-16,0-16 0 15,0 8 0-15,4 54 0 16,-13 0 0-16,-77 10 0 16,-62 66 0-16,-55 78 0 15,49-25 0-15,1 3 0 16,3-6 0-16,4-3 0 15,10-9 0-15,9-14 0 16,8-11 0-16,1-20 0 16,14-16 0-16,10-53 0 0,7 0 0 15,18 16 0-15,7-16 0 16,0-72 0 0,-1 1 0-16,1 3 0 0,-5 10 0 15,3 16 0-15,-2 42 0 16,6 0 0-16,5 0 0 15,6 0 0-15,7 0 0 16,42 4 0-16,-5 46 0 16,-6 20 0-16,6 11 0 15,-13-31 0-15,9-5 0 16,9-4 0-16,0-7 0 16,38-34 0-16,20 10 0 15,7 4 0-15,-18-2 0 16,-5 14 0-16,-42-6 0 15,14-2 0-15,1-6 0 0,-1-4 0 16,17-4 0-16,-2-4 0 16,-5 0 0-16,-4 0 0 15,3-16 0-15,8-14 0 16,-18 16 0-16,9-26 0 16,3-4 0-16,17-2 0 15,12-8 0-15,4-10 0 16,13 14 0-16,7-3 0 15,-23-3 0-15,-1-6 0 16,-2-1 0-16,-6-2 0 16,-3-2 0-16,-1 5 0 15,-2 6 0-15,2 4 0 16,0 4 0-16,-2 4 0 0,1 1 0 16,-1 4 0-16,0 0 0 15,0 1 0 1,-2 4 0-16,2 34 0 0,-2-42 0 15,-2 32 0-15,-8 2 0 16,-16 2 0-16,-1-8 0 16,0 6 0-16,0 2 0 15,12 4 0-15,-2 0 0 16,2 2 0-16,-1-2 0 16,3 0 0-16,-3-2 0 15,2-2 0-15,-1-2 0 16,0 0 0-16,-6 0 0 0,-1-1 0 15,-3 4 0 1,-5-1 0-16,2 2 0 0,-3 4 0 16,-1 0 0-16,-2 0 0 15,1 0 0-15,4 0 0 16,-2 2 0-16</inkml:trace>
  <inkml:trace contextRef="#ctx0" brushRef="#br0" timeOffset="128810.58">11679 10816 551 0,'0'0'52'0,"0"0"-52"0,0 0-3 16,0 0 3-16,0 0 9 15,0 0-2-15,14 4-7 16,-3-4-3-16,-3 0 3 15,2 0 18-15,-2 0-9 16,3 0-2-16,3 0-2 16,3 4 19-16,10 0-4 15,11-2-2-15,11-2-11 16,11 0 0-16,7 0 1 16,4 0-1-16,-1 0-2 0,-3-4-4 15,-5-2 2-15,-6 4-3 16,-6 0 1-1,-4 2 0-15,-7 0 1 0,-5 0-4 16,-5 0 5-16,-2 0-7 16,-3 0 7-16,1 0-5 15,3 0 4-15,1 0-2 16,10-6 1-16,3-2-1 16,5 0 1-16,-1-2 1 15,-2 4-4-15,-3 0 5 16,-7 6-3-16,-8 0 0 15,-4 0 0-15,-4 0-3 16,0 0 3-16,0 0-1 0,4 0 1 16,5 2-3-1,11 0 6-15,9-2-2 16,6 0 0-16,0 0 0 16,-5 0-1-16,-8 0 0 0,-9 0-1 15,-2 0 1-15,-7 0 0 16,0 0 1-16,3 0-4 15,-1 0 4-15,7 0-2 16,7 0 2-16,4 0 1 16,5 0-2-16,1 0 0 15,-9-4 1-15,-3 2-1 16,-9 2 0-16,-2 0-1 0,-2 0-1 16,4 0 4-1,6 0-4-15,6 0 5 0,5 0-5 16,3 0 4-16,0 0-1 15,-2 0-1-15,-10 0 0 16,-11 0 1-16,-6 0 0 16,-4 0-2-16,-1 0 0 15,8 0 1-15,8 0-1 16,8 0 2-16,7 0-1 16,1 0 0-16,2-2 0 15,-4-2 4-15,-8 2-4 16,-4 2 5-16,-4 0 0 15,-5-2-4-15,2 2 2 16,6-4-3-16,1 0 3 16,9 0 6-16,5-4-6 15,8-4 7-15,2 2-9 16,1 0 3-16,-9 2-3 0,-7 4 0 16,-11 2 0-16,-4 2-2 15,-3-2 0-15,7 0 1 16,7-2-1-16,10-6 5 15,6 0-5-15,6-5 3 16,-3 6-3-16,-4 0 2 16,-9 4-1-16,-10 1 0 15,-8 4 0-15,-8 0-1 16,-3 0 2-16,6 0-4 16,0 0 5-16,12 0-4 15,10 0 4-15,7-5 0 0,6-3-1 16,0 1 2-16,-6 0-1 15,-5 7-1-15,-9 0-2 16,-8 0 2-16,-4 0-2 16,-4 0 2-16,3 0-2 15,0 0 2-15,10 0-1 16,8-1 0-16,5-3 2 16,6-1-2-16,-2-3 4 15,-1 7-7-15,-9-2 6 16,-7 3-6-16,-4 0 5 15,-7 0-3-15,2 0 1 16,3 0 0-16,6 0-1 16,6 0 1-16,11 0 1 15,5-6 2-15,4 2-5 16,-1 0 4-16,-6 4-3 16,-10 0 1-16,-9 0 0 15,-7 0-1-15,-3 0 0 0,0 0 0 16,6 0 2-16,7 0-1 15,9 0 1-15,9 0-1 16,9 0 1-16,1-4 8 16,-4 0-9-16,-9 1 2 15,-11 3-2-15,-13 0-1 16,-5 0-1-16,-7 0 3 16,5 0-5-16,2 0 8 15,4 0-5-15,5 0 2 16,5 0 0-16,3 0-1 0,4 0 0 15,-3 0-1-15,-5 0 5 16,-4 0-7-16,-9 0 4 16,-2 0-2-1,0 0 2-15,-1 0-1 0,6 0 1 16,4 0-1-16,6 0 5 16,7 1-1-16,7-1 6 15,0 2-10-15,-2 2 2 16,-8 0 0-16,-10 0-2 15,-12-1 0-15,-8 0-1 16,2-3-1-16,0 4 2 16,5-1-1-16,5-2 4 15,8 2-3-15,11-2 0 0,5-1 3 16,-1 0-2 0,2 3-1-16,-6-2 1 0,-6 4-1 15,-5-1 0-15,-4 1 1 16,0-2-5-16,-1-2 6 15,7 2-3-15,9-3 2 16,8 0-1-16,4 0 2 16,-3 0-4-16,-9 0 1 15,-11 0 1-15,-10 0-1 16,-11 0-1-16,0 3-1 16,-2 0 4-16,4 1-2 15,3-4 2-15,5 0-1 0,5 0 0 16,2 0 2-1,4 0-2-15,2 0 2 0,0 0-3 16,-2 0 3-16,2 1-4 16,0 6 2-16,5 0-1 15,8 0 2-15,5-1-2 16,9-1 1-16,2-2 0 16,4-3 0-16,5 0 1 15,-5 0-3-15,1 0-3 16,-8 0 3-16,-4 4 4 15,1 0-3-15,1-2 2 16,5 2-1-16,9-4 0 16,6 0 2-16,8 0-2 0,3 0 3 15,3 0-6 1,-4 0 6-16,-8 0-6 16,-10 0 5-16,-10 0-2 0,-5 0 0 15,-4 0 0-15,3 4-2 16,5 0 5-16,11 0-6 15,3 0 4-15,11-2-2 16,-2 0 2-16,-3-2-1 16,-5 2 1-16,-2 0-1 15,-2 0 8-15,1 0-1 16,1-2 5-16,3 4-11 0,-1-2 1 16,-1-2-1-1,-3 4 0-15,-14-2 0 0,-15 0 0 16,-16 0-1-1,-11-2 1-15,-5 0-2 16,-4 0 5-16,0 2-5 16,0-2 3-16,0 0-4 0,0-6-10 15,-6-8-105-15,-30-11-196 16</inkml:trace>
  <inkml:trace contextRef="#ctx0" brushRef="#br0" timeOffset="129892.05">12392 9358 417 0,'0'0'111'15,"0"0"-84"-15,0 0-18 16,0 0 18-16,0 0-17 15,0 0-9-15,0 0-1 16,0-2 11-16,0 2 7 16,0-2 15-16,0 2 5 0,0 0 3 15,0 0-8-15,0 0-5 16,0 0-15-16,2 0-13 16,16 6-3-16,5 15-7 15,6 2 7-15,2 8 6 16,-2-1-5-16,0-1 4 15,-5 2-1-15,-4-1 1 16,-4-6-2-16,-1 0 0 16,-4-4 2-16,1-6-2 15,-4-2 2-15,-1-6 0 16,2-2-2-16,-2-2 0 16,-3 0 0-16,3-2-1 15,-1 4 2-15,-2 2-2 16,2 6-18-16,-6 4-43 0,0 4-37 15,0-12-18-15,0-4-144 16</inkml:trace>
  <inkml:trace contextRef="#ctx0" brushRef="#br0" timeOffset="130497.26">12430 9717 413 0,'0'0'58'15,"0"0"-58"-15,0 0-1 16,0 0 1-16,0 0 3 16,0 0 1-16,0 0-3 15,86 2 5-15,-70 2 5 16,3 4 11-16,0-2 5 0,4 4-3 16,-1-1-9-1,4 0 1-15,1 5-1 0,-2-4 0 16,-1-2-2-16,-3-2-11 15,-6-2 3-15,3 0-4 16,-5 0 4-16,-2-4 6 16,1 0 8-16,-4 0-5 15,-1 0 4-15,-5 0 0 16,0 0-7-16,1 0 10 16,-1 0-6-16,5-1 3 15,1-17 2-15,1-7-3 16,3-4-13-16,-4-2 1 15,1-3 0-15,-1 4-5 16,-4 4 0-16,2 8 5 16,-4 6-6-16,1 4 2 0,-1 6 3 15,-2-2-1 1,2 2-1-16,0 0-2 0,-2 0-1 16,2 0 1-16,-2 0-5 15,0-4-6-15,0-2-50 16,0 4-100-16,-6-1-268 15</inkml:trace>
  <inkml:trace contextRef="#ctx0" brushRef="#br0" timeOffset="135143.72">14232 10194 340 0,'0'0'163'15,"0"0"-117"-15,0 0-33 16,0 0 35-16,0 0 2 0,0 0-20 15,83-59-22-15,-58 41-4 16,-2 3 7-16,0 1 3 16,-5 4 16-16,-1 2-12 15,0 2 5-15,0-2-7 16,-1 4-3-16,1-2-5 16,4 2-3-16,1 4-5 15,1 0 4-15,-2 0-6 16,0 0 2-16,-8 2 0 15,-2 10 0-15,-2 6 3 16,0 8 3-16,-5 12-1 0,-1 9-5 16,-1 8 3-16,-2 8 0 15,0-7-1-15,0-2 0 16,0-6-2 0,0-8 1-16,-9 1 0 0,-2-8-1 15,-5-3 0-15,-2-3-3 16,0-8 2-16,1-4 1 15,-1-5-4-15,3-2 3 16,1-4 1-16,1-4 0 16,1 0 5-16,3 0-5 15,1 0 1-15,1-2-1 16,0-15 0-16,3-2 0 16,4-12 0-16,0-9 0 0,0-4-2 15,0-10 2-15,22-4-5 16,9-4 4-16,7-2-1 15,0 6 2-15,-2 8 0 16,-3 10 0-16,-4 9 0 16,-7 15 2-16,-4 2 4 15,-5 6 4-15,-3 4-2 16,-2-2-6-16,-1 2-1 16,-1 2-1-16,2-2 2 15,-4 2-4-15,-2 2 1 16,-2 0 1-16,0-2-35 15,0 2-34-15,0 0-60 16,0-4-81-16</inkml:trace>
  <inkml:trace contextRef="#ctx0" brushRef="#br0" timeOffset="146339.94">10449 14203 862 0,'0'0'88'0,"0"0"-85"16,0 0-4-16,0 0 3 15,0 0-4-15,0 0-3 16,0 0 1-16,83 120 4 15,-10-53 4-15,5-2 2 16,2-4-6-16,0-3 6 16,-3-16-4-16,-2-8-1 15,3-8 0-15,4-18 1 0,16-8-1 16,10-2 0 0,10-36 0-16,2-12-1 0,1-6 0 15,-2 0 1-15,-7 10-3 16,-10 5 4-16,-11 5-4 15,-8 6 3-15,-2 2-2 16,0 2 2-16,4-6 0 16,9 8-1-16,2 4 4 15,-1 0-5-15,6 12 5 16,-3 6-7-16,-2 2 6 16,-3 2-5-16,-3 22 2 15,-11 6 0-15,-2 2-1 16,-9 2 2-16,1 2-3 15,3-2 5-15,3 0-8 0,2 3 9 16,0 3-5-16,-4 8 2 16,-5 6-1-16,-10 12 1 15,-12 6 0-15,-8-4-1 16,-5 4 2-16,-4-9-2 16,0-5 0-16,-2-6-1 15,-2-12-3-15,-5-16-7 16,-5-8 0-16,-8-8-3 15,-3-2 6-15,-4-6 8 16,0 4-2-16,0-4 6 16,0 0-5-16,0 0 1 15,0 0 0-15,0 0-13 16,0 0-18-16,0-12 18 0,0-6 2 16,6-6 8-1,-2 2 3-15,2 0-4 0,3 0 8 16,5 0-5-16,5-2 2 15,10 0 8-15,10-4-4 16,7-2 1-16,12 2 3 16,2-4 3-16,7 6 3 15,0 3-3-15,0 9-2 16,2 6-9-16,-4 8 3 16,2 0-2-16,-7 0-2 15,0 8 0-15,0-2 0 16,5 6-1-16,6-12 3 15,11 0-4-15,8 0 7 16,5 0-9-16,5-12 6 16,-6 6-2-16,-11 2 0 0,-12 4 0 15,-13 0 0-15,-7 10 1 16,-2 4-2-16,2 3 5 16,9-8-7-16,7 0 6 15,12-9-5-15,4 0 4 16,2 0-1-16,-2 0 0 15,-5 0-1-15,-9 0 0 16,-6 0 3-16,-10 0-6 16,-4-5 5-16,3-3-4 15,-2-10 2-15,6-6 0 0,6-8-1 16,3-6 1 0,-1-6 0-16,1-2 0 15,-5 0-5-15,-8 2 10 0,-6 0-4 16,-7 4-1-16,-6-5 12 15,-2 9-9-15,-2-2 6 16,-4 10-4-16,-6 8-4 16,-3 10-2-16,-7 4-2 15,-5 6 1-15,-4 0-15 16,0 0-19-16,0 0-25 16,0 8-64-16,-13 0-191 15</inkml:trace>
  <inkml:trace contextRef="#ctx0" brushRef="#br0" timeOffset="158937.57">11412 14355 573 0,'0'0'142'16,"0"0"-114"-16,0 0-22 16,0 0 8-16,0 0 22 15,0 0-27-15,0 0-9 16,-34-5 0-16,34 5 0 15,0 1 4-15,0 34 7 16,5 15 6-16,24 14 4 16,9 6-1-16,8-4 0 0,10-6-13 15,4-4-4 1,0-15-2-16,1-14-2 0,-1-6-4 16,0-15 5-16,0-6-5 15,0-4-3-15,-6-27 8 16,-10-2 0-16,-6-6 5 15,-11 7 1-15,-5 6 5 16,-2 2-10-16,-2 10 5 16,-2 2-6-16,3 6 0 15,8 2 0-15,2 2-10 16,9 2 6-16,3 0 4 16,-4 2 6-16,-1 16-1 15,-7 10 2-15,-7 0-6 16,-4 8 2-16,-10 7-3 0,0 2 1 15,-4 4-6 1,-4-5 5-16,2-4-5 0,-2-4-3 16,2-14 1-16,1-6-4 15,-1-10 3-15,0-6 2 16,0 0-2-16,5 0 2 16,4-24-26-16,4-16 15 15,6-12 17-15,4 0 15 16,-1-6-13-16,-2 8 8 15,3 7-7-15,-1 3-2 16,1 6 2-16,-1 8 0 16,0 0 6-16,5 4-1 15,3 2 1-15,5 2-5 0,2 2 4 16,1 2 0-16,-5 4 2 16,-6 6-4-16,-8 0-3 15,-8 4 7-15,-2 0-9 16,-4-3 18-16,-1 3-14 15,-1-1 2-15,-3 1-7 16,2-4 0-16,3-4-14 16,0-8-45-16,-1 0-49 15,-6 7-69-15,0 8-206 16</inkml:trace>
  <inkml:trace contextRef="#ctx0" brushRef="#br0" timeOffset="159500.34">12439 15615 667 0,'0'0'234'0,"0"0"-170"16,0 0-28-16,0 0 30 15,0 0-66-15,0 0-1 16,11 126 1-16,-11-60 0 16,0 2 9-16,-7 2-3 15,-1-7-1-15,1-13-3 16,2-12-1-16,5-14-2 16,0-10-5-16,0-10 5 15,0-4-61-15,0 0-37 16,0-18-62-16,0 0-88 15,0 0-71-15</inkml:trace>
  <inkml:trace contextRef="#ctx0" brushRef="#br0" timeOffset="159838.11">12002 15963 787 0,'0'0'56'16,"0"0"-56"-16,0 0-16 15,84 135 16-15,-39-77 10 16,-7-6-10-16,-9-8 0 16,-9-8 0-16,-2-13 8 15,2-14 4-15,1-4 4 0,8-5-15 16,8-5 7-16,14-31 2 15,9-14 16-15,2 2-11 16,-6 4-9-16,-13 12 1 16,-17 18-2-16,-12 10-5 15,-5 4-31-15,-1-4-37 16,0 4-62-16,-8 0-72 16,0-4-244-16</inkml:trace>
  <inkml:trace contextRef="#ctx0" brushRef="#br0" timeOffset="160828.46">10937 16579 749 0,'0'0'132'15,"0"0"-128"-15,0 0 25 16,0 0-9-16,-7 116-20 15,7-62 0-15,0 5 5 16,0-5 3-16,0-2 11 16,0-8-4-16,-10-8-14 15,2-8-1-15,0-20-20 16,-3-8-82-16,7-4-155 16,-6-24-320-16</inkml:trace>
  <inkml:trace contextRef="#ctx0" brushRef="#br0" timeOffset="160948.31">10877 16258 689 0,'0'0'251'0,"0"0"-251"15,0 0-16-15,0 0 2 16,0 0-167-16,0 0-367 16</inkml:trace>
  <inkml:trace contextRef="#ctx0" brushRef="#br0" timeOffset="161637.31">11082 16776 787 0,'0'0'190'16,"0"0"-190"-16,4 102 0 0,-1-56-1 15,1 2-1-15,0-12-13 16,-2-14 6-16,-2-8-15 15,2-10 1-15,-2-4 8 16,0 0 6-16,8 0-43 16,1-22-11-16,9-10 41 15,6-12 22-15,5-6 4 16,2 6 4-16,0 8 4 0,-4 10-5 16,-7 12 3-1,-9 14-3-15,-5 0-6 0,-2 0 5 16,2 18 3-16,3 14 37 15,-1 12-36-15,2-4 6 16,-1-12-16-16,-3-10-2 16,-4-6-12-16,0-12-5 15,-2 0 3-15,5 0-4 16,2-14-16-16,8-12 14 16,1-4 22-16,2 2 24 15,-2 6-1-15,-8 4-11 16,-1 14-7-16,-1 4-5 0,4 0-5 15,7 4 4 1,8 18 1-16,4 0 16 16,4 0-5-16,-2-8-1 15,-2-10-10-15,0-4 0 0,-2 0-22 16,-4-12-23-16,-4-12 28 16,-3-10 17-16,-5-2 4 15,-7 0 4-15,-4 9 3 16,0 5-1-16,0 13 13 15,-2 9 12-15,-13 0 20 16,-7 13-14-16,1 18-26 16,2 5 1-16,5-8-12 15,7-2-4-15,7-4 1 16,0 0 3-16,0 0-4 16,25-4-2-16,6 4-9 0,9-4 7 15,5-8 0 1,1-2-15-16,0-8-62 0,-34 0-88 15,-5 0-136-15</inkml:trace>
  <inkml:trace contextRef="#ctx0" brushRef="#br0" timeOffset="162088">11735 16994 254 0,'0'0'164'0,"0"0"-164"0,0 0-11 16,0 0 2-16,0 0-88 16,0 0-2-16,-2-8 86 15,2 4 13-15,-3 2 13 16,3-2 17-16,-2 4-7 16,2 0-23-16,0 0-70 15</inkml:trace>
  <inkml:trace contextRef="#ctx0" brushRef="#br0" timeOffset="162920.01">11654 16902 505 0,'0'0'83'0,"0"0"-82"15,0 0-1-15,0 0 24 16,0 0-18-16,0 0 0 15,0-40 18-15,0 40 19 0,0 22-5 16,0 8-1-16,2 2-31 16,6-2 12-16,-4-12-9 15,0-12-5-15,1-6-4 16,-1 0-17-16,2 0-16 16,8-24-11-16,7-12-11 15,5-16 55-15,3-2 23 16,0 10-2-1,-7 8-9-15,-4 13-4 0,-9 18-8 16,-5 5-1-16,1 0-3 16,1 19-22-16,4 16 26 15,-2 5 17-15,3-4-4 16,1-4-1-16,1-14-4 16,3-4-5-16,1-6-3 15,6-8-22-15,-1 0-9 0,5-10-21 16,-1-16-15-16,-3-4 67 15,-7-2 0-15,-5 4 5 16,-5 2 10-16,-6 8 10 16,0 9 0-16,0 9 10 15,0 0 23-15,0 0-8 16,0 13 12-16,-11 5-60 16,0 0 0-16,6 4 7 15,5-4 19-15,0-4 5 16,0 0-20-16,8-2-13 0,21-2-15 15,8-10 2 1,7 0-52-16,-25 0-96 16,-4-4-100-16</inkml:trace>
  <inkml:trace contextRef="#ctx0" brushRef="#br0" timeOffset="163290.26">12466 16718 826 0,'0'0'219'16,"0"0"-205"-16,0 0-11 16,0 0-6-16,-89 102-8 15,84-74-6-15,1-10-2 16,4-10 13-16,0 0 0 0,0-8-5 16,0 0-27-16,15 0-27 15,8 0 52 1,-1-26-31-16,2-8 35 0,-4-8 9 15,-2-7 9-15,-2-5-5 16,-2 0 1-16,-8 6 4 16,0 12 12-16,-3 10 18 15,-1 16-1-15,-2 10 16 16,0 0-12-16,0 0-1 16,0 18-11-16,0 22 11 15,0 14-21-15,0 8-16 16,0-3-3-16,0-1 0 15,2-10-1-15,10-12-36 16,1-8-67-16,2-20-55 0,-8-8-76 16,0-8-97-1</inkml:trace>
  <inkml:trace contextRef="#ctx0" brushRef="#br0" timeOffset="163417.37">12678 16768 434 0,'0'0'226'15,"0"0"-37"-15,0 0-107 16,0 0-15-16,0 0-67 15,0 0 2-15,35 110-4 16,-28-78-52-16,-3-14-62 16,-4-18-109-16,0 0-105 15</inkml:trace>
  <inkml:trace contextRef="#ctx0" brushRef="#br0" timeOffset="163521.47">12746 16415 494 0,'0'0'159'0,"-4"-109"-130"15,4 96-29-15,0 10-28 0,0 3-134 16,9 4-320-16</inkml:trace>
  <inkml:trace contextRef="#ctx0" brushRef="#br0" timeOffset="164317.81">12946 16567 746 0,'0'0'277'0,"0"0"-262"0,0 0-9 15,0 0 30 1,0 0-36-16,0 0-13 16,-79 84-6-16,74-72-10 0,3-6-1 15,2-6 30-15,0 0-11 16,9 0-40-16,14-6 4 16,0-16 39-16,2 0 8 15,-5 4 2-15,-5 4 9 16,-7 10-1-16,-4 4 13 15,-4 0-3-15,0 14 9 16,2 26 39-16,3 9-53 16,1 5-15-16,3-10-22 15,0-12-26-15,2-10-49 16,-2-22-26-16,3 0-53 0,-2-30-18 16,-1-33-27-1,1-9 172-15,-6-8 49 16,-4-10 29-16,0 6 68 0,0-1 45 15,0 13-2-15,0 18-65 16,0 18-8 0,4 20 6-16,3 16-43 0,-1 8-6 15,8 40 11-15,1 24 36 16,3 23-48-16,0 3-1 16,-2 4-19-16,-5 0-2 15,-2-7-1-15,-7-9-36 16,-2-20-24-16,0-18-42 15,0-16-42-15,-11-20-62 0,-9-12-50 16,2-12 234 0,3-32-7-16,1-2 58 0,5 2 224 15,5 18-42-15,4 8-63 16,0 18-61-16,0 0-62 16,27 0-17-16,15 12-6 15,7-2 13-15,8-6-15 16,6-4 0-16,6-14-1 15,5-24-1-15,-8-8 2 16,-10-3 25-16,-18 9-8 16,-18 8-17-16,-16 14 5 15,-4 4-1-15,0 10 56 16,-24 4 33-16,0 0-31 16,2 0-10-16,5 10-29 0,9 8-11 15,3 8-6-15,5 2 2 16,0 7-8-16,23-4-6 15,15-4-4-15,12-9 8 16,16-8-39-16,13-10-38 16,13-6-37-16,6-38 53 15,-63 12 26-15,-1-4-174 16</inkml:trace>
  <inkml:trace contextRef="#ctx0" brushRef="#br0" timeOffset="165133.97">14664 15003 798 0,'0'0'133'0,"0"0"-123"16,0 0-1-16,0 0 44 16,0 0-53-16,0 0-7 15,56 102 7-15,-4-21 57 16,6-5-23-16,-1-6-19 16,-3-6-12-16,-3-16 2 15,-7-8-5-15,-3-12 1 16,-5-20-1-16,-3-8-15 15,7 0-17-15,7-36-30 0,8-22 59 16,3-12 3-16,0-6 19 16,-4 8-10-16,-8 10-5 15,1 13 2-15,-5 19-4 16,-3 20-2-16,-3 6-8 16,-3 24 3-16,0 29 5 15,-4 11 7-15,2-2 25 16,-2-4-14-16,-4-10-16 15,-3-8 2-15,-2-4-3 16,-2-14 3-16,0-6-8 16,0-4 3-16,-1-12-12 15,4 0-48-15,-3-14-16 16,1-22 52-16,-3-8 25 16,-3-6 2-16,3-2 4 15,2 2 11-15,4 6 0 0,9 8 13 16,9 13-19-16,9 7-4 15,7 14-7-15,9 2 11 16,4 0 1-16,2 14-4 16,7-4 7-16,0-10-8 15,7 0 5-15,-7-10 0 16,-5-26-2-16,-17-4-4 16,-14 0 3-16,-15 0-8 15,-13 6-2-15,-12 4-17 16,-2 4-40-16,-12 14-2 0,-13 12-85 15,-8 0-121 1</inkml:trace>
  <inkml:trace contextRef="#ctx0" brushRef="#br0" timeOffset="165717.38">15616 16370 634 0,'0'0'314'16,"0"0"-293"-16,0 0-14 16,0 0 42-16,0 0-49 15,-75 139-25-15,96-101 5 16,8-10 6-16,2-10 13 16,1-10-10-16,-3-8-21 15,-2 0 17-15,-1-22 7 16,-3-14 5-16,-4-4 3 15,-3-12 15-15,-9-6-11 0,-5-6 2 16,-2-7-1-16,0-1 14 16,0-2-1-16,0 14 1 15,0 16 3-15,0 17-4 16,0 18 5-16,0 9-13 16,0 0 15-16,0 0-11 15,0 0 7-15,2 18-1 16,14 18-13-16,2 12-1 15,-2 20 4-15,-1 2 7 16,-4 6-7-16,-2-3 9 16,0-7-18-16,-3-8 0 15,0-4-1-15,-2-10-6 16,0-4-48-16,-2-12-48 16,-2-28-61-16,0 0-150 0</inkml:trace>
  <inkml:trace contextRef="#ctx0" brushRef="#br0" timeOffset="165846.24">16127 16312 571 0,'0'0'313'15,"0"0"-199"-15,0 0-55 16,0 0-37-16,29 137-22 16,-23-79-101-16,-6-38-90 15,2-12-204-15</inkml:trace>
  <inkml:trace contextRef="#ctx0" brushRef="#br0" timeOffset="165972.38">16249 16000 969 0,'0'0'44'0,"0"0"-44"16,0 0-37-16,0 0-42 15,0 0-306-15</inkml:trace>
  <inkml:trace contextRef="#ctx0" brushRef="#br0" timeOffset="166207.59">16249 16000 666 0,'92'150'245'16,"-96"-128"-219"-16,4 6 37 0,0 6-5 16,19 8-58-16,-1-2-6 15,-9-5 5-15,-9 1 2 16,0-8 6-16,0-2 7 15,-5-4 70-15,-7-12-21 16,2-2-41-16,1-4-16 16,-3-4-6-16,-1 0-3 15,-5-12-78-15,1-16-64 16,1-6-27-16,14 20-106 16,2 0-95-16</inkml:trace>
  <inkml:trace contextRef="#ctx0" brushRef="#br0" timeOffset="166685.7">16752 16120 85 0,'0'0'748'0,"0"0"-687"15,0 0-9-15,0 0 15 16,0 0-44-16,-97 128-23 15,94-88-5-15,3-3 1 16,0-10-30-16,9-10-1 16,22-11-49-16,11-6-18 15,10-14-35-15,-3-17 102 16,-7-6-13-16,-13 2 14 0,-14 7 34 16,-5-6 2-16,-10 10 77 15,0 8 2-15,0 10 0 16,0 6-40-16,0 0 22 15,-7 24-17-15,-2 16-41 16,4 4-6-16,5 4 4 16,0-11-4-16,5-5 3 15,22-14-4-15,6-10 0 16,2-8-11-16,-3 0-26 16,-6-18 23-16,-9-4 2 15,-11-10 14-15,-6 1 0 16,0-5 14-16,-4-4 26 15,-21-4-4-15,0 4-5 16,1 4-27-16,0 10-4 0,1 16-28 16,-1 10-67-1,13 0-121-15,1 8-181 0</inkml:trace>
  <inkml:trace contextRef="#ctx0" brushRef="#br0" timeOffset="167250.49">17309 16066 203 0,'0'0'646'15,"0"0"-632"-15,0 0-1 16,0 0 49-16,0 0-62 16,9 106-23-16,20-96-4 15,2-10-12-15,-2 0-6 16,-2 0 22-16,-4-14 16 16,-6-8 7-16,-3 0 27 15,-3 0 15-15,-7 4-24 16,-2 8-4-16,0 10-14 15,-2 0-6-15,0 0-21 0,0 0-9 16,0 0 36-16,0 0 22 16,0 0-15-16,5 2 0 15,0 6-3-15,3 0-3 16,1 6-1-16,5-4 0 16,-3 6-22-16,1-6-37 15,-2-2 6-15,1-8 14 16,3 0 7-16,-5 0-32 15,1-8 58-15,0-10 6 16,-1-4 47-16,1 4 14 16,0 8-9-16,-1 6-32 15,-3 4-20-15,1 10-8 16,-1 26 8-16,6 8 31 16,-1-8-31-16,3-6-15 0,3-20-13 15,1-10-42-15,-1 0-43 16,-15-18-113-16</inkml:trace>
  <inkml:trace contextRef="#ctx0" brushRef="#br0" timeOffset="167476.37">17846 15436 629 0,'0'0'350'16,"0"0"-313"-16,0 0-28 15,14 175 33-15,3-87-20 16,1 2-22-16,-2-4-5 0,-5-6-35 16,-7-5-7-16,-4-13-44 15,0-12 2-15,-2-14 6 16,-20-10-41-16,-5-12 5 16,-4-14 7-16,18 0 17 15,0-18-139-15</inkml:trace>
  <inkml:trace contextRef="#ctx0" brushRef="#br0" timeOffset="167690.76">17748 16070 133 0,'0'0'158'0,"0"0"-24"16,0 0-42-16,0 0-30 16,0 0 3-16,0 0 53 15,158-90-55-15,-96 78-49 16,4-11-5-16,-6 1 8 0,-14 4-14 16,-14 8-3-16,-16 6-6 15,-16 4-6-15,0 0 12 16,-19 4 55-16,-12 24 70 15,0-1-88-15,4-1-32 16,14-2 9-16,6-6-14 16,7-6-9-16,0-4-60 15,25-8-91-15,-5 0-67 16,2-2-218-16</inkml:trace>
  <inkml:trace contextRef="#ctx0" brushRef="#br0" timeOffset="168051.37">18437 15723 494 0,'0'0'389'0,"0"0"-327"16,0 0 32-16,0 0 14 15,-127 40-91-15,118-2-15 16,9 0-4-16,0-8-4 16,2-4 0-16,25-12-35 15,6-14-25-15,8 0-14 16,-1-30 38-16,-7-20 5 15,-11-8 36-15,-9-14 1 16,-10 0 7-16,-3-3 9 16,0-5-5-16,-9 0 12 15,-2-4 4-15,2 10 11 16,2 17-1-16,7 25 6 16,0 23-1-16,0 9-23 0,0 11 2 15,0 42 0-15,0 19-2 16,0 20 3-16,0 6-1 15,0-8-17-15,0-5 7 16,11-13-11-16,3-10-31 16,-8-4-70-16,-6-46-101 15,0-2-126-15</inkml:trace>
  <inkml:trace contextRef="#ctx0" brushRef="#br0" timeOffset="168720.49">17299 16906 551 0,'0'0'304'0,"0"0"-237"16,0 0-11-16,0 0-30 15,-21 132-22-15,13-73-4 16,1-1-2-16,2-16-4 15,3-12 5-15,2-12 0 16,0-14 1-16,0-4 0 16,0 0-53-16,0-22-8 15,16-22-21-15,6-10 42 16,2-5 23-16,3 5 17 16,-2 10 0-16,-3 12 5 15,3 12 10-15,-6 14-5 16,6 6 0-16,6 0 20 15,9 0 15-15,9 0-24 16,12 4-5-16,3-4-9 0,-4 0 1 16,-4-12-8-16,-16-16-7 15,-13-6 5 1,-14-2-1-16,-11 0 2 0,-2 0 2 16,-7 4 13-16,-26 15 6 15,-9 16 14-15,-3 1-1 16,3 23-16-16,4 17-5 15,12 9 9-15,5 5-10 16,13-6 0-16,8-8 35 16,0-4-29-16,12-4-17 15,26-14-11-15,12-6-19 16,8-12-19-16,0 0-57 16,-8-26-16-16,-36 8-84 0,-10 0-129 15</inkml:trace>
  <inkml:trace contextRef="#ctx0" brushRef="#br0" timeOffset="169020.04">18022 16776 545 0,'0'0'185'0,"0"0"-86"0,0 0-25 15,0 0 5-15,0 0-79 16,0 0-1-16,16 50 0 16,-9-38 1-16,-1-2-4 15,3-10-16-15,0 0-25 16,4 0 4-16,1-10 10 0,-1-12-18 15,-2 4 27 1,-4 10 8-16,-2 4 8 0,-3 4 6 16,0 0 0-16,2 0-5 15,3 4 2-15,9 4 3 16,1-2 0-16,4-2 19 16,3-4-11-16,-1 0-8 15,-2-22-14-15,2-6-7 16,-5-8-6-16,-1 0-3 15,2 1-5-15,-15 25-64 16,0 2-184-16</inkml:trace>
  <inkml:trace contextRef="#ctx0" brushRef="#br0" timeOffset="169454.07">18499 16543 316 0,'0'0'600'0,"0"0"-510"16,0 0-15-16,0 0-37 15,0 0-38-15,0 0-16 16,0 0-26-16,-95 58-34 16,95-54 5-16,8 2 24 15,13-6 2-15,3 0 12 16,5 0 16-16,-3 0 1 16,1-18-6-16,-6-4 22 15,-2-2 2-15,-5 2 5 16,-3 0 10-16,-5 6-4 15,-4 10 20-15,-2 6-7 0,0 0 8 16,0 0-16-16,0 0 0 16,0 18-2-16,0 12-16 15,0 6-31-15,0 4 1 16,0-4-14-16,0-12-10 16,0-6 17-16,0-10 11 15,0-8-3-15,0 0-3 16,3 0 32-16,2 0-7 15,1-8-4-15,1-6-30 16,6-4 41-16,-1-4 21 16,3 4-6-16,-1 0-7 15,-4 8-8-15,-3 6-21 16,-5 4-48-16,-2 0-114 16,0 0-24-16</inkml:trace>
  <inkml:trace contextRef="#ctx0" brushRef="#br0" timeOffset="169640.25">18706 16579 140 0,'0'0'165'0,"0"0"-26"15,0 0-70-15,0 0 6 16,0 0 7-16,0 0-36 16,49-98-21-16,-38 90-15 15,1 4-5-15,1 2-4 16,3 2 29-16,-3 0 12 16,1 0 5-16,-1 0 0 15,-7 0-10-15,3 0-25 16,0 0-12-16,2 0-14 0,3 0-65 15,-9 0-80 1,1-4-106-16</inkml:trace>
  <inkml:trace contextRef="#ctx0" brushRef="#br0" timeOffset="170016.93">19001 16369 488 0,'0'0'293'0,"0"0"-154"15,0 0-32-15,0 0-54 16,0 0-50-16,0 0-3 15,0 0-4-15,-96 108-30 16,96-90 1-16,0-6-11 16,0-6-19-16,4-6 7 15,14 0-25-15,8-32 20 16,5-16 15-16,6-10 46 0,-6-11 1 16,-7-3 11-1,-8 2-1-15,-12-2 19 0,-4 2 6 16,0-2 33-16,0 9 3 15,-6 13-3-15,-1 20-5 16,7 16-2-16,0 14-28 16,0 0-26-1,-2 36 14-15,-1 22-12 0,3 27 21 16,0 9-13-16,0 4-7 16,0-12-5-16,0-11-1 15,0-17-5-15,14-18-13 16,3-12-22-16,6-12-70 15,-3-16-56-15,-13 0-58 16,-1-12-117-16</inkml:trace>
  <inkml:trace contextRef="#ctx0" brushRef="#br0" timeOffset="170355.34">19985 15587 587 0,'0'0'118'0,"0"0"-38"0,0 0 38 16,0 0-6-16,0 0-57 15,0 0-54-15,-109 96 6 16,83-8-7-16,8 2 6 16,5 3 24-16,3-11-20 15,4-6-9-15,3-6 1 16,3-16-4-16,0-10-43 16,5-18-62-16,13-16-70 15,-12-10-75-15,-6-10-226 16</inkml:trace>
  <inkml:trace contextRef="#ctx0" brushRef="#br0" timeOffset="170850.06">19827 15897 460 0,'0'0'222'0,"0"0"-136"16,0 0-21-16,-60 111 20 15,56-75-18-15,4-2-21 16,0-2-19-16,0-10-18 16,17-4-9-16,8-8-1 15,8-10-10-15,0 0-12 16,-1-18 1-16,-8-12 9 15,-8 2 13-15,-16-8 2 16,0-4 6-16,-11 4 5 0,-25-9 0 16,-8 13-13-16,-1 6-3 15,5 14 2-15,7 12-25 16,8 0-22 0,12 2-19-16,13 8-59 0,0-4-111 15</inkml:trace>
  <inkml:trace contextRef="#ctx0" brushRef="#br0" timeOffset="171133.02">20320 15647 697 0,'0'0'261'15,"0"0"-261"-15,0 0 0 16,-123-86 25-16,90 82-25 15,4 4-11-15,4 0-13 16,3 0-3-16,2 13 27 16,0 18 4-16,-1 15 23 15,6 16 7-15,1 14-7 16,6 12 2-16,8-2-14 16,0-1 5-16,0-9-20 15,10-14 0-15,9-12-10 16,-1-12-57-16,-7-18-41 15,-11-20-102-15,0 0-174 16</inkml:trace>
  <inkml:trace contextRef="#ctx0" brushRef="#br0" timeOffset="171290.55">19981 15986 893 0,'0'0'274'16,"0"0"-274"-16,0 0-36 15,156-45 34-15,-52 31 2 16,2 5 0-16,-15 0-79 16,-69 5-74-16,-20 4-143 15</inkml:trace>
  <inkml:trace contextRef="#ctx0" brushRef="#br0" timeOffset="171969.34">18481 16946 820 0,'0'0'150'0,"0"0"-118"16,0 0 38-16,0 0-13 15,0 0-57-15,0 0-2 16,0 0-23-16,-93 88 20 15,86-25 5-15,1 9 25 16,4 4 10-16,-2-4-7 0,4-2-19 16,0-8-8-16,0-7-2 15,0-11-14-15,0-16-37 16,0-2-94-16,-8-12-11 16,-3-14-95-16,-3 0-303 15</inkml:trace>
  <inkml:trace contextRef="#ctx0" brushRef="#br0" timeOffset="172366.4">18192 17383 544 0,'0'0'264'0,"0"0"-241"16,0 0-23-16,113-94 36 16,-55 68-30-16,-2 4-5 0,-9 8 4 15,-11 10-10-15,-15 4 3 16,-3 0-14-16,-5 26 16 15,1 14 29-15,-3 10 20 16,-3-10-19-16,2-4-3 16,-3-10-27-16,4-12 0 15,5-6-1-15,2-8-25 16,3 0-33-16,6-8-13 16,-2-28 4-16,0-4 25 15,-4-6 43-15,-2-2 0 16,-1 8 14-16,-5 8 9 15,-2 10 11-15,0 14-3 16,-4 8-14-16,-5 0 4 0,0 0 5 16,-2 0 20-16,4 0-8 15,3 4-1-15,5 18-25 16,3 4-4-16,1 2-8 16,-1-6-31-16,3-4-45 15,-3-14-58-15,-13-4-125 16,-2 0-178-16</inkml:trace>
  <inkml:trace contextRef="#ctx0" brushRef="#br0" timeOffset="172575">18982 16768 580 0,'0'0'252'16,"0"0"-183"-16,0 0-34 0,0 0 35 15,0 0-49-15,0 0-20 16,50 70 7-16,-30-2 12 15,-5 8-15-15,-4 4-5 16,-1-4-17-16,-4-1-37 16,-4-7-1-16,-2-14-8 15,0-10-44-15,-4-8-45 16,-7-36 1-16,-3 0-104 16</inkml:trace>
  <inkml:trace contextRef="#ctx0" brushRef="#br0" timeOffset="173105.24">18913 17205 293 0,'0'0'197'16,"0"0"-146"-16,0 0-15 15,0 0 13-15,181-68-22 0,-108 55 93 16,-1-9-89-16,-5-1-31 16,-9 0-2-16,-14 1-7 15,-13 0 9-15,-15 8 0 16,-16 2 3-16,0 6-2 15,-16 2 95-15,-19 4 26 16,-3 0-59-16,3 6-37 16,8 20 1-16,4 10-19 0,10 4-7 15,8 0-1 1,5-9-23-16,0-3-17 16,18-16-12-16,15-10-25 0,3-2 25 15,5-10 1-15,-4-26 7 16,-1-4 22-16,-7-1 19 15,-4 1-4-15,-10 4-4 16,-3 6-7-16,-8 12 18 16,-2 12 0-16,-2 6 12 15,0 0-6-15,0 14 29 16,0 18 5-16,0 4-32 16,-4 8-6-16,-1-4-2 15,5-9-16-15,0-7-11 16,0-12 11-16,0-8-17 15,0-4 33-15,18 0-8 16,6-21 8-16,5-6 6 16,7-9 55-16,-1-1-32 0,3-3-17 15,-5 6 13-15,-4 10-9 16,-8 6-14-16,-7 14-2 16,-12 4-37-16,-2 0-49 15,0 0-76-15,0 0-138 16</inkml:trace>
  <inkml:trace contextRef="#ctx0" brushRef="#br0" timeOffset="173466.94">20386 16547 751 0,'0'0'78'0,"0"0"-59"16,0 0 48-16,0 0-41 15,-45 116-26-15,45-70-9 16,0-1 9-16,0-9 15 0,0-10-15 15,0-8 15 1,0-4 18-16,0 0 9 0,-11-2 4 16,-4-4-24-16,-5-2-20 15,4-6-2 1,-4 0-44-16,4-18-57 0,3-14-5 16,9 10-127-16,4 4-140 15</inkml:trace>
  <inkml:trace contextRef="#ctx0" brushRef="#br0" timeOffset="173682.53">20729 16190 844 0,'0'0'110'0,"0"0"-107"0,0 0 22 16,9 112 14-16,-18-31-39 15,7 5-3-15,0 6 3 16,-2-6-49 0,-3-10-8-16,-5-13-22 0,-3-15-4 15,6-48-58-15,-2 0-97 16</inkml:trace>
  <inkml:trace contextRef="#ctx0" brushRef="#br0" timeOffset="174040.54">20594 16637 406 0,'0'0'233'0,"0"0"-188"0,146-88 38 15,-90 64-9-15,-2 2-19 16,-17 0-30-16,-10 14-22 16,-16 2-1-16,-11 6-1 15,0 0 2-15,-2 0 14 16,-22 6 28-16,-7 16 8 15,6 0-49-15,7-4-4 16,9-6 1-16,9-12 3 16,0 0-4-16,0 0-4 15,9 0-24-15,14 0-6 16,1 0-6-16,-2 0 23 16,-4 0 15-16,-7 0 2 0,1 10-8 15,-4 16 2-15,1-2 6 16,1 2 10-16,-2-4-10 15,-1-8-8-15,-1-6-34 16,-4-4-31-16,-2-4-109 16,0 0-148-16</inkml:trace>
  <inkml:trace contextRef="#ctx0" brushRef="#br0" timeOffset="174300.19">21211 15869 828 0,'0'0'236'0,"0"0"-214"0,0 0 20 15,17 104-32-15,-9-3 2 16,-4-3-2-16,2 2-1 16,-3-7-8-16,-1-11 1 15,0-8-1-15,-2-12 4 16,0-4-5-16,0-12-2 15,0-6-3-15,0-9-33 16,0-13-51-16,0-10-32 16,-11-8-38-16,2 0-68 15,0-16-156-15</inkml:trace>
  <inkml:trace contextRef="#ctx0" brushRef="#br0" timeOffset="174699.44">21120 16553 244 0,'0'0'412'15,"-16"-102"-273"-15,16 70-85 16,33 1-18-16,10 8-36 15,7 5 2-15,6 9-5 16,0 1 6-16,-2 7-3 16,-4 1 5-16,0 0 6 15,-4-9 10-15,1 1 29 16,-2-6-16-16,-2-4-6 16,-4-12-16-16,-1 2-5 15,-9-2 13-15,-13 6-10 16,-16 2-8-16,0 4-2 15,-18 6 4-15,-26 8 41 0,-8 4-6 16,1 2-38-16,4 20 13 16,10 14 19-16,8 0-32 15,8 8 10-15,10 6 4 16,9 0 14-16,2 7-13 16,0-7-5-16,15-10-9 15,14-8 13-15,5-6-3 16,11-12-1-16,1-6-11 15,8-8 1-15,-3 0-2 16,-4-26-7-16,-5-10-23 16,-8 0-5-16,-12-4-27 15,-11 0-58-15,-11 26-87 16,0 2-141-16</inkml:trace>
  <inkml:trace contextRef="#ctx0" brushRef="#br0" timeOffset="175901.59">19651 14291 617 0,'0'0'164'16,"0"0"-117"-16,0 0 35 15,0 0 3-15,0 0-45 16,0 0-27-16,0 0-13 15,154 10 0-15,-36-2 23 16,17 0 49-16,19-2-28 16,4-6-10-16,-1 0-20 15,-8 0-3-15,-23 0-11 16,-29-8 5-16,-37 2-7 0,-28 6 5 16,-22 0-6-16,-10 0 6 15,0 0-4-15,0 0 2 16,0 0-2-16,0 0-20 15,0 0-35-15,0 0-24 16,0-2-111-16,-4-4-163 16</inkml:trace>
  <inkml:trace contextRef="#ctx0" brushRef="#br0" timeOffset="24413.48">21360 13527 887 0,'0'0'77'0,"0"0"-54"0,0 0-23 16,0 0-7-16,0 0 7 15,129 2 7-15,11-2 5 16,45-8-6-16,37-4-6 16,11-4 3-16,-1-4-3 15,-18-4-20-15,-41 4-9 16,-38 0-6-16,-47 8-3 15,-37 2-21-15,-28 2-23 16,-23-2-21-16,-7 6 9 16,-29-4-27-16</inkml:trace>
  <inkml:trace contextRef="#ctx0" brushRef="#br0" timeOffset="24813.79">21897 13064 695 0,'0'0'13'0,"-229"48"-13"16,92 12 3 0,17 8-2-16,18 1 40 0,23 1 6 15,27-6-20-15,20-4-20 16,23-4 5-16,9 0 10 16,18 1-9-16,32-3-3 15,16-8-9-15,20-8 11 16,22-10 20-16,19-10-13 15,13-10-15-15,5-8-4 16,0 0 0-16,-14-12-8 16,-17-8-50-16,-94 4-83 15,-18 0-131-15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5-11T02:07:05.392"/>
    </inkml:context>
    <inkml:brush xml:id="br0">
      <inkml:brushProperty name="width" value="0.05292" units="cm"/>
      <inkml:brushProperty name="height" value="0.05292" units="cm"/>
      <inkml:brushProperty name="color" value="#FF0000"/>
    </inkml:brush>
  </inkml:definitions>
  <inkml:trace contextRef="#ctx0" brushRef="#br0">21631 6242 0 0,'0'-116'0'0,"0"-29"0"16,0-25 0-16,0-6 0 16,0 7 0-16,12 25 0 15,-1 33 0-15,-11 111 0 16,0 0 0-16,0 0 0 15,0 0 0-15,0 0 0 16,0 0 0-16,0 0 0 16,0 0 0-16,0 0 0 15,0 0 0-15,0 0 0 16,0 0 0-16,0 0 0 16,0 0 0-16,0 0 0 15,0 0 0-15,0 0 0 16,0 0 0-16,0 0 0 15</inkml:trace>
  <inkml:trace contextRef="#ctx0" brushRef="#br0" timeOffset="91742.85">19441 8538 631 0,'0'0'47'16,"0"0"24"-16,0 0 0 15,0 0-12-15,0 0 1 16,0 0-10-16,0 0-4 16,0-76-28-16,0 76-7 15,0 0-11-15,-4 0-4 16,-5 34-11-16,-7 26-5 16,-3 26 14-16,-4 23 6 15,3 7 3-15,7-2 0 16,4-5-3-16,7-15 3 15,2-14-3-15,0-18 1 0,0-16 1 16,0-12-2 0,0-9 2-16,0-7-6 0,0-4 9 15,0-6-10-15,0 2-3 16,0-5-63-16,-5 2-38 16,-17-7-48-16,11 0-43 15,-4 0-273-15</inkml:trace>
  <inkml:trace contextRef="#ctx0" brushRef="#br0" timeOffset="92125.4">18988 9124 610 0,'0'0'77'0,"0"0"-54"0,0 0-11 16,0 0 10-16,0 0-22 15,0 0-22-15,-6 144 22 16,22-82 4-16,2-6-2 16,4-6 0-16,7-11 19 15,2-9-19-15,5-10 10 0,3-8-9 16,0-6 23-1,1-6 7-15,5 0-1 16,1-14 0-16,4-14 8 16,1-6-3-16,-2-2-19 0,-5 1-3 15,-5 6-14-15,-6 6 1 16,-8 5-1-16,-8 6-2 16,1 2-40-16,-1 4-36 15,-3 6-32-15,-7 0-55 16,-7 0-28-16</inkml:trace>
  <inkml:trace contextRef="#ctx0" brushRef="#br0" timeOffset="92848.03">18920 11318 734 0,'0'0'151'0,"0"0"-80"16,0 0 21-16,0 0-48 15,0 0-44-15,0 0 4 16,178-11-4-16,-51-3 16 16,14 0-12-16,-1 0 20 15,-8 4-23-15,-12 2 8 16,-22 2-8-16,-27 4 4 0,-29 2-5 15,-21 0 7 1,-15 0-1-16,-6 0-6 0,0 0 15 16,0 0-14-16,0 0 12 15,0 0-10-15,0 0-6 16,0 0-35-16,-6 0-82 16,-7 0-74-16,-6 0-137 15</inkml:trace>
  <inkml:trace contextRef="#ctx0" brushRef="#br0" timeOffset="94491.17">18903 3641 173 0,'0'0'291'0,"0"0"-272"16,0 0-10 0,-145-88 34-16,103 66-12 0,-6 2 41 15,-2 4 3-15,-4 6-26 16,-2 6-12-16,-6 4-29 15,-11 0 13-15,-8 22-20 16,-2 14-1-16,-4 8 0 16,8 12-1-16,2 7-1 15,11 6 1-15,10 12 1 16,12 5-8-16,10 13 7 16,16 9-10-16,16 0 0 0,2 0-11 15,8-8 15 1,25-15 7-16,4-11 16 0,5-16 1 15,8-14-9-15,0-10-8 16,8-10 3 0,3-10 0-16,1-8 3 0,5-6 4 15,-2 0-3-15,4-8 4 16,-2-18 2-16,-3-4-7 16,1-8 3-16,-5-10-2 15,-6-6 5-15,-10-14-7 16,-9-17 4-16,-2-21 0 15,-6-18 18-15,-2-8-22 16,-13 3 3-16,-12 23-6 16,0 22-1-16,-27 21-1 15,-18 15 7-15,-11 14-8 16,-1 10 1-16,-9 14-6 0,2 10-28 16,-1 2-57-16,-3 20-68 15,45-2-89-15</inkml:trace>
  <inkml:trace contextRef="#ctx0" brushRef="#br0" timeOffset="96341.38">19283 4634 594 0,'0'0'103'0,"0"0"-27"0,0 0-1 16,0 0-35-16,0 0-32 16,0 0-8-16,0 0-18 15,-13-20 10-15,22 40-3 16,2 4 11-16,5-2 0 15,4 0 0-15,8-2-2 16,9-6-2-16,7-4-1 16,5-6 5-16,2-4 4 0,3 0 3 15,-5-4 3 1,2-12-2-16,-2-6 1 0,-1-2 0 16,8-2 4-16,0 0-3 15,4 2-3-15,-4 6-5 16,-9 8 1-16,-14 4-6 15,-10 6 5-15,-12 0-4 16,-6 0-7-16,-3 0-8 16,0 18-3-16,2 2 9 15,-2 4 7-15,3 4 4 16,-1 0 11-16,3-2-10 16,0-2 3-16,-1-4-4 15,-1-6 4-15,-5-4-4 0,2-4 2 16,-2-2-2-1,0-2-3-15,0-2 2 0,0 0-39 16,0 0 38-16,0 0 2 16,0-12 26-16,2-12-26 15,8-4-20-15,3 2 19 16,0 4 0-16,7 2-4 16,7 6 10-16,8 0-7 15,10 2 4-15,8 2 2 16,7 2-1-16,-8 2 4 15,-6 4-3-15,-15 0 6 16,-12 2-4-16,-11 0-6 16,0 0 0-16,0 0 3 15,1-4-7-15,7-2-36 0,1-10-87 16,-12 8-53 0,2-4-190-16</inkml:trace>
  <inkml:trace contextRef="#ctx0" brushRef="#br0" timeOffset="97324.06">21542 4598 498 0,'0'0'142'15,"0"0"-120"-15,0 0 4 16,0 0-26-16,0 0-27 16,0 0 27-16,43 104 3 0,-22-76 0 15,2-6 1-15,2-2-4 16,4-6 0-1,4-8 0-15,3-4 2 0,5-2 0 16,3 0 27-16,3-20 12 16,1-6 2-16,4-4-19 15,-6 0-1-15,-5 6-2 16,-8 6-16-16,-8 8 8 16,-8 4-12-16,-3 2-1 15,-3 4-1-15,4 0 1 16,6 0-8-16,1 8-2 15,3 12-4-15,-1 2 10 16,0 2 1-16,-3 0 3 0,-4-2-3 16,-3-4 8-1,-6-4-10-15,-3-1 5 0,-5-6-2 16,0 0 1 0,0-7-1-16,0 0-12 0,0 0-10 15,0 0 19-15,0 0 5 16,4-5 34-16,10-19-32 15,9-10-2-15,8-4-13 16,9 2 13-16,-1 6 3 16,-1 8-3-16,-5 10-1 15,-4 4 1-15,-2 6 14 16,0 2-10-16,-4 0 6 16,1 0-10-16,0 0-2 15,1 0-1-15,-3 4 3 0,-3-2 5 16,-4-2-1-1,-1 0-2-15,1 0 2 0,1-4-7 16,1-12 8-16,1-7-10 16,-3 4 0-16,-1-3-14 15,-3-1-57-15,-11 15-83 16,0 3-157-16</inkml:trace>
  <inkml:trace contextRef="#ctx0" brushRef="#br0" timeOffset="102806.13">20709 3142 452 0,'0'0'47'15,"0"0"-21"-15,0 0 27 16,0 0-25-16,0 0 5 0,0 0 10 16,0 0-13-1,0 0-28-15,-15 30-1 0,11 6-1 16,-5 12 16-16,1 5 15 16,0 1-16-16,4 0-2 15,4-2-9-15,0-6 4 16,0-4-5-16,0-6-2 15,0-12-1-15,0-4 0 16,0-2-7-16,-25 4-31 16,-19-4-55-16,15-15-9 15,0-3-84-15</inkml:trace>
  <inkml:trace contextRef="#ctx0" brushRef="#br0" timeOffset="103165.87">20337 3389 605 0,'0'0'71'15,"0"0"-48"-15,0 0-10 16,0 0-13-16,0 0-15 16,0 0-8-16,0 0 18 15,60 94 5-15,-42-56 1 16,-3-6 3-16,2-4-3 15,-2-2 4-15,-4-10-4 16,2-4 8-16,3-6-6 16,2-6 0-16,11 0 6 0,6-2 22 15,10-20 12-15,4-8-6 16,5-2-7 0,-3 2-11-16,-2 0 9 0,-7 8-17 15,-10 6 4-15,-17 8-8 16,-6 6 3-16,-6 2-10 15,1 0 0-15,0 0-28 16,3 0-85-16,-7 0-134 16,0 0-188-16</inkml:trace>
  <inkml:trace contextRef="#ctx0" brushRef="#br0" timeOffset="105633.3">21970 3342 594 0,'0'0'67'0,"0"0"-26"16,0 0 7-16,0 0-48 16,0 0-14-16,10 45 9 15,-8-18 5-15,0 16 7 16,2 3 1-16,-2 4-4 16,-2 0 6-16,0-4-9 15,0-4-1-15,0-2-42 16,0-1-57-16,0-35-54 15,-6-3-153-15</inkml:trace>
  <inkml:trace contextRef="#ctx0" brushRef="#br0" timeOffset="105978.18">21732 3493 475 0,'0'0'35'16,"0"0"-28"-16,0 0-7 16,0 0 21-16,61 138 4 15,-42-103-2-15,1-3-8 16,3-6 0-16,-6-7-12 0,1-6-2 16,2-5 3-16,2-8 1 15,10 0 8 1,3 0 14-16,8-18 19 0,-1-8-19 15,3-5 13-15,-5 4-10 16,-7 0-10-16,-6 7 1 16,-12 4-5-16,-1 2-8 15,1-2-8-15,4-2-7 16,3-2-41-16,6 0-10 16,-5 2-51-16,-19 14-27 15,-2 0-184-15</inkml:trace>
  <inkml:trace contextRef="#ctx0" brushRef="#br0" timeOffset="118475.84">20148 10048 727 0,'0'0'55'16,"0"0"-30"-16,-121-100 30 0,77 70 0 15,-7 2-17-15,0 2-27 16,-3 2 2-16,-4 2-11 16,-6 4-4-16,-15 5 2 15,-14 11-3-15,-23 2-15 16,-24 30 14-16,-18 35 1 16,-12 33 3-16,-3 28 3 15,17 19 3-15,19 5 15 16,31-2-17-16,34-5 1 15,32-3 4-15,25-6-7 16,15-5 0-16,0-3 2 16,19-9 1-16,13-7 2 15,8-8-6-15,2-4 2 0,14-1-2 16,13-9-1-16,16-6-2 16,15-10-2-16,10-10 4 15,5-12-4-15,5-7 4 16,3-14-2-1,-3-11 4-15,-2-11-7 0,-11-7 4 16,-8-3-3-16,-4-28 8 16,-1-15 2-16,-3-21-2 15,3-13 3-15,-3-16-4 16,-7-8-1-16,1-7 2 16,-14-9 0-16,-15-6-1 15,-17-9 1-15,-22-9 0 16,-17-8-3-16,0-5 7 0,-15 1-8 15,-24 3 3 1,-9 11-2-16,-13 14 0 0,-7 16-1 16,-15 15-3-16,-11 19 0 15,-8 18-27-15,-10 15-14 16,-2 27-38-16,-8 18-39 16,82 7-96-16,-4 27-134 15</inkml:trace>
  <inkml:trace contextRef="#ctx0" brushRef="#br0" timeOffset="119998.7">22429 5424 407 0,'0'0'82'0,"0"0"-21"0,0 0-12 16,0 0-6-16,0 0 6 16,0 0 3-16,0-96-19 15,0 90 12-15,0 6-16 16,0 0 1-16,0 0-8 15,0 0-16-15,0 0-6 16,0 0-6-16,14 3-3 16,19 18-3-16,12 7 10 15,4 12-9-15,-3 2 10 16,-5 2 1-16,-8 6-2 16,-15-1-4-16,-9 2 4 15,-9 8-11-15,0 3 13 16,-20 0 9-16,-16-2-5 15,-3-6-4-15,-4-12-23 16,7-10 6-16,1-10-1 16,6-11 14-16,2-11-8 0,0 0 12 15,0-2-5-15,5-21 2 16,6-3-12-16,10-7 0 16,6-6 8-16,2-7 7 15,40-12 0-15,20-10 10 16,17-6 8-16,10-7-4 15,0 5 3-15,-13 10 7 16,-18 10-13-16,-21 16 6 16,-16 14-5-16,-8 10 0 0,-6 8-8 15,-7 8 1 1,2 0-5-16,-2 0-6 0,0 0-3 16,0 0-16-1,0 0-23-15,0 0-77 0,0 0-72 16,0 0-183-16</inkml:trace>
  <inkml:trace contextRef="#ctx0" brushRef="#br0" timeOffset="121014.13">23233 5332 465 0,'0'0'88'16,"0"0"-38"-16,0 0 4 16,0 0-43-16,0 0-9 0,0 0 0 15,114-14 1-15,-72 14 6 16,-1-2-5-16,-5 2 5 16,-7 0-7-16,-12 0-2 15,-5 0-2-15,-12 0-23 16,0 8-101-16,-5-3-54 15,-19 6-76-15</inkml:trace>
  <inkml:trace contextRef="#ctx0" brushRef="#br0" timeOffset="121170.1">23187 5476 203 0,'0'0'292'0,"0"0"-232"15,0 0-4-15,0 0-3 16,0 0-27-16,127 10-4 15,-85-12-22-15,-6 2-5 16,-8-4-89-16,-24 2-78 16,-4-6-232-16</inkml:trace>
  <inkml:trace contextRef="#ctx0" brushRef="#br0" timeOffset="121535.67">23885 5125 412 0,'0'0'132'0,"0"0"-52"16,0 0 2-16,0 0-30 15,0 0 2-15,0 0-40 16,31-36-14-16,-51 60 0 16,-5 20 3-16,-6 19-1 15,4 6 0-15,12 0-2 16,13-5-2-16,2-8-6 15,0-6-4-15,31-8 12 16,15-6 1-16,14-11 10 16,11-14-7-16,10-11 7 15,-3 0-10-15,-9-36 12 16,-9-20-1-16,-9-22 1 0,-10-18 18 16,-17-9-12-16,-19 7-5 15,-5 20-14-15,-39 26-11 16,-30 24-7-1,-29 26 16-15,-26 2-22 0,-17 50-46 16,81-12-70-16,7 2-119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5-11T02:12:55.183"/>
    </inkml:context>
    <inkml:brush xml:id="br0">
      <inkml:brushProperty name="width" value="0.05292" units="cm"/>
      <inkml:brushProperty name="height" value="0.05292" units="cm"/>
      <inkml:brushProperty name="color" value="#FF0000"/>
    </inkml:brush>
  </inkml:definitions>
  <inkml:trace contextRef="#ctx0" brushRef="#br0">21803 11827 701 0,'0'0'43'0,"0"0"-36"16,0 0 10-16,0 0 43 0,0 0-14 15,0 0-23-15,-35-6-6 16,35 6-14-16,0 0-1 15,0 0 9-15,0 0 13 16,0 0 11-16,0 0-1 16,0 0-23-16,0 0 0 15,0 0-10-15,0 0-1 16,0 0-5-16,11 0-2 16,36 8 7-16,33 14 2 15,36 0 20-15,29-6-6 0,30-4 19 16,20-6-5-1,19-2-8-15,8-4-14 0,1 0-4 16,-9 0-3 0,-13 0 3-16,-14-10-4 0,-25-6 2 15,-21-2-4-15,-32 0 2 16,-31 2-1-16,-25 4 1 16,-22 3-2-16,-15 6 4 15,-12 1-2-15,-4 2 7 16,0 0-1-16,0 0-6 15,0 0-50-15,-18-16-44 16,-1 4-132-16,-4-2-424 16</inkml:trace>
  <inkml:trace contextRef="#ctx0" brushRef="#br0" timeOffset="5215.72">15772 5101 458 0,'0'0'81'16,"0"0"-55"-16,0 0-26 15,0 0-6-15,0 0-10 16,0 0-7-16,0 0 22 0,0 0 1 16,83 52 19-16,-57-14 5 15,1 6 1-15,7 13-19 16,6 11 1-16,9 4 2 16,10 4-4-16,9-2 4 15,9-6-8-15,8-7 3 16,7-13 0-16,3-14 3 15,3-18-2-15,2-14 29 16,8-2 3-16,-6-6-19 16,5-24-3-16,2-4-5 15,3-7 0-15,12-2-5 16,10-1 2-16,7-5-4 16,4 5 1-16,5 0-3 0,-2 6 0 15,-8 4 1-15,-4 4-2 16,-11 8 2-16,-5-1 0 15,-4 8-1-15,-4 3-1 16,-10 3-1-16,-2 8 1 16,-4 1-2-16,-5 0-4 15,-2 19 0-15,-6 14 3 16,-5 7 3-16,-9 4-2 16,-6 2 4-16,-6 2-2 15,-4-2 1-15,1 0 1 16,-4-1-2-16,-6-7 2 15,-9-2-2-15,-8-4 1 0,-9-8-2 16,-3-4 0-16,-6-8 1 16,-1-2 0-16,0-6 0 15,-4-4 0-15,5 0-1 16,5 0 1-16,5 0 0 16,10-22 15-16,7-10-6 15,9-8-2-15,9-2-1 16,12-7 0-16,16-1-3 15,17-2-3-15,16-2 0 16,11-2 0-16,9 6-1 16,11 8-4-16,5 12 4 15,5 14-5-15,-4 12 2 0,1 4 2 16,-4 0 2-16,0 14-1 16,7 4 1-16,8-2 1 15,4-8 2-15,9-2-3 16,5-6 3-16,3 0-3 15,5-4 0-15,-5-16 1 16,-7-3 0-16,-11 1-1 16,-7-1-11-16,-11 5 7 15,-8 1 3-15,-16 2-2 16,-21 2 3-16,-21-5-1 16,-14 2 0-16,-9 0 1 15,-6 0 0-15,-8 2-3 16,-7-8-39-16,-39 10-58 0,0-8-94 15</inkml:trace>
  <inkml:trace contextRef="#ctx0" brushRef="#br0" timeOffset="8682.74">17980 3735 341 0,'0'0'113'0,"0"0"-78"16,0 0-8-16,0 0-5 16,0 0-11-16,0 0 22 15,0 0-4-15,-8-8-11 16,0 8 1-16,-9 0 5 15,-12 0-6-15,-14 0-18 16,-12 12-4-16,1 6 0 16,-2-1 3-16,7-3 2 15,7 0-1-15,2 2 0 0,3 2 0 16,0 10 0 0,4 10-5-16,2 10 3 0,7 12-6 15,10 11 2-15,5-2-2 16,9 0 5-16,0-9-4 15,5-10-2-15,15 0 1 16,-1-4 8-16,0 3 1 16,-2 1 0-16,3 0 4 15,3 2-3-15,8-2-2 16,13-4-1-16,16-8-5 16,17-7 6-16,12-8 2 15,11-9 9-15,0-8 19 16,0-6-17-16,-7 0-4 0,-8-16-4 15,-8-8 1 1,-13 0 0-16,-2-4 2 0,-1-6-7 16,-3-4 5-16,-3-4-5 15,-6-6 5-15,-9 0-5 16,-13-3 4-16,-7 0 1 16,-9-6-2-16,-7 3 15 15,-4 2-4-15,0-2 5 16,0 0-7-16,-19 0-5 15,-6 1-8-15,0 7 0 16,1 4 2-16,-1 4 4 16,3 8-5-16,0 6-2 0,1 8-15 15,2 4-4 1,-1 6-31-16,-3 2-50 0,17 4-21 16,-5 0-120-1</inkml:trace>
  <inkml:trace contextRef="#ctx0" brushRef="#br0" timeOffset="13179.58">19958 12665 327 0,'0'0'625'0,"0"0"-625"15,-135 2-21-15,92 18 21 16,5 8 38-16,3 10 7 15,-3 16-22-15,-3 15-21 16,-3 13 0-16,-7 14 5 16,-14 22 0-16,-14 26-6 15,-22 27-1-15,-18 24-1 16,-10 13-8-16,-10 3 9 16,-4-13-10-16,0-9 6 15,3-17-9-15,6-7 3 0,9-1 8 16,5-6 0-1,2-3 1-15,2-17-22 0,8-21 0 16,11-19 22-16,5-18 1 16,10-18 9-16,8-12 9 15,8-10 0-15,8-4 3 16,9-1-9-16,11-3 1 16,6 8-13-16,9 4 0 15,0 10-9-15,3 8-5 16,-5 2 8-16,1-6-12 15,-3-9 16-15,5-9-8 16,4-14 5-16,9-8-3 0,5-12-3 16,1-6-2-1,3 0-4-15,0 0-20 0,-4-22-28 16,-4-28-22 0,2 18-68-16,6-13-128 0</inkml:trace>
  <inkml:trace contextRef="#ctx0" brushRef="#br0" timeOffset="17507.96">16924 4855 421 0,'0'0'58'16,"0"0"-40"-16,0 0-4 15,0 0-10-15,0 0-4 16,0 0 3-16,-43-14-3 16,43 14-13-16,0 0 4 15,0 0 1-15,-2 4 6 16,-2 18 0-16,2 6 2 15,2 6 0-15,0 4 1 16,2 6-1-16,29 10 3 0,11 2 0 16,10 10-2-1,8 3 2-15,4-3 0 0,3-6 2 16,2-14-3-16,-4-14 0 16,-2-10-1-16,-3-8 7 15,-3-8 26-15,1-2-19 16,0-4 12-16,0 0-7 15,0 0-4-15,5 0-13 16,3-16 5-16,3-4-3 16,3-6-1-16,-1-6 3 15,0 0-7-15,-1-2 2 16,1-5 0-16,0 6 2 16,3 1-4-16,3 1 0 15,2 7 1-15,-4 6-1 0,1 2 0 16,-11 6-2-16,-5 6 2 15,-11 0-2-15,-2 4 1 16,-1 0-1-16,4 0 1 16,8 0-2-16,4 10 2 15,7 4-3-15,0 0 4 16,-3 0-1-16,2 1 4 16,-1-4-1-16,-3 3-2 15,-4 1 2-15,-6 3-2 16,-8 6 0-16,-8 3 0 15,-5 6-6-15,1 1 0 16,-3 4 5-16,3 0 0 16,-3-2 2-16,-3 0 0 0,-3-2 0 15,-4 2-2-15,-9 7-1 16,-4 9-3-16,-8 0 3 16,0 4 2-16,0-6 3 15,0-10 1-15,0-12 0 16,0-14-3-16,0-6-2 15,0-6 1-15,0-2 0 16,0 0 0-16,0 0 0 16,0-4 8-16,21-22 2 15,15-16 10-15,16-14-11 16,10-12 0-16,19-4-9 16,12 1 5-16,1 1-5 0,8 6 0 15,-4 6-2 1,7 8 3-16,4 10-5 15,0 12 4-15,-2 10-1 0,-8 14-5 16,-6 4 0-16,1 0-3 16,1 8 9-16,5 7-1 15,5 2 1-15,2-7 5 16,0-6-4-16,4-3 1 16,10 2-1-16,-1 1 1 15,5 2-1-15,-14 6-2 16,-4 0 1-16,-3 0-1 15,0 0 1-15,0-2 0 16,-2-2 0-16,-3-6 2 16,-1-2-1-16,-5 0-1 15,-3-4 5-15,-1-20-3 0,-3-20 2 16,1-19 6-16,4-9-1 16,-8-2 5-16,-10 16-14 15,-13 16 4-15,-20 18-1 16,-15 10-2-16,-9 8 4 15,-9 4-1-15,-7 2-4 16,4 0-3-16,-4-2 2 16,0 0-46-16,0-4-187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5-11T02:13:33.459"/>
    </inkml:context>
    <inkml:brush xml:id="br0">
      <inkml:brushProperty name="width" value="0.05292" units="cm"/>
      <inkml:brushProperty name="height" value="0.05292" units="cm"/>
      <inkml:brushProperty name="color" value="#FF0000"/>
    </inkml:brush>
  </inkml:definitions>
  <inkml:trace contextRef="#ctx0" brushRef="#br0">5412 1380 672 0,'0'0'6'16,"0"0"20"-16,0 0-18 16,0 0-6-16,0 0 18 15,0 0-8-15,-50 0-12 16,59 0 0-16,22-9 2 16,23-11 4-16,22-8 2 15,20-10 3-15,22-6-8 16,18-4 2-16,24 0-1 15,12 6-5-15,3 4 4 16,-7 10-6-16,-21 10 3 0,-14 1-2 16,-6 5 2-1,-2-2 0-15,14-2-2 0,10-8 6 16,22-2-6-16,34-2 4 16,18-2 1-16,24 4-2 15,1 2 0-15,-16 8-2 16,-16 6 3-16,-20 0-4 15,-12 0 5-15,8-6-6 16,15-8 3-16,22-11 0 16,21-2 0-16,9-4 0 15,-3 1 0-15,-22 12 4 16,-32 8-4-16,-28 10 4 16,-28 8-7-16,-17 0 4 0,31-2-2 15,12-4 2 1,11-4-1-16,17-4 11 15,-20 2 5-15,3 4-7 16,-9 4-2-16,-11 2 0 16,-12 2-5-16,-4 2-2 0,7-2 0 15,9 0 2 1,13-2-1-16,6-4-2 0,12 0 2 16,8 2-1-16,-5 6 0 15,-6 0 7-15,-8 0-2 16,-7 0-4-16,-9 0-1 15,0 0 2-15,-4 0-4 16,2 0 4-16,9 0-2 16,-3 10 9-16,5 6-3 15,-7 2 8-15,3 6-14 16,0 4 8-16,-5 6-6 16,-3 2 2-16,-8 4-3 15,-6 3-1-15,-8-3 0 0,1-3 0 16,2-2 0-1,-2-7 4-15,-4 0-4 0,-11-4 1 16,-15 0-1-16,-15-2 5 16,-11 0 3-16,-8 2 5 15,-11 0-2-15,-7 0 1 16,-8 1-4-16,3 0 8 16,-5 1-14-16,3-1 8 15,-8-6 2-15,-12-6 7 16,-12-5-7-16,-13-6-4 15,-7-2-4-15,-2 0-2 0,0 0 0 16,0 0-2 0,0-27-101-16,-16 5-72 15,-4-6-420-15</inkml:trace>
  <inkml:trace contextRef="#ctx0" brushRef="#br0" timeOffset="899.47">19050 1376 508 0,'0'0'89'15,"0"0"-42"-15,0 0-17 16,0 0-19-16,0 0-10 15,-3 19 8-15,3 2-8 0,0 2 9 16,3 5 19-16,3-1-16 16,1-5-5-16,-3 0-2 15,0-2-1-15,1-4-5 16,2-2-53-16,6-8-73 16,-11-6-121-16</inkml:trace>
  <inkml:trace contextRef="#ctx0" brushRef="#br0" timeOffset="1133.13">19328 1289 512 0,'0'0'206'0,"0"0"-131"15,0 0-72-15,0 0-3 16,0 0-5-16,0 0 4 15,-7 76 1-15,7-40 0 16,0-3 0-16,7-5-22 16,6-5-39-16,6-5-27 15,-13-18-40-15,3 0-147 16</inkml:trace>
  <inkml:trace contextRef="#ctx0" brushRef="#br0" timeOffset="1616.97">19680 1199 621 0,'0'0'121'0,"0"0"-78"16,0 0-11-16,0 0-32 16,0 0-15-16,0 0 3 15,4 56 12-15,-4 8 25 16,0 8-7-16,-2-1-8 15,-4-1 5-15,-1 0-7 16,3-6-7-16,-4-4 6 16,2-8-6-16,0-10 0 15,1-11 0-15,3-13-1 16,2-10 0-16,0-8-1 0,0 0-10 16,0 0-4-16,0-13 14 15,7-20 1-15,8-11 0 16,5-5-7-16,7 9 4 15,6 8-3-15,5 6 3 16,3 4 3-16,-4 6 4 16,-1 6-3-16,-9 6 3 15,-8 4-2-15,-5 0-2 16,-5 4-2-16,-5 22 2 16,-2 10 8-16,-2 8 29 15,0 4-17-15,-2 0-8 16,-23-1-6-16,-1-3-2 15,-10-2-1-15,-6-4 1 0,-8-4-4 16,2-10-27-16,1-8-58 16,34-16-98-16,4 0-115 15</inkml:trace>
  <inkml:trace contextRef="#ctx0" brushRef="#br0" timeOffset="2000.58">20156 1801 563 0,'0'0'75'16,"0"0"-11"-16,157-55-7 16,-90 33-39-16,-3-2 7 0,-8 0-13 15,-9 4-1-15,-16 0-9 16,-9 2 4-16,-11 4 2 15,-7 2 40-15,-4 4 7 16,0 4-9-16,0 2-10 16,-23 2-22-16,-6 0-14 15,-5 2-12-15,-4 22 12 16,2 4 0-16,5 2 6 16,6 0 0-16,6 2-1 15,5-1 3-15,14 1-7 16,0-3-1-16,0 1-6 0,18-2-2 15,11-3 0 1,7-3-1-16,8-8 6 0,-1-6-18 16,1-8-38-16,-30 0-87 15,-6 0-130-15</inkml:trace>
  <inkml:trace contextRef="#ctx0" brushRef="#br0" timeOffset="2466.67">21257 1502 368 0,'0'0'154'0,"0"0"-31"16,0 0-39-16,0 0-24 15,0 0 16-15,0 0-10 16,-44 18-58-16,-1-6-7 15,3 4-1-15,7 0 6 0,12 2-1 16,12 0-5-16,11 2-21 16,0 4 9-16,2 4 4 15,25 0-3-15,2 0 11 16,-3-4 2-16,-8-6 14 16,-11-4-6-16,-7-6 9 15,0 5-2-15,-4-2 11 16,-32 4 9-16,-11 3-12 15,-6-7-25-15,6-8-47 16,11-3-95-16,30 0-129 16</inkml:trace>
  <inkml:trace contextRef="#ctx0" brushRef="#br0" timeOffset="2799.1">21415 1109 449 0,'0'0'407'0,"0"0"-324"16,0 0-32-16,0 0-51 16,0 0-26-16,0 0 2 15,27 100 24-15,-27-28 16 16,0 0-6-16,-2 1-2 15,-7-7 7-15,3-2 11 16,4-6-18-16,2-8-1 0,0-6-7 16,13-6-1-16,18-8-6 15,4-5 6-15,8-13 0 16,1-9 0-16,-2-3-23 16,-3-6-42-16,-32-13-70 15,-7-10-167-15</inkml:trace>
  <inkml:trace contextRef="#ctx0" brushRef="#br0" timeOffset="2946.19">21413 1391 743 0,'0'0'187'16,"0"0"-82"-16,0 0-79 15,0 0-23-15,179-64-3 16,-88 46-16-16,-58 10-150 15,-6-4-146-15</inkml:trace>
  <inkml:trace contextRef="#ctx0" brushRef="#br0" timeOffset="3156.69">22107 814 437 0,'0'0'262'0,"0"0"-262"0,0 0 0 15,0 136 0-15,-12-76 11 16,-3 3-7-16,-6-8-4 16,13-40-70-16,-1-7-211 15</inkml:trace>
  <inkml:trace contextRef="#ctx0" brushRef="#br0" timeOffset="3332.28">22283 910 817 0,'0'0'25'0,"0"0"3"15,-29 106 24-15,-4-35-38 16,-4-3-14-16,24-46-32 15,4-8-265-15</inkml:trace>
  <inkml:trace contextRef="#ctx0" brushRef="#br0" timeOffset="20296.44">11833 4896 502 0,'0'0'7'0,"149"-19"-7"0,-80 16 0 15,7 3 0-15,2 0 8 16,9 0-2-16,8 3 13 16,11 6-11-16,7 1 7 15,5-6 11-15,9-4 8 16,5 0-1-16,6 0-13 16,-3 0 1-16,-3-1-15 15,-7-6 7-15,-2 0-13 16,1-4 2-16,10 0 0 15,4-6-1-15,2-2 6 16,1 1 0-16,-1-5 3 16,-2 5-5-16,-9 4 0 15,-8 6-4-15,-13 6 2 16,-9 2-3-16,-11 0 0 0,-9 0-2 16,-10 0 0-16,-3 10-1 15,6-4 5-15,8-2-5 16,14-4 6-16,7 0-3 15,3 0 2-15,-4 0 0 16,-13 0 0-16,-16 0 0 16,-19 0-4-16,-17 0 3 15,-17 0-2-15,-9 0-3 16,-5 0-4-16,-4 0 3 16,0 10-19-16,0 2-56 15,0-7-83-15,0-5-86 16</inkml:trace>
  <inkml:trace contextRef="#ctx0" brushRef="#br0" timeOffset="22162.49">16407 4810 577 0,'0'0'49'0,"0"0"-41"15,0 0-4-15,0 0-2 16,0 0 2-16,0 0-3 15,0 0 3-15,73-4 2 16,-21 4-2-16,12 0-4 16,21 0 5-16,26 0 6 15,28 0-3-15,25 0 10 16,23 0-8-16,10 0 6 16,3-6 15-16,-4 4-13 15,-13 0-14-15,-11 2-1 0,-12 0-1 16,2 0 1-16,-3 0-2 15,4 0-1 1,3 0 0-16,-2 0 2 0,-2 0-5 16,-4 0 5-16,-8 0-4 15,-17 0 3-15,-11 2-1 16,-14 6 1-16,-12-2 0 16,-5 0-2-16,7 0 4 15,6-2-5-15,14-1 4 16,9-2-4-16,2 1 3 0,1 0-1 15,-9 4 1-15,-10-3-1 16,-18 2 0-16,-17 0 2 16,-19-4-5-16,-9 3 3 15,-6 0 0-15,5-1 0 16,15 1-3-16,14-4 6 16,11 2-2-16,8 2 5 15,-1-3-3-15,-1 3 3 16,-3 5-5-16,-3-4-2 15,-7 4 2-15,0-4 0 16,1-2 1-16,1-2-3 16,12 2 1-16,8-3 0 0,12 0 0 15,1 0 2 1,-3 1-3-16,-12 6 2 0,-15-1-1 16,-12-1 1-16,-3 2-1 15,-4-1 0-15,8-2 0 16,10-2 0-16,10-2 2 15,12 0-2-15,11 0 4 16,-1 0-6-16,-12 0 5 16,-17 0-6-16,-25 0 3 15,-12 0 0-15,-8 0 0 16,5 0 0-16,11 0-2 16,11 0 4-16,16 0-4 15,8 0 4-15,10 0-4 16,1 2 4-16,-3 4-3 15,-8 0 1-15,-5 0 0 16,-7-2 0-16,4 0 5 16,4-2-7-16,14 0 4 0,15 0-3 15,13-2 2-15,8 4 0 16,1 0 0-16,-2 4-1 16,-9 0-1-16,-4 6 1 15,-7-2-5-15,0-4 8 16,5 4-6-16,8 0 6 15,10 0-3-15,3 2 1 16,6 0-1-16,-3-2 0 16,-14 0 1-16,-10-4-2 15,-20-4 4-15,-21-2-4 16,-8-2 2-16,-10 0-1 16,1 0 1-16,-1 0 2 15,3 4 8-15,2 2-1 16,-2 1-8-16,-2-2 2 0,-8-1-3 15,-10 0 1-15,-18-2-4 16,-16-2 4-16,-8 0-3 16,-5 0 2-16,0 0 2 15,0 0 23-15,-13 0-13 16,-21 0-13-16,-13 0-3 16,23 0-110-16,2 0-192 15</inkml:trace>
  <inkml:trace contextRef="#ctx0" brushRef="#br0" timeOffset="35576.18">5612 6414 597 0,'0'0'37'16,"0"0"-28"-16,0 0-7 16,0 0 0-16,0 0 21 15,0 0 15-15,-25 4-28 16,25-4-10-16,20 0-5 15,41 0-16-15,43-5 21 16,45-23 11-16,41-7 23 0,40 1-17 16,28 2 5-1,5 8-6-15,-7 6-2 0,-33 6-5 16,-33 4-3-16,-34-2 5 16,-23 4-10-16,-13-2 9 15,-13 0-1-15,-9 0-1 16,-9-4-1-16,-4 0-2 15,-9 2 1-15,-16-2-5 16,-20 6 6-16,-19 2-6 16,-13 0 3-16,-6 2-3 15,1 0 5-15,-3 0 1 16,2 0 6-16,-2 2-5 16,2-2-8-16,0 0 4 15,0 0-4-15,0 0-1 0,-2 0-46 16,3-2-36-1,-3 0-77-15,0-4-135 0</inkml:trace>
  <inkml:trace contextRef="#ctx0" brushRef="#br0" timeOffset="55039.16">17630 8811 213 0,'0'0'651'0,"0"0"-586"16,0 0-60-16,0 0 20 15,0 0 60-15,0 0-31 16,0 0-37-16,-36-14-16 16,36 12-1-16,0-2 0 15,0 2 11-15,0 0 2 0,2 0-4 16,4 0-9-16,-6 2 8 15,0-2 2-15,2 2 4 16,-2 0-6-16,0-2 3 16,0 2-3-16,2 0 1 15,-2 0 0-15,13 0-6 16,20 0 4-16,25 0-7 16,29 0 6-16,30 0 6 15,18 0 5-15,14-4-9 16,12 0-3-16,1 0-2 15,-6 4-2-15,-13 0 2 16,-21 0-3-16,-28 0 0 16,-27 0-1-16,-22 0 0 15,-12 0 0-15,-10 0 0 16,-8 0 1-16,-7 0 0 0,-5 0 1 16,-3 0 1-1,0 0 1-15,0 0 2 0,0 0 9 16,0 0 0-16,0 0 3 15,0 0 1-15,0 0-3 16,0 0-5-16,0 0-9 16,0 0-1-16,0 0 0 15,0 0 0-15,0 0-37 16,0 0-12-16,0 0-42 16,-26 0-72-16,5 0-66 15,-6 0-323-15</inkml:trace>
  <inkml:trace contextRef="#ctx0" brushRef="#br0" timeOffset="57117.31">17851 9224 641 0,'0'0'163'16,"0"0"-112"-16,0 0-51 16,0 0 2-16,0 0-1 15,46 120 5-15,-29-76-5 16,-2 4 2-16,-1 2-2 16,-4 3 4-16,-3-3-5 0,-5-4 11 15,2-8-3 1,2-10 1-16,-2-6 6 0,0-8-9 15,3-6 0-15,-1-8-6 16,4 0 10-16,3 0-9 16,7-22 0-16,6-22-1 15,6-10 6-15,-6-8 0 16,1 2-3-16,-5 6 0 16,-1 5-3-16,-8 9 3 15,-2 8 0-15,-2 6 0 16,0 4-3-16,-3 4 0 15,1 6-1-15,-2 6-2 0,-1 0-11 16,-4 4-29-16,0-2-8 16,0 0-32-16,0 2-52 15,0 0-82-15</inkml:trace>
  <inkml:trace contextRef="#ctx0" brushRef="#br0" timeOffset="57898.32">18552 9013 638 0,'0'0'76'0,"0"0"-50"16,-113 52 28-16,86-27 14 16,1 7-31-16,1 12-6 15,0 10-20-15,4 12-5 16,0 6 1-16,3 9 9 0,7 5-5 15,5-2-3 1,6-4 2-16,0-9-10 0,0-12 6 16,13-13-6-16,16-11-1 15,8-13-18 1,6-16-30-16,6-6-34 0,-31 0-56 16,-5-20-105-16</inkml:trace>
  <inkml:trace contextRef="#ctx0" brushRef="#br0" timeOffset="58321.86">18938 9164 612 0,'0'0'168'15,"0"0"-137"-15,-133 10-30 16,98 12 32-16,10 8-23 16,2 0-5-16,12 2-4 15,11-2-1-15,0 0 0 16,7-2 3-16,24-4-2 0,4-2 0 15,1-1 1 1,-5-3 3-16,-6 0 13 0,-10-4-4 16,-5 0 3-16,-8-4-6 15,-2-1 12-15,0 2 22 16,0 1-13-16,-29 2-12 16,-21 0-14-16,-14-8-6 15,-9-6-19-15,6 0-57 16,7-12-26-16,46-2-77 15,12-2-125-15</inkml:trace>
  <inkml:trace contextRef="#ctx0" brushRef="#br0" timeOffset="58657.83">19090 8769 728 0,'0'0'30'0,"0"0"-26"15,114 72 2-15,-66-14 63 16,2 12-13-16,-13 0-2 15,-10 5-19-15,-14 1-29 16,-9-4 7-16,-4 0 6 0,0 2 1 16,-31 3-11-16,-19-1-4 15,-9-4-1-15,-5-6-4 16,2-8 0-16,6-14-51 16,4-16-56-16,37-28-121 15</inkml:trace>
  <inkml:trace contextRef="#ctx0" brushRef="#br0" timeOffset="65077.78">21307 8947 816 0,'0'0'40'0,"0"0"-40"0,0 0 0 16,0 0 3-16,0 0 3 15,0 0 7-15,0 0-6 16,182 0-5-16,-63 0-1 16,21 0 3-16,29 0-2 15,29 0 1-15,32 0-3 16,35 0 3-16,27 0-4 0,14 0 2 16,1 8-2-1,-7 0 2-15,-19 2 0 16,-22-2-1-16,-24 0 1 15,-29 0-1-15,-26-4 0 0,-26 1 30 16,-29-4 4-16,-25 2 1 16,-20 0 0-16,-20 3-11 15,-15 0-11-15,-12 1-11 16,-11-1-2-16,-11-2-2 16,-5-3 1-16,-6-1-8 15,0 0 9-15,0 3-7 16,-6-2-44-16,-29 2-28 15,6-3-17-15,-13 0-98 16</inkml:trace>
  <inkml:trace contextRef="#ctx0" brushRef="#br0" timeOffset="66503.14">7508 10022 702 0,'0'0'40'16,"0"0"2"-16,0 0-16 16,0 0 13-16,0 0-39 15,47-10 0-15,6 10 0 0,28 4 1 16,23 16 2-16,23 4 28 16,23 0 46-16,16-2-15 15,17-6-38-15,22-3-14 16,20-13-4-16,16 0-3 15,20-4 4-15,20-29-2 16,17-7-5-16,14-6 7 16,-12 0-5-16,-19 4 0 15,-36 4 1-15,-35 10-2 16,-36 3 3-16,-36 6-4 16,-29 5 0-16,-24 1-1 15,-18 1 1-15,-3 2-2 16,7-2 2-16,8-4-1 15,6 0-15-15,-4 0 13 0,-6 4 2 16,-15 2 0 0,-20 4 2-16,-16 2-1 15,-13 4 0-15,-7-2 0 0,-1 2-1 16,-1 0-1-16,0-2 0 16,2 2-2-16,4 0 3 15,0 0-4-15,1 0-6 16,0 0-18-16,-2 0 9 15,-5 0 5-15,0 0 0 16,-2 0 2-16,0 0 3 16,0 0-12-16,0 0-38 15,0 0-38-15,0 0-56 0,0 0-159 16</inkml:trace>
  <inkml:trace contextRef="#ctx0" brushRef="#br0" timeOffset="73268.95">15514 10233 501 0,'0'0'78'0,"0"0"-40"15,0 0-38-15,0 0 2 16,0 0 20-16,0 0 19 16,96-21 2-16,-90 20-9 15,-4-3 3-15,0 1 4 16,-2 3 5-16,2 0-13 16,-2 0-2-16,0 0 1 0,0 0-1 15,-19-1-19 1,-28-6-12-16,-24 7-7 0,-21 0-4 15,-22 3 10-15,-15 24 1 16,-11 4 0-16,-2 1 0 16,3 2 0-16,19-8-1 15,22-4-1-15,25-6 0 16,30-6 4-16,21-4-3 16,18-2 1-16,4-4-7 15,0 2-2-15,0-2-1 16,0 0-19-16,0 2 19 15,0 2 7-15,0 12 3 16,15 10 0-16,3 16 1 16,1 19 0-16,2 16 19 0,-1 20-10 15,-11 13-5-15,-3 8-1 16,-6 9-2-16,0 3 0 16,-4-2 1-16,-21-5-2 15,1-15 2-15,0-15-2 16,8-20 0-16,7-10 1 15,5-13-2-15,4-12 0 16,0-8 6-16,0-6 0 16,11-6 1-16,16 4 8 15,8-4-5-15,12 3-3 0,10 2-1 16,13-1 3 0,5-4-8-16,13 1 6 15,14-7-2-15,10-2 1 16,-2-2-1-16,-4-2-5 15,-15-1 0-15,-14-2 2 0,-14 1-4 16,-16-2 2-16,-9-2 0 16,-3 2-42-16,-4-2-21 15,10 0-32-15,-1-15-53 16,-29 0-79-16</inkml:trace>
  <inkml:trace contextRef="#ctx0" brushRef="#br0" timeOffset="74368.97">19259 10106 702 0,'0'0'107'16,"0"0"-88"-16,0 0-9 16,0 0 9-16,0 0 1 15,0 0-14-15,138-20 4 16,-24 20-2-16,22 10 3 16,13 2-6-16,7-3 3 15,6-2-7-15,1-3 2 16,-14 0 0-16,-17-4-3 0,-29 0 2 15,-32 0-2-15,-24 0 0 16,-16 0 0-16,-12 0 1 16,-5 0 7-16,-7 0 7 15,-5 0 2-15,0 0-3 16,2 3-1-16,6 2-8 16,3 4 2-16,7 2-6 15,2 1 2-15,3 9-2 16,1 1 1-16,1 7-2 15,0 8 0-15,-2 9 2 16,-1 12-2-16,-2 14 4 0,-1 18-1 16,-2 17 3-1,-5 13 5-15,1 9-2 16,-5 5-6-16,-8 0-2 0,-2-4 0 16,0-9 0-16,-8-11 2 15,-9-10-2-15,-1-10 0 16,3-15 0-16,3-11 1 15,-1-10-1-15,4-10 0 16,0-8 0-16,0-10 3 16,3-8-1-16,-3-10-3 15,-3 0 3-15,-7-3 7 16,-18-5-7-16,-13 0-3 0,-26 0-8 16,-24-13-4-16,-32-5 2 15,-24 2-7 1,-13 4 4-16,-7 2 9 0,11 0 3 15,18 6-4 1,29-2-7-16,38 0-12 0,32-4-24 16,31-12-39-16,17 8-108 15,23-6-453-15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24/04/2023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Reward function tells us that we start in any state S, if we are in some state how much reward do we get from that state only. This is just the immediate reward</a:t>
            </a:r>
          </a:p>
        </p:txBody>
      </p:sp>
      <p:sp>
        <p:nvSpPr>
          <p:cNvPr id="4" name="Slide Number Placeholder 3"/>
          <p:cNvSpPr>
            <a:spLocks noGrp="1"/>
          </p:cNvSpPr>
          <p:nvPr>
            <p:ph type="sldNum" sz="quarter" idx="5"/>
          </p:nvPr>
        </p:nvSpPr>
        <p:spPr/>
        <p:txBody>
          <a:bodyPr/>
          <a:lstStyle/>
          <a:p>
            <a:fld id="{465F1461-96C2-4222-BBBB-83024B2ACE35}" type="slidenum">
              <a:rPr lang="en-PH" smtClean="0"/>
              <a:t>18</a:t>
            </a:fld>
            <a:endParaRPr lang="en-PH"/>
          </a:p>
        </p:txBody>
      </p:sp>
    </p:spTree>
    <p:extLst>
      <p:ext uri="{BB962C8B-B14F-4D97-AF65-F5344CB8AC3E}">
        <p14:creationId xmlns:p14="http://schemas.microsoft.com/office/powerpoint/2010/main" val="1075533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G (goal) of reinforcement learning is to maximize the return.</a:t>
            </a:r>
          </a:p>
          <a:p>
            <a:endParaRPr lang="en-PH" dirty="0"/>
          </a:p>
          <a:p>
            <a:r>
              <a:rPr lang="en-PH" dirty="0"/>
              <a:t>The discount factor makes the return finite. </a:t>
            </a:r>
          </a:p>
          <a:p>
            <a:endParaRPr lang="en-PH" dirty="0"/>
          </a:p>
          <a:p>
            <a:r>
              <a:rPr lang="en-PH" dirty="0"/>
              <a:t>We are going to discount by a factor of gamma at each time step into the future.</a:t>
            </a:r>
          </a:p>
          <a:p>
            <a:endParaRPr lang="en-PH" dirty="0"/>
          </a:p>
          <a:p>
            <a:endParaRPr lang="en-PH" dirty="0"/>
          </a:p>
          <a:p>
            <a:r>
              <a:rPr lang="en-PH" dirty="0"/>
              <a:t>The discount factor has to be between zero and one. </a:t>
            </a:r>
          </a:p>
          <a:p>
            <a:endParaRPr lang="en-PH" dirty="0"/>
          </a:p>
          <a:p>
            <a:r>
              <a:rPr lang="en-PH" dirty="0"/>
              <a:t>If the discount factor is close to zero. Then you only care about the immediate reward</a:t>
            </a:r>
          </a:p>
          <a:p>
            <a:r>
              <a:rPr lang="en-PH" dirty="0"/>
              <a:t>If the discount factor is close to one. Then you care about future rewards.</a:t>
            </a:r>
          </a:p>
        </p:txBody>
      </p:sp>
      <p:sp>
        <p:nvSpPr>
          <p:cNvPr id="4" name="Slide Number Placeholder 3"/>
          <p:cNvSpPr>
            <a:spLocks noGrp="1"/>
          </p:cNvSpPr>
          <p:nvPr>
            <p:ph type="sldNum" sz="quarter" idx="5"/>
          </p:nvPr>
        </p:nvSpPr>
        <p:spPr/>
        <p:txBody>
          <a:bodyPr/>
          <a:lstStyle/>
          <a:p>
            <a:fld id="{465F1461-96C2-4222-BBBB-83024B2ACE35}" type="slidenum">
              <a:rPr lang="en-PH" smtClean="0"/>
              <a:t>20</a:t>
            </a:fld>
            <a:endParaRPr lang="en-PH"/>
          </a:p>
        </p:txBody>
      </p:sp>
    </p:spTree>
    <p:extLst>
      <p:ext uri="{BB962C8B-B14F-4D97-AF65-F5344CB8AC3E}">
        <p14:creationId xmlns:p14="http://schemas.microsoft.com/office/powerpoint/2010/main" val="70628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If you are in state S, how much value will you get from there on. </a:t>
            </a:r>
          </a:p>
          <a:p>
            <a:r>
              <a:rPr lang="en-PH" dirty="0"/>
              <a:t>What is the total reward you will get from that state there on.</a:t>
            </a:r>
          </a:p>
          <a:p>
            <a:endParaRPr lang="en-PH" dirty="0"/>
          </a:p>
          <a:p>
            <a:r>
              <a:rPr lang="en-PH" dirty="0"/>
              <a:t>Basically what this says is that if </a:t>
            </a:r>
            <a:r>
              <a:rPr lang="en-PH" dirty="0" err="1"/>
              <a:t>i</a:t>
            </a:r>
            <a:r>
              <a:rPr lang="en-PH" dirty="0"/>
              <a:t> drop you on to this MRP on some state for example class 2, how much reward will you get until you terminate?</a:t>
            </a:r>
          </a:p>
          <a:p>
            <a:endParaRPr lang="en-PH" dirty="0"/>
          </a:p>
          <a:p>
            <a:r>
              <a:rPr lang="en-PH" dirty="0"/>
              <a:t>We prefer states that gives us more total rewards.</a:t>
            </a:r>
          </a:p>
          <a:p>
            <a:endParaRPr lang="en-PH" dirty="0"/>
          </a:p>
          <a:p>
            <a:endParaRPr lang="en-PH" dirty="0"/>
          </a:p>
          <a:p>
            <a:endParaRPr lang="en-PH" dirty="0"/>
          </a:p>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22</a:t>
            </a:fld>
            <a:endParaRPr lang="en-PH"/>
          </a:p>
        </p:txBody>
      </p:sp>
    </p:spTree>
    <p:extLst>
      <p:ext uri="{BB962C8B-B14F-4D97-AF65-F5344CB8AC3E}">
        <p14:creationId xmlns:p14="http://schemas.microsoft.com/office/powerpoint/2010/main" val="325183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30</a:t>
            </a:fld>
            <a:endParaRPr lang="en-PH"/>
          </a:p>
        </p:txBody>
      </p:sp>
    </p:spTree>
    <p:extLst>
      <p:ext uri="{BB962C8B-B14F-4D97-AF65-F5344CB8AC3E}">
        <p14:creationId xmlns:p14="http://schemas.microsoft.com/office/powerpoint/2010/main" val="250233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customXml" Target="../ink/ink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3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davidsilver.uk/wp-content/uploads/2020/03/intro_RL.pdf" TargetMode="External"/><Relationship Id="rId2" Type="http://schemas.openxmlformats.org/officeDocument/2006/relationships/hyperlink" Target="https://web.stanford.edu/class/cs234/slides/lecture1.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dirty="0">
                <a:solidFill>
                  <a:schemeClr val="bg1"/>
                </a:solidFill>
                <a:latin typeface="Abadi" panose="020B0604020104020204" pitchFamily="34" charset="0"/>
              </a:rPr>
              <a:t>Markov Decision Processes (MDP)</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err="1">
                <a:solidFill>
                  <a:schemeClr val="tx1">
                    <a:lumMod val="95000"/>
                    <a:lumOff val="5000"/>
                  </a:schemeClr>
                </a:solidFill>
                <a:latin typeface="Book Antiqua" panose="02040602050305030304" pitchFamily="18" charset="0"/>
              </a:rPr>
              <a:t>Elizer</a:t>
            </a:r>
            <a:r>
              <a:rPr lang="en-PH" sz="2400" b="1">
                <a:solidFill>
                  <a:schemeClr val="tx1">
                    <a:lumMod val="95000"/>
                    <a:lumOff val="5000"/>
                  </a:schemeClr>
                </a:solidFill>
                <a:latin typeface="Book Antiqua" panose="02040602050305030304" pitchFamily="18" charset="0"/>
              </a:rPr>
              <a:t> Ponio Jr.</a:t>
            </a:r>
            <a:endParaRPr lang="en-PH" sz="2400" b="1" dirty="0">
              <a:solidFill>
                <a:schemeClr val="tx1">
                  <a:lumMod val="95000"/>
                  <a:lumOff val="5000"/>
                </a:schemeClr>
              </a:solidFill>
              <a:latin typeface="Book Antiqua" panose="02040602050305030304" pitchFamily="18" charset="0"/>
            </a:endParaRPr>
          </a:p>
          <a:p>
            <a:pPr algn="ctr"/>
            <a:r>
              <a:rPr lang="en-PH" sz="1600" dirty="0">
                <a:solidFill>
                  <a:schemeClr val="tx1">
                    <a:lumMod val="95000"/>
                    <a:lumOff val="5000"/>
                  </a:schemeClr>
                </a:solidFill>
                <a:latin typeface="Book Antiqua" panose="02040602050305030304" pitchFamily="18" charset="0"/>
              </a:rPr>
              <a:t>Faculty Member</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a:solidFill>
                  <a:schemeClr val="tx1">
                    <a:lumMod val="95000"/>
                    <a:lumOff val="5000"/>
                  </a:schemeClr>
                </a:solidFill>
                <a:latin typeface="Book Antiqua" panose="02040602050305030304" pitchFamily="18" charset="0"/>
              </a:rPr>
              <a:t>Department of Computer Science</a:t>
            </a:r>
          </a:p>
          <a:p>
            <a:pPr algn="ctr"/>
            <a:r>
              <a:rPr lang="en-PH" sz="1600">
                <a:solidFill>
                  <a:schemeClr val="tx1">
                    <a:lumMod val="95000"/>
                    <a:lumOff val="5000"/>
                  </a:schemeClr>
                </a:solidFill>
                <a:latin typeface="Book Antiqua" panose="02040602050305030304" pitchFamily="18" charset="0"/>
              </a:rPr>
              <a:t>College of Computing and Information Technologies (CCIT)</a:t>
            </a:r>
          </a:p>
          <a:p>
            <a:pPr algn="ctr"/>
            <a:r>
              <a:rPr lang="en-PH" sz="160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Process</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A Markov process is a random process, i.e. a sequence of random states </a:t>
                </a:r>
                <a14:m>
                  <m:oMath xmlns:m="http://schemas.openxmlformats.org/officeDocument/2006/math">
                    <m:sSub>
                      <m:sSubPr>
                        <m:ctrlPr>
                          <a:rPr lang="en-US" sz="2600" b="1" i="1" dirty="0" smtClean="0">
                            <a:latin typeface="Cambria Math" panose="02040503050406030204" pitchFamily="18" charset="0"/>
                          </a:rPr>
                        </m:ctrlPr>
                      </m:sSubPr>
                      <m:e>
                        <m:r>
                          <a:rPr lang="en-PH" sz="2600" b="1" i="1" dirty="0" smtClean="0">
                            <a:latin typeface="Cambria Math" panose="02040503050406030204" pitchFamily="18" charset="0"/>
                          </a:rPr>
                          <m:t>𝑺</m:t>
                        </m:r>
                      </m:e>
                      <m:sub>
                        <m:r>
                          <a:rPr lang="en-PH" sz="2600" b="1" i="1" dirty="0" smtClean="0">
                            <a:latin typeface="Cambria Math" panose="02040503050406030204" pitchFamily="18" charset="0"/>
                          </a:rPr>
                          <m:t>𝟏</m:t>
                        </m:r>
                      </m:sub>
                    </m:sSub>
                    <m:r>
                      <a:rPr lang="en-PH" sz="2600" b="1" i="1" dirty="0" smtClean="0">
                        <a:latin typeface="Cambria Math" panose="02040503050406030204" pitchFamily="18" charset="0"/>
                      </a:rPr>
                      <m:t>,</m:t>
                    </m:r>
                    <m:sSub>
                      <m:sSubPr>
                        <m:ctrlPr>
                          <a:rPr lang="en-US" sz="2600" b="1" i="1" dirty="0">
                            <a:latin typeface="Cambria Math" panose="02040503050406030204" pitchFamily="18" charset="0"/>
                          </a:rPr>
                        </m:ctrlPr>
                      </m:sSubPr>
                      <m:e>
                        <m:r>
                          <a:rPr lang="en-PH" sz="2600" b="1" i="1" dirty="0">
                            <a:latin typeface="Cambria Math" panose="02040503050406030204" pitchFamily="18" charset="0"/>
                          </a:rPr>
                          <m:t>𝑺</m:t>
                        </m:r>
                      </m:e>
                      <m:sub>
                        <m:r>
                          <a:rPr lang="en-PH" sz="2600" b="1" i="1" dirty="0" smtClean="0">
                            <a:latin typeface="Cambria Math" panose="02040503050406030204" pitchFamily="18" charset="0"/>
                          </a:rPr>
                          <m:t>𝟐</m:t>
                        </m:r>
                      </m:sub>
                    </m:sSub>
                    <m:r>
                      <a:rPr lang="en-PH" sz="2600" b="1" i="1" dirty="0" smtClean="0">
                        <a:latin typeface="Cambria Math" panose="02040503050406030204" pitchFamily="18" charset="0"/>
                      </a:rPr>
                      <m:t> </m:t>
                    </m:r>
                  </m:oMath>
                </a14:m>
                <a:r>
                  <a:rPr lang="en-US" sz="2600" dirty="0"/>
                  <a:t>... with the Markov property.</a:t>
                </a:r>
              </a:p>
            </p:txBody>
          </p:sp>
        </mc:Choice>
        <mc:Fallback>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4602480"/>
              </a:xfrm>
              <a:blipFill>
                <a:blip r:embed="rId2"/>
                <a:stretch>
                  <a:fillRect l="-828" t="-1987"/>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24D026A5-02D3-4534-83EC-8B92025191B1}"/>
              </a:ext>
            </a:extLst>
          </p:cNvPr>
          <p:cNvPicPr>
            <a:picLocks noChangeAspect="1"/>
          </p:cNvPicPr>
          <p:nvPr/>
        </p:nvPicPr>
        <p:blipFill>
          <a:blip r:embed="rId3"/>
          <a:stretch>
            <a:fillRect/>
          </a:stretch>
        </p:blipFill>
        <p:spPr>
          <a:xfrm>
            <a:off x="1504950" y="2294572"/>
            <a:ext cx="9182100" cy="2695575"/>
          </a:xfrm>
          <a:prstGeom prst="rect">
            <a:avLst/>
          </a:prstGeom>
        </p:spPr>
      </p:pic>
    </p:spTree>
    <p:extLst>
      <p:ext uri="{BB962C8B-B14F-4D97-AF65-F5344CB8AC3E}">
        <p14:creationId xmlns:p14="http://schemas.microsoft.com/office/powerpoint/2010/main" val="189909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Student Markov Chain</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D535B943-AC41-4291-9413-79229E7C9772}"/>
              </a:ext>
            </a:extLst>
          </p:cNvPr>
          <p:cNvPicPr>
            <a:picLocks noChangeAspect="1"/>
          </p:cNvPicPr>
          <p:nvPr/>
        </p:nvPicPr>
        <p:blipFill>
          <a:blip r:embed="rId2"/>
          <a:stretch>
            <a:fillRect/>
          </a:stretch>
        </p:blipFill>
        <p:spPr>
          <a:xfrm>
            <a:off x="3081163" y="1190601"/>
            <a:ext cx="6100936" cy="5124786"/>
          </a:xfrm>
          <a:prstGeom prst="rect">
            <a:avLst/>
          </a:prstGeom>
        </p:spPr>
      </p:pic>
    </p:spTree>
    <p:extLst>
      <p:ext uri="{BB962C8B-B14F-4D97-AF65-F5344CB8AC3E}">
        <p14:creationId xmlns:p14="http://schemas.microsoft.com/office/powerpoint/2010/main" val="693503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Student Markov Chain</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6593841" y="1341120"/>
                <a:ext cx="5144040" cy="1808480"/>
              </a:xfrm>
            </p:spPr>
            <p:txBody>
              <a:bodyPr>
                <a:noAutofit/>
              </a:bodyPr>
              <a:lstStyle/>
              <a:p>
                <a:pPr marL="0" indent="0" algn="ctr">
                  <a:buNone/>
                </a:pPr>
                <a:r>
                  <a:rPr lang="en-US" sz="2600" dirty="0"/>
                  <a:t>Sample episodes for Student Markov Chain starting from </a:t>
                </a:r>
                <a14:m>
                  <m:oMath xmlns:m="http://schemas.openxmlformats.org/officeDocument/2006/math">
                    <m:r>
                      <a:rPr lang="en-PH" sz="2600" i="1" dirty="0" smtClean="0">
                        <a:latin typeface="Cambria Math" panose="02040503050406030204" pitchFamily="18" charset="0"/>
                      </a:rPr>
                      <m:t>𝑆</m:t>
                    </m:r>
                    <m:r>
                      <a:rPr lang="en-PH" sz="2600" i="1" baseline="-25000" dirty="0">
                        <a:latin typeface="Cambria Math" panose="02040503050406030204" pitchFamily="18" charset="0"/>
                      </a:rPr>
                      <m:t>1</m:t>
                    </m:r>
                    <m:r>
                      <a:rPr lang="en-PH" sz="2600" i="1" dirty="0">
                        <a:latin typeface="Cambria Math" panose="02040503050406030204" pitchFamily="18" charset="0"/>
                      </a:rPr>
                      <m:t> = </m:t>
                    </m:r>
                    <m:r>
                      <a:rPr lang="en-PH" sz="2600" i="1" dirty="0" smtClean="0">
                        <a:latin typeface="Cambria Math" panose="02040503050406030204" pitchFamily="18" charset="0"/>
                      </a:rPr>
                      <m:t>𝐶</m:t>
                    </m:r>
                    <m:r>
                      <a:rPr lang="en-PH" sz="2600" i="1" baseline="-25000" dirty="0" smtClean="0">
                        <a:latin typeface="Cambria Math" panose="02040503050406030204" pitchFamily="18" charset="0"/>
                      </a:rPr>
                      <m:t>1</m:t>
                    </m:r>
                  </m:oMath>
                </a14:m>
                <a:endParaRPr lang="en-PH" sz="2600" baseline="-25000" dirty="0"/>
              </a:p>
              <a:p>
                <a:pPr marL="0" indent="0" algn="ctr">
                  <a:buNone/>
                </a:pPr>
                <a:endParaRPr lang="en-PH" sz="2600" baseline="-25000" dirty="0"/>
              </a:p>
              <a:p>
                <a:pPr marL="0" indent="0" algn="ctr">
                  <a:buNone/>
                </a:pPr>
                <a14:m>
                  <m:oMathPara xmlns:m="http://schemas.openxmlformats.org/officeDocument/2006/math">
                    <m:oMathParaPr>
                      <m:jc m:val="centerGroup"/>
                    </m:oMathParaPr>
                    <m:oMath xmlns:m="http://schemas.openxmlformats.org/officeDocument/2006/math">
                      <m:r>
                        <a:rPr lang="en-PH" sz="2600" i="1" dirty="0" smtClean="0">
                          <a:latin typeface="Cambria Math" panose="02040503050406030204" pitchFamily="18" charset="0"/>
                        </a:rPr>
                        <m:t>𝑆</m:t>
                      </m:r>
                      <m:r>
                        <a:rPr lang="en-PH" sz="2600" i="1" baseline="-25000" dirty="0">
                          <a:latin typeface="Cambria Math" panose="02040503050406030204" pitchFamily="18" charset="0"/>
                        </a:rPr>
                        <m:t>1</m:t>
                      </m:r>
                      <m:r>
                        <a:rPr lang="en-PH" sz="2600" i="1" dirty="0">
                          <a:latin typeface="Cambria Math" panose="02040503050406030204" pitchFamily="18" charset="0"/>
                        </a:rPr>
                        <m:t>, </m:t>
                      </m:r>
                      <m:r>
                        <a:rPr lang="en-PH" sz="2600" i="1" dirty="0">
                          <a:latin typeface="Cambria Math" panose="02040503050406030204" pitchFamily="18" charset="0"/>
                        </a:rPr>
                        <m:t>𝑆</m:t>
                      </m:r>
                      <m:r>
                        <a:rPr lang="en-PH" sz="2600" i="1" baseline="-25000" dirty="0">
                          <a:latin typeface="Cambria Math" panose="02040503050406030204" pitchFamily="18" charset="0"/>
                        </a:rPr>
                        <m:t>2</m:t>
                      </m:r>
                      <m:r>
                        <a:rPr lang="en-PH" sz="2600" i="1" dirty="0">
                          <a:latin typeface="Cambria Math" panose="02040503050406030204" pitchFamily="18" charset="0"/>
                        </a:rPr>
                        <m:t>, …, </m:t>
                      </m:r>
                      <m:sSub>
                        <m:sSubPr>
                          <m:ctrlPr>
                            <a:rPr lang="en-PH" sz="2600" i="1" dirty="0" smtClean="0">
                              <a:latin typeface="Cambria Math" panose="02040503050406030204" pitchFamily="18" charset="0"/>
                            </a:rPr>
                          </m:ctrlPr>
                        </m:sSubPr>
                        <m:e>
                          <m:r>
                            <a:rPr lang="en-PH" sz="2600" b="0" i="1" dirty="0" smtClean="0">
                              <a:latin typeface="Cambria Math" panose="02040503050406030204" pitchFamily="18" charset="0"/>
                            </a:rPr>
                            <m:t>𝑆</m:t>
                          </m:r>
                        </m:e>
                        <m:sub>
                          <m:r>
                            <a:rPr lang="en-PH" sz="2600" b="0" i="1" dirty="0" smtClean="0">
                              <a:latin typeface="Cambria Math" panose="02040503050406030204" pitchFamily="18" charset="0"/>
                            </a:rPr>
                            <m:t>𝑇</m:t>
                          </m:r>
                        </m:sub>
                      </m:sSub>
                      <m:r>
                        <a:rPr lang="en-PH" sz="2600" i="1" dirty="0">
                          <a:latin typeface="Cambria Math" panose="02040503050406030204" pitchFamily="18" charset="0"/>
                        </a:rPr>
                        <m:t> </m:t>
                      </m:r>
                    </m:oMath>
                  </m:oMathPara>
                </a14:m>
                <a:endParaRPr lang="en-US" sz="2600" dirty="0"/>
              </a:p>
            </p:txBody>
          </p:sp>
        </mc:Choice>
        <mc:Fallback>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6593841" y="1341120"/>
                <a:ext cx="5144040" cy="1808480"/>
              </a:xfrm>
              <a:blipFill>
                <a:blip r:embed="rId2"/>
                <a:stretch>
                  <a:fillRect l="-1777" t="-5051" r="-3199"/>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D535B943-AC41-4291-9413-79229E7C9772}"/>
              </a:ext>
            </a:extLst>
          </p:cNvPr>
          <p:cNvPicPr>
            <a:picLocks noChangeAspect="1"/>
          </p:cNvPicPr>
          <p:nvPr/>
        </p:nvPicPr>
        <p:blipFill>
          <a:blip r:embed="rId3"/>
          <a:stretch>
            <a:fillRect/>
          </a:stretch>
        </p:blipFill>
        <p:spPr>
          <a:xfrm>
            <a:off x="154886" y="1031035"/>
            <a:ext cx="6306704" cy="5297631"/>
          </a:xfrm>
          <a:prstGeom prst="rect">
            <a:avLst/>
          </a:prstGeom>
        </p:spPr>
      </p:pic>
      <p:sp>
        <p:nvSpPr>
          <p:cNvPr id="12" name="Content Placeholder 9">
            <a:extLst>
              <a:ext uri="{FF2B5EF4-FFF2-40B4-BE49-F238E27FC236}">
                <a16:creationId xmlns:a16="http://schemas.microsoft.com/office/drawing/2014/main" id="{BCE34F67-B17C-4CC0-9453-25083521D7AF}"/>
              </a:ext>
            </a:extLst>
          </p:cNvPr>
          <p:cNvSpPr txBox="1">
            <a:spLocks/>
          </p:cNvSpPr>
          <p:nvPr/>
        </p:nvSpPr>
        <p:spPr>
          <a:xfrm>
            <a:off x="6671626" y="3429000"/>
            <a:ext cx="5144040" cy="26009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C1 C2 C3 Pass </a:t>
            </a:r>
            <a:r>
              <a:rPr lang="en-US" sz="2600" b="1" dirty="0"/>
              <a:t>Sleep</a:t>
            </a:r>
          </a:p>
          <a:p>
            <a:r>
              <a:rPr lang="en-US" sz="2600" dirty="0"/>
              <a:t>C1 FB </a:t>
            </a:r>
            <a:r>
              <a:rPr lang="en-US" sz="2600" dirty="0" err="1"/>
              <a:t>FB</a:t>
            </a:r>
            <a:r>
              <a:rPr lang="en-US" sz="2600" dirty="0"/>
              <a:t> C1 C2 </a:t>
            </a:r>
            <a:r>
              <a:rPr lang="en-US" sz="2600" b="1" dirty="0"/>
              <a:t>Sleep</a:t>
            </a:r>
          </a:p>
          <a:p>
            <a:r>
              <a:rPr lang="en-US" sz="2600" dirty="0"/>
              <a:t>C1 C2 C3 Pub C2 C3 Pass </a:t>
            </a:r>
            <a:r>
              <a:rPr lang="en-US" sz="2600" b="1" dirty="0"/>
              <a:t>Sleep</a:t>
            </a:r>
          </a:p>
          <a:p>
            <a:r>
              <a:rPr lang="en-US" sz="2600" dirty="0"/>
              <a:t>C1 FB </a:t>
            </a:r>
            <a:r>
              <a:rPr lang="en-US" sz="2600" dirty="0" err="1"/>
              <a:t>FB</a:t>
            </a:r>
            <a:r>
              <a:rPr lang="en-US" sz="2600" dirty="0"/>
              <a:t> C1 C2 C3 Pub C1 FB </a:t>
            </a:r>
            <a:r>
              <a:rPr lang="en-US" sz="2600" dirty="0" err="1"/>
              <a:t>FB</a:t>
            </a:r>
            <a:r>
              <a:rPr lang="en-US" sz="2600" dirty="0"/>
              <a:t> </a:t>
            </a:r>
            <a:r>
              <a:rPr lang="en-US" sz="2600" dirty="0" err="1"/>
              <a:t>FB</a:t>
            </a:r>
            <a:r>
              <a:rPr lang="en-US" sz="2600" dirty="0"/>
              <a:t> C1 C2 C3 Pub C2 </a:t>
            </a:r>
            <a:r>
              <a:rPr lang="en-US" sz="2600" b="1" dirty="0"/>
              <a:t>Sleep</a:t>
            </a:r>
          </a:p>
        </p:txBody>
      </p:sp>
    </p:spTree>
    <p:extLst>
      <p:ext uri="{BB962C8B-B14F-4D97-AF65-F5344CB8AC3E}">
        <p14:creationId xmlns:p14="http://schemas.microsoft.com/office/powerpoint/2010/main" val="178800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Student Markov Chain Transition Matrix</a:t>
            </a:r>
          </a:p>
        </p:txBody>
      </p:sp>
      <p:pic>
        <p:nvPicPr>
          <p:cNvPr id="2" name="Picture 1">
            <a:extLst>
              <a:ext uri="{FF2B5EF4-FFF2-40B4-BE49-F238E27FC236}">
                <a16:creationId xmlns:a16="http://schemas.microsoft.com/office/drawing/2014/main" id="{D535B943-AC41-4291-9413-79229E7C9772}"/>
              </a:ext>
            </a:extLst>
          </p:cNvPr>
          <p:cNvPicPr>
            <a:picLocks noChangeAspect="1"/>
          </p:cNvPicPr>
          <p:nvPr/>
        </p:nvPicPr>
        <p:blipFill>
          <a:blip r:embed="rId2"/>
          <a:stretch>
            <a:fillRect/>
          </a:stretch>
        </p:blipFill>
        <p:spPr>
          <a:xfrm>
            <a:off x="154886" y="1031035"/>
            <a:ext cx="6306704" cy="5297631"/>
          </a:xfrm>
          <a:prstGeom prst="rect">
            <a:avLst/>
          </a:prstGeom>
        </p:spPr>
      </p:pic>
      <p:pic>
        <p:nvPicPr>
          <p:cNvPr id="11" name="Picture 10">
            <a:extLst>
              <a:ext uri="{FF2B5EF4-FFF2-40B4-BE49-F238E27FC236}">
                <a16:creationId xmlns:a16="http://schemas.microsoft.com/office/drawing/2014/main" id="{C22B671C-E2BD-4C7C-902D-B952C7281C8F}"/>
              </a:ext>
            </a:extLst>
          </p:cNvPr>
          <p:cNvPicPr>
            <a:picLocks noChangeAspect="1"/>
          </p:cNvPicPr>
          <p:nvPr/>
        </p:nvPicPr>
        <p:blipFill>
          <a:blip r:embed="rId3"/>
          <a:stretch>
            <a:fillRect/>
          </a:stretch>
        </p:blipFill>
        <p:spPr>
          <a:xfrm>
            <a:off x="6453466" y="2730354"/>
            <a:ext cx="5676987" cy="1898992"/>
          </a:xfrm>
          <a:prstGeom prst="rect">
            <a:avLst/>
          </a:prstGeom>
        </p:spPr>
      </p:pic>
    </p:spTree>
    <p:extLst>
      <p:ext uri="{BB962C8B-B14F-4D97-AF65-F5344CB8AC3E}">
        <p14:creationId xmlns:p14="http://schemas.microsoft.com/office/powerpoint/2010/main" val="269589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Recycling Robot Example</a:t>
            </a:r>
          </a:p>
        </p:txBody>
      </p:sp>
      <p:pic>
        <p:nvPicPr>
          <p:cNvPr id="16" name="Picture 15">
            <a:extLst>
              <a:ext uri="{FF2B5EF4-FFF2-40B4-BE49-F238E27FC236}">
                <a16:creationId xmlns:a16="http://schemas.microsoft.com/office/drawing/2014/main" id="{81ED37C4-4DB4-2DF0-4FDF-A5D4F2BFAEAA}"/>
              </a:ext>
            </a:extLst>
          </p:cNvPr>
          <p:cNvPicPr>
            <a:picLocks noChangeAspect="1"/>
          </p:cNvPicPr>
          <p:nvPr/>
        </p:nvPicPr>
        <p:blipFill>
          <a:blip r:embed="rId2"/>
          <a:stretch>
            <a:fillRect/>
          </a:stretch>
        </p:blipFill>
        <p:spPr>
          <a:xfrm>
            <a:off x="861639" y="4946735"/>
            <a:ext cx="4712931" cy="878777"/>
          </a:xfrm>
          <a:prstGeom prst="rect">
            <a:avLst/>
          </a:prstGeom>
        </p:spPr>
      </p:pic>
      <p:pic>
        <p:nvPicPr>
          <p:cNvPr id="17" name="Picture 16">
            <a:extLst>
              <a:ext uri="{FF2B5EF4-FFF2-40B4-BE49-F238E27FC236}">
                <a16:creationId xmlns:a16="http://schemas.microsoft.com/office/drawing/2014/main" id="{3E2E9543-F55C-B3F5-3203-7ADB3B59F2AD}"/>
              </a:ext>
            </a:extLst>
          </p:cNvPr>
          <p:cNvPicPr>
            <a:picLocks noChangeAspect="1"/>
          </p:cNvPicPr>
          <p:nvPr/>
        </p:nvPicPr>
        <p:blipFill>
          <a:blip r:embed="rId3"/>
          <a:stretch>
            <a:fillRect/>
          </a:stretch>
        </p:blipFill>
        <p:spPr>
          <a:xfrm>
            <a:off x="7086601" y="5011442"/>
            <a:ext cx="3264936" cy="579956"/>
          </a:xfrm>
          <a:prstGeom prst="rect">
            <a:avLst/>
          </a:prstGeom>
        </p:spPr>
      </p:pic>
      <p:pic>
        <p:nvPicPr>
          <p:cNvPr id="19" name="Picture 18">
            <a:extLst>
              <a:ext uri="{FF2B5EF4-FFF2-40B4-BE49-F238E27FC236}">
                <a16:creationId xmlns:a16="http://schemas.microsoft.com/office/drawing/2014/main" id="{ED90D043-A0B1-3E5D-D972-EAF27A48DB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0355" y="1387511"/>
            <a:ext cx="4368800" cy="3048000"/>
          </a:xfrm>
          <a:prstGeom prst="rect">
            <a:avLst/>
          </a:prstGeom>
        </p:spPr>
      </p:pic>
    </p:spTree>
    <p:extLst>
      <p:ext uri="{BB962C8B-B14F-4D97-AF65-F5344CB8AC3E}">
        <p14:creationId xmlns:p14="http://schemas.microsoft.com/office/powerpoint/2010/main" val="289476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66713" y="292273"/>
            <a:ext cx="11458574" cy="869778"/>
          </a:xfrm>
        </p:spPr>
        <p:txBody>
          <a:bodyPr/>
          <a:lstStyle/>
          <a:p>
            <a:r>
              <a:rPr lang="en-PH" b="1" dirty="0">
                <a:latin typeface="+mn-lt"/>
              </a:rPr>
              <a:t>Recycling Robot Example</a:t>
            </a:r>
          </a:p>
        </p:txBody>
      </p:sp>
      <p:pic>
        <p:nvPicPr>
          <p:cNvPr id="3" name="Picture 2">
            <a:extLst>
              <a:ext uri="{FF2B5EF4-FFF2-40B4-BE49-F238E27FC236}">
                <a16:creationId xmlns:a16="http://schemas.microsoft.com/office/drawing/2014/main" id="{2584EF44-434F-E4FF-76CC-161A8EE69A69}"/>
              </a:ext>
            </a:extLst>
          </p:cNvPr>
          <p:cNvPicPr>
            <a:picLocks noChangeAspect="1"/>
          </p:cNvPicPr>
          <p:nvPr/>
        </p:nvPicPr>
        <p:blipFill>
          <a:blip r:embed="rId2"/>
          <a:stretch>
            <a:fillRect/>
          </a:stretch>
        </p:blipFill>
        <p:spPr>
          <a:xfrm>
            <a:off x="3590481" y="1739720"/>
            <a:ext cx="5011038" cy="3248796"/>
          </a:xfrm>
          <a:prstGeom prst="rect">
            <a:avLst/>
          </a:prstGeom>
        </p:spPr>
      </p:pic>
    </p:spTree>
    <p:extLst>
      <p:ext uri="{BB962C8B-B14F-4D97-AF65-F5344CB8AC3E}">
        <p14:creationId xmlns:p14="http://schemas.microsoft.com/office/powerpoint/2010/main" val="37132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66713" y="292273"/>
            <a:ext cx="11458574" cy="869778"/>
          </a:xfrm>
        </p:spPr>
        <p:txBody>
          <a:bodyPr/>
          <a:lstStyle/>
          <a:p>
            <a:r>
              <a:rPr lang="en-PH" b="1" dirty="0">
                <a:latin typeface="+mn-lt"/>
              </a:rPr>
              <a:t>Recycling Robot Example</a:t>
            </a:r>
          </a:p>
        </p:txBody>
      </p:sp>
      <p:pic>
        <p:nvPicPr>
          <p:cNvPr id="11" name="Picture 10">
            <a:extLst>
              <a:ext uri="{FF2B5EF4-FFF2-40B4-BE49-F238E27FC236}">
                <a16:creationId xmlns:a16="http://schemas.microsoft.com/office/drawing/2014/main" id="{3C93F9E6-7147-5CD6-F872-956C79AA45F4}"/>
              </a:ext>
            </a:extLst>
          </p:cNvPr>
          <p:cNvPicPr>
            <a:picLocks noChangeAspect="1"/>
          </p:cNvPicPr>
          <p:nvPr/>
        </p:nvPicPr>
        <p:blipFill>
          <a:blip r:embed="rId2"/>
          <a:stretch>
            <a:fillRect/>
          </a:stretch>
        </p:blipFill>
        <p:spPr>
          <a:xfrm>
            <a:off x="2992017" y="1769137"/>
            <a:ext cx="5923870" cy="3030113"/>
          </a:xfrm>
          <a:prstGeom prst="rect">
            <a:avLst/>
          </a:prstGeom>
        </p:spPr>
      </p:pic>
    </p:spTree>
    <p:extLst>
      <p:ext uri="{BB962C8B-B14F-4D97-AF65-F5344CB8AC3E}">
        <p14:creationId xmlns:p14="http://schemas.microsoft.com/office/powerpoint/2010/main" val="133420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Outline</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buFont typeface="Wingdings" panose="05000000000000000000" pitchFamily="2" charset="2"/>
              <a:buChar char="Ø"/>
            </a:pPr>
            <a:r>
              <a:rPr lang="en-US" sz="3500" b="1" dirty="0"/>
              <a:t> </a:t>
            </a:r>
            <a:r>
              <a:rPr lang="en-US" sz="3500" dirty="0"/>
              <a:t>Markov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a:t>
            </a:r>
            <a:r>
              <a:rPr lang="en-US" sz="3500" b="1" dirty="0"/>
              <a:t>Markov Reward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Markov Decision Processes</a:t>
            </a:r>
          </a:p>
        </p:txBody>
      </p:sp>
    </p:spTree>
    <p:extLst>
      <p:ext uri="{BB962C8B-B14F-4D97-AF65-F5344CB8AC3E}">
        <p14:creationId xmlns:p14="http://schemas.microsoft.com/office/powerpoint/2010/main" val="15054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Reward Process (MRPs)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A Markov reward process is a Markov chain with values.</a:t>
            </a:r>
          </a:p>
          <a:p>
            <a:endParaRPr lang="en-US" sz="2600" dirty="0"/>
          </a:p>
        </p:txBody>
      </p:sp>
      <p:pic>
        <p:nvPicPr>
          <p:cNvPr id="2" name="Picture 1">
            <a:extLst>
              <a:ext uri="{FF2B5EF4-FFF2-40B4-BE49-F238E27FC236}">
                <a16:creationId xmlns:a16="http://schemas.microsoft.com/office/drawing/2014/main" id="{69D1B032-C2B3-4078-8682-0D1C50CD37D7}"/>
              </a:ext>
            </a:extLst>
          </p:cNvPr>
          <p:cNvPicPr>
            <a:picLocks noChangeAspect="1"/>
          </p:cNvPicPr>
          <p:nvPr/>
        </p:nvPicPr>
        <p:blipFill>
          <a:blip r:embed="rId3"/>
          <a:stretch>
            <a:fillRect/>
          </a:stretch>
        </p:blipFill>
        <p:spPr>
          <a:xfrm>
            <a:off x="1466850" y="1897380"/>
            <a:ext cx="9258300" cy="3619500"/>
          </a:xfrm>
          <a:prstGeom prst="rect">
            <a:avLst/>
          </a:prstGeom>
        </p:spPr>
      </p:pic>
    </p:spTree>
    <p:extLst>
      <p:ext uri="{BB962C8B-B14F-4D97-AF65-F5344CB8AC3E}">
        <p14:creationId xmlns:p14="http://schemas.microsoft.com/office/powerpoint/2010/main" val="1566479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Reward Process (MRPs)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0" indent="0">
              <a:buNone/>
            </a:pPr>
            <a:endParaRPr lang="en-US" sz="2600" dirty="0"/>
          </a:p>
        </p:txBody>
      </p:sp>
      <p:pic>
        <p:nvPicPr>
          <p:cNvPr id="3" name="Picture 2">
            <a:extLst>
              <a:ext uri="{FF2B5EF4-FFF2-40B4-BE49-F238E27FC236}">
                <a16:creationId xmlns:a16="http://schemas.microsoft.com/office/drawing/2014/main" id="{70C56C59-F725-46A3-8289-C9BAD97F1744}"/>
              </a:ext>
            </a:extLst>
          </p:cNvPr>
          <p:cNvPicPr>
            <a:picLocks noChangeAspect="1"/>
          </p:cNvPicPr>
          <p:nvPr/>
        </p:nvPicPr>
        <p:blipFill>
          <a:blip r:embed="rId2"/>
          <a:stretch>
            <a:fillRect/>
          </a:stretch>
        </p:blipFill>
        <p:spPr>
          <a:xfrm>
            <a:off x="3374015" y="1162051"/>
            <a:ext cx="5869631" cy="5267400"/>
          </a:xfrm>
          <a:prstGeom prst="rect">
            <a:avLst/>
          </a:prstGeom>
        </p:spPr>
      </p:pic>
    </p:spTree>
    <p:extLst>
      <p:ext uri="{BB962C8B-B14F-4D97-AF65-F5344CB8AC3E}">
        <p14:creationId xmlns:p14="http://schemas.microsoft.com/office/powerpoint/2010/main" val="221387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Outline</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buFont typeface="Wingdings" panose="05000000000000000000" pitchFamily="2" charset="2"/>
              <a:buChar char="Ø"/>
            </a:pPr>
            <a:r>
              <a:rPr lang="en-US" sz="3500" b="1" dirty="0"/>
              <a:t> Markov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Markov Reward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Markov Decision Processes</a:t>
            </a:r>
          </a:p>
        </p:txBody>
      </p:sp>
    </p:spTree>
    <p:extLst>
      <p:ext uri="{BB962C8B-B14F-4D97-AF65-F5344CB8AC3E}">
        <p14:creationId xmlns:p14="http://schemas.microsoft.com/office/powerpoint/2010/main" val="990059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a:solidFill>
                  <a:schemeClr val="bg1"/>
                </a:solidFill>
                <a:latin typeface="Abadi" panose="020B0604020104020204" pitchFamily="34" charset="0"/>
              </a:rPr>
              <a:t>Review in Probability, Intro to RL Concepts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Return</a:t>
            </a:r>
            <a:endParaRPr lang="en-PH" b="1" dirty="0">
              <a:latin typeface="+mn-lt"/>
            </a:endParaRP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380999" y="1190188"/>
                <a:ext cx="11458575" cy="5067737"/>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r>
                  <a:rPr lang="en-US" sz="2600" dirty="0"/>
                  <a:t>The discount </a:t>
                </a:r>
                <a14:m>
                  <m:oMath xmlns:m="http://schemas.openxmlformats.org/officeDocument/2006/math">
                    <m:r>
                      <a:rPr lang="en-US" sz="2600" i="1" dirty="0" smtClean="0">
                        <a:latin typeface="Cambria Math" panose="02040503050406030204" pitchFamily="18" charset="0"/>
                      </a:rPr>
                      <m:t>𝛾</m:t>
                    </m:r>
                    <m:r>
                      <a:rPr lang="en-US" sz="2600" i="1" dirty="0" smtClean="0">
                        <a:latin typeface="Cambria Math" panose="02040503050406030204" pitchFamily="18" charset="0"/>
                      </a:rPr>
                      <m:t> ∈ [0, 1] </m:t>
                    </m:r>
                  </m:oMath>
                </a14:m>
                <a:r>
                  <a:rPr lang="en-US" sz="2600" dirty="0"/>
                  <a:t>is the present value of future rewards.</a:t>
                </a:r>
              </a:p>
              <a:p>
                <a:r>
                  <a:rPr lang="en-US" sz="2600" dirty="0"/>
                  <a:t>The value of receiving reward </a:t>
                </a:r>
                <a14:m>
                  <m:oMath xmlns:m="http://schemas.openxmlformats.org/officeDocument/2006/math">
                    <m:r>
                      <a:rPr lang="en-US" sz="2600" i="1" dirty="0" smtClean="0">
                        <a:latin typeface="Cambria Math" panose="02040503050406030204" pitchFamily="18" charset="0"/>
                      </a:rPr>
                      <m:t>𝑅</m:t>
                    </m:r>
                  </m:oMath>
                </a14:m>
                <a:r>
                  <a:rPr lang="en-US" sz="2600" dirty="0"/>
                  <a:t> after </a:t>
                </a:r>
                <a14:m>
                  <m:oMath xmlns:m="http://schemas.openxmlformats.org/officeDocument/2006/math">
                    <m:r>
                      <a:rPr lang="en-US" sz="2600" i="1" dirty="0" smtClean="0">
                        <a:latin typeface="Cambria Math" panose="02040503050406030204" pitchFamily="18" charset="0"/>
                      </a:rPr>
                      <m:t>𝑘</m:t>
                    </m:r>
                    <m:r>
                      <a:rPr lang="en-US" sz="2600" i="1" dirty="0" smtClean="0">
                        <a:latin typeface="Cambria Math" panose="02040503050406030204" pitchFamily="18" charset="0"/>
                      </a:rPr>
                      <m:t> + 1 </m:t>
                    </m:r>
                  </m:oMath>
                </a14:m>
                <a:r>
                  <a:rPr lang="en-US" sz="2600" dirty="0"/>
                  <a:t>time-steps is </a:t>
                </a:r>
                <a14:m>
                  <m:oMath xmlns:m="http://schemas.openxmlformats.org/officeDocument/2006/math">
                    <m:r>
                      <a:rPr lang="en-US" sz="2600" i="1" dirty="0" smtClean="0">
                        <a:latin typeface="Cambria Math" panose="02040503050406030204" pitchFamily="18" charset="0"/>
                      </a:rPr>
                      <m:t>𝛾</m:t>
                    </m:r>
                    <m:r>
                      <a:rPr lang="en-US" sz="2600" i="1" baseline="30000" dirty="0" err="1" smtClean="0">
                        <a:latin typeface="Cambria Math" panose="02040503050406030204" pitchFamily="18" charset="0"/>
                      </a:rPr>
                      <m:t>𝑘</m:t>
                    </m:r>
                    <m:r>
                      <a:rPr lang="en-US" sz="2600" i="1" dirty="0" err="1" smtClean="0">
                        <a:latin typeface="Cambria Math" panose="02040503050406030204" pitchFamily="18" charset="0"/>
                      </a:rPr>
                      <m:t>𝑅</m:t>
                    </m:r>
                  </m:oMath>
                </a14:m>
                <a:r>
                  <a:rPr lang="en-US" sz="2600" dirty="0"/>
                  <a:t>.</a:t>
                </a:r>
              </a:p>
              <a:p>
                <a:r>
                  <a:rPr lang="en-US" sz="2600" dirty="0"/>
                  <a:t>This values immediate reward above delayed reward. </a:t>
                </a:r>
              </a:p>
              <a:p>
                <a:pPr lvl="1"/>
                <a14:m>
                  <m:oMath xmlns:m="http://schemas.openxmlformats.org/officeDocument/2006/math">
                    <m:r>
                      <a:rPr lang="en-US" sz="2600" i="1" dirty="0" smtClean="0">
                        <a:latin typeface="Cambria Math" panose="02040503050406030204" pitchFamily="18" charset="0"/>
                      </a:rPr>
                      <m:t>𝛾</m:t>
                    </m:r>
                  </m:oMath>
                </a14:m>
                <a:r>
                  <a:rPr lang="en-US" sz="2600" dirty="0"/>
                  <a:t> close to 0 leads to ”myopic” evaluation. </a:t>
                </a:r>
              </a:p>
              <a:p>
                <a:pPr lvl="1"/>
                <a14:m>
                  <m:oMath xmlns:m="http://schemas.openxmlformats.org/officeDocument/2006/math">
                    <m:r>
                      <a:rPr lang="en-US" sz="2600" i="1" dirty="0" smtClean="0">
                        <a:latin typeface="Cambria Math" panose="02040503050406030204" pitchFamily="18" charset="0"/>
                      </a:rPr>
                      <m:t>𝛾</m:t>
                    </m:r>
                  </m:oMath>
                </a14:m>
                <a:r>
                  <a:rPr lang="en-US" sz="2600" dirty="0"/>
                  <a:t> close to 1 leads to ”far-sighted” evaluation.</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380999" y="1190188"/>
                <a:ext cx="11458575" cy="5067737"/>
              </a:xfrm>
              <a:blipFill>
                <a:blip r:embed="rId3"/>
                <a:stretch>
                  <a:fillRect l="-798"/>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E01E5B6E-4BA4-4C72-B5F1-273EE32D02E7}"/>
              </a:ext>
            </a:extLst>
          </p:cNvPr>
          <p:cNvPicPr>
            <a:picLocks noChangeAspect="1"/>
          </p:cNvPicPr>
          <p:nvPr/>
        </p:nvPicPr>
        <p:blipFill>
          <a:blip r:embed="rId4"/>
          <a:stretch>
            <a:fillRect/>
          </a:stretch>
        </p:blipFill>
        <p:spPr>
          <a:xfrm>
            <a:off x="2099063" y="1104071"/>
            <a:ext cx="7857587" cy="2414571"/>
          </a:xfrm>
          <a:prstGeom prst="rect">
            <a:avLst/>
          </a:prstGeom>
        </p:spPr>
      </p:pic>
    </p:spTree>
    <p:extLst>
      <p:ext uri="{BB962C8B-B14F-4D97-AF65-F5344CB8AC3E}">
        <p14:creationId xmlns:p14="http://schemas.microsoft.com/office/powerpoint/2010/main" val="87664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Why discount the reward?</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196322" cy="4602480"/>
          </a:xfrm>
        </p:spPr>
        <p:txBody>
          <a:bodyPr>
            <a:normAutofit/>
          </a:bodyPr>
          <a:lstStyle/>
          <a:p>
            <a:r>
              <a:rPr lang="en-US" sz="2600" dirty="0"/>
              <a:t>Uncertainty about the future may </a:t>
            </a:r>
            <a:r>
              <a:rPr lang="en-US" sz="2600" b="1" dirty="0"/>
              <a:t>not be fully represented. </a:t>
            </a:r>
          </a:p>
          <a:p>
            <a:r>
              <a:rPr lang="en-US" sz="2600" dirty="0"/>
              <a:t>Animal/human behavior shows preference for immediate reward. </a:t>
            </a:r>
          </a:p>
        </p:txBody>
      </p:sp>
    </p:spTree>
    <p:extLst>
      <p:ext uri="{BB962C8B-B14F-4D97-AF65-F5344CB8AC3E}">
        <p14:creationId xmlns:p14="http://schemas.microsoft.com/office/powerpoint/2010/main" val="2200119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Value Function</a:t>
            </a:r>
          </a:p>
        </p:txBody>
      </p:sp>
      <p:pic>
        <p:nvPicPr>
          <p:cNvPr id="11" name="Picture 10">
            <a:extLst>
              <a:ext uri="{FF2B5EF4-FFF2-40B4-BE49-F238E27FC236}">
                <a16:creationId xmlns:a16="http://schemas.microsoft.com/office/drawing/2014/main" id="{C96B4634-6AD4-7030-A071-F6B632952303}"/>
              </a:ext>
            </a:extLst>
          </p:cNvPr>
          <p:cNvPicPr>
            <a:picLocks noChangeAspect="1"/>
          </p:cNvPicPr>
          <p:nvPr/>
        </p:nvPicPr>
        <p:blipFill>
          <a:blip r:embed="rId3"/>
          <a:stretch>
            <a:fillRect/>
          </a:stretch>
        </p:blipFill>
        <p:spPr>
          <a:xfrm>
            <a:off x="388062" y="1675997"/>
            <a:ext cx="11415875" cy="3976042"/>
          </a:xfrm>
          <a:prstGeom prst="rect">
            <a:avLst/>
          </a:prstGeom>
        </p:spPr>
      </p:pic>
    </p:spTree>
    <p:extLst>
      <p:ext uri="{BB962C8B-B14F-4D97-AF65-F5344CB8AC3E}">
        <p14:creationId xmlns:p14="http://schemas.microsoft.com/office/powerpoint/2010/main" val="425789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Example: Student Markov Chain Returns</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0" indent="0">
                  <a:buNone/>
                </a:pPr>
                <a:r>
                  <a:rPr lang="en-US" sz="2600" dirty="0"/>
                  <a:t>Sample </a:t>
                </a:r>
                <a:r>
                  <a:rPr lang="en-US" sz="2600" b="1" dirty="0">
                    <a:solidFill>
                      <a:srgbClr val="FF0000"/>
                    </a:solidFill>
                  </a:rPr>
                  <a:t>returns</a:t>
                </a:r>
                <a:r>
                  <a:rPr lang="en-US" sz="2600" dirty="0"/>
                  <a:t> for Student Markov Chain:</a:t>
                </a:r>
              </a:p>
              <a:p>
                <a:pPr marL="0" indent="0">
                  <a:buNone/>
                </a:pPr>
                <a:r>
                  <a:rPr lang="en-US" sz="2600" dirty="0"/>
                  <a:t>Starting from </a:t>
                </a:r>
                <a14:m>
                  <m:oMath xmlns:m="http://schemas.openxmlformats.org/officeDocument/2006/math">
                    <m:r>
                      <a:rPr lang="en-US" sz="2600" i="1" dirty="0" smtClean="0">
                        <a:latin typeface="Cambria Math" panose="02040503050406030204" pitchFamily="18" charset="0"/>
                      </a:rPr>
                      <m:t>𝑆</m:t>
                    </m:r>
                    <m:r>
                      <a:rPr lang="en-US" sz="2600" i="1" baseline="-25000" dirty="0">
                        <a:latin typeface="Cambria Math" panose="02040503050406030204" pitchFamily="18" charset="0"/>
                      </a:rPr>
                      <m:t>1</m:t>
                    </m:r>
                    <m:r>
                      <a:rPr lang="en-US" sz="2600" i="1" dirty="0">
                        <a:latin typeface="Cambria Math" panose="02040503050406030204" pitchFamily="18" charset="0"/>
                      </a:rPr>
                      <m:t> = </m:t>
                    </m:r>
                    <m:r>
                      <a:rPr lang="en-US" sz="2600" i="1" dirty="0">
                        <a:latin typeface="Cambria Math" panose="02040503050406030204" pitchFamily="18" charset="0"/>
                      </a:rPr>
                      <m:t>𝐶</m:t>
                    </m:r>
                    <m:r>
                      <a:rPr lang="en-US" sz="2600" i="1" baseline="-25000" dirty="0">
                        <a:latin typeface="Cambria Math" panose="02040503050406030204" pitchFamily="18" charset="0"/>
                      </a:rPr>
                      <m:t>1</m:t>
                    </m:r>
                    <m:r>
                      <a:rPr lang="en-US" sz="2600" i="1" dirty="0">
                        <a:latin typeface="Cambria Math" panose="02040503050406030204" pitchFamily="18" charset="0"/>
                      </a:rPr>
                      <m:t> </m:t>
                    </m:r>
                  </m:oMath>
                </a14:m>
                <a:r>
                  <a:rPr lang="en-US" sz="2600" dirty="0"/>
                  <a:t>with </a:t>
                </a:r>
                <a14:m>
                  <m:oMath xmlns:m="http://schemas.openxmlformats.org/officeDocument/2006/math">
                    <m:r>
                      <a:rPr lang="en-US" sz="2600" i="1" dirty="0" smtClean="0">
                        <a:latin typeface="Cambria Math" panose="02040503050406030204" pitchFamily="18" charset="0"/>
                      </a:rPr>
                      <m:t>𝛾</m:t>
                    </m:r>
                    <m:r>
                      <a:rPr lang="en-US" sz="2600" i="1" dirty="0" smtClean="0">
                        <a:latin typeface="Cambria Math" panose="02040503050406030204" pitchFamily="18" charset="0"/>
                      </a:rPr>
                      <m:t> = ½</m:t>
                    </m:r>
                  </m:oMath>
                </a14:m>
                <a:endParaRPr lang="en-US" sz="2600" dirty="0"/>
              </a:p>
              <a:p>
                <a:pPr marL="0" indent="0">
                  <a:buNone/>
                </a:pPr>
                <a:endParaRPr lang="en-US" sz="2600" dirty="0"/>
              </a:p>
              <a:p>
                <a:pPr marL="0" indent="0">
                  <a:buNone/>
                </a:pPr>
                <a:endParaRPr lang="en-US" sz="2600" dirty="0"/>
              </a:p>
            </p:txBody>
          </p:sp>
        </mc:Choice>
        <mc:Fallback>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4602480"/>
              </a:xfrm>
              <a:blipFill>
                <a:blip r:embed="rId2"/>
                <a:stretch>
                  <a:fillRect l="-993" t="-1987"/>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3BBD37E2-1531-4FF5-ACF2-18A80162F8D2}"/>
              </a:ext>
            </a:extLst>
          </p:cNvPr>
          <p:cNvPicPr>
            <a:picLocks noChangeAspect="1"/>
          </p:cNvPicPr>
          <p:nvPr/>
        </p:nvPicPr>
        <p:blipFill>
          <a:blip r:embed="rId3"/>
          <a:stretch>
            <a:fillRect/>
          </a:stretch>
        </p:blipFill>
        <p:spPr>
          <a:xfrm>
            <a:off x="1157556" y="2574646"/>
            <a:ext cx="9876888" cy="2779674"/>
          </a:xfrm>
          <a:prstGeom prst="rect">
            <a:avLst/>
          </a:prstGeom>
        </p:spPr>
      </p:pic>
    </p:spTree>
    <p:extLst>
      <p:ext uri="{BB962C8B-B14F-4D97-AF65-F5344CB8AC3E}">
        <p14:creationId xmlns:p14="http://schemas.microsoft.com/office/powerpoint/2010/main" val="1454926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State-Value Function for Student MRP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DF9AD64C-1279-4267-B7D7-05D188B73217}"/>
              </a:ext>
            </a:extLst>
          </p:cNvPr>
          <p:cNvPicPr>
            <a:picLocks noChangeAspect="1"/>
          </p:cNvPicPr>
          <p:nvPr/>
        </p:nvPicPr>
        <p:blipFill>
          <a:blip r:embed="rId2"/>
          <a:stretch>
            <a:fillRect/>
          </a:stretch>
        </p:blipFill>
        <p:spPr>
          <a:xfrm>
            <a:off x="3158030" y="1162051"/>
            <a:ext cx="5668545" cy="5194009"/>
          </a:xfrm>
          <a:prstGeom prst="rect">
            <a:avLst/>
          </a:prstGeom>
        </p:spPr>
      </p:pic>
    </p:spTree>
    <p:extLst>
      <p:ext uri="{BB962C8B-B14F-4D97-AF65-F5344CB8AC3E}">
        <p14:creationId xmlns:p14="http://schemas.microsoft.com/office/powerpoint/2010/main" val="1072967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State-Value Function for Student MRP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3" name="Picture 2">
            <a:extLst>
              <a:ext uri="{FF2B5EF4-FFF2-40B4-BE49-F238E27FC236}">
                <a16:creationId xmlns:a16="http://schemas.microsoft.com/office/drawing/2014/main" id="{B1670EDE-4716-48CD-8738-9D8020871E32}"/>
              </a:ext>
            </a:extLst>
          </p:cNvPr>
          <p:cNvPicPr>
            <a:picLocks noChangeAspect="1"/>
          </p:cNvPicPr>
          <p:nvPr/>
        </p:nvPicPr>
        <p:blipFill>
          <a:blip r:embed="rId2"/>
          <a:stretch>
            <a:fillRect/>
          </a:stretch>
        </p:blipFill>
        <p:spPr>
          <a:xfrm>
            <a:off x="3043896" y="1173018"/>
            <a:ext cx="5870526" cy="5212395"/>
          </a:xfrm>
          <a:prstGeom prst="rect">
            <a:avLst/>
          </a:prstGeom>
        </p:spPr>
      </p:pic>
    </p:spTree>
    <p:extLst>
      <p:ext uri="{BB962C8B-B14F-4D97-AF65-F5344CB8AC3E}">
        <p14:creationId xmlns:p14="http://schemas.microsoft.com/office/powerpoint/2010/main" val="2778759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State-Value Function for Student MRP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BB0A973E-4CB8-4942-B3C1-3A5FB4E9EAE7}"/>
              </a:ext>
            </a:extLst>
          </p:cNvPr>
          <p:cNvPicPr>
            <a:picLocks noChangeAspect="1"/>
          </p:cNvPicPr>
          <p:nvPr/>
        </p:nvPicPr>
        <p:blipFill>
          <a:blip r:embed="rId2"/>
          <a:stretch>
            <a:fillRect/>
          </a:stretch>
        </p:blipFill>
        <p:spPr>
          <a:xfrm>
            <a:off x="3249490" y="1162051"/>
            <a:ext cx="5664443" cy="516563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6F59BAD-C468-4904-98BF-20F8FF73C764}"/>
                  </a:ext>
                </a:extLst>
              </p14:cNvPr>
              <p14:cNvContentPartPr/>
              <p14:nvPr/>
            </p14:nvContentPartPr>
            <p14:xfrm>
              <a:off x="3004560" y="1730160"/>
              <a:ext cx="7320960" cy="2996280"/>
            </p14:xfrm>
          </p:contentPart>
        </mc:Choice>
        <mc:Fallback xmlns="">
          <p:pic>
            <p:nvPicPr>
              <p:cNvPr id="3" name="Ink 2">
                <a:extLst>
                  <a:ext uri="{FF2B5EF4-FFF2-40B4-BE49-F238E27FC236}">
                    <a16:creationId xmlns:a16="http://schemas.microsoft.com/office/drawing/2014/main" id="{56F59BAD-C468-4904-98BF-20F8FF73C764}"/>
                  </a:ext>
                </a:extLst>
              </p:cNvPr>
              <p:cNvPicPr/>
              <p:nvPr/>
            </p:nvPicPr>
            <p:blipFill>
              <a:blip r:embed="rId4"/>
              <a:stretch>
                <a:fillRect/>
              </a:stretch>
            </p:blipFill>
            <p:spPr>
              <a:xfrm>
                <a:off x="2995200" y="1720800"/>
                <a:ext cx="7339680" cy="3015000"/>
              </a:xfrm>
              <a:prstGeom prst="rect">
                <a:avLst/>
              </a:prstGeom>
            </p:spPr>
          </p:pic>
        </mc:Fallback>
      </mc:AlternateContent>
    </p:spTree>
    <p:extLst>
      <p:ext uri="{BB962C8B-B14F-4D97-AF65-F5344CB8AC3E}">
        <p14:creationId xmlns:p14="http://schemas.microsoft.com/office/powerpoint/2010/main" val="3420009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Bellman Equation for MRPs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The value function can be decomposed into two parts: </a:t>
                </a:r>
              </a:p>
              <a:p>
                <a:pPr lvl="1"/>
                <a:r>
                  <a:rPr lang="en-US" dirty="0"/>
                  <a:t>immediate reward </a:t>
                </a:r>
                <a14:m>
                  <m:oMath xmlns:m="http://schemas.openxmlformats.org/officeDocument/2006/math">
                    <m:sSub>
                      <m:sSubPr>
                        <m:ctrlPr>
                          <a:rPr lang="en-US" i="1" smtClean="0">
                            <a:latin typeface="Cambria Math" panose="02040503050406030204" pitchFamily="18" charset="0"/>
                          </a:rPr>
                        </m:ctrlPr>
                      </m:sSubPr>
                      <m:e>
                        <m:r>
                          <a:rPr lang="en-PH" b="0" i="1" smtClean="0">
                            <a:latin typeface="Cambria Math" panose="02040503050406030204" pitchFamily="18" charset="0"/>
                          </a:rPr>
                          <m:t>𝑅</m:t>
                        </m:r>
                      </m:e>
                      <m:sub>
                        <m:r>
                          <a:rPr lang="en-PH" b="0" i="1" smtClean="0">
                            <a:latin typeface="Cambria Math" panose="02040503050406030204" pitchFamily="18" charset="0"/>
                          </a:rPr>
                          <m:t>𝑡</m:t>
                        </m:r>
                        <m:r>
                          <a:rPr lang="en-PH" b="0" i="1" smtClean="0">
                            <a:latin typeface="Cambria Math" panose="02040503050406030204" pitchFamily="18" charset="0"/>
                          </a:rPr>
                          <m:t>+1</m:t>
                        </m:r>
                      </m:sub>
                    </m:sSub>
                  </m:oMath>
                </a14:m>
                <a:r>
                  <a:rPr lang="en-US" baseline="-25000" dirty="0"/>
                  <a:t> </a:t>
                </a:r>
              </a:p>
              <a:p>
                <a:pPr lvl="1"/>
                <a:r>
                  <a:rPr lang="en-US" dirty="0"/>
                  <a:t>discounted value of successor state </a:t>
                </a:r>
                <a14:m>
                  <m:oMath xmlns:m="http://schemas.openxmlformats.org/officeDocument/2006/math">
                    <m:r>
                      <a:rPr lang="en-US" i="1" dirty="0" smtClean="0">
                        <a:latin typeface="Cambria Math" panose="02040503050406030204" pitchFamily="18" charset="0"/>
                      </a:rPr>
                      <m:t>𝛾</m:t>
                    </m:r>
                    <m:r>
                      <a:rPr lang="en-US" i="1" dirty="0" smtClean="0">
                        <a:latin typeface="Cambria Math" panose="02040503050406030204" pitchFamily="18" charset="0"/>
                      </a:rPr>
                      <m:t>𝑣</m:t>
                    </m:r>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PH" b="0" i="1" dirty="0" smtClean="0">
                            <a:latin typeface="Cambria Math" panose="02040503050406030204" pitchFamily="18" charset="0"/>
                          </a:rPr>
                          <m:t>𝑆</m:t>
                        </m:r>
                      </m:e>
                      <m:sub>
                        <m:r>
                          <a:rPr lang="en-PH" b="0" i="1" dirty="0" smtClean="0">
                            <a:latin typeface="Cambria Math" panose="02040503050406030204" pitchFamily="18" charset="0"/>
                          </a:rPr>
                          <m:t>𝑡</m:t>
                        </m:r>
                        <m:r>
                          <a:rPr lang="en-PH"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4602480"/>
              </a:xfrm>
              <a:blipFill>
                <a:blip r:embed="rId2"/>
                <a:stretch>
                  <a:fillRect l="-828" t="-1987"/>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1E5E736F-C1B3-4018-A31C-6B85B34311E4}"/>
              </a:ext>
            </a:extLst>
          </p:cNvPr>
          <p:cNvPicPr>
            <a:picLocks noChangeAspect="1"/>
          </p:cNvPicPr>
          <p:nvPr/>
        </p:nvPicPr>
        <p:blipFill>
          <a:blip r:embed="rId3"/>
          <a:stretch>
            <a:fillRect/>
          </a:stretch>
        </p:blipFill>
        <p:spPr>
          <a:xfrm>
            <a:off x="2788442" y="2833370"/>
            <a:ext cx="6381433" cy="2545453"/>
          </a:xfrm>
          <a:prstGeom prst="rect">
            <a:avLst/>
          </a:prstGeom>
        </p:spPr>
      </p:pic>
      <p:pic>
        <p:nvPicPr>
          <p:cNvPr id="12" name="Picture 11">
            <a:extLst>
              <a:ext uri="{FF2B5EF4-FFF2-40B4-BE49-F238E27FC236}">
                <a16:creationId xmlns:a16="http://schemas.microsoft.com/office/drawing/2014/main" id="{BAEC947B-5898-4D4C-BF7F-67FD67F141B2}"/>
              </a:ext>
            </a:extLst>
          </p:cNvPr>
          <p:cNvPicPr>
            <a:picLocks noChangeAspect="1"/>
          </p:cNvPicPr>
          <p:nvPr/>
        </p:nvPicPr>
        <p:blipFill rotWithShape="1">
          <a:blip r:embed="rId4"/>
          <a:srcRect l="25846" t="-515" r="23152" b="80777"/>
          <a:stretch/>
        </p:blipFill>
        <p:spPr>
          <a:xfrm>
            <a:off x="7415823" y="2567951"/>
            <a:ext cx="3655645" cy="398148"/>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0BEFB0A6-06C8-4CA3-9708-0C7AC3C0497A}"/>
                  </a:ext>
                </a:extLst>
              </p14:cNvPr>
              <p14:cNvContentPartPr/>
              <p14:nvPr/>
            </p14:nvContentPartPr>
            <p14:xfrm>
              <a:off x="3759120" y="1080720"/>
              <a:ext cx="7027200" cy="5261400"/>
            </p14:xfrm>
          </p:contentPart>
        </mc:Choice>
        <mc:Fallback xmlns="">
          <p:pic>
            <p:nvPicPr>
              <p:cNvPr id="3" name="Ink 2">
                <a:extLst>
                  <a:ext uri="{FF2B5EF4-FFF2-40B4-BE49-F238E27FC236}">
                    <a16:creationId xmlns:a16="http://schemas.microsoft.com/office/drawing/2014/main" id="{0BEFB0A6-06C8-4CA3-9708-0C7AC3C0497A}"/>
                  </a:ext>
                </a:extLst>
              </p:cNvPr>
              <p:cNvPicPr/>
              <p:nvPr/>
            </p:nvPicPr>
            <p:blipFill>
              <a:blip r:embed="rId6"/>
              <a:stretch>
                <a:fillRect/>
              </a:stretch>
            </p:blipFill>
            <p:spPr>
              <a:xfrm>
                <a:off x="3749760" y="1071360"/>
                <a:ext cx="7045920" cy="5280120"/>
              </a:xfrm>
              <a:prstGeom prst="rect">
                <a:avLst/>
              </a:prstGeom>
            </p:spPr>
          </p:pic>
        </mc:Fallback>
      </mc:AlternateContent>
    </p:spTree>
    <p:extLst>
      <p:ext uri="{BB962C8B-B14F-4D97-AF65-F5344CB8AC3E}">
        <p14:creationId xmlns:p14="http://schemas.microsoft.com/office/powerpoint/2010/main" val="1955459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Bellman Equation for Student MRP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E1D921B2-462C-48A2-A887-D436F407A800}"/>
              </a:ext>
            </a:extLst>
          </p:cNvPr>
          <p:cNvPicPr>
            <a:picLocks noChangeAspect="1"/>
          </p:cNvPicPr>
          <p:nvPr/>
        </p:nvPicPr>
        <p:blipFill>
          <a:blip r:embed="rId2"/>
          <a:stretch>
            <a:fillRect/>
          </a:stretch>
        </p:blipFill>
        <p:spPr>
          <a:xfrm>
            <a:off x="3247097" y="1162051"/>
            <a:ext cx="5697806" cy="5248207"/>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548D542-F8D4-4AE6-A267-D7031ACB38CB}"/>
                  </a:ext>
                </a:extLst>
              </p14:cNvPr>
              <p14:cNvContentPartPr/>
              <p14:nvPr/>
            </p14:nvContentPartPr>
            <p14:xfrm>
              <a:off x="6388560" y="1131120"/>
              <a:ext cx="2400480" cy="3259080"/>
            </p14:xfrm>
          </p:contentPart>
        </mc:Choice>
        <mc:Fallback xmlns="">
          <p:pic>
            <p:nvPicPr>
              <p:cNvPr id="3" name="Ink 2">
                <a:extLst>
                  <a:ext uri="{FF2B5EF4-FFF2-40B4-BE49-F238E27FC236}">
                    <a16:creationId xmlns:a16="http://schemas.microsoft.com/office/drawing/2014/main" id="{E548D542-F8D4-4AE6-A267-D7031ACB38CB}"/>
                  </a:ext>
                </a:extLst>
              </p:cNvPr>
              <p:cNvPicPr/>
              <p:nvPr/>
            </p:nvPicPr>
            <p:blipFill>
              <a:blip r:embed="rId4"/>
              <a:stretch>
                <a:fillRect/>
              </a:stretch>
            </p:blipFill>
            <p:spPr>
              <a:xfrm>
                <a:off x="6379200" y="1121760"/>
                <a:ext cx="2419200" cy="3277800"/>
              </a:xfrm>
              <a:prstGeom prst="rect">
                <a:avLst/>
              </a:prstGeom>
            </p:spPr>
          </p:pic>
        </mc:Fallback>
      </mc:AlternateContent>
    </p:spTree>
    <p:extLst>
      <p:ext uri="{BB962C8B-B14F-4D97-AF65-F5344CB8AC3E}">
        <p14:creationId xmlns:p14="http://schemas.microsoft.com/office/powerpoint/2010/main" val="1656768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Outline</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buFont typeface="Wingdings" panose="05000000000000000000" pitchFamily="2" charset="2"/>
              <a:buChar char="Ø"/>
            </a:pPr>
            <a:r>
              <a:rPr lang="en-US" sz="3500" b="1" dirty="0"/>
              <a:t> </a:t>
            </a:r>
            <a:r>
              <a:rPr lang="en-US" sz="3500" dirty="0"/>
              <a:t>Markov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Markov Reward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b="1" dirty="0"/>
              <a:t> Markov Decision Processes</a:t>
            </a:r>
          </a:p>
        </p:txBody>
      </p:sp>
    </p:spTree>
    <p:extLst>
      <p:ext uri="{BB962C8B-B14F-4D97-AF65-F5344CB8AC3E}">
        <p14:creationId xmlns:p14="http://schemas.microsoft.com/office/powerpoint/2010/main" val="138956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a:latin typeface="+mn-lt"/>
              </a:rPr>
              <a:t>The Agent and the Environment</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9" y="1429420"/>
                <a:ext cx="11458575" cy="4514180"/>
              </a:xfrm>
            </p:spPr>
            <p:txBody>
              <a:bodyPr>
                <a:normAutofit/>
              </a:bodyPr>
              <a:lstStyle/>
              <a:p>
                <a:pPr marL="0" indent="0">
                  <a:buNone/>
                </a:pPr>
                <a:r>
                  <a:rPr lang="en-US" sz="2600" dirty="0"/>
                  <a:t>At each timestep </a:t>
                </a:r>
                <a14:m>
                  <m:oMath xmlns:m="http://schemas.openxmlformats.org/officeDocument/2006/math">
                    <m:r>
                      <a:rPr lang="en-PH" sz="2600" b="0" i="1" smtClean="0">
                        <a:latin typeface="Cambria Math" panose="02040503050406030204" pitchFamily="18" charset="0"/>
                      </a:rPr>
                      <m:t>𝑡</m:t>
                    </m:r>
                  </m:oMath>
                </a14:m>
                <a:r>
                  <a:rPr lang="en-US" sz="2600" dirty="0"/>
                  <a:t>, the agent:</a:t>
                </a:r>
              </a:p>
              <a:p>
                <a:pPr marL="0" indent="0">
                  <a:buNone/>
                </a:pPr>
                <a:r>
                  <a:rPr lang="en-US" sz="2600" dirty="0"/>
                  <a:t>• Performs an action </a:t>
                </a:r>
                <a14:m>
                  <m:oMath xmlns:m="http://schemas.openxmlformats.org/officeDocument/2006/math">
                    <m:r>
                      <a:rPr lang="en-US" sz="2600" i="1" dirty="0" smtClean="0">
                        <a:latin typeface="Cambria Math" panose="02040503050406030204" pitchFamily="18" charset="0"/>
                      </a:rPr>
                      <m:t>𝑎</m:t>
                    </m:r>
                    <m:r>
                      <a:rPr lang="en-US" sz="2600" i="1" baseline="-25000" dirty="0" smtClean="0">
                        <a:latin typeface="Cambria Math" panose="02040503050406030204" pitchFamily="18" charset="0"/>
                      </a:rPr>
                      <m:t>𝑡</m:t>
                    </m:r>
                  </m:oMath>
                </a14:m>
                <a:r>
                  <a:rPr lang="en-US" sz="2600" baseline="-25000" dirty="0"/>
                  <a:t>  </a:t>
                </a:r>
              </a:p>
              <a:p>
                <a:pPr marL="0" indent="0">
                  <a:buNone/>
                </a:pPr>
                <a:r>
                  <a:rPr lang="en-US" sz="2600" dirty="0"/>
                  <a:t>• Receives observation </a:t>
                </a:r>
                <a14:m>
                  <m:oMath xmlns:m="http://schemas.openxmlformats.org/officeDocument/2006/math">
                    <m:sSub>
                      <m:sSubPr>
                        <m:ctrlPr>
                          <a:rPr lang="en-US" sz="2600" i="1">
                            <a:latin typeface="Cambria Math" panose="02040503050406030204" pitchFamily="18" charset="0"/>
                          </a:rPr>
                        </m:ctrlPr>
                      </m:sSubPr>
                      <m:e>
                        <m:r>
                          <a:rPr lang="en-PH" sz="2600" b="0" i="1" smtClean="0">
                            <a:latin typeface="Cambria Math" panose="02040503050406030204" pitchFamily="18" charset="0"/>
                          </a:rPr>
                          <m:t>𝑜</m:t>
                        </m:r>
                      </m:e>
                      <m:sub>
                        <m:r>
                          <a:rPr lang="en-PH" sz="2600" i="1">
                            <a:latin typeface="Cambria Math" panose="02040503050406030204" pitchFamily="18" charset="0"/>
                          </a:rPr>
                          <m:t>𝑡</m:t>
                        </m:r>
                      </m:sub>
                    </m:sSub>
                  </m:oMath>
                </a14:m>
                <a:endParaRPr lang="en-US" sz="2600" dirty="0"/>
              </a:p>
              <a:p>
                <a:pPr marL="0" indent="0">
                  <a:buNone/>
                </a:pPr>
                <a:r>
                  <a:rPr lang="en-US" sz="2600" dirty="0"/>
                  <a:t>• Receives reward </a:t>
                </a:r>
                <a14:m>
                  <m:oMath xmlns:m="http://schemas.openxmlformats.org/officeDocument/2006/math">
                    <m:r>
                      <a:rPr lang="en-US" sz="2600" i="1" dirty="0" smtClean="0">
                        <a:latin typeface="Cambria Math" panose="02040503050406030204" pitchFamily="18" charset="0"/>
                      </a:rPr>
                      <m:t>𝑟</m:t>
                    </m:r>
                    <m:r>
                      <a:rPr lang="en-US" sz="2600" i="1" baseline="-25000" dirty="0" smtClean="0">
                        <a:latin typeface="Cambria Math" panose="02040503050406030204" pitchFamily="18" charset="0"/>
                      </a:rPr>
                      <m:t>𝑡</m:t>
                    </m:r>
                  </m:oMath>
                </a14:m>
                <a:endParaRPr lang="en-US" sz="2600" baseline="-25000" dirty="0"/>
              </a:p>
              <a:p>
                <a:pPr marL="0" indent="0">
                  <a:buNone/>
                </a:pPr>
                <a:endParaRPr lang="en-US" sz="2600" dirty="0"/>
              </a:p>
              <a:p>
                <a:pPr marL="0" indent="0">
                  <a:buNone/>
                </a:pPr>
                <a:r>
                  <a:rPr lang="en-US" sz="2600" dirty="0"/>
                  <a:t>The environment:</a:t>
                </a:r>
              </a:p>
              <a:p>
                <a:pPr marL="0" indent="0">
                  <a:buNone/>
                </a:pPr>
                <a:r>
                  <a:rPr lang="en-US" sz="2600" dirty="0"/>
                  <a:t>• Receives action </a:t>
                </a:r>
                <a14:m>
                  <m:oMath xmlns:m="http://schemas.openxmlformats.org/officeDocument/2006/math">
                    <m:r>
                      <a:rPr lang="en-US" sz="2600" i="1" dirty="0" smtClean="0">
                        <a:latin typeface="Cambria Math" panose="02040503050406030204" pitchFamily="18" charset="0"/>
                      </a:rPr>
                      <m:t>𝑎</m:t>
                    </m:r>
                    <m:r>
                      <a:rPr lang="en-US" sz="2600" i="1" baseline="-25000" dirty="0" smtClean="0">
                        <a:latin typeface="Cambria Math" panose="02040503050406030204" pitchFamily="18" charset="0"/>
                      </a:rPr>
                      <m:t>𝑡</m:t>
                    </m:r>
                  </m:oMath>
                </a14:m>
                <a:endParaRPr lang="en-US" sz="2600" baseline="-25000" dirty="0"/>
              </a:p>
              <a:p>
                <a:pPr marL="0" indent="0">
                  <a:buNone/>
                </a:pPr>
                <a:r>
                  <a:rPr lang="en-US" sz="2600" dirty="0"/>
                  <a:t>• Emits new observation </a:t>
                </a:r>
                <a14:m>
                  <m:oMath xmlns:m="http://schemas.openxmlformats.org/officeDocument/2006/math">
                    <m:sSub>
                      <m:sSubPr>
                        <m:ctrlPr>
                          <a:rPr lang="en-US" sz="2600" i="1" smtClean="0">
                            <a:latin typeface="Cambria Math" panose="02040503050406030204" pitchFamily="18" charset="0"/>
                          </a:rPr>
                        </m:ctrlPr>
                      </m:sSubPr>
                      <m:e>
                        <m:r>
                          <a:rPr lang="en-PH" sz="2600" b="0" i="1" smtClean="0">
                            <a:latin typeface="Cambria Math" panose="02040503050406030204" pitchFamily="18" charset="0"/>
                          </a:rPr>
                          <m:t>𝑜</m:t>
                        </m:r>
                      </m:e>
                      <m:sub>
                        <m:r>
                          <a:rPr lang="en-PH" sz="2600" b="0" i="1" smtClean="0">
                            <a:latin typeface="Cambria Math" panose="02040503050406030204" pitchFamily="18" charset="0"/>
                          </a:rPr>
                          <m:t>𝑡</m:t>
                        </m:r>
                        <m:r>
                          <a:rPr lang="en-PH" sz="2600" b="0" i="1" smtClean="0">
                            <a:latin typeface="Cambria Math" panose="02040503050406030204" pitchFamily="18" charset="0"/>
                          </a:rPr>
                          <m:t>+1</m:t>
                        </m:r>
                      </m:sub>
                    </m:sSub>
                  </m:oMath>
                </a14:m>
                <a:endParaRPr lang="en-US" sz="2600" baseline="-25000" dirty="0"/>
              </a:p>
              <a:p>
                <a:pPr marL="0" indent="0">
                  <a:buNone/>
                </a:pPr>
                <a:r>
                  <a:rPr lang="en-US" sz="2600" dirty="0"/>
                  <a:t>• Emits reward for the agent </a:t>
                </a:r>
                <a14:m>
                  <m:oMath xmlns:m="http://schemas.openxmlformats.org/officeDocument/2006/math">
                    <m:r>
                      <a:rPr lang="en-US" sz="2600" i="1" dirty="0" smtClean="0">
                        <a:latin typeface="Cambria Math" panose="02040503050406030204" pitchFamily="18" charset="0"/>
                      </a:rPr>
                      <m:t>𝑟</m:t>
                    </m:r>
                    <m:r>
                      <a:rPr lang="en-US" sz="2600" i="1" baseline="-25000" dirty="0" smtClean="0">
                        <a:latin typeface="Cambria Math" panose="02040503050406030204" pitchFamily="18" charset="0"/>
                      </a:rPr>
                      <m:t>𝑡</m:t>
                    </m:r>
                    <m:r>
                      <a:rPr lang="en-PH" sz="2600" b="0" i="1" baseline="-25000" dirty="0" smtClean="0">
                        <a:latin typeface="Cambria Math" panose="02040503050406030204" pitchFamily="18" charset="0"/>
                      </a:rPr>
                      <m:t>+1</m:t>
                    </m:r>
                  </m:oMath>
                </a14:m>
                <a:endParaRPr lang="en-US" sz="2600" baseline="-25000" dirty="0"/>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9" y="1429420"/>
                <a:ext cx="11458575" cy="4514180"/>
              </a:xfrm>
              <a:blipFill>
                <a:blip r:embed="rId2"/>
                <a:stretch>
                  <a:fillRect l="-957" t="-2024"/>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D641BFF4-36D5-49C1-8F37-742175918262}"/>
              </a:ext>
            </a:extLst>
          </p:cNvPr>
          <p:cNvPicPr>
            <a:picLocks noChangeAspect="1"/>
          </p:cNvPicPr>
          <p:nvPr/>
        </p:nvPicPr>
        <p:blipFill>
          <a:blip r:embed="rId3"/>
          <a:stretch>
            <a:fillRect/>
          </a:stretch>
        </p:blipFill>
        <p:spPr>
          <a:xfrm>
            <a:off x="5888648" y="1171910"/>
            <a:ext cx="4829175" cy="5029200"/>
          </a:xfrm>
          <a:prstGeom prst="rect">
            <a:avLst/>
          </a:prstGeom>
        </p:spPr>
      </p:pic>
    </p:spTree>
    <p:extLst>
      <p:ext uri="{BB962C8B-B14F-4D97-AF65-F5344CB8AC3E}">
        <p14:creationId xmlns:p14="http://schemas.microsoft.com/office/powerpoint/2010/main" val="1555157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Decision Processes (MDPs)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400" dirty="0"/>
              <a:t>A Markov decision process (MDP) is a Markov reward process </a:t>
            </a:r>
            <a:r>
              <a:rPr lang="en-US" sz="2400" b="1" dirty="0"/>
              <a:t>with decisions</a:t>
            </a:r>
            <a:r>
              <a:rPr lang="en-US" sz="2400" dirty="0"/>
              <a:t>. It is an environment in which all states are Markov.</a:t>
            </a:r>
          </a:p>
        </p:txBody>
      </p:sp>
      <p:pic>
        <p:nvPicPr>
          <p:cNvPr id="2" name="Picture 1">
            <a:extLst>
              <a:ext uri="{FF2B5EF4-FFF2-40B4-BE49-F238E27FC236}">
                <a16:creationId xmlns:a16="http://schemas.microsoft.com/office/drawing/2014/main" id="{CE7086F9-482F-4159-92E9-AA70921069A4}"/>
              </a:ext>
            </a:extLst>
          </p:cNvPr>
          <p:cNvPicPr>
            <a:picLocks noChangeAspect="1"/>
          </p:cNvPicPr>
          <p:nvPr/>
        </p:nvPicPr>
        <p:blipFill>
          <a:blip r:embed="rId3"/>
          <a:stretch>
            <a:fillRect/>
          </a:stretch>
        </p:blipFill>
        <p:spPr>
          <a:xfrm>
            <a:off x="1604938" y="2131694"/>
            <a:ext cx="9153525" cy="3990975"/>
          </a:xfrm>
          <a:prstGeom prst="rect">
            <a:avLst/>
          </a:prstGeom>
        </p:spPr>
      </p:pic>
    </p:spTree>
    <p:extLst>
      <p:ext uri="{BB962C8B-B14F-4D97-AF65-F5344CB8AC3E}">
        <p14:creationId xmlns:p14="http://schemas.microsoft.com/office/powerpoint/2010/main" val="1423261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Student MDP</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3" name="Picture 2">
            <a:extLst>
              <a:ext uri="{FF2B5EF4-FFF2-40B4-BE49-F238E27FC236}">
                <a16:creationId xmlns:a16="http://schemas.microsoft.com/office/drawing/2014/main" id="{2C148520-78E6-4532-BC82-CDA02CC6104B}"/>
              </a:ext>
            </a:extLst>
          </p:cNvPr>
          <p:cNvPicPr>
            <a:picLocks noChangeAspect="1"/>
          </p:cNvPicPr>
          <p:nvPr/>
        </p:nvPicPr>
        <p:blipFill>
          <a:blip r:embed="rId2"/>
          <a:stretch>
            <a:fillRect/>
          </a:stretch>
        </p:blipFill>
        <p:spPr>
          <a:xfrm>
            <a:off x="2951210" y="1173018"/>
            <a:ext cx="6354445" cy="5104679"/>
          </a:xfrm>
          <a:prstGeom prst="rect">
            <a:avLst/>
          </a:prstGeom>
        </p:spPr>
      </p:pic>
    </p:spTree>
    <p:extLst>
      <p:ext uri="{BB962C8B-B14F-4D97-AF65-F5344CB8AC3E}">
        <p14:creationId xmlns:p14="http://schemas.microsoft.com/office/powerpoint/2010/main" val="3327398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Student Value-Function MDP</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B6677F64-ABAA-4EBC-97A6-3E1E165E9B12}"/>
              </a:ext>
            </a:extLst>
          </p:cNvPr>
          <p:cNvPicPr>
            <a:picLocks noChangeAspect="1"/>
          </p:cNvPicPr>
          <p:nvPr/>
        </p:nvPicPr>
        <p:blipFill>
          <a:blip r:embed="rId2"/>
          <a:stretch>
            <a:fillRect/>
          </a:stretch>
        </p:blipFill>
        <p:spPr>
          <a:xfrm>
            <a:off x="3130432" y="1190601"/>
            <a:ext cx="5931136" cy="5067959"/>
          </a:xfrm>
          <a:prstGeom prst="rect">
            <a:avLst/>
          </a:prstGeom>
        </p:spPr>
      </p:pic>
    </p:spTree>
    <p:extLst>
      <p:ext uri="{BB962C8B-B14F-4D97-AF65-F5344CB8AC3E}">
        <p14:creationId xmlns:p14="http://schemas.microsoft.com/office/powerpoint/2010/main" val="1278004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Bellman Expectation Equation in Student MDP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3" name="Picture 2">
            <a:extLst>
              <a:ext uri="{FF2B5EF4-FFF2-40B4-BE49-F238E27FC236}">
                <a16:creationId xmlns:a16="http://schemas.microsoft.com/office/drawing/2014/main" id="{2A52673D-FE76-4479-8B66-2110C7B68940}"/>
              </a:ext>
            </a:extLst>
          </p:cNvPr>
          <p:cNvPicPr>
            <a:picLocks noChangeAspect="1"/>
          </p:cNvPicPr>
          <p:nvPr/>
        </p:nvPicPr>
        <p:blipFill>
          <a:blip r:embed="rId2"/>
          <a:stretch>
            <a:fillRect/>
          </a:stretch>
        </p:blipFill>
        <p:spPr>
          <a:xfrm>
            <a:off x="2696527" y="1173018"/>
            <a:ext cx="6577599" cy="514845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5FD78A7-96B2-4FBC-83D3-ED171FBC72AD}"/>
                  </a:ext>
                </a:extLst>
              </p14:cNvPr>
              <p14:cNvContentPartPr/>
              <p14:nvPr/>
            </p14:nvContentPartPr>
            <p14:xfrm>
              <a:off x="5677920" y="1341720"/>
              <a:ext cx="3197880" cy="4581000"/>
            </p14:xfrm>
          </p:contentPart>
        </mc:Choice>
        <mc:Fallback xmlns="">
          <p:pic>
            <p:nvPicPr>
              <p:cNvPr id="2" name="Ink 1">
                <a:extLst>
                  <a:ext uri="{FF2B5EF4-FFF2-40B4-BE49-F238E27FC236}">
                    <a16:creationId xmlns:a16="http://schemas.microsoft.com/office/drawing/2014/main" id="{95FD78A7-96B2-4FBC-83D3-ED171FBC72AD}"/>
                  </a:ext>
                </a:extLst>
              </p:cNvPr>
              <p:cNvPicPr/>
              <p:nvPr/>
            </p:nvPicPr>
            <p:blipFill>
              <a:blip r:embed="rId4"/>
              <a:stretch>
                <a:fillRect/>
              </a:stretch>
            </p:blipFill>
            <p:spPr>
              <a:xfrm>
                <a:off x="5668560" y="1332360"/>
                <a:ext cx="3216600" cy="4599720"/>
              </a:xfrm>
              <a:prstGeom prst="rect">
                <a:avLst/>
              </a:prstGeom>
            </p:spPr>
          </p:pic>
        </mc:Fallback>
      </mc:AlternateContent>
    </p:spTree>
    <p:extLst>
      <p:ext uri="{BB962C8B-B14F-4D97-AF65-F5344CB8AC3E}">
        <p14:creationId xmlns:p14="http://schemas.microsoft.com/office/powerpoint/2010/main" val="495454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Optimal Value Function</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400" dirty="0"/>
              <a:t>The optimal value function specifies the best possible performance in the MDP.</a:t>
            </a:r>
          </a:p>
          <a:p>
            <a:r>
              <a:rPr lang="en-US" sz="2400" dirty="0"/>
              <a:t>An MDP is “solved” when we know the optimal value.</a:t>
            </a:r>
          </a:p>
        </p:txBody>
      </p:sp>
      <p:pic>
        <p:nvPicPr>
          <p:cNvPr id="2" name="Picture 1">
            <a:extLst>
              <a:ext uri="{FF2B5EF4-FFF2-40B4-BE49-F238E27FC236}">
                <a16:creationId xmlns:a16="http://schemas.microsoft.com/office/drawing/2014/main" id="{FA33E2B3-7FF2-4433-9FDF-11D63F5825C0}"/>
              </a:ext>
            </a:extLst>
          </p:cNvPr>
          <p:cNvPicPr>
            <a:picLocks noChangeAspect="1"/>
          </p:cNvPicPr>
          <p:nvPr/>
        </p:nvPicPr>
        <p:blipFill>
          <a:blip r:embed="rId2"/>
          <a:stretch>
            <a:fillRect/>
          </a:stretch>
        </p:blipFill>
        <p:spPr>
          <a:xfrm>
            <a:off x="2461846" y="2323713"/>
            <a:ext cx="7774549" cy="387926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302A5C3-3F92-40F5-8543-A6AEF93F37FA}"/>
                  </a:ext>
                </a:extLst>
              </p14:cNvPr>
              <p14:cNvContentPartPr/>
              <p14:nvPr/>
            </p14:nvContentPartPr>
            <p14:xfrm>
              <a:off x="1930320" y="142200"/>
              <a:ext cx="8408160" cy="4236480"/>
            </p14:xfrm>
          </p:contentPart>
        </mc:Choice>
        <mc:Fallback xmlns="">
          <p:pic>
            <p:nvPicPr>
              <p:cNvPr id="3" name="Ink 2">
                <a:extLst>
                  <a:ext uri="{FF2B5EF4-FFF2-40B4-BE49-F238E27FC236}">
                    <a16:creationId xmlns:a16="http://schemas.microsoft.com/office/drawing/2014/main" id="{3302A5C3-3F92-40F5-8543-A6AEF93F37FA}"/>
                  </a:ext>
                </a:extLst>
              </p:cNvPr>
              <p:cNvPicPr/>
              <p:nvPr/>
            </p:nvPicPr>
            <p:blipFill>
              <a:blip r:embed="rId4"/>
              <a:stretch>
                <a:fillRect/>
              </a:stretch>
            </p:blipFill>
            <p:spPr>
              <a:xfrm>
                <a:off x="1920960" y="132840"/>
                <a:ext cx="8426880" cy="4255200"/>
              </a:xfrm>
              <a:prstGeom prst="rect">
                <a:avLst/>
              </a:prstGeom>
            </p:spPr>
          </p:pic>
        </mc:Fallback>
      </mc:AlternateContent>
    </p:spTree>
    <p:extLst>
      <p:ext uri="{BB962C8B-B14F-4D97-AF65-F5344CB8AC3E}">
        <p14:creationId xmlns:p14="http://schemas.microsoft.com/office/powerpoint/2010/main" val="2305899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Optimal Value Function for Student MDP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3" name="Picture 2">
            <a:extLst>
              <a:ext uri="{FF2B5EF4-FFF2-40B4-BE49-F238E27FC236}">
                <a16:creationId xmlns:a16="http://schemas.microsoft.com/office/drawing/2014/main" id="{7593BD3C-1654-42AA-ABE9-555C78EE25DD}"/>
              </a:ext>
            </a:extLst>
          </p:cNvPr>
          <p:cNvPicPr>
            <a:picLocks noChangeAspect="1"/>
          </p:cNvPicPr>
          <p:nvPr/>
        </p:nvPicPr>
        <p:blipFill>
          <a:blip r:embed="rId2"/>
          <a:stretch>
            <a:fillRect/>
          </a:stretch>
        </p:blipFill>
        <p:spPr>
          <a:xfrm>
            <a:off x="3003601" y="1238543"/>
            <a:ext cx="6156222" cy="4964430"/>
          </a:xfrm>
          <a:prstGeom prst="rect">
            <a:avLst/>
          </a:prstGeom>
        </p:spPr>
      </p:pic>
    </p:spTree>
    <p:extLst>
      <p:ext uri="{BB962C8B-B14F-4D97-AF65-F5344CB8AC3E}">
        <p14:creationId xmlns:p14="http://schemas.microsoft.com/office/powerpoint/2010/main" val="3129732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Optimal Action-Value Function for Student MDP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B461B14D-A586-43A0-8084-7AD6CAB1CB68}"/>
              </a:ext>
            </a:extLst>
          </p:cNvPr>
          <p:cNvPicPr>
            <a:picLocks noChangeAspect="1"/>
          </p:cNvPicPr>
          <p:nvPr/>
        </p:nvPicPr>
        <p:blipFill>
          <a:blip r:embed="rId2"/>
          <a:stretch>
            <a:fillRect/>
          </a:stretch>
        </p:blipFill>
        <p:spPr>
          <a:xfrm>
            <a:off x="2937192" y="1190601"/>
            <a:ext cx="6317615" cy="5117098"/>
          </a:xfrm>
          <a:prstGeom prst="rect">
            <a:avLst/>
          </a:prstGeom>
        </p:spPr>
      </p:pic>
    </p:spTree>
    <p:extLst>
      <p:ext uri="{BB962C8B-B14F-4D97-AF65-F5344CB8AC3E}">
        <p14:creationId xmlns:p14="http://schemas.microsoft.com/office/powerpoint/2010/main" val="4279148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Optimal Policy</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359229F9-3608-423A-B55A-21D1AFB6792A}"/>
              </a:ext>
            </a:extLst>
          </p:cNvPr>
          <p:cNvPicPr>
            <a:picLocks noChangeAspect="1"/>
          </p:cNvPicPr>
          <p:nvPr/>
        </p:nvPicPr>
        <p:blipFill>
          <a:blip r:embed="rId2"/>
          <a:stretch>
            <a:fillRect/>
          </a:stretch>
        </p:blipFill>
        <p:spPr>
          <a:xfrm>
            <a:off x="1500187" y="1441134"/>
            <a:ext cx="9191625" cy="3867150"/>
          </a:xfrm>
          <a:prstGeom prst="rect">
            <a:avLst/>
          </a:prstGeom>
        </p:spPr>
      </p:pic>
    </p:spTree>
    <p:extLst>
      <p:ext uri="{BB962C8B-B14F-4D97-AF65-F5344CB8AC3E}">
        <p14:creationId xmlns:p14="http://schemas.microsoft.com/office/powerpoint/2010/main" val="4183721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Finding an Optimal Policy</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An optimal policy can be found by maximizing over </a:t>
            </a:r>
            <a:r>
              <a:rPr lang="en-US" sz="2600" i="1" dirty="0"/>
              <a:t>q</a:t>
            </a:r>
            <a:r>
              <a:rPr lang="en-US" sz="2600" i="1" baseline="-25000" dirty="0"/>
              <a:t>∗</a:t>
            </a:r>
            <a:r>
              <a:rPr lang="en-US" sz="2600" i="1" dirty="0"/>
              <a:t>(s, a)</a:t>
            </a:r>
          </a:p>
          <a:p>
            <a:endParaRPr lang="en-US" sz="2600" i="1" dirty="0"/>
          </a:p>
          <a:p>
            <a:endParaRPr lang="en-US" sz="2600" i="1" dirty="0"/>
          </a:p>
          <a:p>
            <a:endParaRPr lang="en-US" sz="2600" i="1" dirty="0"/>
          </a:p>
          <a:p>
            <a:endParaRPr lang="en-US" sz="2600" dirty="0"/>
          </a:p>
          <a:p>
            <a:r>
              <a:rPr lang="en-US" sz="2600" dirty="0"/>
              <a:t>There is always a deterministic optimal policy for any MDP.</a:t>
            </a:r>
          </a:p>
          <a:p>
            <a:r>
              <a:rPr lang="en-US" sz="2600" dirty="0"/>
              <a:t>If we know </a:t>
            </a:r>
            <a:r>
              <a:rPr lang="en-US" sz="2600" i="1" dirty="0"/>
              <a:t>q</a:t>
            </a:r>
            <a:r>
              <a:rPr lang="en-US" sz="2600" i="1" baseline="-25000" dirty="0"/>
              <a:t>∗</a:t>
            </a:r>
            <a:r>
              <a:rPr lang="en-US" sz="2600" i="1" dirty="0"/>
              <a:t>(s, a)</a:t>
            </a:r>
            <a:r>
              <a:rPr lang="en-US" sz="2600" dirty="0"/>
              <a:t>, we immediately have the optimal policy.</a:t>
            </a:r>
          </a:p>
        </p:txBody>
      </p:sp>
      <p:pic>
        <p:nvPicPr>
          <p:cNvPr id="3" name="Picture 2">
            <a:extLst>
              <a:ext uri="{FF2B5EF4-FFF2-40B4-BE49-F238E27FC236}">
                <a16:creationId xmlns:a16="http://schemas.microsoft.com/office/drawing/2014/main" id="{662C678B-8B01-48DD-98F7-6E5EF122084F}"/>
              </a:ext>
            </a:extLst>
          </p:cNvPr>
          <p:cNvPicPr>
            <a:picLocks noChangeAspect="1"/>
          </p:cNvPicPr>
          <p:nvPr/>
        </p:nvPicPr>
        <p:blipFill>
          <a:blip r:embed="rId2"/>
          <a:stretch>
            <a:fillRect/>
          </a:stretch>
        </p:blipFill>
        <p:spPr>
          <a:xfrm>
            <a:off x="3216909" y="2033600"/>
            <a:ext cx="5524500" cy="1381125"/>
          </a:xfrm>
          <a:prstGeom prst="rect">
            <a:avLst/>
          </a:prstGeom>
        </p:spPr>
      </p:pic>
    </p:spTree>
    <p:extLst>
      <p:ext uri="{BB962C8B-B14F-4D97-AF65-F5344CB8AC3E}">
        <p14:creationId xmlns:p14="http://schemas.microsoft.com/office/powerpoint/2010/main" val="780764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Optimal Policy for Student MDP</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3" name="Picture 2">
            <a:extLst>
              <a:ext uri="{FF2B5EF4-FFF2-40B4-BE49-F238E27FC236}">
                <a16:creationId xmlns:a16="http://schemas.microsoft.com/office/drawing/2014/main" id="{A8541FDD-CDF4-4137-AD08-317F67DA93DC}"/>
              </a:ext>
            </a:extLst>
          </p:cNvPr>
          <p:cNvPicPr>
            <a:picLocks noChangeAspect="1"/>
          </p:cNvPicPr>
          <p:nvPr/>
        </p:nvPicPr>
        <p:blipFill>
          <a:blip r:embed="rId2"/>
          <a:stretch>
            <a:fillRect/>
          </a:stretch>
        </p:blipFill>
        <p:spPr>
          <a:xfrm>
            <a:off x="2946082" y="1056709"/>
            <a:ext cx="6299835" cy="5192643"/>
          </a:xfrm>
          <a:prstGeom prst="rect">
            <a:avLst/>
          </a:prstGeom>
        </p:spPr>
      </p:pic>
    </p:spTree>
    <p:extLst>
      <p:ext uri="{BB962C8B-B14F-4D97-AF65-F5344CB8AC3E}">
        <p14:creationId xmlns:p14="http://schemas.microsoft.com/office/powerpoint/2010/main" val="245479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Fully Observable Environments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9631682" cy="4602480"/>
              </a:xfrm>
            </p:spPr>
            <p:txBody>
              <a:bodyPr>
                <a:normAutofit/>
              </a:bodyPr>
              <a:lstStyle/>
              <a:p>
                <a:r>
                  <a:rPr lang="en-US" sz="2600" dirty="0"/>
                  <a:t>Perfect information. The agent directly observes environment state.</a:t>
                </a:r>
              </a:p>
              <a:p>
                <a:r>
                  <a:rPr lang="en-US" sz="2600" dirty="0"/>
                  <a:t>Environment and world state </a:t>
                </a:r>
                <a14:m>
                  <m:oMath xmlns:m="http://schemas.openxmlformats.org/officeDocument/2006/math">
                    <m:r>
                      <a:rPr lang="en-US" sz="2600" i="1" dirty="0" smtClean="0">
                        <a:latin typeface="Cambria Math" panose="02040503050406030204" pitchFamily="18" charset="0"/>
                      </a:rPr>
                      <m:t>𝑠</m:t>
                    </m:r>
                    <m:r>
                      <a:rPr lang="en-US" sz="2600" i="1" baseline="-25000" dirty="0" err="1">
                        <a:latin typeface="Cambria Math" panose="02040503050406030204" pitchFamily="18" charset="0"/>
                      </a:rPr>
                      <m:t>𝑡</m:t>
                    </m:r>
                    <m:r>
                      <a:rPr lang="en-US" sz="2600" i="1" dirty="0">
                        <a:latin typeface="Cambria Math" panose="02040503050406030204" pitchFamily="18" charset="0"/>
                      </a:rPr>
                      <m:t> = </m:t>
                    </m:r>
                    <m:r>
                      <a:rPr lang="en-US" sz="2600" i="1" dirty="0" err="1">
                        <a:latin typeface="Cambria Math" panose="02040503050406030204" pitchFamily="18" charset="0"/>
                      </a:rPr>
                      <m:t>𝑜</m:t>
                    </m:r>
                    <m:r>
                      <a:rPr lang="en-US" sz="2600" i="1" baseline="-25000" dirty="0" err="1">
                        <a:latin typeface="Cambria Math" panose="02040503050406030204" pitchFamily="18" charset="0"/>
                      </a:rPr>
                      <m:t>𝑡</m:t>
                    </m:r>
                  </m:oMath>
                </a14:m>
                <a:endParaRPr lang="en-US" sz="2600" baseline="-25000" dirty="0"/>
              </a:p>
              <a:p>
                <a:r>
                  <a:rPr lang="en-US" sz="2600" dirty="0"/>
                  <a:t>Formally, this is a Markov decision process (MDP).</a:t>
                </a:r>
              </a:p>
              <a:p>
                <a:pPr marL="0" indent="0">
                  <a:buNone/>
                </a:pPr>
                <a:endParaRPr lang="en-US" sz="2600" baseline="-25000" dirty="0"/>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9631682" cy="4602480"/>
              </a:xfrm>
              <a:blipFill>
                <a:blip r:embed="rId2"/>
                <a:stretch>
                  <a:fillRect l="-949" t="-1987"/>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A7BD4EF4-3E26-472D-A639-78FF84D6A1E8}"/>
              </a:ext>
            </a:extLst>
          </p:cNvPr>
          <p:cNvPicPr>
            <a:picLocks noChangeAspect="1"/>
          </p:cNvPicPr>
          <p:nvPr/>
        </p:nvPicPr>
        <p:blipFill>
          <a:blip r:embed="rId3"/>
          <a:stretch>
            <a:fillRect/>
          </a:stretch>
        </p:blipFill>
        <p:spPr>
          <a:xfrm>
            <a:off x="6948548" y="3489605"/>
            <a:ext cx="4999025" cy="2164080"/>
          </a:xfrm>
          <a:prstGeom prst="rect">
            <a:avLst/>
          </a:prstGeom>
        </p:spPr>
      </p:pic>
      <p:pic>
        <p:nvPicPr>
          <p:cNvPr id="1026" name="Picture 2" descr="How To's Wiki 88: How To Properly Set Up A Chess Board">
            <a:extLst>
              <a:ext uri="{FF2B5EF4-FFF2-40B4-BE49-F238E27FC236}">
                <a16:creationId xmlns:a16="http://schemas.microsoft.com/office/drawing/2014/main" id="{10787810-54A8-4E0B-BBD5-6060A3A68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855" y="3142895"/>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ro.medium.com/max/395/1*mIjIjWIUc45MQjLDVkOC-...">
            <a:extLst>
              <a:ext uri="{FF2B5EF4-FFF2-40B4-BE49-F238E27FC236}">
                <a16:creationId xmlns:a16="http://schemas.microsoft.com/office/drawing/2014/main" id="{C60331E3-FB3B-4EBE-9B38-9A1951B32D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910" y="3538425"/>
            <a:ext cx="2109918" cy="211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416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Programming Exercise: </a:t>
            </a:r>
            <a:r>
              <a:rPr lang="en-PH" b="1" dirty="0" err="1">
                <a:latin typeface="+mn-lt"/>
              </a:rPr>
              <a:t>Gridworld</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0" indent="0">
              <a:buNone/>
            </a:pPr>
            <a:endParaRPr lang="en-US" sz="2600" dirty="0"/>
          </a:p>
        </p:txBody>
      </p:sp>
    </p:spTree>
    <p:extLst>
      <p:ext uri="{BB962C8B-B14F-4D97-AF65-F5344CB8AC3E}">
        <p14:creationId xmlns:p14="http://schemas.microsoft.com/office/powerpoint/2010/main" val="545433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a:solidFill>
                  <a:schemeClr val="bg1"/>
                </a:solidFill>
                <a:latin typeface="Abadi" panose="020B0604020104020204" pitchFamily="34" charset="0"/>
              </a:rPr>
              <a:t>Review in Probability, Intro to RL Concepts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References</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380999" y="1352550"/>
            <a:ext cx="11343641" cy="4905375"/>
          </a:xfrm>
        </p:spPr>
        <p:txBody>
          <a:bodyPr>
            <a:normAutofit/>
          </a:bodyPr>
          <a:lstStyle/>
          <a:p>
            <a:pPr marL="457200" indent="-457200">
              <a:buFont typeface="+mj-lt"/>
              <a:buAutoNum type="arabicPeriod"/>
            </a:pPr>
            <a:r>
              <a:rPr lang="en-US" sz="2000" dirty="0"/>
              <a:t>Images are licensed with Creative Commons. Can use without citing.</a:t>
            </a:r>
          </a:p>
          <a:p>
            <a:pPr marL="457200" indent="-457200">
              <a:buFont typeface="+mj-lt"/>
              <a:buAutoNum type="arabicPeriod"/>
            </a:pPr>
            <a:r>
              <a:rPr lang="en-US" sz="2000" dirty="0"/>
              <a:t>Prof. Emma </a:t>
            </a:r>
            <a:r>
              <a:rPr lang="en-US" sz="2000" dirty="0" err="1"/>
              <a:t>Brunskill’s</a:t>
            </a:r>
            <a:r>
              <a:rPr lang="en-US" sz="2000" dirty="0"/>
              <a:t> slides (CS234RL). </a:t>
            </a:r>
            <a:r>
              <a:rPr lang="en-US" sz="2000" dirty="0">
                <a:hlinkClick r:id="rId2"/>
              </a:rPr>
              <a:t>https://web.stanford.edu/class/cs234/slides/lecture1.pdf</a:t>
            </a:r>
            <a:endParaRPr lang="en-US" sz="2000" dirty="0"/>
          </a:p>
          <a:p>
            <a:pPr marL="457200" indent="-457200">
              <a:buFont typeface="+mj-lt"/>
              <a:buAutoNum type="arabicPeriod"/>
            </a:pPr>
            <a:r>
              <a:rPr lang="en-US" sz="2000" dirty="0"/>
              <a:t>David Silver’s slides. </a:t>
            </a:r>
            <a:r>
              <a:rPr lang="en-US" sz="2000" dirty="0">
                <a:hlinkClick r:id="rId3"/>
              </a:rPr>
              <a:t>https://www.davidsilver.uk/wp-content/uploads/2020/03/intro_RL.pdf</a:t>
            </a:r>
            <a:endParaRPr lang="en-US" sz="2000" dirty="0"/>
          </a:p>
          <a:p>
            <a:pPr marL="0" indent="0">
              <a:buNone/>
            </a:pPr>
            <a:endParaRPr lang="en-US" sz="2000" dirty="0"/>
          </a:p>
        </p:txBody>
      </p:sp>
    </p:spTree>
    <p:extLst>
      <p:ext uri="{BB962C8B-B14F-4D97-AF65-F5344CB8AC3E}">
        <p14:creationId xmlns:p14="http://schemas.microsoft.com/office/powerpoint/2010/main" val="3165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Property</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“The future is independent of the past given the present.”</a:t>
            </a:r>
          </a:p>
          <a:p>
            <a:endParaRPr lang="en-US" sz="2600" dirty="0"/>
          </a:p>
          <a:p>
            <a:endParaRPr lang="en-US" sz="2600" dirty="0"/>
          </a:p>
          <a:p>
            <a:endParaRPr lang="en-US" sz="2600" dirty="0"/>
          </a:p>
          <a:p>
            <a:endParaRPr lang="en-US" sz="2600" dirty="0"/>
          </a:p>
          <a:p>
            <a:pPr marL="0" indent="0">
              <a:buNone/>
            </a:pPr>
            <a:endParaRPr lang="en-US" sz="2600" dirty="0"/>
          </a:p>
          <a:p>
            <a:r>
              <a:rPr lang="en-US" sz="2600" dirty="0"/>
              <a:t>Once the state is known, the history may be thrown away because our current state already captures the information of the past states. </a:t>
            </a:r>
          </a:p>
          <a:p>
            <a:r>
              <a:rPr lang="en-US" sz="2600" dirty="0"/>
              <a:t>The (current) state is a sufficient statistic of the future.</a:t>
            </a:r>
          </a:p>
          <a:p>
            <a:endParaRPr lang="en-US" sz="2600" dirty="0"/>
          </a:p>
          <a:p>
            <a:endParaRPr lang="en-US" sz="2600" dirty="0"/>
          </a:p>
        </p:txBody>
      </p:sp>
      <p:pic>
        <p:nvPicPr>
          <p:cNvPr id="12" name="Picture 11">
            <a:extLst>
              <a:ext uri="{FF2B5EF4-FFF2-40B4-BE49-F238E27FC236}">
                <a16:creationId xmlns:a16="http://schemas.microsoft.com/office/drawing/2014/main" id="{B17D1A8A-5CB7-4950-967A-7A334B01F072}"/>
              </a:ext>
            </a:extLst>
          </p:cNvPr>
          <p:cNvPicPr>
            <a:picLocks noChangeAspect="1"/>
          </p:cNvPicPr>
          <p:nvPr/>
        </p:nvPicPr>
        <p:blipFill>
          <a:blip r:embed="rId2"/>
          <a:stretch>
            <a:fillRect/>
          </a:stretch>
        </p:blipFill>
        <p:spPr>
          <a:xfrm>
            <a:off x="2461846" y="1885017"/>
            <a:ext cx="7822565" cy="1927181"/>
          </a:xfrm>
          <a:prstGeom prst="rect">
            <a:avLst/>
          </a:prstGeom>
        </p:spPr>
      </p:pic>
    </p:spTree>
    <p:extLst>
      <p:ext uri="{BB962C8B-B14F-4D97-AF65-F5344CB8AC3E}">
        <p14:creationId xmlns:p14="http://schemas.microsoft.com/office/powerpoint/2010/main" val="304814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Property</a:t>
            </a:r>
          </a:p>
        </p:txBody>
      </p:sp>
      <p:sp>
        <p:nvSpPr>
          <p:cNvPr id="11" name="Cloud 10">
            <a:extLst>
              <a:ext uri="{FF2B5EF4-FFF2-40B4-BE49-F238E27FC236}">
                <a16:creationId xmlns:a16="http://schemas.microsoft.com/office/drawing/2014/main" id="{EB97F07A-098F-74E8-D9B4-FAD8F94D41C7}"/>
              </a:ext>
            </a:extLst>
          </p:cNvPr>
          <p:cNvSpPr/>
          <p:nvPr/>
        </p:nvSpPr>
        <p:spPr>
          <a:xfrm>
            <a:off x="7043103" y="2016771"/>
            <a:ext cx="914400" cy="91440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PH"/>
          </a:p>
        </p:txBody>
      </p:sp>
      <p:sp>
        <p:nvSpPr>
          <p:cNvPr id="16" name="Sun 15">
            <a:extLst>
              <a:ext uri="{FF2B5EF4-FFF2-40B4-BE49-F238E27FC236}">
                <a16:creationId xmlns:a16="http://schemas.microsoft.com/office/drawing/2014/main" id="{E4DC47E1-A891-A049-F405-FE04D292D2AA}"/>
              </a:ext>
            </a:extLst>
          </p:cNvPr>
          <p:cNvSpPr/>
          <p:nvPr/>
        </p:nvSpPr>
        <p:spPr>
          <a:xfrm>
            <a:off x="3958389" y="2016772"/>
            <a:ext cx="914400" cy="914400"/>
          </a:xfrm>
          <a:prstGeom prst="su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PH"/>
          </a:p>
        </p:txBody>
      </p:sp>
      <p:cxnSp>
        <p:nvCxnSpPr>
          <p:cNvPr id="18" name="Connector: Curved 17">
            <a:extLst>
              <a:ext uri="{FF2B5EF4-FFF2-40B4-BE49-F238E27FC236}">
                <a16:creationId xmlns:a16="http://schemas.microsoft.com/office/drawing/2014/main" id="{31189513-32F5-9646-5BBD-95AE81D28218}"/>
              </a:ext>
            </a:extLst>
          </p:cNvPr>
          <p:cNvCxnSpPr>
            <a:stCxn id="16" idx="0"/>
            <a:endCxn id="16" idx="1"/>
          </p:cNvCxnSpPr>
          <p:nvPr/>
        </p:nvCxnSpPr>
        <p:spPr>
          <a:xfrm rot="16200000" flipH="1" flipV="1">
            <a:off x="3958389" y="2016772"/>
            <a:ext cx="457200" cy="457200"/>
          </a:xfrm>
          <a:prstGeom prst="curvedConnector4">
            <a:avLst>
              <a:gd name="adj1" fmla="val -50000"/>
              <a:gd name="adj2" fmla="val 150000"/>
            </a:avLst>
          </a:prstGeom>
          <a:ln>
            <a:tailEnd type="triangle"/>
          </a:ln>
        </p:spPr>
        <p:style>
          <a:lnRef idx="3">
            <a:schemeClr val="accent5"/>
          </a:lnRef>
          <a:fillRef idx="0">
            <a:schemeClr val="accent5"/>
          </a:fillRef>
          <a:effectRef idx="2">
            <a:schemeClr val="accent5"/>
          </a:effectRef>
          <a:fontRef idx="minor">
            <a:schemeClr val="tx1"/>
          </a:fontRef>
        </p:style>
      </p:cxnSp>
      <p:sp>
        <p:nvSpPr>
          <p:cNvPr id="20" name="TextBox 19">
            <a:extLst>
              <a:ext uri="{FF2B5EF4-FFF2-40B4-BE49-F238E27FC236}">
                <a16:creationId xmlns:a16="http://schemas.microsoft.com/office/drawing/2014/main" id="{569930C4-43D9-64C8-2708-775FDA72BCF2}"/>
              </a:ext>
            </a:extLst>
          </p:cNvPr>
          <p:cNvSpPr txBox="1"/>
          <p:nvPr/>
        </p:nvSpPr>
        <p:spPr>
          <a:xfrm>
            <a:off x="3228164" y="1666024"/>
            <a:ext cx="546049" cy="369332"/>
          </a:xfrm>
          <a:prstGeom prst="rect">
            <a:avLst/>
          </a:prstGeom>
          <a:noFill/>
        </p:spPr>
        <p:txBody>
          <a:bodyPr wrap="square" rtlCol="0">
            <a:spAutoFit/>
          </a:bodyPr>
          <a:lstStyle/>
          <a:p>
            <a:r>
              <a:rPr lang="en-PH" b="1" dirty="0"/>
              <a:t>0.3</a:t>
            </a:r>
          </a:p>
        </p:txBody>
      </p:sp>
      <p:cxnSp>
        <p:nvCxnSpPr>
          <p:cNvPr id="22" name="Connector: Curved 21">
            <a:extLst>
              <a:ext uri="{FF2B5EF4-FFF2-40B4-BE49-F238E27FC236}">
                <a16:creationId xmlns:a16="http://schemas.microsoft.com/office/drawing/2014/main" id="{F5B28CDB-A247-40E1-92CA-670E03C65903}"/>
              </a:ext>
            </a:extLst>
          </p:cNvPr>
          <p:cNvCxnSpPr>
            <a:stCxn id="16" idx="3"/>
            <a:endCxn id="11" idx="3"/>
          </p:cNvCxnSpPr>
          <p:nvPr/>
        </p:nvCxnSpPr>
        <p:spPr>
          <a:xfrm flipV="1">
            <a:off x="4872789" y="2069053"/>
            <a:ext cx="2627514" cy="404919"/>
          </a:xfrm>
          <a:prstGeom prst="curvedConnector4">
            <a:avLst>
              <a:gd name="adj1" fmla="val 41300"/>
              <a:gd name="adj2" fmla="val 169367"/>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6C7934DA-514A-13B6-BABB-623562B30B4A}"/>
              </a:ext>
            </a:extLst>
          </p:cNvPr>
          <p:cNvSpPr txBox="1"/>
          <p:nvPr/>
        </p:nvSpPr>
        <p:spPr>
          <a:xfrm>
            <a:off x="5822975" y="1528220"/>
            <a:ext cx="546049" cy="369332"/>
          </a:xfrm>
          <a:prstGeom prst="rect">
            <a:avLst/>
          </a:prstGeom>
          <a:noFill/>
        </p:spPr>
        <p:txBody>
          <a:bodyPr wrap="square" rtlCol="0">
            <a:spAutoFit/>
          </a:bodyPr>
          <a:lstStyle/>
          <a:p>
            <a:r>
              <a:rPr lang="en-PH" b="1" dirty="0"/>
              <a:t>0.7</a:t>
            </a:r>
          </a:p>
        </p:txBody>
      </p:sp>
      <p:cxnSp>
        <p:nvCxnSpPr>
          <p:cNvPr id="26" name="Connector: Curved 25">
            <a:extLst>
              <a:ext uri="{FF2B5EF4-FFF2-40B4-BE49-F238E27FC236}">
                <a16:creationId xmlns:a16="http://schemas.microsoft.com/office/drawing/2014/main" id="{0F639753-987A-AA09-6118-76587F673C8B}"/>
              </a:ext>
            </a:extLst>
          </p:cNvPr>
          <p:cNvCxnSpPr>
            <a:stCxn id="11" idx="1"/>
            <a:endCxn id="16" idx="2"/>
          </p:cNvCxnSpPr>
          <p:nvPr/>
        </p:nvCxnSpPr>
        <p:spPr>
          <a:xfrm rot="5400000">
            <a:off x="5957459" y="1388327"/>
            <a:ext cx="975" cy="3084714"/>
          </a:xfrm>
          <a:prstGeom prst="curvedConnector3">
            <a:avLst>
              <a:gd name="adj1" fmla="val 23546154"/>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C2B53DB8-FDD3-72B8-6DC4-6DE477A7B680}"/>
              </a:ext>
            </a:extLst>
          </p:cNvPr>
          <p:cNvSpPr txBox="1"/>
          <p:nvPr/>
        </p:nvSpPr>
        <p:spPr>
          <a:xfrm>
            <a:off x="5814954" y="3239233"/>
            <a:ext cx="546049" cy="369332"/>
          </a:xfrm>
          <a:prstGeom prst="rect">
            <a:avLst/>
          </a:prstGeom>
          <a:noFill/>
        </p:spPr>
        <p:txBody>
          <a:bodyPr wrap="square" rtlCol="0">
            <a:spAutoFit/>
          </a:bodyPr>
          <a:lstStyle/>
          <a:p>
            <a:r>
              <a:rPr lang="en-PH" b="1" dirty="0"/>
              <a:t>0.5</a:t>
            </a:r>
          </a:p>
        </p:txBody>
      </p:sp>
      <p:cxnSp>
        <p:nvCxnSpPr>
          <p:cNvPr id="29" name="Connector: Curved 28">
            <a:extLst>
              <a:ext uri="{FF2B5EF4-FFF2-40B4-BE49-F238E27FC236}">
                <a16:creationId xmlns:a16="http://schemas.microsoft.com/office/drawing/2014/main" id="{79B48E95-8970-96F5-5B0B-6FF38C6A5302}"/>
              </a:ext>
            </a:extLst>
          </p:cNvPr>
          <p:cNvCxnSpPr>
            <a:cxnSpLocks/>
            <a:stCxn id="11" idx="3"/>
            <a:endCxn id="11" idx="0"/>
          </p:cNvCxnSpPr>
          <p:nvPr/>
        </p:nvCxnSpPr>
        <p:spPr>
          <a:xfrm rot="16200000" flipH="1">
            <a:off x="7526063" y="2043293"/>
            <a:ext cx="404918" cy="456438"/>
          </a:xfrm>
          <a:prstGeom prst="curvedConnector4">
            <a:avLst>
              <a:gd name="adj1" fmla="val -69368"/>
              <a:gd name="adj2" fmla="val 150250"/>
            </a:avLst>
          </a:prstGeom>
          <a:ln>
            <a:tailEnd type="triangle"/>
          </a:ln>
        </p:spPr>
        <p:style>
          <a:lnRef idx="3">
            <a:schemeClr val="accent5"/>
          </a:lnRef>
          <a:fillRef idx="0">
            <a:schemeClr val="accent5"/>
          </a:fillRef>
          <a:effectRef idx="2">
            <a:schemeClr val="accent5"/>
          </a:effectRef>
          <a:fontRef idx="minor">
            <a:schemeClr val="tx1"/>
          </a:fontRef>
        </p:style>
      </p:cxnSp>
      <p:sp>
        <p:nvSpPr>
          <p:cNvPr id="31" name="TextBox 30">
            <a:extLst>
              <a:ext uri="{FF2B5EF4-FFF2-40B4-BE49-F238E27FC236}">
                <a16:creationId xmlns:a16="http://schemas.microsoft.com/office/drawing/2014/main" id="{E7719818-89B2-FB17-45ED-35273920F87F}"/>
              </a:ext>
            </a:extLst>
          </p:cNvPr>
          <p:cNvSpPr txBox="1"/>
          <p:nvPr/>
        </p:nvSpPr>
        <p:spPr>
          <a:xfrm>
            <a:off x="8377537" y="1850690"/>
            <a:ext cx="546049" cy="369332"/>
          </a:xfrm>
          <a:prstGeom prst="rect">
            <a:avLst/>
          </a:prstGeom>
          <a:noFill/>
        </p:spPr>
        <p:txBody>
          <a:bodyPr wrap="square" rtlCol="0">
            <a:spAutoFit/>
          </a:bodyPr>
          <a:lstStyle/>
          <a:p>
            <a:r>
              <a:rPr lang="en-PH" b="1" dirty="0"/>
              <a:t>0.5</a:t>
            </a:r>
          </a:p>
        </p:txBody>
      </p:sp>
      <p:sp>
        <p:nvSpPr>
          <p:cNvPr id="32" name="TextBox 31">
            <a:extLst>
              <a:ext uri="{FF2B5EF4-FFF2-40B4-BE49-F238E27FC236}">
                <a16:creationId xmlns:a16="http://schemas.microsoft.com/office/drawing/2014/main" id="{6D5074DD-9AA4-0887-6689-CE58E111C73A}"/>
              </a:ext>
            </a:extLst>
          </p:cNvPr>
          <p:cNvSpPr txBox="1"/>
          <p:nvPr/>
        </p:nvSpPr>
        <p:spPr>
          <a:xfrm>
            <a:off x="3617631" y="2775056"/>
            <a:ext cx="768800" cy="369332"/>
          </a:xfrm>
          <a:prstGeom prst="rect">
            <a:avLst/>
          </a:prstGeom>
          <a:noFill/>
        </p:spPr>
        <p:txBody>
          <a:bodyPr wrap="none" rtlCol="0">
            <a:spAutoFit/>
          </a:bodyPr>
          <a:lstStyle/>
          <a:p>
            <a:r>
              <a:rPr lang="en-PH" b="1" dirty="0"/>
              <a:t>Sunny</a:t>
            </a:r>
          </a:p>
        </p:txBody>
      </p:sp>
      <p:sp>
        <p:nvSpPr>
          <p:cNvPr id="33" name="TextBox 32">
            <a:extLst>
              <a:ext uri="{FF2B5EF4-FFF2-40B4-BE49-F238E27FC236}">
                <a16:creationId xmlns:a16="http://schemas.microsoft.com/office/drawing/2014/main" id="{78ECF14C-1425-9BD7-37B7-E709B1850A2D}"/>
              </a:ext>
            </a:extLst>
          </p:cNvPr>
          <p:cNvSpPr txBox="1"/>
          <p:nvPr/>
        </p:nvSpPr>
        <p:spPr>
          <a:xfrm>
            <a:off x="7827784" y="2614121"/>
            <a:ext cx="841897" cy="369332"/>
          </a:xfrm>
          <a:prstGeom prst="rect">
            <a:avLst/>
          </a:prstGeom>
          <a:noFill/>
        </p:spPr>
        <p:txBody>
          <a:bodyPr wrap="none" rtlCol="0">
            <a:spAutoFit/>
          </a:bodyPr>
          <a:lstStyle/>
          <a:p>
            <a:r>
              <a:rPr lang="en-PH" b="1" dirty="0"/>
              <a:t>Cloudy</a:t>
            </a:r>
          </a:p>
        </p:txBody>
      </p:sp>
      <p:sp>
        <p:nvSpPr>
          <p:cNvPr id="34" name="TextBox 33">
            <a:extLst>
              <a:ext uri="{FF2B5EF4-FFF2-40B4-BE49-F238E27FC236}">
                <a16:creationId xmlns:a16="http://schemas.microsoft.com/office/drawing/2014/main" id="{623A87D7-340E-F597-165E-BDA84AED158A}"/>
              </a:ext>
            </a:extLst>
          </p:cNvPr>
          <p:cNvSpPr txBox="1"/>
          <p:nvPr/>
        </p:nvSpPr>
        <p:spPr>
          <a:xfrm>
            <a:off x="4094435" y="4332751"/>
            <a:ext cx="4184222" cy="477054"/>
          </a:xfrm>
          <a:prstGeom prst="rect">
            <a:avLst/>
          </a:prstGeom>
          <a:noFill/>
        </p:spPr>
        <p:txBody>
          <a:bodyPr wrap="none" rtlCol="0">
            <a:spAutoFit/>
          </a:bodyPr>
          <a:lstStyle/>
          <a:p>
            <a:r>
              <a:rPr lang="en-PH" sz="2500" b="1" dirty="0"/>
              <a:t>State Space = { Sunny, Cloudy}</a:t>
            </a:r>
          </a:p>
        </p:txBody>
      </p:sp>
    </p:spTree>
    <p:extLst>
      <p:ext uri="{BB962C8B-B14F-4D97-AF65-F5344CB8AC3E}">
        <p14:creationId xmlns:p14="http://schemas.microsoft.com/office/powerpoint/2010/main" val="427587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State Transition Matrix</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For a Markov state </a:t>
                </a:r>
                <a14:m>
                  <m:oMath xmlns:m="http://schemas.openxmlformats.org/officeDocument/2006/math">
                    <m:r>
                      <a:rPr lang="en-US" sz="2600" i="1" dirty="0" smtClean="0">
                        <a:latin typeface="Cambria Math" panose="02040503050406030204" pitchFamily="18" charset="0"/>
                      </a:rPr>
                      <m:t>𝑠</m:t>
                    </m:r>
                  </m:oMath>
                </a14:m>
                <a:r>
                  <a:rPr lang="en-US" sz="2600" dirty="0"/>
                  <a:t> and successor state </a:t>
                </a:r>
                <a14:m>
                  <m:oMath xmlns:m="http://schemas.openxmlformats.org/officeDocument/2006/math">
                    <m:r>
                      <a:rPr lang="en-US" sz="2600" i="1" dirty="0" smtClean="0">
                        <a:latin typeface="Cambria Math" panose="02040503050406030204" pitchFamily="18" charset="0"/>
                      </a:rPr>
                      <m:t>𝑠</m:t>
                    </m:r>
                    <m:r>
                      <a:rPr lang="en-US" sz="2600" i="1" baseline="-25000" dirty="0" smtClean="0">
                        <a:latin typeface="Cambria Math" panose="02040503050406030204" pitchFamily="18" charset="0"/>
                      </a:rPr>
                      <m:t>0</m:t>
                    </m:r>
                  </m:oMath>
                </a14:m>
                <a:r>
                  <a:rPr lang="en-US" sz="2600" dirty="0"/>
                  <a:t> , the state transition probability is defined by</a:t>
                </a:r>
              </a:p>
              <a:p>
                <a:pPr marL="0" indent="0">
                  <a:buNone/>
                </a:pPr>
                <a:endParaRPr lang="en-US" sz="2400" dirty="0"/>
              </a:p>
              <a:p>
                <a:pPr marL="0" indent="0">
                  <a:buNone/>
                </a:pPr>
                <a:endParaRPr lang="en-US" sz="2400" dirty="0"/>
              </a:p>
              <a:p>
                <a:r>
                  <a:rPr lang="en-US" sz="2600" dirty="0"/>
                  <a:t>State transition matrix P defines transition probabilities from all states </a:t>
                </a:r>
                <a14:m>
                  <m:oMath xmlns:m="http://schemas.openxmlformats.org/officeDocument/2006/math">
                    <m:r>
                      <a:rPr lang="en-US" sz="2600" i="1" dirty="0" smtClean="0">
                        <a:latin typeface="Cambria Math" panose="02040503050406030204" pitchFamily="18" charset="0"/>
                      </a:rPr>
                      <m:t>𝑠</m:t>
                    </m:r>
                  </m:oMath>
                </a14:m>
                <a:r>
                  <a:rPr lang="en-US" sz="2600" dirty="0"/>
                  <a:t> to all successor states </a:t>
                </a:r>
                <a14:m>
                  <m:oMath xmlns:m="http://schemas.openxmlformats.org/officeDocument/2006/math">
                    <m:r>
                      <a:rPr lang="en-US" sz="2600" i="1" dirty="0" smtClean="0">
                        <a:latin typeface="Cambria Math" panose="02040503050406030204" pitchFamily="18" charset="0"/>
                      </a:rPr>
                      <m:t>𝑠</m:t>
                    </m:r>
                    <m:r>
                      <a:rPr lang="en-US" sz="2600" i="1" baseline="-25000" dirty="0" smtClean="0">
                        <a:latin typeface="Cambria Math" panose="02040503050406030204" pitchFamily="18" charset="0"/>
                      </a:rPr>
                      <m:t>0</m:t>
                    </m:r>
                  </m:oMath>
                </a14:m>
                <a:endParaRPr lang="en-US" sz="2600" baseline="-25000" dirty="0"/>
              </a:p>
              <a:p>
                <a:endParaRPr lang="en-US" sz="2600" baseline="-25000" dirty="0"/>
              </a:p>
              <a:p>
                <a:endParaRPr lang="en-US" sz="2600" baseline="-25000" dirty="0"/>
              </a:p>
              <a:p>
                <a:endParaRPr lang="en-US" sz="2600" baseline="-25000" dirty="0"/>
              </a:p>
              <a:p>
                <a:endParaRPr lang="en-US" sz="2600" baseline="-25000" dirty="0"/>
              </a:p>
              <a:p>
                <a:pPr marL="0" indent="0">
                  <a:buNone/>
                </a:pPr>
                <a:r>
                  <a:rPr lang="en-US" sz="2600" dirty="0"/>
                  <a:t>where each row of the matrix sums to 1.</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4602480"/>
              </a:xfrm>
              <a:blipFill>
                <a:blip r:embed="rId2"/>
                <a:stretch>
                  <a:fillRect l="-993" t="-1987" b="-1192"/>
                </a:stretch>
              </a:blipFill>
            </p:spPr>
            <p:txBody>
              <a:bodyPr/>
              <a:lstStyle/>
              <a:p>
                <a:r>
                  <a:rPr lang="en-PH">
                    <a:noFill/>
                  </a:rPr>
                  <a:t> </a:t>
                </a:r>
              </a:p>
            </p:txBody>
          </p:sp>
        </mc:Fallback>
      </mc:AlternateContent>
      <p:pic>
        <p:nvPicPr>
          <p:cNvPr id="3" name="Picture 2">
            <a:extLst>
              <a:ext uri="{FF2B5EF4-FFF2-40B4-BE49-F238E27FC236}">
                <a16:creationId xmlns:a16="http://schemas.microsoft.com/office/drawing/2014/main" id="{D7A7B7D6-139C-4363-81A5-51CAB184AF02}"/>
              </a:ext>
            </a:extLst>
          </p:cNvPr>
          <p:cNvPicPr>
            <a:picLocks noChangeAspect="1"/>
          </p:cNvPicPr>
          <p:nvPr/>
        </p:nvPicPr>
        <p:blipFill>
          <a:blip r:embed="rId3"/>
          <a:stretch>
            <a:fillRect/>
          </a:stretch>
        </p:blipFill>
        <p:spPr>
          <a:xfrm>
            <a:off x="3899217" y="3800463"/>
            <a:ext cx="3743325" cy="1438275"/>
          </a:xfrm>
          <a:prstGeom prst="rect">
            <a:avLst/>
          </a:prstGeom>
        </p:spPr>
      </p:pic>
      <p:pic>
        <p:nvPicPr>
          <p:cNvPr id="4" name="Picture 3">
            <a:extLst>
              <a:ext uri="{FF2B5EF4-FFF2-40B4-BE49-F238E27FC236}">
                <a16:creationId xmlns:a16="http://schemas.microsoft.com/office/drawing/2014/main" id="{0EF833ED-8486-43A6-9AB2-20653CD95F66}"/>
              </a:ext>
            </a:extLst>
          </p:cNvPr>
          <p:cNvPicPr>
            <a:picLocks noChangeAspect="1"/>
          </p:cNvPicPr>
          <p:nvPr/>
        </p:nvPicPr>
        <p:blipFill>
          <a:blip r:embed="rId4"/>
          <a:stretch>
            <a:fillRect/>
          </a:stretch>
        </p:blipFill>
        <p:spPr>
          <a:xfrm>
            <a:off x="3899217" y="2069465"/>
            <a:ext cx="4029075" cy="666750"/>
          </a:xfrm>
          <a:prstGeom prst="rect">
            <a:avLst/>
          </a:prstGeom>
        </p:spPr>
      </p:pic>
    </p:spTree>
    <p:extLst>
      <p:ext uri="{BB962C8B-B14F-4D97-AF65-F5344CB8AC3E}">
        <p14:creationId xmlns:p14="http://schemas.microsoft.com/office/powerpoint/2010/main" val="332253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Decision Processes (MDPs)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Markov decision processes formally describe an </a:t>
            </a:r>
            <a:r>
              <a:rPr lang="en-US" sz="2600" b="1" dirty="0"/>
              <a:t>environmen</a:t>
            </a:r>
            <a:r>
              <a:rPr lang="en-US" sz="2600" dirty="0"/>
              <a:t>t for reinforcement learning.</a:t>
            </a:r>
          </a:p>
          <a:p>
            <a:r>
              <a:rPr lang="en-US" sz="2600" dirty="0"/>
              <a:t>Where the environment is </a:t>
            </a:r>
            <a:r>
              <a:rPr lang="en-US" sz="2600" b="1" dirty="0"/>
              <a:t>fully observable.</a:t>
            </a:r>
            <a:endParaRPr lang="en-US" sz="2600" b="1" baseline="-25000" dirty="0"/>
          </a:p>
          <a:p>
            <a:r>
              <a:rPr lang="en-US" sz="2600" dirty="0"/>
              <a:t>Almost all RL problems can be formalized as MDPs:</a:t>
            </a:r>
          </a:p>
          <a:p>
            <a:pPr lvl="1"/>
            <a:r>
              <a:rPr lang="en-US" sz="2200" dirty="0"/>
              <a:t>Optimal control primarily deals with continuous MDPs.</a:t>
            </a:r>
          </a:p>
          <a:p>
            <a:pPr lvl="1"/>
            <a:r>
              <a:rPr lang="en-US" sz="2200" dirty="0"/>
              <a:t>Partially observable problems can be converted into MDPs.</a:t>
            </a:r>
          </a:p>
          <a:p>
            <a:pPr lvl="1"/>
            <a:r>
              <a:rPr lang="en-US" sz="2200" dirty="0"/>
              <a:t>Bandits are MDPs with one state.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228B24F-F667-4850-8957-FF0D61C3708C}"/>
                  </a:ext>
                </a:extLst>
              </p14:cNvPr>
              <p14:cNvContentPartPr/>
              <p14:nvPr/>
            </p14:nvContentPartPr>
            <p14:xfrm>
              <a:off x="717120" y="3314160"/>
              <a:ext cx="448560" cy="907560"/>
            </p14:xfrm>
          </p:contentPart>
        </mc:Choice>
        <mc:Fallback xmlns="">
          <p:pic>
            <p:nvPicPr>
              <p:cNvPr id="2" name="Ink 1">
                <a:extLst>
                  <a:ext uri="{FF2B5EF4-FFF2-40B4-BE49-F238E27FC236}">
                    <a16:creationId xmlns:a16="http://schemas.microsoft.com/office/drawing/2014/main" id="{C228B24F-F667-4850-8957-FF0D61C3708C}"/>
                  </a:ext>
                </a:extLst>
              </p:cNvPr>
              <p:cNvPicPr/>
              <p:nvPr/>
            </p:nvPicPr>
            <p:blipFill>
              <a:blip r:embed="rId3"/>
              <a:stretch>
                <a:fillRect/>
              </a:stretch>
            </p:blipFill>
            <p:spPr>
              <a:xfrm>
                <a:off x="707760" y="3304800"/>
                <a:ext cx="467280" cy="926280"/>
              </a:xfrm>
              <a:prstGeom prst="rect">
                <a:avLst/>
              </a:prstGeom>
            </p:spPr>
          </p:pic>
        </mc:Fallback>
      </mc:AlternateContent>
    </p:spTree>
    <p:extLst>
      <p:ext uri="{BB962C8B-B14F-4D97-AF65-F5344CB8AC3E}">
        <p14:creationId xmlns:p14="http://schemas.microsoft.com/office/powerpoint/2010/main" val="201244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Property</a:t>
            </a:r>
          </a:p>
        </p:txBody>
      </p:sp>
      <p:sp>
        <p:nvSpPr>
          <p:cNvPr id="11" name="Cloud 10">
            <a:extLst>
              <a:ext uri="{FF2B5EF4-FFF2-40B4-BE49-F238E27FC236}">
                <a16:creationId xmlns:a16="http://schemas.microsoft.com/office/drawing/2014/main" id="{EB97F07A-098F-74E8-D9B4-FAD8F94D41C7}"/>
              </a:ext>
            </a:extLst>
          </p:cNvPr>
          <p:cNvSpPr/>
          <p:nvPr/>
        </p:nvSpPr>
        <p:spPr>
          <a:xfrm>
            <a:off x="7043103" y="2016771"/>
            <a:ext cx="914400" cy="91440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PH"/>
          </a:p>
        </p:txBody>
      </p:sp>
      <p:sp>
        <p:nvSpPr>
          <p:cNvPr id="16" name="Sun 15">
            <a:extLst>
              <a:ext uri="{FF2B5EF4-FFF2-40B4-BE49-F238E27FC236}">
                <a16:creationId xmlns:a16="http://schemas.microsoft.com/office/drawing/2014/main" id="{E4DC47E1-A891-A049-F405-FE04D292D2AA}"/>
              </a:ext>
            </a:extLst>
          </p:cNvPr>
          <p:cNvSpPr/>
          <p:nvPr/>
        </p:nvSpPr>
        <p:spPr>
          <a:xfrm>
            <a:off x="3958389" y="2016772"/>
            <a:ext cx="914400" cy="914400"/>
          </a:xfrm>
          <a:prstGeom prst="su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PH"/>
          </a:p>
        </p:txBody>
      </p:sp>
      <p:cxnSp>
        <p:nvCxnSpPr>
          <p:cNvPr id="18" name="Connector: Curved 17">
            <a:extLst>
              <a:ext uri="{FF2B5EF4-FFF2-40B4-BE49-F238E27FC236}">
                <a16:creationId xmlns:a16="http://schemas.microsoft.com/office/drawing/2014/main" id="{31189513-32F5-9646-5BBD-95AE81D28218}"/>
              </a:ext>
            </a:extLst>
          </p:cNvPr>
          <p:cNvCxnSpPr>
            <a:stCxn id="16" idx="0"/>
            <a:endCxn id="16" idx="1"/>
          </p:cNvCxnSpPr>
          <p:nvPr/>
        </p:nvCxnSpPr>
        <p:spPr>
          <a:xfrm rot="16200000" flipH="1" flipV="1">
            <a:off x="3958389" y="2016772"/>
            <a:ext cx="457200" cy="457200"/>
          </a:xfrm>
          <a:prstGeom prst="curvedConnector4">
            <a:avLst>
              <a:gd name="adj1" fmla="val -50000"/>
              <a:gd name="adj2" fmla="val 150000"/>
            </a:avLst>
          </a:prstGeom>
          <a:ln>
            <a:tailEnd type="triangle"/>
          </a:ln>
        </p:spPr>
        <p:style>
          <a:lnRef idx="3">
            <a:schemeClr val="accent5"/>
          </a:lnRef>
          <a:fillRef idx="0">
            <a:schemeClr val="accent5"/>
          </a:fillRef>
          <a:effectRef idx="2">
            <a:schemeClr val="accent5"/>
          </a:effectRef>
          <a:fontRef idx="minor">
            <a:schemeClr val="tx1"/>
          </a:fontRef>
        </p:style>
      </p:cxnSp>
      <p:sp>
        <p:nvSpPr>
          <p:cNvPr id="20" name="TextBox 19">
            <a:extLst>
              <a:ext uri="{FF2B5EF4-FFF2-40B4-BE49-F238E27FC236}">
                <a16:creationId xmlns:a16="http://schemas.microsoft.com/office/drawing/2014/main" id="{569930C4-43D9-64C8-2708-775FDA72BCF2}"/>
              </a:ext>
            </a:extLst>
          </p:cNvPr>
          <p:cNvSpPr txBox="1"/>
          <p:nvPr/>
        </p:nvSpPr>
        <p:spPr>
          <a:xfrm>
            <a:off x="3228164" y="1666024"/>
            <a:ext cx="546049" cy="369332"/>
          </a:xfrm>
          <a:prstGeom prst="rect">
            <a:avLst/>
          </a:prstGeom>
          <a:noFill/>
        </p:spPr>
        <p:txBody>
          <a:bodyPr wrap="square" rtlCol="0">
            <a:spAutoFit/>
          </a:bodyPr>
          <a:lstStyle/>
          <a:p>
            <a:r>
              <a:rPr lang="en-PH" b="1" dirty="0"/>
              <a:t>0.3</a:t>
            </a:r>
          </a:p>
        </p:txBody>
      </p:sp>
      <p:cxnSp>
        <p:nvCxnSpPr>
          <p:cNvPr id="22" name="Connector: Curved 21">
            <a:extLst>
              <a:ext uri="{FF2B5EF4-FFF2-40B4-BE49-F238E27FC236}">
                <a16:creationId xmlns:a16="http://schemas.microsoft.com/office/drawing/2014/main" id="{F5B28CDB-A247-40E1-92CA-670E03C65903}"/>
              </a:ext>
            </a:extLst>
          </p:cNvPr>
          <p:cNvCxnSpPr>
            <a:stCxn id="16" idx="3"/>
            <a:endCxn id="11" idx="3"/>
          </p:cNvCxnSpPr>
          <p:nvPr/>
        </p:nvCxnSpPr>
        <p:spPr>
          <a:xfrm flipV="1">
            <a:off x="4872789" y="2069053"/>
            <a:ext cx="2627514" cy="404919"/>
          </a:xfrm>
          <a:prstGeom prst="curvedConnector4">
            <a:avLst>
              <a:gd name="adj1" fmla="val 41300"/>
              <a:gd name="adj2" fmla="val 169367"/>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6C7934DA-514A-13B6-BABB-623562B30B4A}"/>
              </a:ext>
            </a:extLst>
          </p:cNvPr>
          <p:cNvSpPr txBox="1"/>
          <p:nvPr/>
        </p:nvSpPr>
        <p:spPr>
          <a:xfrm>
            <a:off x="5822975" y="1528220"/>
            <a:ext cx="546049" cy="369332"/>
          </a:xfrm>
          <a:prstGeom prst="rect">
            <a:avLst/>
          </a:prstGeom>
          <a:noFill/>
        </p:spPr>
        <p:txBody>
          <a:bodyPr wrap="square" rtlCol="0">
            <a:spAutoFit/>
          </a:bodyPr>
          <a:lstStyle/>
          <a:p>
            <a:r>
              <a:rPr lang="en-PH" b="1" dirty="0"/>
              <a:t>0.7</a:t>
            </a:r>
          </a:p>
        </p:txBody>
      </p:sp>
      <p:cxnSp>
        <p:nvCxnSpPr>
          <p:cNvPr id="26" name="Connector: Curved 25">
            <a:extLst>
              <a:ext uri="{FF2B5EF4-FFF2-40B4-BE49-F238E27FC236}">
                <a16:creationId xmlns:a16="http://schemas.microsoft.com/office/drawing/2014/main" id="{0F639753-987A-AA09-6118-76587F673C8B}"/>
              </a:ext>
            </a:extLst>
          </p:cNvPr>
          <p:cNvCxnSpPr>
            <a:stCxn id="11" idx="1"/>
            <a:endCxn id="16" idx="2"/>
          </p:cNvCxnSpPr>
          <p:nvPr/>
        </p:nvCxnSpPr>
        <p:spPr>
          <a:xfrm rot="5400000">
            <a:off x="5957459" y="1388327"/>
            <a:ext cx="975" cy="3084714"/>
          </a:xfrm>
          <a:prstGeom prst="curvedConnector3">
            <a:avLst>
              <a:gd name="adj1" fmla="val 23546154"/>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C2B53DB8-FDD3-72B8-6DC4-6DE477A7B680}"/>
              </a:ext>
            </a:extLst>
          </p:cNvPr>
          <p:cNvSpPr txBox="1"/>
          <p:nvPr/>
        </p:nvSpPr>
        <p:spPr>
          <a:xfrm>
            <a:off x="5814954" y="3239233"/>
            <a:ext cx="546049" cy="369332"/>
          </a:xfrm>
          <a:prstGeom prst="rect">
            <a:avLst/>
          </a:prstGeom>
          <a:noFill/>
        </p:spPr>
        <p:txBody>
          <a:bodyPr wrap="square" rtlCol="0">
            <a:spAutoFit/>
          </a:bodyPr>
          <a:lstStyle/>
          <a:p>
            <a:r>
              <a:rPr lang="en-PH" b="1" dirty="0"/>
              <a:t>0.5</a:t>
            </a:r>
          </a:p>
        </p:txBody>
      </p:sp>
      <p:cxnSp>
        <p:nvCxnSpPr>
          <p:cNvPr id="29" name="Connector: Curved 28">
            <a:extLst>
              <a:ext uri="{FF2B5EF4-FFF2-40B4-BE49-F238E27FC236}">
                <a16:creationId xmlns:a16="http://schemas.microsoft.com/office/drawing/2014/main" id="{79B48E95-8970-96F5-5B0B-6FF38C6A5302}"/>
              </a:ext>
            </a:extLst>
          </p:cNvPr>
          <p:cNvCxnSpPr>
            <a:cxnSpLocks/>
            <a:stCxn id="11" idx="3"/>
            <a:endCxn id="11" idx="0"/>
          </p:cNvCxnSpPr>
          <p:nvPr/>
        </p:nvCxnSpPr>
        <p:spPr>
          <a:xfrm rot="16200000" flipH="1">
            <a:off x="7526063" y="2043293"/>
            <a:ext cx="404918" cy="456438"/>
          </a:xfrm>
          <a:prstGeom prst="curvedConnector4">
            <a:avLst>
              <a:gd name="adj1" fmla="val -69368"/>
              <a:gd name="adj2" fmla="val 150250"/>
            </a:avLst>
          </a:prstGeom>
          <a:ln>
            <a:tailEnd type="triangle"/>
          </a:ln>
        </p:spPr>
        <p:style>
          <a:lnRef idx="3">
            <a:schemeClr val="accent5"/>
          </a:lnRef>
          <a:fillRef idx="0">
            <a:schemeClr val="accent5"/>
          </a:fillRef>
          <a:effectRef idx="2">
            <a:schemeClr val="accent5"/>
          </a:effectRef>
          <a:fontRef idx="minor">
            <a:schemeClr val="tx1"/>
          </a:fontRef>
        </p:style>
      </p:cxnSp>
      <p:sp>
        <p:nvSpPr>
          <p:cNvPr id="31" name="TextBox 30">
            <a:extLst>
              <a:ext uri="{FF2B5EF4-FFF2-40B4-BE49-F238E27FC236}">
                <a16:creationId xmlns:a16="http://schemas.microsoft.com/office/drawing/2014/main" id="{E7719818-89B2-FB17-45ED-35273920F87F}"/>
              </a:ext>
            </a:extLst>
          </p:cNvPr>
          <p:cNvSpPr txBox="1"/>
          <p:nvPr/>
        </p:nvSpPr>
        <p:spPr>
          <a:xfrm>
            <a:off x="8377537" y="1850690"/>
            <a:ext cx="546049" cy="369332"/>
          </a:xfrm>
          <a:prstGeom prst="rect">
            <a:avLst/>
          </a:prstGeom>
          <a:noFill/>
        </p:spPr>
        <p:txBody>
          <a:bodyPr wrap="square" rtlCol="0">
            <a:spAutoFit/>
          </a:bodyPr>
          <a:lstStyle/>
          <a:p>
            <a:r>
              <a:rPr lang="en-PH" b="1" dirty="0"/>
              <a:t>0.5</a:t>
            </a:r>
          </a:p>
        </p:txBody>
      </p:sp>
      <p:sp>
        <p:nvSpPr>
          <p:cNvPr id="32" name="TextBox 31">
            <a:extLst>
              <a:ext uri="{FF2B5EF4-FFF2-40B4-BE49-F238E27FC236}">
                <a16:creationId xmlns:a16="http://schemas.microsoft.com/office/drawing/2014/main" id="{6D5074DD-9AA4-0887-6689-CE58E111C73A}"/>
              </a:ext>
            </a:extLst>
          </p:cNvPr>
          <p:cNvSpPr txBox="1"/>
          <p:nvPr/>
        </p:nvSpPr>
        <p:spPr>
          <a:xfrm>
            <a:off x="3617631" y="2775056"/>
            <a:ext cx="768800" cy="369332"/>
          </a:xfrm>
          <a:prstGeom prst="rect">
            <a:avLst/>
          </a:prstGeom>
          <a:noFill/>
        </p:spPr>
        <p:txBody>
          <a:bodyPr wrap="none" rtlCol="0">
            <a:spAutoFit/>
          </a:bodyPr>
          <a:lstStyle/>
          <a:p>
            <a:r>
              <a:rPr lang="en-PH" b="1" dirty="0"/>
              <a:t>Sunny</a:t>
            </a:r>
          </a:p>
        </p:txBody>
      </p:sp>
      <p:sp>
        <p:nvSpPr>
          <p:cNvPr id="33" name="TextBox 32">
            <a:extLst>
              <a:ext uri="{FF2B5EF4-FFF2-40B4-BE49-F238E27FC236}">
                <a16:creationId xmlns:a16="http://schemas.microsoft.com/office/drawing/2014/main" id="{78ECF14C-1425-9BD7-37B7-E709B1850A2D}"/>
              </a:ext>
            </a:extLst>
          </p:cNvPr>
          <p:cNvSpPr txBox="1"/>
          <p:nvPr/>
        </p:nvSpPr>
        <p:spPr>
          <a:xfrm>
            <a:off x="7827784" y="2614121"/>
            <a:ext cx="841897" cy="369332"/>
          </a:xfrm>
          <a:prstGeom prst="rect">
            <a:avLst/>
          </a:prstGeom>
          <a:noFill/>
        </p:spPr>
        <p:txBody>
          <a:bodyPr wrap="none" rtlCol="0">
            <a:spAutoFit/>
          </a:bodyPr>
          <a:lstStyle/>
          <a:p>
            <a:r>
              <a:rPr lang="en-PH" b="1" dirty="0"/>
              <a:t>Cloudy</a:t>
            </a:r>
          </a:p>
        </p:txBody>
      </p:sp>
      <p:sp>
        <p:nvSpPr>
          <p:cNvPr id="34" name="TextBox 33">
            <a:extLst>
              <a:ext uri="{FF2B5EF4-FFF2-40B4-BE49-F238E27FC236}">
                <a16:creationId xmlns:a16="http://schemas.microsoft.com/office/drawing/2014/main" id="{623A87D7-340E-F597-165E-BDA84AED158A}"/>
              </a:ext>
            </a:extLst>
          </p:cNvPr>
          <p:cNvSpPr txBox="1"/>
          <p:nvPr/>
        </p:nvSpPr>
        <p:spPr>
          <a:xfrm>
            <a:off x="480378" y="4876260"/>
            <a:ext cx="4184222" cy="477054"/>
          </a:xfrm>
          <a:prstGeom prst="rect">
            <a:avLst/>
          </a:prstGeom>
          <a:noFill/>
        </p:spPr>
        <p:txBody>
          <a:bodyPr wrap="none" rtlCol="0">
            <a:spAutoFit/>
          </a:bodyPr>
          <a:lstStyle/>
          <a:p>
            <a:r>
              <a:rPr lang="en-PH" sz="2500" b="1" dirty="0"/>
              <a:t>State Space = { Sunny, Cloudy}</a:t>
            </a:r>
          </a:p>
        </p:txBody>
      </p:sp>
      <p:graphicFrame>
        <p:nvGraphicFramePr>
          <p:cNvPr id="2" name="Table 2">
            <a:extLst>
              <a:ext uri="{FF2B5EF4-FFF2-40B4-BE49-F238E27FC236}">
                <a16:creationId xmlns:a16="http://schemas.microsoft.com/office/drawing/2014/main" id="{195F53BC-11F0-2547-4BC2-4046DE80278E}"/>
              </a:ext>
            </a:extLst>
          </p:cNvPr>
          <p:cNvGraphicFramePr>
            <a:graphicFrameLocks noGrp="1"/>
          </p:cNvGraphicFramePr>
          <p:nvPr>
            <p:extLst>
              <p:ext uri="{D42A27DB-BD31-4B8C-83A1-F6EECF244321}">
                <p14:modId xmlns:p14="http://schemas.microsoft.com/office/powerpoint/2010/main" val="901593030"/>
              </p:ext>
            </p:extLst>
          </p:nvPr>
        </p:nvGraphicFramePr>
        <p:xfrm>
          <a:off x="7956741" y="4207961"/>
          <a:ext cx="3638172" cy="1487196"/>
        </p:xfrm>
        <a:graphic>
          <a:graphicData uri="http://schemas.openxmlformats.org/drawingml/2006/table">
            <a:tbl>
              <a:tblPr firstRow="1" bandRow="1">
                <a:tableStyleId>{5940675A-B579-460E-94D1-54222C63F5DA}</a:tableStyleId>
              </a:tblPr>
              <a:tblGrid>
                <a:gridCol w="1212724">
                  <a:extLst>
                    <a:ext uri="{9D8B030D-6E8A-4147-A177-3AD203B41FA5}">
                      <a16:colId xmlns:a16="http://schemas.microsoft.com/office/drawing/2014/main" val="689037471"/>
                    </a:ext>
                  </a:extLst>
                </a:gridCol>
                <a:gridCol w="1212724">
                  <a:extLst>
                    <a:ext uri="{9D8B030D-6E8A-4147-A177-3AD203B41FA5}">
                      <a16:colId xmlns:a16="http://schemas.microsoft.com/office/drawing/2014/main" val="4202652020"/>
                    </a:ext>
                  </a:extLst>
                </a:gridCol>
                <a:gridCol w="1212724">
                  <a:extLst>
                    <a:ext uri="{9D8B030D-6E8A-4147-A177-3AD203B41FA5}">
                      <a16:colId xmlns:a16="http://schemas.microsoft.com/office/drawing/2014/main" val="1532809872"/>
                    </a:ext>
                  </a:extLst>
                </a:gridCol>
              </a:tblGrid>
              <a:tr h="495732">
                <a:tc>
                  <a:txBody>
                    <a:bodyPr/>
                    <a:lstStyle/>
                    <a:p>
                      <a:endParaRPr lang="en-PH" dirty="0"/>
                    </a:p>
                  </a:txBody>
                  <a:tcPr/>
                </a:tc>
                <a:tc>
                  <a:txBody>
                    <a:bodyPr/>
                    <a:lstStyle/>
                    <a:p>
                      <a:endParaRPr lang="en-PH" dirty="0"/>
                    </a:p>
                  </a:txBody>
                  <a:tcPr/>
                </a:tc>
                <a:tc>
                  <a:txBody>
                    <a:bodyPr/>
                    <a:lstStyle/>
                    <a:p>
                      <a:endParaRPr lang="en-PH" dirty="0"/>
                    </a:p>
                  </a:txBody>
                  <a:tcPr/>
                </a:tc>
                <a:extLst>
                  <a:ext uri="{0D108BD9-81ED-4DB2-BD59-A6C34878D82A}">
                    <a16:rowId xmlns:a16="http://schemas.microsoft.com/office/drawing/2014/main" val="4022877199"/>
                  </a:ext>
                </a:extLst>
              </a:tr>
              <a:tr h="495732">
                <a:tc>
                  <a:txBody>
                    <a:bodyPr/>
                    <a:lstStyle/>
                    <a:p>
                      <a:endParaRPr lang="en-PH" dirty="0"/>
                    </a:p>
                  </a:txBody>
                  <a:tcPr/>
                </a:tc>
                <a:tc>
                  <a:txBody>
                    <a:bodyPr/>
                    <a:lstStyle/>
                    <a:p>
                      <a:pPr algn="ctr"/>
                      <a:r>
                        <a:rPr lang="en-PH" dirty="0"/>
                        <a:t>0.3</a:t>
                      </a:r>
                    </a:p>
                  </a:txBody>
                  <a:tcPr/>
                </a:tc>
                <a:tc>
                  <a:txBody>
                    <a:bodyPr/>
                    <a:lstStyle/>
                    <a:p>
                      <a:pPr algn="ctr"/>
                      <a:r>
                        <a:rPr lang="en-PH" dirty="0"/>
                        <a:t>0.7</a:t>
                      </a:r>
                    </a:p>
                  </a:txBody>
                  <a:tcPr/>
                </a:tc>
                <a:extLst>
                  <a:ext uri="{0D108BD9-81ED-4DB2-BD59-A6C34878D82A}">
                    <a16:rowId xmlns:a16="http://schemas.microsoft.com/office/drawing/2014/main" val="1533086885"/>
                  </a:ext>
                </a:extLst>
              </a:tr>
              <a:tr h="495732">
                <a:tc>
                  <a:txBody>
                    <a:bodyPr/>
                    <a:lstStyle/>
                    <a:p>
                      <a:endParaRPr lang="en-PH" dirty="0"/>
                    </a:p>
                  </a:txBody>
                  <a:tcPr/>
                </a:tc>
                <a:tc>
                  <a:txBody>
                    <a:bodyPr/>
                    <a:lstStyle/>
                    <a:p>
                      <a:pPr algn="ctr"/>
                      <a:r>
                        <a:rPr lang="en-PH" dirty="0"/>
                        <a:t>0.5</a:t>
                      </a:r>
                    </a:p>
                  </a:txBody>
                  <a:tcPr/>
                </a:tc>
                <a:tc>
                  <a:txBody>
                    <a:bodyPr/>
                    <a:lstStyle/>
                    <a:p>
                      <a:pPr algn="ctr"/>
                      <a:r>
                        <a:rPr lang="en-PH" dirty="0"/>
                        <a:t>0.5</a:t>
                      </a:r>
                    </a:p>
                  </a:txBody>
                  <a:tcPr/>
                </a:tc>
                <a:extLst>
                  <a:ext uri="{0D108BD9-81ED-4DB2-BD59-A6C34878D82A}">
                    <a16:rowId xmlns:a16="http://schemas.microsoft.com/office/drawing/2014/main" val="2699432353"/>
                  </a:ext>
                </a:extLst>
              </a:tr>
            </a:tbl>
          </a:graphicData>
        </a:graphic>
      </p:graphicFrame>
      <p:sp>
        <p:nvSpPr>
          <p:cNvPr id="3" name="Sun 2">
            <a:extLst>
              <a:ext uri="{FF2B5EF4-FFF2-40B4-BE49-F238E27FC236}">
                <a16:creationId xmlns:a16="http://schemas.microsoft.com/office/drawing/2014/main" id="{61C7059C-F849-99B9-D76A-3CC9CD7267F8}"/>
              </a:ext>
            </a:extLst>
          </p:cNvPr>
          <p:cNvSpPr/>
          <p:nvPr/>
        </p:nvSpPr>
        <p:spPr>
          <a:xfrm>
            <a:off x="8409476" y="4732865"/>
            <a:ext cx="377665" cy="409642"/>
          </a:xfrm>
          <a:prstGeom prst="su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PH"/>
          </a:p>
        </p:txBody>
      </p:sp>
      <p:sp>
        <p:nvSpPr>
          <p:cNvPr id="4" name="Cloud 3">
            <a:extLst>
              <a:ext uri="{FF2B5EF4-FFF2-40B4-BE49-F238E27FC236}">
                <a16:creationId xmlns:a16="http://schemas.microsoft.com/office/drawing/2014/main" id="{70966456-BC91-9701-7DFA-6FC734B72743}"/>
              </a:ext>
            </a:extLst>
          </p:cNvPr>
          <p:cNvSpPr/>
          <p:nvPr/>
        </p:nvSpPr>
        <p:spPr>
          <a:xfrm>
            <a:off x="8314413" y="5265932"/>
            <a:ext cx="566057" cy="34223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PH"/>
          </a:p>
        </p:txBody>
      </p:sp>
      <p:sp>
        <p:nvSpPr>
          <p:cNvPr id="10" name="Sun 9">
            <a:extLst>
              <a:ext uri="{FF2B5EF4-FFF2-40B4-BE49-F238E27FC236}">
                <a16:creationId xmlns:a16="http://schemas.microsoft.com/office/drawing/2014/main" id="{644FD644-6F59-66F0-A123-519E7E17A4DE}"/>
              </a:ext>
            </a:extLst>
          </p:cNvPr>
          <p:cNvSpPr/>
          <p:nvPr/>
        </p:nvSpPr>
        <p:spPr>
          <a:xfrm>
            <a:off x="9560767" y="4288718"/>
            <a:ext cx="424392" cy="351264"/>
          </a:xfrm>
          <a:prstGeom prst="su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PH"/>
          </a:p>
        </p:txBody>
      </p:sp>
      <p:sp>
        <p:nvSpPr>
          <p:cNvPr id="12" name="Cloud 11">
            <a:extLst>
              <a:ext uri="{FF2B5EF4-FFF2-40B4-BE49-F238E27FC236}">
                <a16:creationId xmlns:a16="http://schemas.microsoft.com/office/drawing/2014/main" id="{01A522D2-34EB-50F8-CDA6-F3B642CFCFD4}"/>
              </a:ext>
            </a:extLst>
          </p:cNvPr>
          <p:cNvSpPr/>
          <p:nvPr/>
        </p:nvSpPr>
        <p:spPr>
          <a:xfrm>
            <a:off x="10717823" y="4288718"/>
            <a:ext cx="597159" cy="34223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PH"/>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139C2F8-E907-FCAB-CFE8-44FC1DF3F5B1}"/>
                  </a:ext>
                </a:extLst>
              </p:cNvPr>
              <p:cNvSpPr txBox="1"/>
              <p:nvPr/>
            </p:nvSpPr>
            <p:spPr>
              <a:xfrm>
                <a:off x="9772963" y="3637019"/>
                <a:ext cx="823239" cy="4770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PH" sz="2500" i="1" smtClean="0">
                              <a:latin typeface="Cambria Math" panose="02040503050406030204" pitchFamily="18" charset="0"/>
                            </a:rPr>
                          </m:ctrlPr>
                        </m:sSubPr>
                        <m:e>
                          <m:r>
                            <a:rPr lang="en-PH" sz="2500" b="0" i="1" smtClean="0">
                              <a:latin typeface="Cambria Math" panose="02040503050406030204" pitchFamily="18" charset="0"/>
                            </a:rPr>
                            <m:t>𝑠</m:t>
                          </m:r>
                        </m:e>
                        <m:sub>
                          <m:r>
                            <a:rPr lang="en-PH" sz="2500" b="0" i="1" smtClean="0">
                              <a:latin typeface="Cambria Math" panose="02040503050406030204" pitchFamily="18" charset="0"/>
                            </a:rPr>
                            <m:t>𝑡</m:t>
                          </m:r>
                          <m:r>
                            <a:rPr lang="en-PH" sz="2500" b="0" i="1" smtClean="0">
                              <a:latin typeface="Cambria Math" panose="02040503050406030204" pitchFamily="18" charset="0"/>
                            </a:rPr>
                            <m:t>+1</m:t>
                          </m:r>
                        </m:sub>
                      </m:sSub>
                    </m:oMath>
                  </m:oMathPara>
                </a14:m>
                <a:endParaRPr lang="en-PH" sz="2500" dirty="0"/>
              </a:p>
            </p:txBody>
          </p:sp>
        </mc:Choice>
        <mc:Fallback>
          <p:sp>
            <p:nvSpPr>
              <p:cNvPr id="17" name="TextBox 16">
                <a:extLst>
                  <a:ext uri="{FF2B5EF4-FFF2-40B4-BE49-F238E27FC236}">
                    <a16:creationId xmlns:a16="http://schemas.microsoft.com/office/drawing/2014/main" id="{7139C2F8-E907-FCAB-CFE8-44FC1DF3F5B1}"/>
                  </a:ext>
                </a:extLst>
              </p:cNvPr>
              <p:cNvSpPr txBox="1">
                <a:spLocks noRot="1" noChangeAspect="1" noMove="1" noResize="1" noEditPoints="1" noAdjustHandles="1" noChangeArrowheads="1" noChangeShapeType="1" noTextEdit="1"/>
              </p:cNvSpPr>
              <p:nvPr/>
            </p:nvSpPr>
            <p:spPr>
              <a:xfrm>
                <a:off x="9772963" y="3637019"/>
                <a:ext cx="823239" cy="477054"/>
              </a:xfrm>
              <a:prstGeom prst="rect">
                <a:avLst/>
              </a:prstGeom>
              <a:blipFill>
                <a:blip r:embed="rId2"/>
                <a:stretch>
                  <a:fillRect b="-2564"/>
                </a:stretch>
              </a:blipFill>
            </p:spPr>
            <p:txBody>
              <a:bodyPr/>
              <a:lstStyle/>
              <a:p>
                <a:r>
                  <a:rPr lang="en-PH">
                    <a:noFill/>
                  </a:rPr>
                  <a:t> </a:t>
                </a:r>
              </a:p>
            </p:txBody>
          </p:sp>
        </mc:Fallback>
      </mc:AlternateContent>
      <p:sp>
        <p:nvSpPr>
          <p:cNvPr id="21" name="TextBox 20">
            <a:extLst>
              <a:ext uri="{FF2B5EF4-FFF2-40B4-BE49-F238E27FC236}">
                <a16:creationId xmlns:a16="http://schemas.microsoft.com/office/drawing/2014/main" id="{3FBC16D6-C695-E005-ED1B-D058B81C40C1}"/>
              </a:ext>
            </a:extLst>
          </p:cNvPr>
          <p:cNvSpPr txBox="1"/>
          <p:nvPr/>
        </p:nvSpPr>
        <p:spPr>
          <a:xfrm>
            <a:off x="8677599" y="5749014"/>
            <a:ext cx="2190728" cy="430887"/>
          </a:xfrm>
          <a:prstGeom prst="rect">
            <a:avLst/>
          </a:prstGeom>
          <a:noFill/>
        </p:spPr>
        <p:txBody>
          <a:bodyPr wrap="none" rtlCol="0">
            <a:spAutoFit/>
          </a:bodyPr>
          <a:lstStyle/>
          <a:p>
            <a:r>
              <a:rPr lang="en-PH" sz="2200" b="1" dirty="0"/>
              <a:t>Transition Matrix</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BB3E26A0-E0B7-D68C-C193-32FC4280CB10}"/>
                  </a:ext>
                </a:extLst>
              </p:cNvPr>
              <p:cNvSpPr txBox="1"/>
              <p:nvPr/>
            </p:nvSpPr>
            <p:spPr>
              <a:xfrm>
                <a:off x="7275743" y="4732865"/>
                <a:ext cx="518668" cy="4770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PH" sz="2500" i="1" smtClean="0">
                              <a:latin typeface="Cambria Math" panose="02040503050406030204" pitchFamily="18" charset="0"/>
                            </a:rPr>
                          </m:ctrlPr>
                        </m:sSubPr>
                        <m:e>
                          <m:r>
                            <a:rPr lang="en-PH" sz="2500" b="0" i="1" smtClean="0">
                              <a:latin typeface="Cambria Math" panose="02040503050406030204" pitchFamily="18" charset="0"/>
                            </a:rPr>
                            <m:t>𝑠</m:t>
                          </m:r>
                        </m:e>
                        <m:sub>
                          <m:r>
                            <a:rPr lang="en-PH" sz="2500" b="0" i="1" smtClean="0">
                              <a:latin typeface="Cambria Math" panose="02040503050406030204" pitchFamily="18" charset="0"/>
                            </a:rPr>
                            <m:t>𝑡</m:t>
                          </m:r>
                        </m:sub>
                      </m:sSub>
                    </m:oMath>
                  </m:oMathPara>
                </a14:m>
                <a:endParaRPr lang="en-PH" sz="2500" dirty="0"/>
              </a:p>
            </p:txBody>
          </p:sp>
        </mc:Choice>
        <mc:Fallback>
          <p:sp>
            <p:nvSpPr>
              <p:cNvPr id="23" name="TextBox 22">
                <a:extLst>
                  <a:ext uri="{FF2B5EF4-FFF2-40B4-BE49-F238E27FC236}">
                    <a16:creationId xmlns:a16="http://schemas.microsoft.com/office/drawing/2014/main" id="{BB3E26A0-E0B7-D68C-C193-32FC4280CB10}"/>
                  </a:ext>
                </a:extLst>
              </p:cNvPr>
              <p:cNvSpPr txBox="1">
                <a:spLocks noRot="1" noChangeAspect="1" noMove="1" noResize="1" noEditPoints="1" noAdjustHandles="1" noChangeArrowheads="1" noChangeShapeType="1" noTextEdit="1"/>
              </p:cNvSpPr>
              <p:nvPr/>
            </p:nvSpPr>
            <p:spPr>
              <a:xfrm>
                <a:off x="7275743" y="4732865"/>
                <a:ext cx="518668" cy="477054"/>
              </a:xfrm>
              <a:prstGeom prst="rect">
                <a:avLst/>
              </a:prstGeom>
              <a:blipFill>
                <a:blip r:embed="rId3"/>
                <a:stretch>
                  <a:fillRect b="-1266"/>
                </a:stretch>
              </a:blipFill>
            </p:spPr>
            <p:txBody>
              <a:bodyPr/>
              <a:lstStyle/>
              <a:p>
                <a:r>
                  <a:rPr lang="en-PH">
                    <a:noFill/>
                  </a:rPr>
                  <a:t> </a:t>
                </a:r>
              </a:p>
            </p:txBody>
          </p:sp>
        </mc:Fallback>
      </mc:AlternateContent>
    </p:spTree>
    <p:extLst>
      <p:ext uri="{BB962C8B-B14F-4D97-AF65-F5344CB8AC3E}">
        <p14:creationId xmlns:p14="http://schemas.microsoft.com/office/powerpoint/2010/main" val="145312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t:contentTypeSchema xmlns:ct="http://schemas.microsoft.com/office/2006/metadata/contentType" xmlns:ma="http://schemas.microsoft.com/office/2006/metadata/properties/metaAttributes" ct:_="" ma:_="" ma:contentTypeName="Document" ma:contentTypeID="0x010100A8972596D83CB9448D5CC5920EF207E5" ma:contentTypeVersion="15" ma:contentTypeDescription="Create a new document." ma:contentTypeScope="" ma:versionID="e0bf2008eb45d6d5fc139be6c8039e46">
  <xsd:schema xmlns:xsd="http://www.w3.org/2001/XMLSchema" xmlns:xs="http://www.w3.org/2001/XMLSchema" xmlns:p="http://schemas.microsoft.com/office/2006/metadata/properties" xmlns:ns2="83665817-2bf1-470e-9d34-a1cdf51135fc" xmlns:ns3="8635a931-6b84-420a-938b-bf6e93596a85" targetNamespace="http://schemas.microsoft.com/office/2006/metadata/properties" ma:root="true" ma:fieldsID="b3f89756f7e2a2b7ac115775bf8004ea" ns2:_="" ns3:_="">
    <xsd:import namespace="83665817-2bf1-470e-9d34-a1cdf51135fc"/>
    <xsd:import namespace="8635a931-6b84-420a-938b-bf6e93596a8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665817-2bf1-470e-9d34-a1cdf51135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475df7c-731a-48f9-b587-d0ce67fd343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35a931-6b84-420a-938b-bf6e93596a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986c5e2-b559-48f3-87de-f99f25e7b445}" ma:internalName="TaxCatchAll" ma:showField="CatchAllData" ma:web="8635a931-6b84-420a-938b-bf6e93596a8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p:properties xmlns:p="http://schemas.microsoft.com/office/2006/metadata/properties" xmlns:xsi="http://www.w3.org/2001/XMLSchema-instance" xmlns:pc="http://schemas.microsoft.com/office/infopath/2007/PartnerControls">
  <documentManagement>
    <TaxCatchAll xmlns="8635a931-6b84-420a-938b-bf6e93596a85" xsi:nil="true"/>
    <lcf76f155ced4ddcb4097134ff3c332f xmlns="83665817-2bf1-470e-9d34-a1cdf51135fc">
      <Terms xmlns="http://schemas.microsoft.com/office/infopath/2007/PartnerControls"/>
    </lcf76f155ced4ddcb4097134ff3c332f>
  </documentManagement>
</p:properties>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10.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11.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2.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3.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4.xml><?xml version="1.0" encoding="utf-8"?>
<ds:datastoreItem xmlns:ds="http://schemas.openxmlformats.org/officeDocument/2006/customXml" ds:itemID="{E46270AD-03F5-4F71-A0B8-354A4338B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665817-2bf1-470e-9d34-a1cdf51135fc"/>
    <ds:schemaRef ds:uri="8635a931-6b84-420a-938b-bf6e93596a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6.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7.xml><?xml version="1.0" encoding="utf-8"?>
<ds:datastoreItem xmlns:ds="http://schemas.openxmlformats.org/officeDocument/2006/customXml" ds:itemID="{58136570-7BC1-4E2B-9C85-C95576FF40A7}">
  <ds:schemaRefs>
    <ds:schemaRef ds:uri="http://schemas.microsoft.com/office/2006/metadata/properties"/>
    <ds:schemaRef ds:uri="http://schemas.microsoft.com/office/infopath/2007/PartnerControls"/>
    <ds:schemaRef ds:uri="8635a931-6b84-420a-938b-bf6e93596a85"/>
    <ds:schemaRef ds:uri="83665817-2bf1-470e-9d34-a1cdf51135fc"/>
  </ds:schemaRefs>
</ds:datastoreItem>
</file>

<file path=customXml/itemProps8.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9.xml><?xml version="1.0" encoding="utf-8"?>
<ds:datastoreItem xmlns:ds="http://schemas.openxmlformats.org/officeDocument/2006/customXml" ds:itemID="{292B90D8-9CEF-43C8-9386-24560806E7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2045</TotalTime>
  <Words>2148</Words>
  <Application>Microsoft Office PowerPoint</Application>
  <PresentationFormat>Widescreen</PresentationFormat>
  <Paragraphs>428</Paragraphs>
  <Slides>41</Slides>
  <Notes>4</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Abadi</vt:lpstr>
      <vt:lpstr>Arial</vt:lpstr>
      <vt:lpstr>Book Antiqua</vt:lpstr>
      <vt:lpstr>Calibri</vt:lpstr>
      <vt:lpstr>Calibri Light</vt:lpstr>
      <vt:lpstr>Cambria Math</vt:lpstr>
      <vt:lpstr>Wingdings</vt:lpstr>
      <vt:lpstr>Office Theme</vt:lpstr>
      <vt:lpstr>Storyboard Layouts</vt:lpstr>
      <vt:lpstr>PowerPoint Presentation</vt:lpstr>
      <vt:lpstr>Outline</vt:lpstr>
      <vt:lpstr>The Agent and the Environment</vt:lpstr>
      <vt:lpstr>Fully Observable Environments</vt:lpstr>
      <vt:lpstr>Markov Property</vt:lpstr>
      <vt:lpstr>Markov Property</vt:lpstr>
      <vt:lpstr>State Transition Matrix</vt:lpstr>
      <vt:lpstr>Markov Decision Processes (MDPs)</vt:lpstr>
      <vt:lpstr>Markov Property</vt:lpstr>
      <vt:lpstr>Markov Process</vt:lpstr>
      <vt:lpstr>Student Markov Chain</vt:lpstr>
      <vt:lpstr>Student Markov Chain</vt:lpstr>
      <vt:lpstr>Student Markov Chain Transition Matrix</vt:lpstr>
      <vt:lpstr>Recycling Robot Example</vt:lpstr>
      <vt:lpstr>Recycling Robot Example</vt:lpstr>
      <vt:lpstr>Recycling Robot Example</vt:lpstr>
      <vt:lpstr>Outline</vt:lpstr>
      <vt:lpstr>Markov Reward Process (MRPs)</vt:lpstr>
      <vt:lpstr>Markov Reward Process (MRPs)</vt:lpstr>
      <vt:lpstr>Return</vt:lpstr>
      <vt:lpstr>Why discount the reward?</vt:lpstr>
      <vt:lpstr>Value Function</vt:lpstr>
      <vt:lpstr>Example: Student Markov Chain Returns</vt:lpstr>
      <vt:lpstr>State-Value Function for Student MRP</vt:lpstr>
      <vt:lpstr>State-Value Function for Student MRP</vt:lpstr>
      <vt:lpstr>State-Value Function for Student MRP</vt:lpstr>
      <vt:lpstr>Bellman Equation for MRPs</vt:lpstr>
      <vt:lpstr>Bellman Equation for Student MRP</vt:lpstr>
      <vt:lpstr>Outline</vt:lpstr>
      <vt:lpstr>Markov Decision Processes (MDPs)</vt:lpstr>
      <vt:lpstr>Student MDP</vt:lpstr>
      <vt:lpstr>Student Value-Function MDP</vt:lpstr>
      <vt:lpstr>Bellman Expectation Equation in Student MDP</vt:lpstr>
      <vt:lpstr>Optimal Value Function</vt:lpstr>
      <vt:lpstr>Optimal Value Function for Student MDP</vt:lpstr>
      <vt:lpstr>Optimal Action-Value Function for Student MDP</vt:lpstr>
      <vt:lpstr>Optimal Policy</vt:lpstr>
      <vt:lpstr>Finding an Optimal Policy</vt:lpstr>
      <vt:lpstr>Optimal Policy for Student MDP</vt:lpstr>
      <vt:lpstr>Programming Exercise: Gridworld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SLY Ponio</cp:lastModifiedBy>
  <cp:revision>61</cp:revision>
  <dcterms:created xsi:type="dcterms:W3CDTF">2020-07-20T06:14:24Z</dcterms:created>
  <dcterms:modified xsi:type="dcterms:W3CDTF">2023-04-24T14:23:20Z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0x010100A8972596D83CB9448D5CC5920EF207E5</vt:lpwstr>
  </property>
</Properties>
</file>