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335" r:id="rId3"/>
    <p:sldId id="339" r:id="rId4"/>
    <p:sldId id="336" r:id="rId5"/>
    <p:sldId id="337" r:id="rId6"/>
    <p:sldId id="343" r:id="rId7"/>
    <p:sldId id="344" r:id="rId8"/>
    <p:sldId id="345" r:id="rId9"/>
    <p:sldId id="34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7" autoAdjust="0"/>
    <p:restoredTop sz="94102" autoAdjust="0"/>
  </p:normalViewPr>
  <p:slideViewPr>
    <p:cSldViewPr snapToGrid="0">
      <p:cViewPr varScale="1">
        <p:scale>
          <a:sx n="81" d="100"/>
          <a:sy n="81" d="100"/>
        </p:scale>
        <p:origin x="102" y="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17/04/2023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3941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3917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66480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69068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0434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84260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69429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97218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17/04/2023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17/04/2023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17/04/2023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17/04/2023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17/04/2023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17/04/2023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17/04/2023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17/04/2023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17/04/2023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17/04/2023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17/04/2023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17/04/2023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Exploit Only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PH" sz="2000"/>
          </a:p>
          <a:p>
            <a:pPr algn="l"/>
            <a:r>
              <a:rPr lang="en-PH" sz="2000"/>
              <a:t>Presented by:</a:t>
            </a:r>
          </a:p>
          <a:p>
            <a:pPr algn="l"/>
            <a:r>
              <a:rPr lang="en-PH" sz="2000"/>
              <a:t>Elizer Ponio Jr</a:t>
            </a:r>
            <a:r>
              <a:rPr lang="en-PH"/>
              <a:t>.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98205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500" dirty="0">
              <a:latin typeface="Calibri (Body)"/>
            </a:endParaRPr>
          </a:p>
        </p:txBody>
      </p:sp>
      <p:pic>
        <p:nvPicPr>
          <p:cNvPr id="8" name="Picture 7" descr="A picture containing text, sky, road, sign&#10;&#10;Description automatically generated">
            <a:extLst>
              <a:ext uri="{FF2B5EF4-FFF2-40B4-BE49-F238E27FC236}">
                <a16:creationId xmlns:a16="http://schemas.microsoft.com/office/drawing/2014/main" id="{6BAB9363-39F2-1BD9-21C4-4633019474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17" y="691788"/>
            <a:ext cx="2952750" cy="20734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A picture containing text, store&#10;&#10;Description automatically generated">
            <a:extLst>
              <a:ext uri="{FF2B5EF4-FFF2-40B4-BE49-F238E27FC236}">
                <a16:creationId xmlns:a16="http://schemas.microsoft.com/office/drawing/2014/main" id="{AE695DC3-73ED-CBE6-C51A-61C27B9189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001" y="689329"/>
            <a:ext cx="2952750" cy="20734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 descr="A picture containing text, building, outdoor, sky&#10;&#10;Description automatically generated">
            <a:extLst>
              <a:ext uri="{FF2B5EF4-FFF2-40B4-BE49-F238E27FC236}">
                <a16:creationId xmlns:a16="http://schemas.microsoft.com/office/drawing/2014/main" id="{AFFE466F-473E-728E-D9A9-56072AF5E3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835" y="689329"/>
            <a:ext cx="2952750" cy="20734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 descr="A picture containing text, cellphone&#10;&#10;Description automatically generated">
            <a:extLst>
              <a:ext uri="{FF2B5EF4-FFF2-40B4-BE49-F238E27FC236}">
                <a16:creationId xmlns:a16="http://schemas.microsoft.com/office/drawing/2014/main" id="{EA540459-D5A9-626D-92FB-D903DBF034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985" y="3324446"/>
            <a:ext cx="3730782" cy="22384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5E6C68B-EF5A-1247-E2DD-A28C9FCDE26B}"/>
              </a:ext>
            </a:extLst>
          </p:cNvPr>
          <p:cNvSpPr txBox="1"/>
          <p:nvPr/>
        </p:nvSpPr>
        <p:spPr>
          <a:xfrm>
            <a:off x="9406937" y="4344727"/>
            <a:ext cx="67018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500" b="1" dirty="0">
                <a:solidFill>
                  <a:srgbClr val="00B050"/>
                </a:solidFill>
              </a:rPr>
              <a:t>You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B92E5079-C6FD-BA49-59CE-954E44DA61CD}"/>
              </a:ext>
            </a:extLst>
          </p:cNvPr>
          <p:cNvSpPr/>
          <p:nvPr/>
        </p:nvSpPr>
        <p:spPr>
          <a:xfrm rot="10800000">
            <a:off x="8233785" y="4287077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6576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98205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500" dirty="0">
              <a:latin typeface="Calibri (Body)"/>
            </a:endParaRPr>
          </a:p>
        </p:txBody>
      </p:sp>
      <p:pic>
        <p:nvPicPr>
          <p:cNvPr id="8" name="Picture 7" descr="A picture containing text, sky, road, sign&#10;&#10;Description automatically generated">
            <a:extLst>
              <a:ext uri="{FF2B5EF4-FFF2-40B4-BE49-F238E27FC236}">
                <a16:creationId xmlns:a16="http://schemas.microsoft.com/office/drawing/2014/main" id="{6BAB9363-39F2-1BD9-21C4-4633019474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17" y="691788"/>
            <a:ext cx="2952750" cy="20734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A picture containing text, store&#10;&#10;Description automatically generated">
            <a:extLst>
              <a:ext uri="{FF2B5EF4-FFF2-40B4-BE49-F238E27FC236}">
                <a16:creationId xmlns:a16="http://schemas.microsoft.com/office/drawing/2014/main" id="{AE695DC3-73ED-CBE6-C51A-61C27B9189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001" y="689329"/>
            <a:ext cx="2952750" cy="20734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 descr="A picture containing text, building, outdoor, sky&#10;&#10;Description automatically generated">
            <a:extLst>
              <a:ext uri="{FF2B5EF4-FFF2-40B4-BE49-F238E27FC236}">
                <a16:creationId xmlns:a16="http://schemas.microsoft.com/office/drawing/2014/main" id="{AFFE466F-473E-728E-D9A9-56072AF5E3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835" y="689329"/>
            <a:ext cx="2952750" cy="20734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5E6C68B-EF5A-1247-E2DD-A28C9FCDE26B}"/>
              </a:ext>
            </a:extLst>
          </p:cNvPr>
          <p:cNvSpPr txBox="1"/>
          <p:nvPr/>
        </p:nvSpPr>
        <p:spPr>
          <a:xfrm>
            <a:off x="1028965" y="4092727"/>
            <a:ext cx="997984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500" dirty="0"/>
              <a:t>You are given </a:t>
            </a:r>
            <a:r>
              <a:rPr lang="en-PH" sz="2500" b="1" dirty="0">
                <a:solidFill>
                  <a:srgbClr val="00B050"/>
                </a:solidFill>
              </a:rPr>
              <a:t>300 days</a:t>
            </a:r>
            <a:r>
              <a:rPr lang="en-PH" sz="2500" dirty="0"/>
              <a:t> and your task is to find out which restaurant has the</a:t>
            </a:r>
          </a:p>
          <a:p>
            <a:r>
              <a:rPr lang="en-PH" sz="2500" dirty="0"/>
              <a:t> highest average happiness/satisfaction rating!</a:t>
            </a:r>
          </a:p>
        </p:txBody>
      </p:sp>
    </p:spTree>
    <p:extLst>
      <p:ext uri="{BB962C8B-B14F-4D97-AF65-F5344CB8AC3E}">
        <p14:creationId xmlns:p14="http://schemas.microsoft.com/office/powerpoint/2010/main" val="2673980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98205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500" dirty="0">
              <a:latin typeface="Calibri (Body)"/>
            </a:endParaRPr>
          </a:p>
        </p:txBody>
      </p:sp>
      <p:pic>
        <p:nvPicPr>
          <p:cNvPr id="8" name="Picture 7" descr="A picture containing text, sky, road, sign&#10;&#10;Description automatically generated">
            <a:extLst>
              <a:ext uri="{FF2B5EF4-FFF2-40B4-BE49-F238E27FC236}">
                <a16:creationId xmlns:a16="http://schemas.microsoft.com/office/drawing/2014/main" id="{6BAB9363-39F2-1BD9-21C4-4633019474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17" y="691788"/>
            <a:ext cx="2952750" cy="20734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A picture containing text, store&#10;&#10;Description automatically generated">
            <a:extLst>
              <a:ext uri="{FF2B5EF4-FFF2-40B4-BE49-F238E27FC236}">
                <a16:creationId xmlns:a16="http://schemas.microsoft.com/office/drawing/2014/main" id="{AE695DC3-73ED-CBE6-C51A-61C27B9189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001" y="689329"/>
            <a:ext cx="2952750" cy="20734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 descr="A picture containing text, building, outdoor, sky&#10;&#10;Description automatically generated">
            <a:extLst>
              <a:ext uri="{FF2B5EF4-FFF2-40B4-BE49-F238E27FC236}">
                <a16:creationId xmlns:a16="http://schemas.microsoft.com/office/drawing/2014/main" id="{AFFE466F-473E-728E-D9A9-56072AF5E3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835" y="689329"/>
            <a:ext cx="2952750" cy="20734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2F4A5A-49F4-6242-A3B0-6EF3085B9AA4}"/>
              </a:ext>
            </a:extLst>
          </p:cNvPr>
          <p:cNvSpPr txBox="1"/>
          <p:nvPr/>
        </p:nvSpPr>
        <p:spPr>
          <a:xfrm>
            <a:off x="1825696" y="3303539"/>
            <a:ext cx="12201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500" b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μ</a:t>
            </a:r>
            <a:r>
              <a:rPr lang="en-PH" sz="2500" b="1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10</a:t>
            </a:r>
          </a:p>
          <a:p>
            <a:r>
              <a:rPr lang="el-GR" sz="2500" b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PH" sz="2500" b="1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PH" sz="2500" b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= 5</a:t>
            </a:r>
            <a:endParaRPr lang="en-PH" sz="25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05A167-D8F1-B507-5C18-C3F817C49B9A}"/>
              </a:ext>
            </a:extLst>
          </p:cNvPr>
          <p:cNvSpPr txBox="1"/>
          <p:nvPr/>
        </p:nvSpPr>
        <p:spPr>
          <a:xfrm>
            <a:off x="5611207" y="3303539"/>
            <a:ext cx="12201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500" b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μ</a:t>
            </a:r>
            <a:r>
              <a:rPr lang="en-PH" sz="2500" b="1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8</a:t>
            </a:r>
          </a:p>
          <a:p>
            <a:r>
              <a:rPr lang="el-GR" sz="2500" b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PH" sz="2500" b="1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PH" sz="2500" b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= 4</a:t>
            </a:r>
            <a:endParaRPr lang="en-PH" sz="25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9F1582-8F28-28BC-8A23-D7ECB60473E9}"/>
              </a:ext>
            </a:extLst>
          </p:cNvPr>
          <p:cNvSpPr txBox="1"/>
          <p:nvPr/>
        </p:nvSpPr>
        <p:spPr>
          <a:xfrm>
            <a:off x="9163959" y="3238018"/>
            <a:ext cx="12201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500" b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μ</a:t>
            </a:r>
            <a:r>
              <a:rPr lang="en-PH" sz="2500" b="1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5</a:t>
            </a:r>
          </a:p>
          <a:p>
            <a:r>
              <a:rPr lang="el-GR" sz="2500" b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PH" sz="2500" b="1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PH" sz="2500" b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= 2.5</a:t>
            </a:r>
            <a:endParaRPr lang="en-PH" sz="25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BFA576-C0E9-19AB-460D-22DC4B7C0EAE}"/>
              </a:ext>
            </a:extLst>
          </p:cNvPr>
          <p:cNvSpPr txBox="1"/>
          <p:nvPr/>
        </p:nvSpPr>
        <p:spPr>
          <a:xfrm>
            <a:off x="769400" y="4620690"/>
            <a:ext cx="111984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500" dirty="0"/>
              <a:t>Let us assume that you do not know the average rating/happiness of each restaurant</a:t>
            </a:r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84F0387F-DF62-85F0-5026-A3894B99A988}"/>
              </a:ext>
            </a:extLst>
          </p:cNvPr>
          <p:cNvSpPr/>
          <p:nvPr/>
        </p:nvSpPr>
        <p:spPr>
          <a:xfrm>
            <a:off x="864620" y="2903951"/>
            <a:ext cx="282586" cy="329441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ECDD345B-E3C8-5E4A-F403-37853BF1BDC0}"/>
              </a:ext>
            </a:extLst>
          </p:cNvPr>
          <p:cNvSpPr/>
          <p:nvPr/>
        </p:nvSpPr>
        <p:spPr>
          <a:xfrm>
            <a:off x="1187038" y="2903950"/>
            <a:ext cx="282586" cy="329441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98931578-2BB2-CCCB-6866-8AB8F08E5560}"/>
              </a:ext>
            </a:extLst>
          </p:cNvPr>
          <p:cNvSpPr/>
          <p:nvPr/>
        </p:nvSpPr>
        <p:spPr>
          <a:xfrm>
            <a:off x="1505495" y="2903949"/>
            <a:ext cx="282586" cy="329441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ABC2B4C3-3BF9-CCF8-75B5-C0E0C6BFB9E8}"/>
              </a:ext>
            </a:extLst>
          </p:cNvPr>
          <p:cNvSpPr/>
          <p:nvPr/>
        </p:nvSpPr>
        <p:spPr>
          <a:xfrm>
            <a:off x="1823952" y="2903948"/>
            <a:ext cx="282586" cy="329441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F10A9EBB-A8BA-5A57-0B8F-79AE048F473C}"/>
              </a:ext>
            </a:extLst>
          </p:cNvPr>
          <p:cNvSpPr/>
          <p:nvPr/>
        </p:nvSpPr>
        <p:spPr>
          <a:xfrm>
            <a:off x="2121620" y="2908341"/>
            <a:ext cx="282586" cy="329441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6CF9328C-7EBB-219C-106F-1AA7290A86EB}"/>
              </a:ext>
            </a:extLst>
          </p:cNvPr>
          <p:cNvSpPr/>
          <p:nvPr/>
        </p:nvSpPr>
        <p:spPr>
          <a:xfrm>
            <a:off x="2394636" y="2921300"/>
            <a:ext cx="282586" cy="329441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F670303D-6FE3-4EA4-2210-CD451EB9F9D8}"/>
              </a:ext>
            </a:extLst>
          </p:cNvPr>
          <p:cNvSpPr/>
          <p:nvPr/>
        </p:nvSpPr>
        <p:spPr>
          <a:xfrm>
            <a:off x="2717054" y="2921299"/>
            <a:ext cx="282586" cy="329441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048C7BE8-A928-5956-31B3-680394D97147}"/>
              </a:ext>
            </a:extLst>
          </p:cNvPr>
          <p:cNvSpPr/>
          <p:nvPr/>
        </p:nvSpPr>
        <p:spPr>
          <a:xfrm>
            <a:off x="3035511" y="2921298"/>
            <a:ext cx="282586" cy="329441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Star: 5 Points 27">
            <a:extLst>
              <a:ext uri="{FF2B5EF4-FFF2-40B4-BE49-F238E27FC236}">
                <a16:creationId xmlns:a16="http://schemas.microsoft.com/office/drawing/2014/main" id="{807FCC2D-7BF5-FF51-764E-1268CFFB684F}"/>
              </a:ext>
            </a:extLst>
          </p:cNvPr>
          <p:cNvSpPr/>
          <p:nvPr/>
        </p:nvSpPr>
        <p:spPr>
          <a:xfrm>
            <a:off x="3353968" y="2921297"/>
            <a:ext cx="282586" cy="329441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9" name="Star: 5 Points 28">
            <a:extLst>
              <a:ext uri="{FF2B5EF4-FFF2-40B4-BE49-F238E27FC236}">
                <a16:creationId xmlns:a16="http://schemas.microsoft.com/office/drawing/2014/main" id="{657C6761-E8C2-4850-7F70-16355B4FFE7A}"/>
              </a:ext>
            </a:extLst>
          </p:cNvPr>
          <p:cNvSpPr/>
          <p:nvPr/>
        </p:nvSpPr>
        <p:spPr>
          <a:xfrm>
            <a:off x="3651636" y="2925690"/>
            <a:ext cx="282586" cy="329441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Star: 5 Points 29">
            <a:extLst>
              <a:ext uri="{FF2B5EF4-FFF2-40B4-BE49-F238E27FC236}">
                <a16:creationId xmlns:a16="http://schemas.microsoft.com/office/drawing/2014/main" id="{54FCC796-BDAF-7E6B-C70F-63AB75F28B5C}"/>
              </a:ext>
            </a:extLst>
          </p:cNvPr>
          <p:cNvSpPr/>
          <p:nvPr/>
        </p:nvSpPr>
        <p:spPr>
          <a:xfrm>
            <a:off x="8985809" y="2863823"/>
            <a:ext cx="282586" cy="329441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" name="Star: 5 Points 30">
            <a:extLst>
              <a:ext uri="{FF2B5EF4-FFF2-40B4-BE49-F238E27FC236}">
                <a16:creationId xmlns:a16="http://schemas.microsoft.com/office/drawing/2014/main" id="{2E669A37-1FF5-21B4-8EBE-4DE2F9B5D990}"/>
              </a:ext>
            </a:extLst>
          </p:cNvPr>
          <p:cNvSpPr/>
          <p:nvPr/>
        </p:nvSpPr>
        <p:spPr>
          <a:xfrm>
            <a:off x="9308227" y="2863822"/>
            <a:ext cx="282586" cy="329441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2" name="Star: 5 Points 31">
            <a:extLst>
              <a:ext uri="{FF2B5EF4-FFF2-40B4-BE49-F238E27FC236}">
                <a16:creationId xmlns:a16="http://schemas.microsoft.com/office/drawing/2014/main" id="{AE890130-7AA3-CD15-5ABA-16DBDF4F1ED0}"/>
              </a:ext>
            </a:extLst>
          </p:cNvPr>
          <p:cNvSpPr/>
          <p:nvPr/>
        </p:nvSpPr>
        <p:spPr>
          <a:xfrm>
            <a:off x="9626684" y="2863821"/>
            <a:ext cx="282586" cy="329441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Star: 5 Points 32">
            <a:extLst>
              <a:ext uri="{FF2B5EF4-FFF2-40B4-BE49-F238E27FC236}">
                <a16:creationId xmlns:a16="http://schemas.microsoft.com/office/drawing/2014/main" id="{7ADF176C-8448-4523-238A-1E3ADBF1298C}"/>
              </a:ext>
            </a:extLst>
          </p:cNvPr>
          <p:cNvSpPr/>
          <p:nvPr/>
        </p:nvSpPr>
        <p:spPr>
          <a:xfrm>
            <a:off x="9945141" y="2863820"/>
            <a:ext cx="282586" cy="329441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Star: 5 Points 33">
            <a:extLst>
              <a:ext uri="{FF2B5EF4-FFF2-40B4-BE49-F238E27FC236}">
                <a16:creationId xmlns:a16="http://schemas.microsoft.com/office/drawing/2014/main" id="{B2D75F66-60EA-A6E8-85D3-BD13EF7B2159}"/>
              </a:ext>
            </a:extLst>
          </p:cNvPr>
          <p:cNvSpPr/>
          <p:nvPr/>
        </p:nvSpPr>
        <p:spPr>
          <a:xfrm>
            <a:off x="10242809" y="2868213"/>
            <a:ext cx="282586" cy="329441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955741EF-76D9-CC90-9915-C5DE698195FD}"/>
              </a:ext>
            </a:extLst>
          </p:cNvPr>
          <p:cNvSpPr/>
          <p:nvPr/>
        </p:nvSpPr>
        <p:spPr>
          <a:xfrm>
            <a:off x="4829039" y="2924887"/>
            <a:ext cx="282586" cy="329441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6" name="Star: 5 Points 35">
            <a:extLst>
              <a:ext uri="{FF2B5EF4-FFF2-40B4-BE49-F238E27FC236}">
                <a16:creationId xmlns:a16="http://schemas.microsoft.com/office/drawing/2014/main" id="{1276BE6E-E215-5C8A-975A-95D547366DBC}"/>
              </a:ext>
            </a:extLst>
          </p:cNvPr>
          <p:cNvSpPr/>
          <p:nvPr/>
        </p:nvSpPr>
        <p:spPr>
          <a:xfrm>
            <a:off x="5151457" y="2924886"/>
            <a:ext cx="282586" cy="329441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Star: 5 Points 36">
            <a:extLst>
              <a:ext uri="{FF2B5EF4-FFF2-40B4-BE49-F238E27FC236}">
                <a16:creationId xmlns:a16="http://schemas.microsoft.com/office/drawing/2014/main" id="{59F134B7-C618-6964-F5C5-6C3CB283612F}"/>
              </a:ext>
            </a:extLst>
          </p:cNvPr>
          <p:cNvSpPr/>
          <p:nvPr/>
        </p:nvSpPr>
        <p:spPr>
          <a:xfrm>
            <a:off x="5469914" y="2924885"/>
            <a:ext cx="282586" cy="329441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8" name="Star: 5 Points 37">
            <a:extLst>
              <a:ext uri="{FF2B5EF4-FFF2-40B4-BE49-F238E27FC236}">
                <a16:creationId xmlns:a16="http://schemas.microsoft.com/office/drawing/2014/main" id="{0DB477E1-0A65-B904-2F65-1221A459A92D}"/>
              </a:ext>
            </a:extLst>
          </p:cNvPr>
          <p:cNvSpPr/>
          <p:nvPr/>
        </p:nvSpPr>
        <p:spPr>
          <a:xfrm>
            <a:off x="5788371" y="2924884"/>
            <a:ext cx="282586" cy="329441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Star: 5 Points 38">
            <a:extLst>
              <a:ext uri="{FF2B5EF4-FFF2-40B4-BE49-F238E27FC236}">
                <a16:creationId xmlns:a16="http://schemas.microsoft.com/office/drawing/2014/main" id="{2613A51E-6D3A-7755-8714-35D6B9E8268E}"/>
              </a:ext>
            </a:extLst>
          </p:cNvPr>
          <p:cNvSpPr/>
          <p:nvPr/>
        </p:nvSpPr>
        <p:spPr>
          <a:xfrm>
            <a:off x="6086039" y="2929277"/>
            <a:ext cx="282586" cy="329441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Star: 5 Points 39">
            <a:extLst>
              <a:ext uri="{FF2B5EF4-FFF2-40B4-BE49-F238E27FC236}">
                <a16:creationId xmlns:a16="http://schemas.microsoft.com/office/drawing/2014/main" id="{EC4ABBE9-F824-848B-9364-2D5007CAF991}"/>
              </a:ext>
            </a:extLst>
          </p:cNvPr>
          <p:cNvSpPr/>
          <p:nvPr/>
        </p:nvSpPr>
        <p:spPr>
          <a:xfrm>
            <a:off x="6414661" y="2928871"/>
            <a:ext cx="282586" cy="329441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1" name="Star: 5 Points 40">
            <a:extLst>
              <a:ext uri="{FF2B5EF4-FFF2-40B4-BE49-F238E27FC236}">
                <a16:creationId xmlns:a16="http://schemas.microsoft.com/office/drawing/2014/main" id="{FE7158FB-1664-9D8D-D03C-E122D76DBD60}"/>
              </a:ext>
            </a:extLst>
          </p:cNvPr>
          <p:cNvSpPr/>
          <p:nvPr/>
        </p:nvSpPr>
        <p:spPr>
          <a:xfrm>
            <a:off x="6733118" y="2928870"/>
            <a:ext cx="282586" cy="329441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2" name="Star: 5 Points 41">
            <a:extLst>
              <a:ext uri="{FF2B5EF4-FFF2-40B4-BE49-F238E27FC236}">
                <a16:creationId xmlns:a16="http://schemas.microsoft.com/office/drawing/2014/main" id="{8D9B138C-7323-6ACA-9B3F-576226C3EC72}"/>
              </a:ext>
            </a:extLst>
          </p:cNvPr>
          <p:cNvSpPr/>
          <p:nvPr/>
        </p:nvSpPr>
        <p:spPr>
          <a:xfrm>
            <a:off x="7030786" y="2933263"/>
            <a:ext cx="282586" cy="329441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22992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pic>
        <p:nvPicPr>
          <p:cNvPr id="8" name="Picture 7" descr="A picture containing text, sky, road, sign&#10;&#10;Description automatically generated">
            <a:extLst>
              <a:ext uri="{FF2B5EF4-FFF2-40B4-BE49-F238E27FC236}">
                <a16:creationId xmlns:a16="http://schemas.microsoft.com/office/drawing/2014/main" id="{6BAB9363-39F2-1BD9-21C4-4633019474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17" y="691788"/>
            <a:ext cx="2952750" cy="20734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A picture containing text, store&#10;&#10;Description automatically generated">
            <a:extLst>
              <a:ext uri="{FF2B5EF4-FFF2-40B4-BE49-F238E27FC236}">
                <a16:creationId xmlns:a16="http://schemas.microsoft.com/office/drawing/2014/main" id="{AE695DC3-73ED-CBE6-C51A-61C27B9189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001" y="689329"/>
            <a:ext cx="2952750" cy="20734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 descr="A picture containing text, building, outdoor, sky&#10;&#10;Description automatically generated">
            <a:extLst>
              <a:ext uri="{FF2B5EF4-FFF2-40B4-BE49-F238E27FC236}">
                <a16:creationId xmlns:a16="http://schemas.microsoft.com/office/drawing/2014/main" id="{AFFE466F-473E-728E-D9A9-56072AF5E3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835" y="689329"/>
            <a:ext cx="2952750" cy="20734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A0817F-0E9E-FC55-B0A5-44D604E46B5D}"/>
              </a:ext>
            </a:extLst>
          </p:cNvPr>
          <p:cNvSpPr txBox="1"/>
          <p:nvPr/>
        </p:nvSpPr>
        <p:spPr>
          <a:xfrm>
            <a:off x="3087317" y="3759197"/>
            <a:ext cx="614411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3000" dirty="0"/>
              <a:t>In exploit only approach, you will visit:</a:t>
            </a:r>
          </a:p>
          <a:p>
            <a:pPr algn="ctr"/>
            <a:r>
              <a:rPr lang="en-PH" sz="3000" dirty="0"/>
              <a:t> Jollibee on the </a:t>
            </a:r>
            <a:r>
              <a:rPr lang="en-PH" sz="3000" b="1" dirty="0"/>
              <a:t>1</a:t>
            </a:r>
            <a:r>
              <a:rPr lang="en-PH" sz="3000" b="1" baseline="30000" dirty="0"/>
              <a:t>st</a:t>
            </a:r>
            <a:r>
              <a:rPr lang="en-PH" sz="3000" b="1" dirty="0"/>
              <a:t> day</a:t>
            </a:r>
          </a:p>
          <a:p>
            <a:pPr algn="ctr"/>
            <a:r>
              <a:rPr lang="en-PH" sz="3000" dirty="0" err="1"/>
              <a:t>Mcdonalds</a:t>
            </a:r>
            <a:r>
              <a:rPr lang="en-PH" sz="3000" dirty="0"/>
              <a:t> on the </a:t>
            </a:r>
            <a:r>
              <a:rPr lang="en-PH" sz="3000" b="1" dirty="0"/>
              <a:t>2</a:t>
            </a:r>
            <a:r>
              <a:rPr lang="en-PH" sz="3000" b="1" baseline="30000" dirty="0"/>
              <a:t>nd</a:t>
            </a:r>
            <a:r>
              <a:rPr lang="en-PH" sz="3000" b="1" dirty="0"/>
              <a:t> day</a:t>
            </a:r>
          </a:p>
          <a:p>
            <a:pPr algn="ctr"/>
            <a:r>
              <a:rPr lang="en-PH" sz="3000" dirty="0"/>
              <a:t>KFC on the </a:t>
            </a:r>
            <a:r>
              <a:rPr lang="en-PH" sz="3000" b="1" dirty="0"/>
              <a:t>3</a:t>
            </a:r>
            <a:r>
              <a:rPr lang="en-PH" sz="3000" b="1" baseline="30000" dirty="0"/>
              <a:t>rd</a:t>
            </a:r>
            <a:r>
              <a:rPr lang="en-PH" sz="3000" b="1" dirty="0"/>
              <a:t> day</a:t>
            </a:r>
          </a:p>
          <a:p>
            <a:pPr algn="ctr"/>
            <a:endParaRPr lang="en-PH" sz="3000" dirty="0"/>
          </a:p>
          <a:p>
            <a:pPr algn="ctr"/>
            <a:endParaRPr lang="en-PH" sz="3000" b="1" dirty="0">
              <a:solidFill>
                <a:srgbClr val="00B05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88C0D3-2C46-7284-BEA0-D4461B4C2B47}"/>
              </a:ext>
            </a:extLst>
          </p:cNvPr>
          <p:cNvSpPr txBox="1"/>
          <p:nvPr/>
        </p:nvSpPr>
        <p:spPr>
          <a:xfrm>
            <a:off x="1697928" y="2960195"/>
            <a:ext cx="127054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500" b="1" dirty="0"/>
              <a:t>Day one</a:t>
            </a:r>
            <a:endParaRPr lang="en-PH" sz="2500" b="1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99F1AB-5D92-8255-DCE6-2497D6A85C1A}"/>
              </a:ext>
            </a:extLst>
          </p:cNvPr>
          <p:cNvSpPr txBox="1"/>
          <p:nvPr/>
        </p:nvSpPr>
        <p:spPr>
          <a:xfrm>
            <a:off x="5386511" y="2960195"/>
            <a:ext cx="12838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500" b="1" dirty="0"/>
              <a:t>Day two</a:t>
            </a:r>
            <a:endParaRPr lang="en-PH" sz="2500" b="1" dirty="0">
              <a:solidFill>
                <a:srgbClr val="00B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62EBE5-E1A7-7F6F-3412-95E33E83E0D6}"/>
              </a:ext>
            </a:extLst>
          </p:cNvPr>
          <p:cNvSpPr txBox="1"/>
          <p:nvPr/>
        </p:nvSpPr>
        <p:spPr>
          <a:xfrm>
            <a:off x="9126246" y="2941898"/>
            <a:ext cx="148014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500" b="1" dirty="0"/>
              <a:t>Day three</a:t>
            </a:r>
          </a:p>
        </p:txBody>
      </p:sp>
    </p:spTree>
    <p:extLst>
      <p:ext uri="{BB962C8B-B14F-4D97-AF65-F5344CB8AC3E}">
        <p14:creationId xmlns:p14="http://schemas.microsoft.com/office/powerpoint/2010/main" val="2615961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pic>
        <p:nvPicPr>
          <p:cNvPr id="8" name="Picture 7" descr="A picture containing text, sky, road, sign&#10;&#10;Description automatically generated">
            <a:extLst>
              <a:ext uri="{FF2B5EF4-FFF2-40B4-BE49-F238E27FC236}">
                <a16:creationId xmlns:a16="http://schemas.microsoft.com/office/drawing/2014/main" id="{6BAB9363-39F2-1BD9-21C4-4633019474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17" y="691788"/>
            <a:ext cx="2952750" cy="20734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A picture containing text, store&#10;&#10;Description automatically generated">
            <a:extLst>
              <a:ext uri="{FF2B5EF4-FFF2-40B4-BE49-F238E27FC236}">
                <a16:creationId xmlns:a16="http://schemas.microsoft.com/office/drawing/2014/main" id="{AE695DC3-73ED-CBE6-C51A-61C27B9189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001" y="689329"/>
            <a:ext cx="2952750" cy="20734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 descr="A picture containing text, building, outdoor, sky&#10;&#10;Description automatically generated">
            <a:extLst>
              <a:ext uri="{FF2B5EF4-FFF2-40B4-BE49-F238E27FC236}">
                <a16:creationId xmlns:a16="http://schemas.microsoft.com/office/drawing/2014/main" id="{AFFE466F-473E-728E-D9A9-56072AF5E3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835" y="689329"/>
            <a:ext cx="2952750" cy="20734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88C0D3-2C46-7284-BEA0-D4461B4C2B47}"/>
              </a:ext>
            </a:extLst>
          </p:cNvPr>
          <p:cNvSpPr txBox="1"/>
          <p:nvPr/>
        </p:nvSpPr>
        <p:spPr>
          <a:xfrm>
            <a:off x="1697928" y="2960195"/>
            <a:ext cx="127054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500" b="1" dirty="0"/>
              <a:t>Day one</a:t>
            </a:r>
            <a:endParaRPr lang="en-PH" sz="2500" b="1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99F1AB-5D92-8255-DCE6-2497D6A85C1A}"/>
              </a:ext>
            </a:extLst>
          </p:cNvPr>
          <p:cNvSpPr txBox="1"/>
          <p:nvPr/>
        </p:nvSpPr>
        <p:spPr>
          <a:xfrm>
            <a:off x="5386511" y="2960195"/>
            <a:ext cx="12838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500" b="1" dirty="0"/>
              <a:t>Day two</a:t>
            </a:r>
            <a:endParaRPr lang="en-PH" sz="2500" b="1" dirty="0">
              <a:solidFill>
                <a:srgbClr val="00B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62EBE5-E1A7-7F6F-3412-95E33E83E0D6}"/>
              </a:ext>
            </a:extLst>
          </p:cNvPr>
          <p:cNvSpPr txBox="1"/>
          <p:nvPr/>
        </p:nvSpPr>
        <p:spPr>
          <a:xfrm>
            <a:off x="9126246" y="2941898"/>
            <a:ext cx="148014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500" b="1" dirty="0"/>
              <a:t>Day three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2854FE-58E5-AB85-18C9-8CA18E38A065}"/>
              </a:ext>
            </a:extLst>
          </p:cNvPr>
          <p:cNvSpPr txBox="1"/>
          <p:nvPr/>
        </p:nvSpPr>
        <p:spPr>
          <a:xfrm>
            <a:off x="858552" y="4076592"/>
            <a:ext cx="106016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000" dirty="0"/>
              <a:t>After you have visited each restaurant, </a:t>
            </a:r>
            <a:r>
              <a:rPr lang="en-PH" sz="3000" b="1" dirty="0"/>
              <a:t>choose the restaurant which you were most satisfied</a:t>
            </a:r>
            <a:r>
              <a:rPr lang="en-PH" sz="3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6080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pic>
        <p:nvPicPr>
          <p:cNvPr id="8" name="Picture 7" descr="A picture containing text, sky, road, sign&#10;&#10;Description automatically generated">
            <a:extLst>
              <a:ext uri="{FF2B5EF4-FFF2-40B4-BE49-F238E27FC236}">
                <a16:creationId xmlns:a16="http://schemas.microsoft.com/office/drawing/2014/main" id="{6BAB9363-39F2-1BD9-21C4-4633019474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17" y="691788"/>
            <a:ext cx="2952750" cy="20734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A picture containing text, store&#10;&#10;Description automatically generated">
            <a:extLst>
              <a:ext uri="{FF2B5EF4-FFF2-40B4-BE49-F238E27FC236}">
                <a16:creationId xmlns:a16="http://schemas.microsoft.com/office/drawing/2014/main" id="{AE695DC3-73ED-CBE6-C51A-61C27B9189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001" y="689329"/>
            <a:ext cx="2952750" cy="20734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 descr="A picture containing text, building, outdoor, sky&#10;&#10;Description automatically generated">
            <a:extLst>
              <a:ext uri="{FF2B5EF4-FFF2-40B4-BE49-F238E27FC236}">
                <a16:creationId xmlns:a16="http://schemas.microsoft.com/office/drawing/2014/main" id="{AFFE466F-473E-728E-D9A9-56072AF5E3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835" y="689329"/>
            <a:ext cx="2952750" cy="20734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88C0D3-2C46-7284-BEA0-D4461B4C2B47}"/>
              </a:ext>
            </a:extLst>
          </p:cNvPr>
          <p:cNvSpPr txBox="1"/>
          <p:nvPr/>
        </p:nvSpPr>
        <p:spPr>
          <a:xfrm>
            <a:off x="1697928" y="2960195"/>
            <a:ext cx="127054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500" b="1" dirty="0"/>
              <a:t>Day one</a:t>
            </a:r>
            <a:endParaRPr lang="en-PH" sz="2500" b="1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99F1AB-5D92-8255-DCE6-2497D6A85C1A}"/>
              </a:ext>
            </a:extLst>
          </p:cNvPr>
          <p:cNvSpPr txBox="1"/>
          <p:nvPr/>
        </p:nvSpPr>
        <p:spPr>
          <a:xfrm>
            <a:off x="5386511" y="2960195"/>
            <a:ext cx="12838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500" b="1" dirty="0"/>
              <a:t>Day two</a:t>
            </a:r>
            <a:endParaRPr lang="en-PH" sz="2500" b="1" dirty="0">
              <a:solidFill>
                <a:srgbClr val="00B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62EBE5-E1A7-7F6F-3412-95E33E83E0D6}"/>
              </a:ext>
            </a:extLst>
          </p:cNvPr>
          <p:cNvSpPr txBox="1"/>
          <p:nvPr/>
        </p:nvSpPr>
        <p:spPr>
          <a:xfrm>
            <a:off x="9126246" y="2941898"/>
            <a:ext cx="148014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500" b="1" dirty="0"/>
              <a:t>Day three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2854FE-58E5-AB85-18C9-8CA18E38A065}"/>
              </a:ext>
            </a:extLst>
          </p:cNvPr>
          <p:cNvSpPr txBox="1"/>
          <p:nvPr/>
        </p:nvSpPr>
        <p:spPr>
          <a:xfrm>
            <a:off x="858552" y="4753486"/>
            <a:ext cx="106016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000" dirty="0"/>
              <a:t>For example, let us say that </a:t>
            </a:r>
            <a:r>
              <a:rPr lang="en-PH" sz="3000" b="1" dirty="0" err="1"/>
              <a:t>Mcdonalds</a:t>
            </a:r>
            <a:r>
              <a:rPr lang="en-PH" sz="3000" dirty="0"/>
              <a:t> gave you the highest average happiness after each first visit.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D23E05-4C4A-F6B0-7DD2-D3B0433E38AC}"/>
              </a:ext>
            </a:extLst>
          </p:cNvPr>
          <p:cNvSpPr txBox="1"/>
          <p:nvPr/>
        </p:nvSpPr>
        <p:spPr>
          <a:xfrm>
            <a:off x="1770785" y="3632170"/>
            <a:ext cx="112482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3000" b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μ</a:t>
            </a:r>
            <a:r>
              <a:rPr lang="en-PH" sz="3000" b="1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96245B-2E8D-1F5E-3317-EA0E3AC9F0E7}"/>
              </a:ext>
            </a:extLst>
          </p:cNvPr>
          <p:cNvSpPr txBox="1"/>
          <p:nvPr/>
        </p:nvSpPr>
        <p:spPr>
          <a:xfrm>
            <a:off x="5596963" y="3584351"/>
            <a:ext cx="112482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3000" b="1" dirty="0">
                <a:solidFill>
                  <a:srgbClr val="00B05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μ</a:t>
            </a:r>
            <a:r>
              <a:rPr lang="en-PH" sz="3000" b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D110B4-DFEC-6B53-DF12-2872819C9615}"/>
              </a:ext>
            </a:extLst>
          </p:cNvPr>
          <p:cNvSpPr txBox="1"/>
          <p:nvPr/>
        </p:nvSpPr>
        <p:spPr>
          <a:xfrm>
            <a:off x="9423141" y="3584351"/>
            <a:ext cx="112482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3000" b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μ</a:t>
            </a:r>
            <a:r>
              <a:rPr lang="en-PH" sz="3000" b="1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5</a:t>
            </a:r>
          </a:p>
        </p:txBody>
      </p:sp>
    </p:spTree>
    <p:extLst>
      <p:ext uri="{BB962C8B-B14F-4D97-AF65-F5344CB8AC3E}">
        <p14:creationId xmlns:p14="http://schemas.microsoft.com/office/powerpoint/2010/main" val="3859591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pic>
        <p:nvPicPr>
          <p:cNvPr id="8" name="Picture 7" descr="A picture containing text, sky, road, sign&#10;&#10;Description automatically generated">
            <a:extLst>
              <a:ext uri="{FF2B5EF4-FFF2-40B4-BE49-F238E27FC236}">
                <a16:creationId xmlns:a16="http://schemas.microsoft.com/office/drawing/2014/main" id="{6BAB9363-39F2-1BD9-21C4-4633019474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17" y="691788"/>
            <a:ext cx="2952750" cy="20734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A picture containing text, store&#10;&#10;Description automatically generated">
            <a:extLst>
              <a:ext uri="{FF2B5EF4-FFF2-40B4-BE49-F238E27FC236}">
                <a16:creationId xmlns:a16="http://schemas.microsoft.com/office/drawing/2014/main" id="{AE695DC3-73ED-CBE6-C51A-61C27B9189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001" y="689329"/>
            <a:ext cx="2952750" cy="20734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 descr="A picture containing text, building, outdoor, sky&#10;&#10;Description automatically generated">
            <a:extLst>
              <a:ext uri="{FF2B5EF4-FFF2-40B4-BE49-F238E27FC236}">
                <a16:creationId xmlns:a16="http://schemas.microsoft.com/office/drawing/2014/main" id="{AFFE466F-473E-728E-D9A9-56072AF5E3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835" y="689329"/>
            <a:ext cx="2952750" cy="20734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88C0D3-2C46-7284-BEA0-D4461B4C2B47}"/>
              </a:ext>
            </a:extLst>
          </p:cNvPr>
          <p:cNvSpPr txBox="1"/>
          <p:nvPr/>
        </p:nvSpPr>
        <p:spPr>
          <a:xfrm>
            <a:off x="974973" y="3512011"/>
            <a:ext cx="23896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500" b="1" dirty="0"/>
              <a:t>Times visited =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99F1AB-5D92-8255-DCE6-2497D6A85C1A}"/>
              </a:ext>
            </a:extLst>
          </p:cNvPr>
          <p:cNvSpPr txBox="1"/>
          <p:nvPr/>
        </p:nvSpPr>
        <p:spPr>
          <a:xfrm>
            <a:off x="4802626" y="3512011"/>
            <a:ext cx="23896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500" b="1" dirty="0"/>
              <a:t>Times visited =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62EBE5-E1A7-7F6F-3412-95E33E83E0D6}"/>
              </a:ext>
            </a:extLst>
          </p:cNvPr>
          <p:cNvSpPr txBox="1"/>
          <p:nvPr/>
        </p:nvSpPr>
        <p:spPr>
          <a:xfrm>
            <a:off x="8603363" y="3524601"/>
            <a:ext cx="23896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500" b="1" dirty="0"/>
              <a:t>Times visited =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2854FE-58E5-AB85-18C9-8CA18E38A065}"/>
              </a:ext>
            </a:extLst>
          </p:cNvPr>
          <p:cNvSpPr txBox="1"/>
          <p:nvPr/>
        </p:nvSpPr>
        <p:spPr>
          <a:xfrm>
            <a:off x="795176" y="4303748"/>
            <a:ext cx="106016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000" dirty="0"/>
              <a:t>In exploit only approach, whichever restaurant (</a:t>
            </a:r>
            <a:r>
              <a:rPr lang="en-PH" sz="3000" b="1" dirty="0" err="1"/>
              <a:t>Mcdonalds</a:t>
            </a:r>
            <a:r>
              <a:rPr lang="en-PH" sz="3000" dirty="0"/>
              <a:t>) gave you the highest average happiness, you will go to that restaurant again for the remaining </a:t>
            </a:r>
            <a:r>
              <a:rPr lang="en-PH" sz="3000" b="1" dirty="0">
                <a:solidFill>
                  <a:srgbClr val="00B050"/>
                </a:solidFill>
              </a:rPr>
              <a:t>297 days</a:t>
            </a:r>
            <a:r>
              <a:rPr lang="en-PH" sz="3000" dirty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D23E05-4C4A-F6B0-7DD2-D3B0433E38AC}"/>
              </a:ext>
            </a:extLst>
          </p:cNvPr>
          <p:cNvSpPr txBox="1"/>
          <p:nvPr/>
        </p:nvSpPr>
        <p:spPr>
          <a:xfrm>
            <a:off x="1831379" y="2779646"/>
            <a:ext cx="112482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3000" b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μ</a:t>
            </a:r>
            <a:r>
              <a:rPr lang="en-PH" sz="3000" b="1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96245B-2E8D-1F5E-3317-EA0E3AC9F0E7}"/>
              </a:ext>
            </a:extLst>
          </p:cNvPr>
          <p:cNvSpPr txBox="1"/>
          <p:nvPr/>
        </p:nvSpPr>
        <p:spPr>
          <a:xfrm>
            <a:off x="5756027" y="2818124"/>
            <a:ext cx="112482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3000" b="1" dirty="0">
                <a:solidFill>
                  <a:srgbClr val="00B05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μ</a:t>
            </a:r>
            <a:r>
              <a:rPr lang="en-PH" sz="3000" b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D110B4-DFEC-6B53-DF12-2872819C9615}"/>
              </a:ext>
            </a:extLst>
          </p:cNvPr>
          <p:cNvSpPr txBox="1"/>
          <p:nvPr/>
        </p:nvSpPr>
        <p:spPr>
          <a:xfrm>
            <a:off x="9411732" y="2844281"/>
            <a:ext cx="112482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3000" b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μ</a:t>
            </a:r>
            <a:r>
              <a:rPr lang="en-PH" sz="3000" b="1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5</a:t>
            </a:r>
          </a:p>
        </p:txBody>
      </p:sp>
    </p:spTree>
    <p:extLst>
      <p:ext uri="{BB962C8B-B14F-4D97-AF65-F5344CB8AC3E}">
        <p14:creationId xmlns:p14="http://schemas.microsoft.com/office/powerpoint/2010/main" val="3396987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98205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500" dirty="0">
              <a:latin typeface="Calibri (Body)"/>
            </a:endParaRPr>
          </a:p>
        </p:txBody>
      </p:sp>
      <p:pic>
        <p:nvPicPr>
          <p:cNvPr id="8" name="Picture 7" descr="A picture containing text, sky, road, sign&#10;&#10;Description automatically generated">
            <a:extLst>
              <a:ext uri="{FF2B5EF4-FFF2-40B4-BE49-F238E27FC236}">
                <a16:creationId xmlns:a16="http://schemas.microsoft.com/office/drawing/2014/main" id="{6BAB9363-39F2-1BD9-21C4-4633019474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15" y="689329"/>
            <a:ext cx="2952750" cy="20734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A picture containing text, store&#10;&#10;Description automatically generated">
            <a:extLst>
              <a:ext uri="{FF2B5EF4-FFF2-40B4-BE49-F238E27FC236}">
                <a16:creationId xmlns:a16="http://schemas.microsoft.com/office/drawing/2014/main" id="{AE695DC3-73ED-CBE6-C51A-61C27B9189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001" y="689329"/>
            <a:ext cx="2952750" cy="20734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 descr="A picture containing text, building, outdoor, sky&#10;&#10;Description automatically generated">
            <a:extLst>
              <a:ext uri="{FF2B5EF4-FFF2-40B4-BE49-F238E27FC236}">
                <a16:creationId xmlns:a16="http://schemas.microsoft.com/office/drawing/2014/main" id="{AFFE466F-473E-728E-D9A9-56072AF5E3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835" y="689329"/>
            <a:ext cx="2952750" cy="20734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DB788D-FD29-F732-CE42-339154E0EC82}"/>
              </a:ext>
            </a:extLst>
          </p:cNvPr>
          <p:cNvSpPr txBox="1"/>
          <p:nvPr/>
        </p:nvSpPr>
        <p:spPr>
          <a:xfrm>
            <a:off x="3820434" y="4836718"/>
            <a:ext cx="46778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000" dirty="0">
                <a:latin typeface="Cambria Math" panose="02040503050406030204" pitchFamily="18" charset="0"/>
                <a:ea typeface="Cambria Math" panose="02040503050406030204" pitchFamily="18" charset="0"/>
              </a:rPr>
              <a:t>7 +8 + 5 + 297 (8) = </a:t>
            </a:r>
            <a:r>
              <a:rPr lang="en-PH" sz="3000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2396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756C05-8239-DBAF-2D3D-118C0C5C6BD6}"/>
              </a:ext>
            </a:extLst>
          </p:cNvPr>
          <p:cNvSpPr txBox="1"/>
          <p:nvPr/>
        </p:nvSpPr>
        <p:spPr>
          <a:xfrm>
            <a:off x="3041073" y="3961850"/>
            <a:ext cx="61098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3000" dirty="0">
                <a:solidFill>
                  <a:srgbClr val="222222"/>
                </a:solidFill>
                <a:latin typeface="times new roman" panose="02020603050405020304" pitchFamily="18" charset="0"/>
              </a:rPr>
              <a:t>Calculate average happiness</a:t>
            </a:r>
            <a:endParaRPr lang="en-PH" sz="3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7F2BE3-7324-EF1E-21B8-41CEDF23CDB5}"/>
              </a:ext>
            </a:extLst>
          </p:cNvPr>
          <p:cNvSpPr txBox="1"/>
          <p:nvPr/>
        </p:nvSpPr>
        <p:spPr>
          <a:xfrm>
            <a:off x="542703" y="3050126"/>
            <a:ext cx="4065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1800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Mean happiness after first visit</a:t>
            </a:r>
          </a:p>
          <a:p>
            <a:pPr algn="ctr"/>
            <a:r>
              <a:rPr lang="el-GR" sz="1800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μ</a:t>
            </a:r>
            <a:r>
              <a:rPr lang="en-PH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PH" sz="18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 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AE34B1-FACB-C742-7248-EB8252E05551}"/>
              </a:ext>
            </a:extLst>
          </p:cNvPr>
          <p:cNvSpPr txBox="1"/>
          <p:nvPr/>
        </p:nvSpPr>
        <p:spPr>
          <a:xfrm>
            <a:off x="4381842" y="3060169"/>
            <a:ext cx="39399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1800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Mean happiness after first visit</a:t>
            </a:r>
          </a:p>
          <a:p>
            <a:pPr algn="ctr"/>
            <a:r>
              <a:rPr lang="el-GR" sz="1800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μ</a:t>
            </a:r>
            <a:r>
              <a:rPr lang="en-PH" sz="18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PH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endParaRPr lang="en-PH" sz="1800" dirty="0">
              <a:solidFill>
                <a:srgbClr val="22222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4D70A4-432F-DC7B-CD1A-E4A07C76A4D7}"/>
              </a:ext>
            </a:extLst>
          </p:cNvPr>
          <p:cNvSpPr txBox="1"/>
          <p:nvPr/>
        </p:nvSpPr>
        <p:spPr>
          <a:xfrm>
            <a:off x="8321835" y="3105834"/>
            <a:ext cx="32695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1800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Mean happiness after first visit </a:t>
            </a:r>
            <a:r>
              <a:rPr lang="el-GR" sz="1800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μ</a:t>
            </a:r>
            <a:r>
              <a:rPr lang="en-PH" sz="18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5</a:t>
            </a:r>
          </a:p>
        </p:txBody>
      </p:sp>
    </p:spTree>
    <p:extLst>
      <p:ext uri="{BB962C8B-B14F-4D97-AF65-F5344CB8AC3E}">
        <p14:creationId xmlns:p14="http://schemas.microsoft.com/office/powerpoint/2010/main" val="250857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1620</TotalTime>
  <Words>263</Words>
  <Application>Microsoft Office PowerPoint</Application>
  <PresentationFormat>Widescreen</PresentationFormat>
  <Paragraphs>63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(Body)</vt:lpstr>
      <vt:lpstr>Calibri Light</vt:lpstr>
      <vt:lpstr>Cambria Math</vt:lpstr>
      <vt:lpstr>times new roman</vt:lpstr>
      <vt:lpstr>Wingdings</vt:lpstr>
      <vt:lpstr>Office Theme</vt:lpstr>
      <vt:lpstr>Exploit Only 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SLY Ponio</cp:lastModifiedBy>
  <cp:revision>232</cp:revision>
  <dcterms:created xsi:type="dcterms:W3CDTF">2022-05-11T03:47:05Z</dcterms:created>
  <dcterms:modified xsi:type="dcterms:W3CDTF">2023-04-17T11:49:08Z</dcterms:modified>
</cp:coreProperties>
</file>