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35" r:id="rId3"/>
    <p:sldId id="339" r:id="rId4"/>
    <p:sldId id="341" r:id="rId5"/>
    <p:sldId id="342" r:id="rId6"/>
    <p:sldId id="343" r:id="rId7"/>
    <p:sldId id="34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102" autoAdjust="0"/>
  </p:normalViewPr>
  <p:slideViewPr>
    <p:cSldViewPr snapToGrid="0">
      <p:cViewPr varScale="1">
        <p:scale>
          <a:sx n="81" d="100"/>
          <a:sy n="81" d="100"/>
        </p:scale>
        <p:origin x="10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94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91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327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51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96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209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Thompson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70" y="689961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A picture containing text, cellphone&#10;&#10;Description automatically generated">
            <a:extLst>
              <a:ext uri="{FF2B5EF4-FFF2-40B4-BE49-F238E27FC236}">
                <a16:creationId xmlns:a16="http://schemas.microsoft.com/office/drawing/2014/main" id="{EA540459-D5A9-626D-92FB-D903DBF03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85" y="3324446"/>
            <a:ext cx="3730782" cy="22384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E6C68B-EF5A-1247-E2DD-A28C9FCDE26B}"/>
              </a:ext>
            </a:extLst>
          </p:cNvPr>
          <p:cNvSpPr txBox="1"/>
          <p:nvPr/>
        </p:nvSpPr>
        <p:spPr>
          <a:xfrm>
            <a:off x="9406937" y="4344727"/>
            <a:ext cx="6701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You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2E5079-C6FD-BA49-59CE-954E44DA61CD}"/>
              </a:ext>
            </a:extLst>
          </p:cNvPr>
          <p:cNvSpPr/>
          <p:nvPr/>
        </p:nvSpPr>
        <p:spPr>
          <a:xfrm rot="10800000">
            <a:off x="8233785" y="4287077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657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85" y="691787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E6C68B-EF5A-1247-E2DD-A28C9FCDE26B}"/>
              </a:ext>
            </a:extLst>
          </p:cNvPr>
          <p:cNvSpPr txBox="1"/>
          <p:nvPr/>
        </p:nvSpPr>
        <p:spPr>
          <a:xfrm>
            <a:off x="1028964" y="3632170"/>
            <a:ext cx="10620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Your task is to find out which restaurant has the highest average happiness/satisfaction rating!</a:t>
            </a:r>
          </a:p>
        </p:txBody>
      </p:sp>
    </p:spTree>
    <p:extLst>
      <p:ext uri="{BB962C8B-B14F-4D97-AF65-F5344CB8AC3E}">
        <p14:creationId xmlns:p14="http://schemas.microsoft.com/office/powerpoint/2010/main" val="267398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720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92D88F-E8A6-CCCD-0AD4-E9E98ECEB24F}"/>
                  </a:ext>
                </a:extLst>
              </p:cNvPr>
              <p:cNvSpPr txBox="1"/>
              <p:nvPr/>
            </p:nvSpPr>
            <p:spPr>
              <a:xfrm>
                <a:off x="817156" y="3127351"/>
                <a:ext cx="323612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500" dirty="0">
                    <a:solidFill>
                      <a:srgbClr val="2222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𝕡</a:t>
                </a:r>
                <a:r>
                  <a:rPr lang="en-PH" sz="2500" dirty="0">
                    <a:solidFill>
                      <a:srgbClr val="2222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(S|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50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500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PH" sz="25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500" dirty="0">
                    <a:solidFill>
                      <a:srgbClr val="222222"/>
                    </a:solidFill>
                    <a:latin typeface="Symbol" panose="05050102010706020507" pitchFamily="18" charset="2"/>
                    <a:ea typeface="Cambria Math" panose="02040503050406030204" pitchFamily="18" charset="0"/>
                  </a:rPr>
                  <a:t> = 5) = </a:t>
                </a:r>
                <a:r>
                  <a:rPr lang="el-GR" sz="25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PH" sz="25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(5, 1)</a:t>
                </a:r>
                <a:endParaRPr lang="en-PH" sz="2500" dirty="0">
                  <a:solidFill>
                    <a:srgbClr val="222222"/>
                  </a:solidFill>
                  <a:latin typeface="Symbol" panose="05050102010706020507" pitchFamily="18" charset="2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92D88F-E8A6-CCCD-0AD4-E9E98ECEB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6" y="3127351"/>
                <a:ext cx="3236126" cy="477054"/>
              </a:xfrm>
              <a:prstGeom prst="rect">
                <a:avLst/>
              </a:prstGeom>
              <a:blipFill>
                <a:blip r:embed="rId6"/>
                <a:stretch>
                  <a:fillRect t="-10256" b="-307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0B94A-5F34-72D1-1B8E-BEA3A1A7CBBF}"/>
                  </a:ext>
                </a:extLst>
              </p:cNvPr>
              <p:cNvSpPr txBox="1"/>
              <p:nvPr/>
            </p:nvSpPr>
            <p:spPr>
              <a:xfrm>
                <a:off x="8138720" y="3127351"/>
                <a:ext cx="313586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5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𝕡</a:t>
                </a:r>
                <a:r>
                  <a:rPr lang="en-PH" sz="25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(S|</a:t>
                </a:r>
                <a:r>
                  <a:rPr lang="en-PH" sz="2500" dirty="0">
                    <a:solidFill>
                      <a:srgbClr val="22222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5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500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PH" sz="25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500" dirty="0">
                    <a:solidFill>
                      <a:srgbClr val="222222"/>
                    </a:solidFill>
                    <a:latin typeface="Symbol" panose="05050102010706020507" pitchFamily="18" charset="2"/>
                    <a:ea typeface="Cambria Math" panose="02040503050406030204" pitchFamily="18" charset="0"/>
                  </a:rPr>
                  <a:t> = 5) = </a:t>
                </a:r>
                <a:r>
                  <a:rPr lang="el-GR" sz="25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PH" sz="25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(6, 1)</a:t>
                </a:r>
                <a:endParaRPr lang="en-PH" sz="2500" dirty="0">
                  <a:solidFill>
                    <a:srgbClr val="222222"/>
                  </a:solidFill>
                  <a:latin typeface="Symbol" panose="05050102010706020507" pitchFamily="18" charset="2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0B94A-5F34-72D1-1B8E-BEA3A1A7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720" y="3127351"/>
                <a:ext cx="3135863" cy="477054"/>
              </a:xfrm>
              <a:prstGeom prst="rect">
                <a:avLst/>
              </a:prstGeom>
              <a:blipFill>
                <a:blip r:embed="rId7"/>
                <a:stretch>
                  <a:fillRect l="-2524" t="-12821" r="-2524" b="-282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83F363-D12D-C28E-E5F7-9CD0CB74BA7D}"/>
                  </a:ext>
                </a:extLst>
              </p:cNvPr>
              <p:cNvSpPr txBox="1"/>
              <p:nvPr/>
            </p:nvSpPr>
            <p:spPr>
              <a:xfrm>
                <a:off x="6868361" y="2653094"/>
                <a:ext cx="5010447" cy="589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3000" dirty="0">
                    <a:solidFill>
                      <a:srgbClr val="2222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𝕡</a:t>
                </a:r>
                <a:r>
                  <a:rPr lang="en-PH" sz="3000" dirty="0">
                    <a:solidFill>
                      <a:srgbClr val="2222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l-GR" sz="30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PH" sz="30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3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PH" sz="30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PH" sz="3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3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PH" sz="3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PH" sz="30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:r>
                  <a:rPr lang="el-GR" sz="30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PH" sz="30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3000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PH" sz="3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PH" sz="300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3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PH" sz="3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PH" sz="30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83F363-D12D-C28E-E5F7-9CD0CB74B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361" y="2653094"/>
                <a:ext cx="5010447" cy="589585"/>
              </a:xfrm>
              <a:prstGeom prst="rect">
                <a:avLst/>
              </a:prstGeom>
              <a:blipFill>
                <a:blip r:embed="rId4"/>
                <a:stretch>
                  <a:fillRect t="-14433" b="-2371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583EAF-1389-C061-70A0-FBC8E0698980}"/>
                  </a:ext>
                </a:extLst>
              </p:cNvPr>
              <p:cNvSpPr txBox="1"/>
              <p:nvPr/>
            </p:nvSpPr>
            <p:spPr>
              <a:xfrm>
                <a:off x="7277351" y="3662922"/>
                <a:ext cx="4192469" cy="8730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4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PH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PH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PH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PH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sup>
                                <m:r>
                                  <a:rPr lang="en-PH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PH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583EAF-1389-C061-70A0-FBC8E0698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351" y="3662922"/>
                <a:ext cx="4192469" cy="873060"/>
              </a:xfrm>
              <a:prstGeom prst="rect">
                <a:avLst/>
              </a:prstGeom>
              <a:blipFill>
                <a:blip r:embed="rId5"/>
                <a:stretch>
                  <a:fillRect t="-5594" b="-1748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94F4BC-CA2B-5D67-2543-D220B2B6A707}"/>
                  </a:ext>
                </a:extLst>
              </p:cNvPr>
              <p:cNvSpPr txBox="1"/>
              <p:nvPr/>
            </p:nvSpPr>
            <p:spPr>
              <a:xfrm>
                <a:off x="7594502" y="4937155"/>
                <a:ext cx="3558169" cy="598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3000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PH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PH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3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PH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PH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PH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PH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PH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PH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PH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PH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94F4BC-CA2B-5D67-2543-D220B2B6A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502" y="4937155"/>
                <a:ext cx="3558169" cy="598882"/>
              </a:xfrm>
              <a:prstGeom prst="rect">
                <a:avLst/>
              </a:prstGeom>
              <a:blipFill>
                <a:blip r:embed="rId6"/>
                <a:stretch>
                  <a:fillRect t="-12245" b="-244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B849859-DF86-2C7B-572D-5FE5DB72996F}"/>
              </a:ext>
            </a:extLst>
          </p:cNvPr>
          <p:cNvSpPr txBox="1"/>
          <p:nvPr/>
        </p:nvSpPr>
        <p:spPr>
          <a:xfrm>
            <a:off x="8241644" y="1524966"/>
            <a:ext cx="2320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/>
              <a:t>Posteriors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AE1BE4-2A11-A04C-92D7-5C8B67612158}"/>
                  </a:ext>
                </a:extLst>
              </p:cNvPr>
              <p:cNvSpPr txBox="1"/>
              <p:nvPr/>
            </p:nvSpPr>
            <p:spPr>
              <a:xfrm>
                <a:off x="313193" y="2526405"/>
                <a:ext cx="501044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PH" sz="3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3000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PH" sz="3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PH" sz="3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~</m:t>
                        </m:r>
                      </m:sub>
                    </m:sSub>
                  </m:oMath>
                </a14:m>
                <a:r>
                  <a:rPr lang="el-GR" sz="30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μ</a:t>
                </a:r>
                <a:r>
                  <a:rPr lang="en-PH" sz="30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(0, 100)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AE1BE4-2A11-A04C-92D7-5C8B67612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3" y="2526405"/>
                <a:ext cx="5010447" cy="553998"/>
              </a:xfrm>
              <a:prstGeom prst="rect">
                <a:avLst/>
              </a:prstGeom>
              <a:blipFill>
                <a:blip r:embed="rId7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4DDFFE1-B16C-C522-DC14-000DC2DF60EB}"/>
              </a:ext>
            </a:extLst>
          </p:cNvPr>
          <p:cNvSpPr txBox="1"/>
          <p:nvPr/>
        </p:nvSpPr>
        <p:spPr>
          <a:xfrm>
            <a:off x="2106459" y="1524966"/>
            <a:ext cx="1423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/>
              <a:t>Priors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3CD51-4E53-31C3-B29C-67C072470651}"/>
              </a:ext>
            </a:extLst>
          </p:cNvPr>
          <p:cNvSpPr txBox="1"/>
          <p:nvPr/>
        </p:nvSpPr>
        <p:spPr>
          <a:xfrm>
            <a:off x="5386420" y="496777"/>
            <a:ext cx="1648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/>
              <a:t>Step 1:</a:t>
            </a:r>
          </a:p>
        </p:txBody>
      </p:sp>
    </p:spTree>
    <p:extLst>
      <p:ext uri="{BB962C8B-B14F-4D97-AF65-F5344CB8AC3E}">
        <p14:creationId xmlns:p14="http://schemas.microsoft.com/office/powerpoint/2010/main" val="17395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83F363-D12D-C28E-E5F7-9CD0CB74BA7D}"/>
                  </a:ext>
                </a:extLst>
              </p:cNvPr>
              <p:cNvSpPr txBox="1"/>
              <p:nvPr/>
            </p:nvSpPr>
            <p:spPr>
              <a:xfrm>
                <a:off x="3705364" y="2356211"/>
                <a:ext cx="501044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3000" dirty="0">
                    <a:solidFill>
                      <a:srgbClr val="2222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𝕡</a:t>
                </a:r>
                <a:r>
                  <a:rPr lang="en-PH" sz="3000" dirty="0">
                    <a:solidFill>
                      <a:srgbClr val="2222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3000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PH" sz="3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PH" sz="3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PH" sz="30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PH" sz="3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m:rPr>
                        <m:sty m:val="p"/>
                      </m:rPr>
                      <a:rPr lang="en-PH" sz="30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PH" sz="30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isits)  = 20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83F363-D12D-C28E-E5F7-9CD0CB74B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364" y="2356211"/>
                <a:ext cx="5010447" cy="553998"/>
              </a:xfrm>
              <a:prstGeom prst="rect">
                <a:avLst/>
              </a:prstGeom>
              <a:blipFill>
                <a:blip r:embed="rId4"/>
                <a:stretch>
                  <a:fillRect t="-14444" b="-3444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B849859-DF86-2C7B-572D-5FE5DB72996F}"/>
              </a:ext>
            </a:extLst>
          </p:cNvPr>
          <p:cNvSpPr txBox="1"/>
          <p:nvPr/>
        </p:nvSpPr>
        <p:spPr>
          <a:xfrm>
            <a:off x="3633953" y="1270963"/>
            <a:ext cx="5153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/>
              <a:t>Sample form Posteriors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3CD51-4E53-31C3-B29C-67C072470651}"/>
              </a:ext>
            </a:extLst>
          </p:cNvPr>
          <p:cNvSpPr txBox="1"/>
          <p:nvPr/>
        </p:nvSpPr>
        <p:spPr>
          <a:xfrm>
            <a:off x="5386420" y="496777"/>
            <a:ext cx="1648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/>
              <a:t>Step 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9D0AD8-DD55-6A47-939B-347553911946}"/>
                  </a:ext>
                </a:extLst>
              </p:cNvPr>
              <p:cNvSpPr txBox="1"/>
              <p:nvPr/>
            </p:nvSpPr>
            <p:spPr>
              <a:xfrm>
                <a:off x="3705364" y="3287571"/>
                <a:ext cx="501044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3000" dirty="0">
                    <a:solidFill>
                      <a:srgbClr val="2222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𝕡</a:t>
                </a:r>
                <a:r>
                  <a:rPr lang="en-PH" sz="3000" dirty="0">
                    <a:solidFill>
                      <a:srgbClr val="2222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3000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PH" sz="3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PH" sz="3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PH" sz="30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PH" sz="3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PH" sz="3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PH" sz="30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PH" sz="3000" dirty="0">
                    <a:solidFill>
                      <a:srgbClr val="2222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isits)  = - 12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9D0AD8-DD55-6A47-939B-347553911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364" y="3287571"/>
                <a:ext cx="5010447" cy="553998"/>
              </a:xfrm>
              <a:prstGeom prst="rect">
                <a:avLst/>
              </a:prstGeom>
              <a:blipFill>
                <a:blip r:embed="rId5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0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68A0A4C-C305-5AFA-26D7-9FEB02F5A1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839548"/>
                  </p:ext>
                </p:extLst>
              </p:nvPr>
            </p:nvGraphicFramePr>
            <p:xfrm>
              <a:off x="2032000" y="1140182"/>
              <a:ext cx="8128000" cy="39743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83790021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8771256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0139525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08270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n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i="1" dirty="0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PH" sz="1800" b="0" i="1" dirty="0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PH" sz="1800" b="0" i="0" dirty="0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=100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dirty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PH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295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n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180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PH" sz="1800" b="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dirty="0"/>
                            <a:t>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dirty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PH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18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dirty="0"/>
                            <a:t>= 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6971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n =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180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PH" sz="1800" b="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dirty="0"/>
                            <a:t> = .707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dirty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PH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18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dirty="0"/>
                            <a:t>= 12</a:t>
                          </a:r>
                        </a:p>
                        <a:p>
                          <a:pPr algn="ctr"/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599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n =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180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PH" sz="1800" b="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dirty="0"/>
                            <a:t> = .577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dirty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PH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14.66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18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dirty="0"/>
                            <a:t>= 12</a:t>
                          </a:r>
                        </a:p>
                        <a:p>
                          <a:pPr algn="ctr"/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48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n =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i="1" dirty="0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PH" sz="1800" b="0" i="1" dirty="0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PH" sz="1800" b="0" i="1" dirty="0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dirty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PH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12.25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18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dirty="0"/>
                            <a:t>= 5</a:t>
                          </a:r>
                        </a:p>
                        <a:p>
                          <a:pPr algn="ctr"/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6838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n =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180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PH" sz="1800" b="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dirty="0"/>
                            <a:t> = 0.447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dirty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PH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10.8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18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dirty="0"/>
                            <a:t>= 5</a:t>
                          </a:r>
                        </a:p>
                        <a:p>
                          <a:pPr algn="ctr"/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n =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180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PH" sz="1800" b="0" i="1" dirty="0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dirty="0"/>
                            <a:t> = 0.408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dirty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PH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PH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9.3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18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PH" sz="18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dirty="0"/>
                            <a:t>= 2</a:t>
                          </a:r>
                        </a:p>
                        <a:p>
                          <a:pPr algn="ctr"/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0114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68A0A4C-C305-5AFA-26D7-9FEB02F5A1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839548"/>
                  </p:ext>
                </p:extLst>
              </p:nvPr>
            </p:nvGraphicFramePr>
            <p:xfrm>
              <a:off x="2032000" y="1140182"/>
              <a:ext cx="8128000" cy="39743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83790021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8771256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0139525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08270078"/>
                        </a:ext>
                      </a:extLst>
                    </a:gridCol>
                  </a:tblGrid>
                  <a:tr h="386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n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01" t="-7937" r="-200901" b="-939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7937" r="-100299" b="-939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295953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n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01" t="-106250" r="-200901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6250" r="-100299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01" t="-106250" r="-601" b="-8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971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n =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01" t="-125714" r="-200901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25714" r="-100299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01" t="-125714" r="-601" b="-4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992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n =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01" t="-225714" r="-200901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25714" r="-100299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01" t="-225714" r="-601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0489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n =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01" t="-325714" r="-20090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25714" r="-100299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01" t="-325714" r="-601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8384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n =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01" t="-425714" r="-200901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25714" r="-100299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01" t="-425714" r="-601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25866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dirty="0"/>
                            <a:t>n =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01" t="-525714" r="-20090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525714" r="-10029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01" t="-525714" r="-601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60114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3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1732</TotalTime>
  <Words>216</Words>
  <Application>Microsoft Office PowerPoint</Application>
  <PresentationFormat>Widescreen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Cambria Math</vt:lpstr>
      <vt:lpstr>Symbol</vt:lpstr>
      <vt:lpstr>Wingdings</vt:lpstr>
      <vt:lpstr>Office Theme</vt:lpstr>
      <vt:lpstr>Thompson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242</cp:revision>
  <dcterms:created xsi:type="dcterms:W3CDTF">2022-05-11T03:47:05Z</dcterms:created>
  <dcterms:modified xsi:type="dcterms:W3CDTF">2023-04-17T15:00:26Z</dcterms:modified>
</cp:coreProperties>
</file>