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7"/>
  </p:notesMasterIdLst>
  <p:sldIdLst>
    <p:sldId id="256" r:id="rId14"/>
    <p:sldId id="338" r:id="rId15"/>
    <p:sldId id="389" r:id="rId16"/>
    <p:sldId id="390" r:id="rId17"/>
    <p:sldId id="384" r:id="rId18"/>
    <p:sldId id="392" r:id="rId19"/>
    <p:sldId id="391" r:id="rId20"/>
    <p:sldId id="387" r:id="rId21"/>
    <p:sldId id="388" r:id="rId22"/>
    <p:sldId id="393" r:id="rId23"/>
    <p:sldId id="394" r:id="rId24"/>
    <p:sldId id="385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2ED9-4693-4907-A64D-B6C5E3A28BD0}" v="2" dt="2021-05-14T13:54:37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">
        <pc:chgData name="Joseph Marvin R. Imperial" userId="c5118018-74d5-4421-be4d-7197191e5b08" providerId="ADAL" clId="{FEB03BF6-B4BF-401B-963A-EBE146928677}" dt="2021-05-11T01:45:24.920" v="1790"/>
        <pc:sldMkLst>
          <pc:docMk/>
          <pc:sldMk cId="2012448717" sldId="292"/>
        </pc:sldMkLst>
        <pc:spChg chg="mod">
          <ac:chgData name="Joseph Marvin R. Imperial" userId="c5118018-74d5-4421-be4d-7197191e5b08" providerId="ADAL" clId="{FEB03BF6-B4BF-401B-963A-EBE146928677}" dt="2021-05-03T07:56:39.836" v="89" actId="2057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00:04.597" v="119" actId="20577"/>
          <ac:spMkLst>
            <pc:docMk/>
            <pc:sldMk cId="2012448717" sldId="29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7:56:21.262" v="57" actId="478"/>
          <ac:picMkLst>
            <pc:docMk/>
            <pc:sldMk cId="2012448717" sldId="292"/>
            <ac:picMk id="2" creationId="{A7BD4EF4-3E26-472D-A639-78FF84D6A1E8}"/>
          </ac:picMkLst>
        </pc:picChg>
        <pc:picChg chg="del">
          <ac:chgData name="Joseph Marvin R. Imperial" userId="c5118018-74d5-4421-be4d-7197191e5b08" providerId="ADAL" clId="{FEB03BF6-B4BF-401B-963A-EBE146928677}" dt="2021-05-03T07:56:20.191" v="55" actId="478"/>
          <ac:picMkLst>
            <pc:docMk/>
            <pc:sldMk cId="2012448717" sldId="292"/>
            <ac:picMk id="1026" creationId="{10787810-54A8-4E0B-BBD5-6060A3A68E12}"/>
          </ac:picMkLst>
        </pc:picChg>
        <pc:picChg chg="del">
          <ac:chgData name="Joseph Marvin R. Imperial" userId="c5118018-74d5-4421-be4d-7197191e5b08" providerId="ADAL" clId="{FEB03BF6-B4BF-401B-963A-EBE146928677}" dt="2021-05-03T07:56:20.741" v="56" actId="478"/>
          <ac:picMkLst>
            <pc:docMk/>
            <pc:sldMk cId="2012448717" sldId="292"/>
            <ac:picMk id="1028" creationId="{C60331E3-FB3B-4EBE-9B38-9A1951B32D27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2012448717" sldId="292"/>
            <ac:inkMk id="2" creationId="{C228B24F-F667-4850-8957-FF0D61C3708C}"/>
          </ac:inkMkLst>
        </pc:inkChg>
      </pc:sldChg>
      <pc:sldChg chg="addSp">
        <pc:chgData name="Joseph Marvin R. Imperial" userId="c5118018-74d5-4421-be4d-7197191e5b08" providerId="ADAL" clId="{FEB03BF6-B4BF-401B-963A-EBE146928677}" dt="2021-05-11T01:45:24.920" v="1790"/>
        <pc:sldMkLst>
          <pc:docMk/>
          <pc:sldMk cId="3503603946" sldId="295"/>
        </pc:sldMkLst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503603946" sldId="295"/>
            <ac:inkMk id="2" creationId="{C7E135D5-4DAB-4DC2-89AE-E021E1DB14F5}"/>
          </ac:inkMkLst>
        </pc:inkChg>
      </pc:sldChg>
      <pc:sldChg chg="add ord">
        <pc:chgData name="Joseph Marvin R. Imperial" userId="c5118018-74d5-4421-be4d-7197191e5b08" providerId="ADAL" clId="{FEB03BF6-B4BF-401B-963A-EBE146928677}" dt="2021-05-03T12:57:44.606" v="831"/>
        <pc:sldMkLst>
          <pc:docMk/>
          <pc:sldMk cId="1005416406" sldId="306"/>
        </pc:sldMkLst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3048140724" sldId="307"/>
        </pc:sldMkLst>
        <pc:spChg chg="mod">
          <ac:chgData name="Joseph Marvin R. Imperial" userId="c5118018-74d5-4421-be4d-7197191e5b08" providerId="ADAL" clId="{FEB03BF6-B4BF-401B-963A-EBE146928677}" dt="2021-05-03T08:02:35.576" v="144" actId="255"/>
          <ac:spMkLst>
            <pc:docMk/>
            <pc:sldMk cId="3048140724" sldId="307"/>
            <ac:spMk id="10" creationId="{D5BBEC35-40CA-42D4-BC38-E13B39A6DA8E}"/>
          </ac:spMkLst>
        </pc:spChg>
        <pc:picChg chg="add del">
          <ac:chgData name="Joseph Marvin R. Imperial" userId="c5118018-74d5-4421-be4d-7197191e5b08" providerId="ADAL" clId="{FEB03BF6-B4BF-401B-963A-EBE146928677}" dt="2021-05-03T08:01:25.441" v="125"/>
          <ac:picMkLst>
            <pc:docMk/>
            <pc:sldMk cId="3048140724" sldId="307"/>
            <ac:picMk id="11" creationId="{7522B422-63F4-42E4-88AD-6B2782AF8987}"/>
          </ac:picMkLst>
        </pc:picChg>
        <pc:picChg chg="add mod">
          <ac:chgData name="Joseph Marvin R. Imperial" userId="c5118018-74d5-4421-be4d-7197191e5b08" providerId="ADAL" clId="{FEB03BF6-B4BF-401B-963A-EBE146928677}" dt="2021-05-03T08:01:29.032" v="127" actId="1076"/>
          <ac:picMkLst>
            <pc:docMk/>
            <pc:sldMk cId="3048140724" sldId="307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048140724" sldId="307"/>
            <ac:inkMk id="2" creationId="{DA397B6D-3571-485B-9324-EE737142C7A7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899096674" sldId="308"/>
        </pc:sldMkLst>
        <pc:spChg chg="mod">
          <ac:chgData name="Joseph Marvin R. Imperial" userId="c5118018-74d5-4421-be4d-7197191e5b08" providerId="ADAL" clId="{FEB03BF6-B4BF-401B-963A-EBE146928677}" dt="2021-05-03T08:02:45.311" v="156" actId="20577"/>
          <ac:spMkLst>
            <pc:docMk/>
            <pc:sldMk cId="1899096674" sldId="30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1T00:05:12.877" v="1722" actId="20577"/>
          <ac:spMkLst>
            <pc:docMk/>
            <pc:sldMk cId="1899096674" sldId="30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04:26.880" v="165" actId="1076"/>
          <ac:picMkLst>
            <pc:docMk/>
            <pc:sldMk cId="1899096674" sldId="308"/>
            <ac:picMk id="2" creationId="{24D026A5-02D3-4534-83EC-8B92025191B1}"/>
          </ac:picMkLst>
        </pc:picChg>
        <pc:picChg chg="del">
          <ac:chgData name="Joseph Marvin R. Imperial" userId="c5118018-74d5-4421-be4d-7197191e5b08" providerId="ADAL" clId="{FEB03BF6-B4BF-401B-963A-EBE146928677}" dt="2021-05-03T08:02:38.282" v="145" actId="478"/>
          <ac:picMkLst>
            <pc:docMk/>
            <pc:sldMk cId="1899096674" sldId="308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899096674" sldId="308"/>
            <ac:inkMk id="3" creationId="{71A9A22A-68BD-4C89-A46E-1ABFB93C49D0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693503478" sldId="309"/>
        </pc:sldMkLst>
        <pc:spChg chg="mod">
          <ac:chgData name="Joseph Marvin R. Imperial" userId="c5118018-74d5-4421-be4d-7197191e5b08" providerId="ADAL" clId="{FEB03BF6-B4BF-401B-963A-EBE146928677}" dt="2021-05-03T08:04:47.090" v="185" actId="20577"/>
          <ac:spMkLst>
            <pc:docMk/>
            <pc:sldMk cId="693503478" sldId="30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04:56.660" v="190" actId="14100"/>
          <ac:picMkLst>
            <pc:docMk/>
            <pc:sldMk cId="693503478" sldId="309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693503478" sldId="309"/>
            <ac:inkMk id="3" creationId="{587AD5C0-E8F4-4C59-BEC7-AC2C261CF012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566479564" sldId="310"/>
        </pc:sldMkLst>
        <pc:spChg chg="mod">
          <ac:chgData name="Joseph Marvin R. Imperial" userId="c5118018-74d5-4421-be4d-7197191e5b08" providerId="ADAL" clId="{FEB03BF6-B4BF-401B-963A-EBE146928677}" dt="2021-05-03T08:23:49.997" v="326" actId="20577"/>
          <ac:spMkLst>
            <pc:docMk/>
            <pc:sldMk cId="1566479564" sldId="31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4:03.670" v="329" actId="20577"/>
          <ac:spMkLst>
            <pc:docMk/>
            <pc:sldMk cId="1566479564" sldId="31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4:13.760" v="331" actId="1076"/>
          <ac:picMkLst>
            <pc:docMk/>
            <pc:sldMk cId="1566479564" sldId="310"/>
            <ac:picMk id="2" creationId="{69D1B032-C2B3-4078-8682-0D1C50CD37D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566479564" sldId="310"/>
            <ac:inkMk id="3" creationId="{9D89209C-7C52-43A5-9073-B5A634E0ED9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788003925" sldId="312"/>
        </pc:sldMkLst>
        <pc:spChg chg="mod">
          <ac:chgData name="Joseph Marvin R. Imperial" userId="c5118018-74d5-4421-be4d-7197191e5b08" providerId="ADAL" clId="{FEB03BF6-B4BF-401B-963A-EBE146928677}" dt="2021-05-03T08:17:37.769" v="222" actId="14100"/>
          <ac:spMkLst>
            <pc:docMk/>
            <pc:sldMk cId="1788003925" sldId="31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FEB03BF6-B4BF-401B-963A-EBE146928677}" dt="2021-05-03T08:18:27.683" v="235" actId="113"/>
          <ac:spMkLst>
            <pc:docMk/>
            <pc:sldMk cId="1788003925" sldId="312"/>
            <ac:spMk id="12" creationId="{BCE34F67-B17C-4CC0-9453-25083521D7AF}"/>
          </ac:spMkLst>
        </pc:spChg>
        <pc:picChg chg="mod">
          <ac:chgData name="Joseph Marvin R. Imperial" userId="c5118018-74d5-4421-be4d-7197191e5b08" providerId="ADAL" clId="{FEB03BF6-B4BF-401B-963A-EBE146928677}" dt="2021-05-03T08:17:43.025" v="223" actId="1076"/>
          <ac:picMkLst>
            <pc:docMk/>
            <pc:sldMk cId="1788003925" sldId="312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788003925" sldId="312"/>
            <ac:inkMk id="3" creationId="{AE69E0EE-7031-4A94-B8A3-5480A4171D95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7:41.470" v="1791" actId="478"/>
        <pc:sldMkLst>
          <pc:docMk/>
          <pc:sldMk cId="2695891057" sldId="313"/>
        </pc:sldMkLst>
        <pc:spChg chg="add mod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4" creationId="{F25AE68E-F10A-460F-9F19-1E37EA538D5D}"/>
          </ac:spMkLst>
        </pc:spChg>
        <pc:spChg chg="del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FEB03BF6-B4BF-401B-963A-EBE146928677}" dt="2021-05-03T08:18:49.425" v="238" actId="478"/>
          <ac:spMkLst>
            <pc:docMk/>
            <pc:sldMk cId="2695891057" sldId="313"/>
            <ac:spMk id="12" creationId="{BCE34F67-B17C-4CC0-9453-25083521D7AF}"/>
          </ac:spMkLst>
        </pc:spChg>
        <pc:picChg chg="add mod">
          <ac:chgData name="Joseph Marvin R. Imperial" userId="c5118018-74d5-4421-be4d-7197191e5b08" providerId="ADAL" clId="{FEB03BF6-B4BF-401B-963A-EBE146928677}" dt="2021-05-03T08:23:05.234" v="314" actId="1076"/>
          <ac:picMkLst>
            <pc:docMk/>
            <pc:sldMk cId="2695891057" sldId="313"/>
            <ac:picMk id="11" creationId="{C22B671C-E2BD-4C7C-902D-B952C7281C8F}"/>
          </ac:picMkLst>
        </pc:picChg>
        <pc:inkChg chg="add del">
          <ac:chgData name="Joseph Marvin R. Imperial" userId="c5118018-74d5-4421-be4d-7197191e5b08" providerId="ADAL" clId="{FEB03BF6-B4BF-401B-963A-EBE146928677}" dt="2021-05-11T01:47:41.470" v="1791" actId="478"/>
          <ac:inkMkLst>
            <pc:docMk/>
            <pc:sldMk cId="2695891057" sldId="313"/>
            <ac:inkMk id="3" creationId="{881CC0EB-C359-4C9F-9555-97758E629D0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08:22:55.792" v="313" actId="1076"/>
        <pc:sldMkLst>
          <pc:docMk/>
          <pc:sldMk cId="3322535451" sldId="314"/>
        </pc:sldMkLst>
        <pc:spChg chg="mod">
          <ac:chgData name="Joseph Marvin R. Imperial" userId="c5118018-74d5-4421-be4d-7197191e5b08" providerId="ADAL" clId="{FEB03BF6-B4BF-401B-963A-EBE146928677}" dt="2021-05-03T08:19:57.536" v="277" actId="20577"/>
          <ac:spMkLst>
            <pc:docMk/>
            <pc:sldMk cId="3322535451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2:53.373" v="312"/>
          <ac:spMkLst>
            <pc:docMk/>
            <pc:sldMk cId="3322535451" sldId="314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19:50.033" v="246" actId="478"/>
          <ac:picMkLst>
            <pc:docMk/>
            <pc:sldMk cId="3322535451" sldId="314"/>
            <ac:picMk id="2" creationId="{24D026A5-02D3-4534-83EC-8B92025191B1}"/>
          </ac:picMkLst>
        </pc:picChg>
        <pc:picChg chg="add mod">
          <ac:chgData name="Joseph Marvin R. Imperial" userId="c5118018-74d5-4421-be4d-7197191e5b08" providerId="ADAL" clId="{FEB03BF6-B4BF-401B-963A-EBE146928677}" dt="2021-05-03T08:22:55.792" v="313" actId="1076"/>
          <ac:picMkLst>
            <pc:docMk/>
            <pc:sldMk cId="3322535451" sldId="314"/>
            <ac:picMk id="3" creationId="{D7A7B7D6-139C-4363-81A5-51CAB184AF02}"/>
          </ac:picMkLst>
        </pc:picChg>
        <pc:picChg chg="add mod">
          <ac:chgData name="Joseph Marvin R. Imperial" userId="c5118018-74d5-4421-be4d-7197191e5b08" providerId="ADAL" clId="{FEB03BF6-B4BF-401B-963A-EBE146928677}" dt="2021-05-03T08:22:38.396" v="304" actId="1076"/>
          <ac:picMkLst>
            <pc:docMk/>
            <pc:sldMk cId="3322535451" sldId="314"/>
            <ac:picMk id="4" creationId="{0EF833ED-8486-43A6-9AB2-20653CD95F66}"/>
          </ac:picMkLst>
        </pc:picChg>
      </pc:sldChg>
      <pc:sldChg chg="modSp add">
        <pc:chgData name="Joseph Marvin R. Imperial" userId="c5118018-74d5-4421-be4d-7197191e5b08" providerId="ADAL" clId="{FEB03BF6-B4BF-401B-963A-EBE146928677}" dt="2021-05-10T22:43:31.536" v="1672" actId="20577"/>
        <pc:sldMkLst>
          <pc:docMk/>
          <pc:sldMk cId="2200119191" sldId="317"/>
        </pc:sldMkLst>
        <pc:spChg chg="mod">
          <ac:chgData name="Joseph Marvin R. Imperial" userId="c5118018-74d5-4421-be4d-7197191e5b08" providerId="ADAL" clId="{FEB03BF6-B4BF-401B-963A-EBE146928677}" dt="2021-05-03T08:28:49.213" v="431" actId="20577"/>
          <ac:spMkLst>
            <pc:docMk/>
            <pc:sldMk cId="2200119191" sldId="31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2:43:31.536" v="1672" actId="20577"/>
          <ac:spMkLst>
            <pc:docMk/>
            <pc:sldMk cId="2200119191" sldId="317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213870258" sldId="318"/>
        </pc:sldMkLst>
        <pc:spChg chg="mod">
          <ac:chgData name="Joseph Marvin R. Imperial" userId="c5118018-74d5-4421-be4d-7197191e5b08" providerId="ADAL" clId="{FEB03BF6-B4BF-401B-963A-EBE146928677}" dt="2021-05-03T08:24:38.010" v="345" actId="5793"/>
          <ac:spMkLst>
            <pc:docMk/>
            <pc:sldMk cId="2213870258" sldId="31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24:34.123" v="343" actId="478"/>
          <ac:picMkLst>
            <pc:docMk/>
            <pc:sldMk cId="2213870258" sldId="318"/>
            <ac:picMk id="2" creationId="{69D1B032-C2B3-4078-8682-0D1C50CD37D7}"/>
          </ac:picMkLst>
        </pc:picChg>
        <pc:picChg chg="add mod">
          <ac:chgData name="Joseph Marvin R. Imperial" userId="c5118018-74d5-4421-be4d-7197191e5b08" providerId="ADAL" clId="{FEB03BF6-B4BF-401B-963A-EBE146928677}" dt="2021-05-03T08:24:54.802" v="352" actId="1076"/>
          <ac:picMkLst>
            <pc:docMk/>
            <pc:sldMk cId="2213870258" sldId="318"/>
            <ac:picMk id="3" creationId="{70C56C59-F725-46A3-8289-C9BAD97F174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213870258" sldId="318"/>
            <ac:inkMk id="2" creationId="{0C194DA5-AAE4-45B5-BD27-531A01D2B03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87664112" sldId="319"/>
        </pc:sldMkLst>
        <pc:spChg chg="mod">
          <ac:chgData name="Joseph Marvin R. Imperial" userId="c5118018-74d5-4421-be4d-7197191e5b08" providerId="ADAL" clId="{FEB03BF6-B4BF-401B-963A-EBE146928677}" dt="2021-05-03T08:26:32.361" v="359" actId="20577"/>
          <ac:spMkLst>
            <pc:docMk/>
            <pc:sldMk cId="87664112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8:18.896" v="391" actId="255"/>
          <ac:spMkLst>
            <pc:docMk/>
            <pc:sldMk cId="87664112" sldId="31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6:42.132" v="369" actId="1076"/>
          <ac:picMkLst>
            <pc:docMk/>
            <pc:sldMk cId="87664112" sldId="319"/>
            <ac:picMk id="2" creationId="{E01E5B6E-4BA4-4C72-B5F1-273EE32D02E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87664112" sldId="319"/>
            <ac:inkMk id="3" creationId="{46EC6ADA-2716-41FC-9ACD-CA3E1C8A5491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54926702" sldId="320"/>
        </pc:sldMkLst>
        <pc:spChg chg="mod">
          <ac:chgData name="Joseph Marvin R. Imperial" userId="c5118018-74d5-4421-be4d-7197191e5b08" providerId="ADAL" clId="{FEB03BF6-B4BF-401B-963A-EBE146928677}" dt="2021-05-03T08:32:11.165" v="479" actId="20577"/>
          <ac:spMkLst>
            <pc:docMk/>
            <pc:sldMk cId="1454926702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2:49.777" v="493" actId="20577"/>
          <ac:spMkLst>
            <pc:docMk/>
            <pc:sldMk cId="1454926702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10T22:44:37.042" v="1674" actId="1076"/>
          <ac:picMkLst>
            <pc:docMk/>
            <pc:sldMk cId="1454926702" sldId="320"/>
            <ac:picMk id="2" creationId="{3BBD37E2-1531-4FF5-ACF2-18A80162F8D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54926702" sldId="320"/>
            <ac:inkMk id="3" creationId="{3ABB4013-7507-4FA5-91B0-B75BD961F58E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072967728" sldId="321"/>
        </pc:sldMkLst>
        <pc:spChg chg="mod">
          <ac:chgData name="Joseph Marvin R. Imperial" userId="c5118018-74d5-4421-be4d-7197191e5b08" providerId="ADAL" clId="{FEB03BF6-B4BF-401B-963A-EBE146928677}" dt="2021-05-03T08:34:06.489" v="504"/>
          <ac:spMkLst>
            <pc:docMk/>
            <pc:sldMk cId="1072967728" sldId="321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5:24.410" v="524" actId="1076"/>
          <ac:picMkLst>
            <pc:docMk/>
            <pc:sldMk cId="1072967728" sldId="321"/>
            <ac:picMk id="2" creationId="{DF9AD64C-1279-4267-B7D7-05D188B7321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072967728" sldId="321"/>
            <ac:inkMk id="3" creationId="{6F14575B-31D3-409B-A46A-6DD7197B68F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955459014" sldId="322"/>
        </pc:sldMkLst>
        <pc:spChg chg="mod">
          <ac:chgData name="Joseph Marvin R. Imperial" userId="c5118018-74d5-4421-be4d-7197191e5b08" providerId="ADAL" clId="{FEB03BF6-B4BF-401B-963A-EBE146928677}" dt="2021-05-03T08:35:48.958" v="549" actId="20577"/>
          <ac:spMkLst>
            <pc:docMk/>
            <pc:sldMk cId="1955459014" sldId="32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7:04.394" v="582" actId="20577"/>
          <ac:spMkLst>
            <pc:docMk/>
            <pc:sldMk cId="1955459014" sldId="32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37:18.650" v="586" actId="1076"/>
          <ac:picMkLst>
            <pc:docMk/>
            <pc:sldMk cId="1955459014" sldId="322"/>
            <ac:picMk id="2" creationId="{1E5E736F-C1B3-4018-A31C-6B85B34311E4}"/>
          </ac:picMkLst>
        </pc:picChg>
        <pc:picChg chg="add mod modCrop">
          <ac:chgData name="Joseph Marvin R. Imperial" userId="c5118018-74d5-4421-be4d-7197191e5b08" providerId="ADAL" clId="{FEB03BF6-B4BF-401B-963A-EBE146928677}" dt="2021-05-10T22:46:37.688" v="1680" actId="1076"/>
          <ac:picMkLst>
            <pc:docMk/>
            <pc:sldMk cId="1955459014" sldId="322"/>
            <ac:picMk id="12" creationId="{BAEC947B-5898-4D4C-BF7F-67FD67F141B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955459014" sldId="322"/>
            <ac:inkMk id="3" creationId="{0BEFB0A6-06C8-4CA3-9708-0C7AC3C0497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656768675" sldId="323"/>
        </pc:sldMkLst>
        <pc:spChg chg="mod">
          <ac:chgData name="Joseph Marvin R. Imperial" userId="c5118018-74d5-4421-be4d-7197191e5b08" providerId="ADAL" clId="{FEB03BF6-B4BF-401B-963A-EBE146928677}" dt="2021-05-03T08:38:02.208" v="589" actId="20577"/>
          <ac:spMkLst>
            <pc:docMk/>
            <pc:sldMk cId="1656768675" sldId="32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8:17.224" v="593" actId="1076"/>
          <ac:picMkLst>
            <pc:docMk/>
            <pc:sldMk cId="1656768675" sldId="323"/>
            <ac:picMk id="2" creationId="{E1D921B2-462C-48A2-A887-D436F407A80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656768675" sldId="323"/>
            <ac:inkMk id="3" creationId="{E548D542-F8D4-4AE6-A267-D7031ACB38C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23261559" sldId="324"/>
        </pc:sldMkLst>
        <pc:spChg chg="mod">
          <ac:chgData name="Joseph Marvin R. Imperial" userId="c5118018-74d5-4421-be4d-7197191e5b08" providerId="ADAL" clId="{FEB03BF6-B4BF-401B-963A-EBE146928677}" dt="2021-05-03T12:33:06.902" v="599" actId="113"/>
          <ac:spMkLst>
            <pc:docMk/>
            <pc:sldMk cId="1423261559" sldId="32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3:20.740" v="601" actId="1076"/>
          <ac:picMkLst>
            <pc:docMk/>
            <pc:sldMk cId="1423261559" sldId="324"/>
            <ac:picMk id="2" creationId="{CE7086F9-482F-4159-92E9-AA70921069A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23261559" sldId="324"/>
            <ac:inkMk id="3" creationId="{9773AE7A-9BB0-4CE3-B2EC-74498263ECF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778759122" sldId="325"/>
        </pc:sldMkLst>
        <pc:picChg chg="del">
          <ac:chgData name="Joseph Marvin R. Imperial" userId="c5118018-74d5-4421-be4d-7197191e5b08" providerId="ADAL" clId="{FEB03BF6-B4BF-401B-963A-EBE146928677}" dt="2021-05-03T08:34:32.206" v="512" actId="478"/>
          <ac:picMkLst>
            <pc:docMk/>
            <pc:sldMk cId="2778759122" sldId="325"/>
            <ac:picMk id="2" creationId="{DF9AD64C-1279-4267-B7D7-05D188B73217}"/>
          </ac:picMkLst>
        </pc:picChg>
        <pc:picChg chg="add mod">
          <ac:chgData name="Joseph Marvin R. Imperial" userId="c5118018-74d5-4421-be4d-7197191e5b08" providerId="ADAL" clId="{FEB03BF6-B4BF-401B-963A-EBE146928677}" dt="2021-05-03T08:35:21.905" v="523" actId="1076"/>
          <ac:picMkLst>
            <pc:docMk/>
            <pc:sldMk cId="2778759122" sldId="325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778759122" sldId="325"/>
            <ac:inkMk id="2" creationId="{01A3ED95-D117-48C5-BF66-C370FE16951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3420009208" sldId="326"/>
        </pc:sldMkLst>
        <pc:picChg chg="add mod">
          <ac:chgData name="Joseph Marvin R. Imperial" userId="c5118018-74d5-4421-be4d-7197191e5b08" providerId="ADAL" clId="{FEB03BF6-B4BF-401B-963A-EBE146928677}" dt="2021-05-03T08:35:19.657" v="522" actId="1076"/>
          <ac:picMkLst>
            <pc:docMk/>
            <pc:sldMk cId="3420009208" sldId="326"/>
            <ac:picMk id="2" creationId="{BB0A973E-4CB8-4942-B3C1-3A5FB4E9EAE7}"/>
          </ac:picMkLst>
        </pc:picChg>
        <pc:picChg chg="del">
          <ac:chgData name="Joseph Marvin R. Imperial" userId="c5118018-74d5-4421-be4d-7197191e5b08" providerId="ADAL" clId="{FEB03BF6-B4BF-401B-963A-EBE146928677}" dt="2021-05-03T08:34:58.463" v="519" actId="478"/>
          <ac:picMkLst>
            <pc:docMk/>
            <pc:sldMk cId="3420009208" sldId="326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3420009208" sldId="326"/>
            <ac:inkMk id="3" creationId="{56F59BAD-C468-4904-98BF-20F8FF73C764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3:43.514" v="623" actId="20577"/>
        <pc:sldMkLst>
          <pc:docMk/>
          <pc:sldMk cId="3327398804" sldId="327"/>
        </pc:sldMkLst>
        <pc:spChg chg="mod">
          <ac:chgData name="Joseph Marvin R. Imperial" userId="c5118018-74d5-4421-be4d-7197191e5b08" providerId="ADAL" clId="{FEB03BF6-B4BF-401B-963A-EBE146928677}" dt="2021-05-03T12:33:43.514" v="623" actId="20577"/>
          <ac:spMkLst>
            <pc:docMk/>
            <pc:sldMk cId="3327398804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3:25.443" v="605" actId="20577"/>
          <ac:spMkLst>
            <pc:docMk/>
            <pc:sldMk cId="3327398804" sldId="32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3:23.649" v="604" actId="478"/>
          <ac:picMkLst>
            <pc:docMk/>
            <pc:sldMk cId="3327398804" sldId="327"/>
            <ac:picMk id="2" creationId="{CE7086F9-482F-4159-92E9-AA70921069A4}"/>
          </ac:picMkLst>
        </pc:picChg>
        <pc:picChg chg="add mod">
          <ac:chgData name="Joseph Marvin R. Imperial" userId="c5118018-74d5-4421-be4d-7197191e5b08" providerId="ADAL" clId="{FEB03BF6-B4BF-401B-963A-EBE146928677}" dt="2021-05-03T12:33:38.931" v="612" actId="1076"/>
          <ac:picMkLst>
            <pc:docMk/>
            <pc:sldMk cId="3327398804" sldId="327"/>
            <ac:picMk id="3" creationId="{2C148520-78E6-4532-BC82-CDA02CC6104B}"/>
          </ac:picMkLst>
        </pc:pic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305899142" sldId="328"/>
        </pc:sldMkLst>
        <pc:spChg chg="mod">
          <ac:chgData name="Joseph Marvin R. Imperial" userId="c5118018-74d5-4421-be4d-7197191e5b08" providerId="ADAL" clId="{FEB03BF6-B4BF-401B-963A-EBE146928677}" dt="2021-05-03T12:38:24.651" v="700" actId="20577"/>
          <ac:spMkLst>
            <pc:docMk/>
            <pc:sldMk cId="2305899142" sldId="32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8:54.699" v="710" actId="20577"/>
          <ac:spMkLst>
            <pc:docMk/>
            <pc:sldMk cId="2305899142" sldId="32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9:01.643" v="713" actId="1076"/>
          <ac:picMkLst>
            <pc:docMk/>
            <pc:sldMk cId="2305899142" sldId="328"/>
            <ac:picMk id="2" creationId="{FA33E2B3-7FF2-4433-9FDF-11D63F5825C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305899142" sldId="328"/>
            <ac:inkMk id="3" creationId="{3302A5C3-3F92-40F5-8543-A6AEF93F37F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03T12:42:02.476" v="760" actId="1076"/>
        <pc:sldMkLst>
          <pc:docMk/>
          <pc:sldMk cId="4183721766" sldId="329"/>
        </pc:sldMkLst>
        <pc:spChg chg="mod">
          <ac:chgData name="Joseph Marvin R. Imperial" userId="c5118018-74d5-4421-be4d-7197191e5b08" providerId="ADAL" clId="{FEB03BF6-B4BF-401B-963A-EBE146928677}" dt="2021-05-03T12:41:52.693" v="758" actId="20577"/>
          <ac:spMkLst>
            <pc:docMk/>
            <pc:sldMk cId="4183721766" sldId="32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2:02.476" v="760" actId="1076"/>
          <ac:picMkLst>
            <pc:docMk/>
            <pc:sldMk cId="4183721766" sldId="329"/>
            <ac:picMk id="2" creationId="{359229F9-3608-423A-B55A-21D1AFB6792A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21:39.921" v="1794" actId="478"/>
        <pc:sldMkLst>
          <pc:docMk/>
          <pc:sldMk cId="1278004186" sldId="330"/>
        </pc:sldMkLst>
        <pc:spChg chg="mod">
          <ac:chgData name="Joseph Marvin R. Imperial" userId="c5118018-74d5-4421-be4d-7197191e5b08" providerId="ADAL" clId="{FEB03BF6-B4BF-401B-963A-EBE146928677}" dt="2021-05-03T12:34:01.916" v="654" actId="20577"/>
          <ac:spMkLst>
            <pc:docMk/>
            <pc:sldMk cId="1278004186" sldId="330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34:17.661" v="661" actId="1076"/>
          <ac:picMkLst>
            <pc:docMk/>
            <pc:sldMk cId="1278004186" sldId="330"/>
            <ac:picMk id="2" creationId="{B6677F64-ABAA-4EBC-97A6-3E1E165E9B12}"/>
          </ac:picMkLst>
        </pc:picChg>
        <pc:picChg chg="del">
          <ac:chgData name="Joseph Marvin R. Imperial" userId="c5118018-74d5-4421-be4d-7197191e5b08" providerId="ADAL" clId="{FEB03BF6-B4BF-401B-963A-EBE146928677}" dt="2021-05-03T12:34:10.260" v="655" actId="478"/>
          <ac:picMkLst>
            <pc:docMk/>
            <pc:sldMk cId="1278004186" sldId="330"/>
            <ac:picMk id="3" creationId="{2C148520-78E6-4532-BC82-CDA02CC6104B}"/>
          </ac:picMkLst>
        </pc:picChg>
        <pc:inkChg chg="add del">
          <ac:chgData name="Joseph Marvin R. Imperial" userId="c5118018-74d5-4421-be4d-7197191e5b08" providerId="ADAL" clId="{FEB03BF6-B4BF-401B-963A-EBE146928677}" dt="2021-05-11T02:21:39.921" v="1794" actId="478"/>
          <ac:inkMkLst>
            <pc:docMk/>
            <pc:sldMk cId="1278004186" sldId="330"/>
            <ac:inkMk id="3" creationId="{933964BB-0E50-42F0-B36A-9B3BA001EC71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495454146" sldId="331"/>
        </pc:sldMkLst>
        <pc:spChg chg="mod">
          <ac:chgData name="Joseph Marvin R. Imperial" userId="c5118018-74d5-4421-be4d-7197191e5b08" providerId="ADAL" clId="{FEB03BF6-B4BF-401B-963A-EBE146928677}" dt="2021-05-03T12:36:30.306" v="670"/>
          <ac:spMkLst>
            <pc:docMk/>
            <pc:sldMk cId="495454146" sldId="331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36:17.771" v="666" actId="478"/>
          <ac:picMkLst>
            <pc:docMk/>
            <pc:sldMk cId="495454146" sldId="331"/>
            <ac:picMk id="2" creationId="{B6677F64-ABAA-4EBC-97A6-3E1E165E9B12}"/>
          </ac:picMkLst>
        </pc:picChg>
        <pc:picChg chg="add mod">
          <ac:chgData name="Joseph Marvin R. Imperial" userId="c5118018-74d5-4421-be4d-7197191e5b08" providerId="ADAL" clId="{FEB03BF6-B4BF-401B-963A-EBE146928677}" dt="2021-05-03T12:36:21.205" v="669" actId="1076"/>
          <ac:picMkLst>
            <pc:docMk/>
            <pc:sldMk cId="495454146" sldId="331"/>
            <ac:picMk id="3" creationId="{2A52673D-FE76-4479-8B66-2110C7B6894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495454146" sldId="331"/>
            <ac:inkMk id="2" creationId="{95FD78A7-96B2-4FBC-83D3-ED171FBC72AD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9:35.981" v="726" actId="1076"/>
        <pc:sldMkLst>
          <pc:docMk/>
          <pc:sldMk cId="3129732181" sldId="332"/>
        </pc:sldMkLst>
        <pc:spChg chg="mod">
          <ac:chgData name="Joseph Marvin R. Imperial" userId="c5118018-74d5-4421-be4d-7197191e5b08" providerId="ADAL" clId="{FEB03BF6-B4BF-401B-963A-EBE146928677}" dt="2021-05-03T12:39:30.662" v="724" actId="1076"/>
          <ac:spMkLst>
            <pc:docMk/>
            <pc:sldMk cId="3129732181" sldId="33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9:09.574" v="717" actId="6549"/>
          <ac:spMkLst>
            <pc:docMk/>
            <pc:sldMk cId="3129732181" sldId="33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9:08.600" v="716" actId="478"/>
          <ac:picMkLst>
            <pc:docMk/>
            <pc:sldMk cId="3129732181" sldId="332"/>
            <ac:picMk id="2" creationId="{FA33E2B3-7FF2-4433-9FDF-11D63F5825C0}"/>
          </ac:picMkLst>
        </pc:picChg>
        <pc:picChg chg="add mod">
          <ac:chgData name="Joseph Marvin R. Imperial" userId="c5118018-74d5-4421-be4d-7197191e5b08" providerId="ADAL" clId="{FEB03BF6-B4BF-401B-963A-EBE146928677}" dt="2021-05-03T12:39:35.981" v="726" actId="1076"/>
          <ac:picMkLst>
            <pc:docMk/>
            <pc:sldMk cId="3129732181" sldId="332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0:07.772" v="734" actId="1076"/>
        <pc:sldMkLst>
          <pc:docMk/>
          <pc:sldMk cId="4279148027" sldId="333"/>
        </pc:sldMkLst>
        <pc:spChg chg="mod">
          <ac:chgData name="Joseph Marvin R. Imperial" userId="c5118018-74d5-4421-be4d-7197191e5b08" providerId="ADAL" clId="{FEB03BF6-B4BF-401B-963A-EBE146928677}" dt="2021-05-03T12:39:54.147" v="729"/>
          <ac:spMkLst>
            <pc:docMk/>
            <pc:sldMk cId="4279148027" sldId="33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0:07.772" v="734" actId="1076"/>
          <ac:picMkLst>
            <pc:docMk/>
            <pc:sldMk cId="4279148027" sldId="333"/>
            <ac:picMk id="2" creationId="{B461B14D-A586-43A0-8084-7AD6CAB1CB68}"/>
          </ac:picMkLst>
        </pc:picChg>
        <pc:picChg chg="del">
          <ac:chgData name="Joseph Marvin R. Imperial" userId="c5118018-74d5-4421-be4d-7197191e5b08" providerId="ADAL" clId="{FEB03BF6-B4BF-401B-963A-EBE146928677}" dt="2021-05-03T12:39:55.545" v="730" actId="478"/>
          <ac:picMkLst>
            <pc:docMk/>
            <pc:sldMk cId="4279148027" sldId="333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3:29.361" v="798" actId="20577"/>
        <pc:sldMkLst>
          <pc:docMk/>
          <pc:sldMk cId="780764021" sldId="335"/>
        </pc:sldMkLst>
        <pc:spChg chg="mod">
          <ac:chgData name="Joseph Marvin R. Imperial" userId="c5118018-74d5-4421-be4d-7197191e5b08" providerId="ADAL" clId="{FEB03BF6-B4BF-401B-963A-EBE146928677}" dt="2021-05-03T12:42:25.669" v="777" actId="20577"/>
          <ac:spMkLst>
            <pc:docMk/>
            <pc:sldMk cId="780764021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43:29.361" v="798" actId="20577"/>
          <ac:spMkLst>
            <pc:docMk/>
            <pc:sldMk cId="780764021" sldId="335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42:30.208" v="778" actId="478"/>
          <ac:picMkLst>
            <pc:docMk/>
            <pc:sldMk cId="780764021" sldId="335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2:56.388" v="786" actId="1076"/>
          <ac:picMkLst>
            <pc:docMk/>
            <pc:sldMk cId="780764021" sldId="335"/>
            <ac:picMk id="3" creationId="{662C678B-8B01-48DD-98F7-6E5EF122084F}"/>
          </ac:picMkLst>
        </pc:picChg>
      </pc:sldChg>
      <pc:sldChg chg="addSp delSp modSp add ord">
        <pc:chgData name="Joseph Marvin R. Imperial" userId="c5118018-74d5-4421-be4d-7197191e5b08" providerId="ADAL" clId="{FEB03BF6-B4BF-401B-963A-EBE146928677}" dt="2021-05-03T12:44:16.548" v="829" actId="1076"/>
        <pc:sldMkLst>
          <pc:docMk/>
          <pc:sldMk cId="2454795275" sldId="336"/>
        </pc:sldMkLst>
        <pc:spChg chg="mod">
          <ac:chgData name="Joseph Marvin R. Imperial" userId="c5118018-74d5-4421-be4d-7197191e5b08" providerId="ADAL" clId="{FEB03BF6-B4BF-401B-963A-EBE146928677}" dt="2021-05-03T12:44:02.420" v="825" actId="20577"/>
          <ac:spMkLst>
            <pc:docMk/>
            <pc:sldMk cId="2454795275" sldId="336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44:03.819" v="826" actId="478"/>
          <ac:picMkLst>
            <pc:docMk/>
            <pc:sldMk cId="2454795275" sldId="336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4:16.548" v="829" actId="1076"/>
          <ac:picMkLst>
            <pc:docMk/>
            <pc:sldMk cId="2454795275" sldId="336"/>
            <ac:picMk id="3" creationId="{A8541FDD-CDF4-4137-AD08-317F67DA93DC}"/>
          </ac:picMkLst>
        </pc:picChg>
      </pc:sldChg>
      <pc:sldChg chg="delSp modSp add ord">
        <pc:chgData name="Joseph Marvin R. Imperial" userId="c5118018-74d5-4421-be4d-7197191e5b08" providerId="ADAL" clId="{FEB03BF6-B4BF-401B-963A-EBE146928677}" dt="2021-05-10T23:36:12.293" v="1721" actId="478"/>
        <pc:sldMkLst>
          <pc:docMk/>
          <pc:sldMk cId="545433181" sldId="337"/>
        </pc:sldMkLst>
        <pc:spChg chg="mod">
          <ac:chgData name="Joseph Marvin R. Imperial" userId="c5118018-74d5-4421-be4d-7197191e5b08" providerId="ADAL" clId="{FEB03BF6-B4BF-401B-963A-EBE146928677}" dt="2021-05-10T23:36:07.157" v="1718" actId="20577"/>
          <ac:spMkLst>
            <pc:docMk/>
            <pc:sldMk cId="545433181" sldId="33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3:36:09.479" v="1720" actId="5793"/>
          <ac:spMkLst>
            <pc:docMk/>
            <pc:sldMk cId="545433181" sldId="33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10T23:36:12.293" v="1721" actId="478"/>
          <ac:picMkLst>
            <pc:docMk/>
            <pc:sldMk cId="545433181" sldId="337"/>
            <ac:picMk id="3" creationId="{662C678B-8B01-48DD-98F7-6E5EF122084F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894765005" sldId="338"/>
        </pc:sldMkLst>
        <pc:spChg chg="del">
          <ac:chgData name="Joseph Marvin R. Imperial" userId="c5118018-74d5-4421-be4d-7197191e5b08" providerId="ADAL" clId="{FEB03BF6-B4BF-401B-963A-EBE146928677}" dt="2021-05-11T00:08:14.950" v="1735" actId="478"/>
          <ac:spMkLst>
            <pc:docMk/>
            <pc:sldMk cId="2894765005" sldId="338"/>
            <ac:spMk id="4" creationId="{F25AE68E-F10A-460F-9F19-1E37EA538D5D}"/>
          </ac:spMkLst>
        </pc:spChg>
        <pc:spChg chg="mod">
          <ac:chgData name="Joseph Marvin R. Imperial" userId="c5118018-74d5-4421-be4d-7197191e5b08" providerId="ADAL" clId="{FEB03BF6-B4BF-401B-963A-EBE146928677}" dt="2021-05-11T00:08:11.186" v="1732" actId="20577"/>
          <ac:spMkLst>
            <pc:docMk/>
            <pc:sldMk cId="2894765005" sldId="338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08:13.535" v="1733" actId="478"/>
          <ac:picMkLst>
            <pc:docMk/>
            <pc:sldMk cId="2894765005" sldId="338"/>
            <ac:picMk id="2" creationId="{D535B943-AC41-4291-9413-79229E7C9772}"/>
          </ac:picMkLst>
        </pc:picChg>
        <pc:picChg chg="del">
          <ac:chgData name="Joseph Marvin R. Imperial" userId="c5118018-74d5-4421-be4d-7197191e5b08" providerId="ADAL" clId="{FEB03BF6-B4BF-401B-963A-EBE146928677}" dt="2021-05-11T00:08:14.222" v="1734" actId="478"/>
          <ac:picMkLst>
            <pc:docMk/>
            <pc:sldMk cId="2894765005" sldId="338"/>
            <ac:picMk id="11" creationId="{C22B671C-E2BD-4C7C-902D-B952C7281C8F}"/>
          </ac:picMkLst>
        </pc:picChg>
        <pc:picChg chg="add mod">
          <ac:chgData name="Joseph Marvin R. Imperial" userId="c5118018-74d5-4421-be4d-7197191e5b08" providerId="ADAL" clId="{FEB03BF6-B4BF-401B-963A-EBE146928677}" dt="2021-05-11T00:08:24.698" v="1739" actId="1076"/>
          <ac:picMkLst>
            <pc:docMk/>
            <pc:sldMk cId="2894765005" sldId="338"/>
            <ac:picMk id="1026" creationId="{A4EF8F23-699A-4693-882F-0BA891897D71}"/>
          </ac:picMkLst>
        </pc:picChg>
        <pc:picChg chg="add mod">
          <ac:chgData name="Joseph Marvin R. Imperial" userId="c5118018-74d5-4421-be4d-7197191e5b08" providerId="ADAL" clId="{FEB03BF6-B4BF-401B-963A-EBE146928677}" dt="2021-05-11T00:11:06.252" v="1746" actId="1076"/>
          <ac:picMkLst>
            <pc:docMk/>
            <pc:sldMk cId="2894765005" sldId="338"/>
            <ac:picMk id="1028" creationId="{ADE5F065-A643-4B14-8145-F22AB63F8EA4}"/>
          </ac:picMkLst>
        </pc:picChg>
        <pc:picChg chg="add mod">
          <ac:chgData name="Joseph Marvin R. Imperial" userId="c5118018-74d5-4421-be4d-7197191e5b08" providerId="ADAL" clId="{FEB03BF6-B4BF-401B-963A-EBE146928677}" dt="2021-05-11T00:11:09.164" v="1748" actId="1076"/>
          <ac:picMkLst>
            <pc:docMk/>
            <pc:sldMk cId="2894765005" sldId="338"/>
            <ac:picMk id="1030" creationId="{4093BF12-9C54-4D62-8824-07406E5DAAE8}"/>
          </ac:picMkLst>
        </pc:picChg>
        <pc:inkChg chg="add del">
          <ac:chgData name="Joseph Marvin R. Imperial" userId="c5118018-74d5-4421-be4d-7197191e5b08" providerId="ADAL" clId="{FEB03BF6-B4BF-401B-963A-EBE146928677}" dt="2021-05-11T01:47:47.527" v="1792" actId="478"/>
          <ac:inkMkLst>
            <pc:docMk/>
            <pc:sldMk cId="2894765005" sldId="338"/>
            <ac:inkMk id="3" creationId="{B0694465-98E2-4E58-AB81-0C0FBF53C1DC}"/>
          </ac:inkMkLst>
        </pc:ink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894765005" sldId="338"/>
            <ac:inkMk id="10" creationId="{0AC2D12B-A55C-486C-975B-539D9835928A}"/>
          </ac:inkMkLst>
        </pc:ink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 add del">
        <pc:chgData name="Joseph Marvin R. Imperial" userId="c5118018-74d5-4421-be4d-7197191e5b08" providerId="ADAL" clId="{ADAC384E-8ED7-4287-AEF6-F4B3D17184E0}" dt="2021-04-17T07:27:56.326" v="380" actId="20577"/>
        <pc:sldMkLst>
          <pc:docMk/>
          <pc:sldMk cId="1555157539" sldId="261"/>
        </pc:sldMkLst>
        <pc:spChg chg="mod">
          <ac:chgData name="Joseph Marvin R. Imperial" userId="c5118018-74d5-4421-be4d-7197191e5b08" providerId="ADAL" clId="{ADAC384E-8ED7-4287-AEF6-F4B3D17184E0}" dt="2021-04-17T07:27:56.326" v="380" actId="20577"/>
          <ac:spMkLst>
            <pc:docMk/>
            <pc:sldMk cId="155515753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7T07:26:04.923" v="287" actId="1076"/>
          <ac:picMkLst>
            <pc:docMk/>
            <pc:sldMk cId="1555157539" sldId="261"/>
            <ac:picMk id="2" creationId="{D641BFF4-36D5-49C1-8F37-742175918262}"/>
          </ac:picMkLst>
        </pc:picChg>
        <pc:picChg chg="del mod">
          <ac:chgData name="Joseph Marvin R. Imperial" userId="c5118018-74d5-4421-be4d-7197191e5b08" providerId="ADAL" clId="{ADAC384E-8ED7-4287-AEF6-F4B3D17184E0}" dt="2021-04-17T07:25:41.471" v="283" actId="478"/>
          <ac:picMkLst>
            <pc:docMk/>
            <pc:sldMk cId="1555157539" sldId="261"/>
            <ac:picMk id="2050" creationId="{886024C2-90E6-4926-A327-887BF35909C8}"/>
          </ac:picMkLst>
        </pc:picChg>
      </pc:sldChg>
      <pc:sldChg chg="addSp delSp modSp add">
        <pc:chgData name="Joseph Marvin R. Imperial" userId="c5118018-74d5-4421-be4d-7197191e5b08" providerId="ADAL" clId="{ADAC384E-8ED7-4287-AEF6-F4B3D17184E0}" dt="2021-04-18T05:39:33.009" v="1209" actId="1076"/>
        <pc:sldMkLst>
          <pc:docMk/>
          <pc:sldMk cId="2012448717" sldId="292"/>
        </pc:sldMkLst>
        <pc:spChg chg="mod">
          <ac:chgData name="Joseph Marvin R. Imperial" userId="c5118018-74d5-4421-be4d-7197191e5b08" providerId="ADAL" clId="{ADAC384E-8ED7-4287-AEF6-F4B3D17184E0}" dt="2021-04-17T11:56:29.780" v="99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8T05:27:11.941" v="1076" actId="20577"/>
          <ac:spMkLst>
            <pc:docMk/>
            <pc:sldMk cId="2012448717" sldId="29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8T05:39:05.293" v="1206" actId="1076"/>
          <ac:picMkLst>
            <pc:docMk/>
            <pc:sldMk cId="2012448717" sldId="292"/>
            <ac:picMk id="2" creationId="{A7BD4EF4-3E26-472D-A639-78FF84D6A1E8}"/>
          </ac:picMkLst>
        </pc:picChg>
        <pc:picChg chg="add del">
          <ac:chgData name="Joseph Marvin R. Imperial" userId="c5118018-74d5-4421-be4d-7197191e5b08" providerId="ADAL" clId="{ADAC384E-8ED7-4287-AEF6-F4B3D17184E0}" dt="2021-04-18T05:25:26.249" v="1040"/>
          <ac:picMkLst>
            <pc:docMk/>
            <pc:sldMk cId="2012448717" sldId="292"/>
            <ac:picMk id="3" creationId="{6E016517-2E54-4DE5-8271-77FD9C976767}"/>
          </ac:picMkLst>
        </pc:picChg>
        <pc:picChg chg="add mod">
          <ac:chgData name="Joseph Marvin R. Imperial" userId="c5118018-74d5-4421-be4d-7197191e5b08" providerId="ADAL" clId="{ADAC384E-8ED7-4287-AEF6-F4B3D17184E0}" dt="2021-04-18T05:39:02.221" v="1204" actId="1076"/>
          <ac:picMkLst>
            <pc:docMk/>
            <pc:sldMk cId="2012448717" sldId="292"/>
            <ac:picMk id="1026" creationId="{10787810-54A8-4E0B-BBD5-6060A3A68E12}"/>
          </ac:picMkLst>
        </pc:picChg>
        <pc:picChg chg="add mod">
          <ac:chgData name="Joseph Marvin R. Imperial" userId="c5118018-74d5-4421-be4d-7197191e5b08" providerId="ADAL" clId="{ADAC384E-8ED7-4287-AEF6-F4B3D17184E0}" dt="2021-04-18T05:39:33.009" v="1209" actId="1076"/>
          <ac:picMkLst>
            <pc:docMk/>
            <pc:sldMk cId="2012448717" sldId="292"/>
            <ac:picMk id="1028" creationId="{C60331E3-FB3B-4EBE-9B38-9A1951B32D27}"/>
          </ac:picMkLst>
        </pc:pic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92B2ED9-4693-4907-A64D-B6C5E3A28BD0}" dt="2021-05-14T13:52:38.658" v="44" actId="47"/>
        <pc:sldMkLst>
          <pc:docMk/>
          <pc:sldMk cId="1555157539" sldId="261"/>
        </pc:sldMkLst>
      </pc:sldChg>
      <pc:sldChg chg="delSp">
        <pc:chgData name="Joseph Marvin R. Imperial" userId="c5118018-74d5-4421-be4d-7197191e5b08" providerId="ADAL" clId="{792B2ED9-4693-4907-A64D-B6C5E3A28BD0}" dt="2021-05-14T13:52:42.526" v="46" actId="478"/>
        <pc:sldMkLst>
          <pc:docMk/>
          <pc:sldMk cId="2012448717" sldId="292"/>
        </pc:sldMkLst>
        <pc:inkChg chg="del">
          <ac:chgData name="Joseph Marvin R. Imperial" userId="c5118018-74d5-4421-be4d-7197191e5b08" providerId="ADAL" clId="{792B2ED9-4693-4907-A64D-B6C5E3A28BD0}" dt="2021-05-14T13:52:42.526" v="46" actId="478"/>
          <ac:inkMkLst>
            <pc:docMk/>
            <pc:sldMk cId="2012448717" sldId="292"/>
            <ac:inkMk id="2" creationId="{C228B24F-F667-4850-8957-FF0D61C3708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2:39.782" v="45" actId="47"/>
        <pc:sldMkLst>
          <pc:docMk/>
          <pc:sldMk cId="3503603946" sldId="295"/>
        </pc:sldMkLst>
      </pc:sldChg>
      <pc:sldChg chg="del">
        <pc:chgData name="Joseph Marvin R. Imperial" userId="c5118018-74d5-4421-be4d-7197191e5b08" providerId="ADAL" clId="{792B2ED9-4693-4907-A64D-B6C5E3A28BD0}" dt="2021-05-14T13:52:43.712" v="47" actId="47"/>
        <pc:sldMkLst>
          <pc:docMk/>
          <pc:sldMk cId="1005416406" sldId="306"/>
        </pc:sldMkLst>
      </pc:sldChg>
      <pc:sldChg chg="delSp">
        <pc:chgData name="Joseph Marvin R. Imperial" userId="c5118018-74d5-4421-be4d-7197191e5b08" providerId="ADAL" clId="{792B2ED9-4693-4907-A64D-B6C5E3A28BD0}" dt="2021-05-14T13:52:46.166" v="48" actId="478"/>
        <pc:sldMkLst>
          <pc:docMk/>
          <pc:sldMk cId="3048140724" sldId="307"/>
        </pc:sldMkLst>
        <pc:inkChg chg="del">
          <ac:chgData name="Joseph Marvin R. Imperial" userId="c5118018-74d5-4421-be4d-7197191e5b08" providerId="ADAL" clId="{792B2ED9-4693-4907-A64D-B6C5E3A28BD0}" dt="2021-05-14T13:52:46.166" v="48" actId="478"/>
          <ac:inkMkLst>
            <pc:docMk/>
            <pc:sldMk cId="3048140724" sldId="307"/>
            <ac:inkMk id="2" creationId="{DA397B6D-3571-485B-9324-EE737142C7A7}"/>
          </ac:inkMkLst>
        </pc:inkChg>
      </pc:sldChg>
      <pc:sldChg chg="delSp add del">
        <pc:chgData name="Joseph Marvin R. Imperial" userId="c5118018-74d5-4421-be4d-7197191e5b08" providerId="ADAL" clId="{792B2ED9-4693-4907-A64D-B6C5E3A28BD0}" dt="2021-05-14T13:52:59.394" v="54" actId="47"/>
        <pc:sldMkLst>
          <pc:docMk/>
          <pc:sldMk cId="1899096674" sldId="308"/>
        </pc:sldMkLst>
        <pc:inkChg chg="del">
          <ac:chgData name="Joseph Marvin R. Imperial" userId="c5118018-74d5-4421-be4d-7197191e5b08" providerId="ADAL" clId="{792B2ED9-4693-4907-A64D-B6C5E3A28BD0}" dt="2021-05-14T13:52:48.443" v="49" actId="478"/>
          <ac:inkMkLst>
            <pc:docMk/>
            <pc:sldMk cId="1899096674" sldId="308"/>
            <ac:inkMk id="3" creationId="{71A9A22A-68BD-4C89-A46E-1ABFB93C49D0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03.819" v="57" actId="47"/>
        <pc:sldMkLst>
          <pc:docMk/>
          <pc:sldMk cId="693503478" sldId="309"/>
        </pc:sldMkLst>
      </pc:sldChg>
      <pc:sldChg chg="del">
        <pc:chgData name="Joseph Marvin R. Imperial" userId="c5118018-74d5-4421-be4d-7197191e5b08" providerId="ADAL" clId="{792B2ED9-4693-4907-A64D-B6C5E3A28BD0}" dt="2021-05-14T13:53:06.050" v="61" actId="47"/>
        <pc:sldMkLst>
          <pc:docMk/>
          <pc:sldMk cId="1566479564" sldId="310"/>
        </pc:sldMkLst>
      </pc:sldChg>
      <pc:sldChg chg="del">
        <pc:chgData name="Joseph Marvin R. Imperial" userId="c5118018-74d5-4421-be4d-7197191e5b08" providerId="ADAL" clId="{792B2ED9-4693-4907-A64D-B6C5E3A28BD0}" dt="2021-05-14T13:53:04.301" v="58" actId="47"/>
        <pc:sldMkLst>
          <pc:docMk/>
          <pc:sldMk cId="1788003925" sldId="312"/>
        </pc:sldMkLst>
      </pc:sldChg>
      <pc:sldChg chg="del">
        <pc:chgData name="Joseph Marvin R. Imperial" userId="c5118018-74d5-4421-be4d-7197191e5b08" providerId="ADAL" clId="{792B2ED9-4693-4907-A64D-B6C5E3A28BD0}" dt="2021-05-14T13:53:04.692" v="59" actId="47"/>
        <pc:sldMkLst>
          <pc:docMk/>
          <pc:sldMk cId="2695891057" sldId="313"/>
        </pc:sldMkLst>
      </pc:sldChg>
      <pc:sldChg chg="add del ord">
        <pc:chgData name="Joseph Marvin R. Imperial" userId="c5118018-74d5-4421-be4d-7197191e5b08" providerId="ADAL" clId="{792B2ED9-4693-4907-A64D-B6C5E3A28BD0}" dt="2021-05-14T13:54:11.895" v="82"/>
        <pc:sldMkLst>
          <pc:docMk/>
          <pc:sldMk cId="3322535451" sldId="314"/>
        </pc:sldMkLst>
      </pc:sldChg>
      <pc:sldChg chg="del">
        <pc:chgData name="Joseph Marvin R. Imperial" userId="c5118018-74d5-4421-be4d-7197191e5b08" providerId="ADAL" clId="{792B2ED9-4693-4907-A64D-B6C5E3A28BD0}" dt="2021-05-14T13:53:08.005" v="64" actId="47"/>
        <pc:sldMkLst>
          <pc:docMk/>
          <pc:sldMk cId="2200119191" sldId="317"/>
        </pc:sldMkLst>
      </pc:sldChg>
      <pc:sldChg chg="del">
        <pc:chgData name="Joseph Marvin R. Imperial" userId="c5118018-74d5-4421-be4d-7197191e5b08" providerId="ADAL" clId="{792B2ED9-4693-4907-A64D-B6C5E3A28BD0}" dt="2021-05-14T13:53:06.520" v="62" actId="47"/>
        <pc:sldMkLst>
          <pc:docMk/>
          <pc:sldMk cId="2213870258" sldId="318"/>
        </pc:sldMkLst>
      </pc:sldChg>
      <pc:sldChg chg="del">
        <pc:chgData name="Joseph Marvin R. Imperial" userId="c5118018-74d5-4421-be4d-7197191e5b08" providerId="ADAL" clId="{792B2ED9-4693-4907-A64D-B6C5E3A28BD0}" dt="2021-05-14T13:53:07.201" v="63" actId="47"/>
        <pc:sldMkLst>
          <pc:docMk/>
          <pc:sldMk cId="87664112" sldId="319"/>
        </pc:sldMkLst>
      </pc:sldChg>
      <pc:sldChg chg="del">
        <pc:chgData name="Joseph Marvin R. Imperial" userId="c5118018-74d5-4421-be4d-7197191e5b08" providerId="ADAL" clId="{792B2ED9-4693-4907-A64D-B6C5E3A28BD0}" dt="2021-05-14T13:53:08.802" v="65" actId="47"/>
        <pc:sldMkLst>
          <pc:docMk/>
          <pc:sldMk cId="1454926702" sldId="320"/>
        </pc:sldMkLst>
      </pc:sldChg>
      <pc:sldChg chg="del">
        <pc:chgData name="Joseph Marvin R. Imperial" userId="c5118018-74d5-4421-be4d-7197191e5b08" providerId="ADAL" clId="{792B2ED9-4693-4907-A64D-B6C5E3A28BD0}" dt="2021-05-14T13:53:09.564" v="66" actId="47"/>
        <pc:sldMkLst>
          <pc:docMk/>
          <pc:sldMk cId="1072967728" sldId="321"/>
        </pc:sldMkLst>
      </pc:sldChg>
      <pc:sldChg chg="delSp del">
        <pc:chgData name="Joseph Marvin R. Imperial" userId="c5118018-74d5-4421-be4d-7197191e5b08" providerId="ADAL" clId="{792B2ED9-4693-4907-A64D-B6C5E3A28BD0}" dt="2021-05-14T13:54:30.488" v="83" actId="47"/>
        <pc:sldMkLst>
          <pc:docMk/>
          <pc:sldMk cId="1955459014" sldId="322"/>
        </pc:sldMkLst>
        <pc:inkChg chg="del">
          <ac:chgData name="Joseph Marvin R. Imperial" userId="c5118018-74d5-4421-be4d-7197191e5b08" providerId="ADAL" clId="{792B2ED9-4693-4907-A64D-B6C5E3A28BD0}" dt="2021-05-14T13:53:13.636" v="69" actId="478"/>
          <ac:inkMkLst>
            <pc:docMk/>
            <pc:sldMk cId="1955459014" sldId="322"/>
            <ac:inkMk id="3" creationId="{0BEFB0A6-06C8-4CA3-9708-0C7AC3C0497A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7.918" v="70" actId="47"/>
        <pc:sldMkLst>
          <pc:docMk/>
          <pc:sldMk cId="1656768675" sldId="323"/>
        </pc:sldMkLst>
      </pc:sldChg>
      <pc:sldChg chg="delSp">
        <pc:chgData name="Joseph Marvin R. Imperial" userId="c5118018-74d5-4421-be4d-7197191e5b08" providerId="ADAL" clId="{792B2ED9-4693-4907-A64D-B6C5E3A28BD0}" dt="2021-05-14T13:53:19.530" v="71" actId="478"/>
        <pc:sldMkLst>
          <pc:docMk/>
          <pc:sldMk cId="1423261559" sldId="324"/>
        </pc:sldMkLst>
        <pc:inkChg chg="del">
          <ac:chgData name="Joseph Marvin R. Imperial" userId="c5118018-74d5-4421-be4d-7197191e5b08" providerId="ADAL" clId="{792B2ED9-4693-4907-A64D-B6C5E3A28BD0}" dt="2021-05-14T13:53:19.530" v="71" actId="478"/>
          <ac:inkMkLst>
            <pc:docMk/>
            <pc:sldMk cId="1423261559" sldId="324"/>
            <ac:inkMk id="3" creationId="{9773AE7A-9BB0-4CE3-B2EC-74498263ECF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0.406" v="67" actId="47"/>
        <pc:sldMkLst>
          <pc:docMk/>
          <pc:sldMk cId="2778759122" sldId="325"/>
        </pc:sldMkLst>
      </pc:sldChg>
      <pc:sldChg chg="del">
        <pc:chgData name="Joseph Marvin R. Imperial" userId="c5118018-74d5-4421-be4d-7197191e5b08" providerId="ADAL" clId="{792B2ED9-4693-4907-A64D-B6C5E3A28BD0}" dt="2021-05-14T13:53:11.467" v="68" actId="47"/>
        <pc:sldMkLst>
          <pc:docMk/>
          <pc:sldMk cId="3420009208" sldId="326"/>
        </pc:sldMkLst>
      </pc:sldChg>
      <pc:sldChg chg="del">
        <pc:chgData name="Joseph Marvin R. Imperial" userId="c5118018-74d5-4421-be4d-7197191e5b08" providerId="ADAL" clId="{792B2ED9-4693-4907-A64D-B6C5E3A28BD0}" dt="2021-05-14T13:53:25.366" v="72" actId="47"/>
        <pc:sldMkLst>
          <pc:docMk/>
          <pc:sldMk cId="3327398804" sldId="327"/>
        </pc:sldMkLst>
      </pc:sldChg>
      <pc:sldChg chg="delSp">
        <pc:chgData name="Joseph Marvin R. Imperial" userId="c5118018-74d5-4421-be4d-7197191e5b08" providerId="ADAL" clId="{792B2ED9-4693-4907-A64D-B6C5E3A28BD0}" dt="2021-05-14T13:53:31.281" v="75" actId="478"/>
        <pc:sldMkLst>
          <pc:docMk/>
          <pc:sldMk cId="2305899142" sldId="328"/>
        </pc:sldMkLst>
        <pc:inkChg chg="del">
          <ac:chgData name="Joseph Marvin R. Imperial" userId="c5118018-74d5-4421-be4d-7197191e5b08" providerId="ADAL" clId="{792B2ED9-4693-4907-A64D-B6C5E3A28BD0}" dt="2021-05-14T13:53:31.281" v="75" actId="478"/>
          <ac:inkMkLst>
            <pc:docMk/>
            <pc:sldMk cId="2305899142" sldId="328"/>
            <ac:inkMk id="3" creationId="{3302A5C3-3F92-40F5-8543-A6AEF93F37FA}"/>
          </ac:inkMkLst>
        </pc:inkChg>
      </pc:sldChg>
      <pc:sldChg chg="delSp modSp ord">
        <pc:chgData name="Joseph Marvin R. Imperial" userId="c5118018-74d5-4421-be4d-7197191e5b08" providerId="ADAL" clId="{792B2ED9-4693-4907-A64D-B6C5E3A28BD0}" dt="2021-05-14T13:54:40.691" v="85" actId="20577"/>
        <pc:sldMkLst>
          <pc:docMk/>
          <pc:sldMk cId="4183721766" sldId="329"/>
        </pc:sldMkLst>
        <pc:spChg chg="mod">
          <ac:chgData name="Joseph Marvin R. Imperial" userId="c5118018-74d5-4421-be4d-7197191e5b08" providerId="ADAL" clId="{792B2ED9-4693-4907-A64D-B6C5E3A28BD0}" dt="2021-05-14T13:54:40.691" v="85" actId="20577"/>
          <ac:spMkLst>
            <pc:docMk/>
            <pc:sldMk cId="4183721766" sldId="329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792B2ED9-4693-4907-A64D-B6C5E3A28BD0}" dt="2021-05-14T13:53:51.084" v="81" actId="478"/>
          <ac:picMkLst>
            <pc:docMk/>
            <pc:sldMk cId="4183721766" sldId="329"/>
            <ac:picMk id="2" creationId="{359229F9-3608-423A-B55A-21D1AFB6792A}"/>
          </ac:picMkLst>
        </pc:picChg>
      </pc:sldChg>
      <pc:sldChg chg="delSp del">
        <pc:chgData name="Joseph Marvin R. Imperial" userId="c5118018-74d5-4421-be4d-7197191e5b08" providerId="ADAL" clId="{792B2ED9-4693-4907-A64D-B6C5E3A28BD0}" dt="2021-05-14T13:53:28.990" v="74" actId="47"/>
        <pc:sldMkLst>
          <pc:docMk/>
          <pc:sldMk cId="495454146" sldId="331"/>
        </pc:sldMkLst>
        <pc:inkChg chg="del">
          <ac:chgData name="Joseph Marvin R. Imperial" userId="c5118018-74d5-4421-be4d-7197191e5b08" providerId="ADAL" clId="{792B2ED9-4693-4907-A64D-B6C5E3A28BD0}" dt="2021-05-14T13:53:27.852" v="73" actId="478"/>
          <ac:inkMkLst>
            <pc:docMk/>
            <pc:sldMk cId="495454146" sldId="331"/>
            <ac:inkMk id="2" creationId="{95FD78A7-96B2-4FBC-83D3-ED171FBC72AD}"/>
          </ac:inkMkLst>
        </pc:inkChg>
      </pc:sldChg>
      <pc:sldChg chg="add">
        <pc:chgData name="Joseph Marvin R. Imperial" userId="c5118018-74d5-4421-be4d-7197191e5b08" providerId="ADAL" clId="{792B2ED9-4693-4907-A64D-B6C5E3A28BD0}" dt="2021-05-14T13:54:42.317" v="87"/>
        <pc:sldMkLst>
          <pc:docMk/>
          <pc:sldMk cId="843039231" sldId="334"/>
        </pc:sldMkLst>
      </pc:sldChg>
      <pc:sldChg chg="add">
        <pc:chgData name="Joseph Marvin R. Imperial" userId="c5118018-74d5-4421-be4d-7197191e5b08" providerId="ADAL" clId="{792B2ED9-4693-4907-A64D-B6C5E3A28BD0}" dt="2021-05-14T13:54:42.477" v="89"/>
        <pc:sldMkLst>
          <pc:docMk/>
          <pc:sldMk cId="626561315" sldId="335"/>
        </pc:sldMkLst>
      </pc:sldChg>
      <pc:sldChg chg="add del">
        <pc:chgData name="Joseph Marvin R. Imperial" userId="c5118018-74d5-4421-be4d-7197191e5b08" providerId="ADAL" clId="{792B2ED9-4693-4907-A64D-B6C5E3A28BD0}" dt="2021-05-14T13:53:49.039" v="80" actId="47"/>
        <pc:sldMkLst>
          <pc:docMk/>
          <pc:sldMk cId="780764021" sldId="335"/>
        </pc:sldMkLst>
      </pc:sldChg>
      <pc:sldChg chg="add">
        <pc:chgData name="Joseph Marvin R. Imperial" userId="c5118018-74d5-4421-be4d-7197191e5b08" providerId="ADAL" clId="{792B2ED9-4693-4907-A64D-B6C5E3A28BD0}" dt="2021-05-14T13:54:42.694" v="91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92B2ED9-4693-4907-A64D-B6C5E3A28BD0}" dt="2021-05-14T13:53:36.998" v="76" actId="47"/>
        <pc:sldMkLst>
          <pc:docMk/>
          <pc:sldMk cId="2454795275" sldId="336"/>
        </pc:sldMkLst>
      </pc:sldChg>
      <pc:sldChg chg="add">
        <pc:chgData name="Joseph Marvin R. Imperial" userId="c5118018-74d5-4421-be4d-7197191e5b08" providerId="ADAL" clId="{792B2ED9-4693-4907-A64D-B6C5E3A28BD0}" dt="2021-05-14T13:54:42.888" v="93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92B2ED9-4693-4907-A64D-B6C5E3A28BD0}" dt="2021-05-14T13:53:38.740" v="77" actId="47"/>
        <pc:sldMkLst>
          <pc:docMk/>
          <pc:sldMk cId="545433181" sldId="337"/>
        </pc:sldMkLst>
      </pc:sldChg>
      <pc:sldChg chg="del">
        <pc:chgData name="Joseph Marvin R. Imperial" userId="c5118018-74d5-4421-be4d-7197191e5b08" providerId="ADAL" clId="{792B2ED9-4693-4907-A64D-B6C5E3A28BD0}" dt="2021-05-14T13:53:05.179" v="60" actId="47"/>
        <pc:sldMkLst>
          <pc:docMk/>
          <pc:sldMk cId="2894765005" sldId="338"/>
        </pc:sldMkLst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Monte-Carlo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Incremental Monte-Carlo Update</a:t>
            </a:r>
          </a:p>
        </p:txBody>
      </p:sp>
      <p:pic>
        <p:nvPicPr>
          <p:cNvPr id="18" name="Content Placeholder 17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0D6DB4F3-12F8-A039-062D-AEF30C9AE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2" y="2385918"/>
            <a:ext cx="7849480" cy="2416518"/>
          </a:xfrm>
        </p:spPr>
      </p:pic>
    </p:spTree>
    <p:extLst>
      <p:ext uri="{BB962C8B-B14F-4D97-AF65-F5344CB8AC3E}">
        <p14:creationId xmlns:p14="http://schemas.microsoft.com/office/powerpoint/2010/main" val="61273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Incremental Monte-Carlo Update</a:t>
            </a:r>
          </a:p>
        </p:txBody>
      </p:sp>
      <p:pic>
        <p:nvPicPr>
          <p:cNvPr id="11" name="Content Placeholder 1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709032B-A477-C210-D1CB-2E1BF3B3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6" y="1522844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8801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Sample-based learning methods allow us to estimate state and state-action values without any knowledge of transition dynamics, simply through sampling.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>
                <a:solidFill>
                  <a:srgbClr val="292929"/>
                </a:solidFill>
                <a:effectLst/>
                <a:latin typeface="Calibri (Body)"/>
              </a:rPr>
              <a:t>Monte-Carlo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approaches rely on random sampling of a model, observing the rewards returned by the model, and collecting information during normal operation to define the average value of its states.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Generalized Policy Iteration is possible through Monte Carlo methods.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The value of all possible combinations of player and dealer hands in Blackjack can be judged through repeated Monte Carlo simulations, opening the way for optimized strategies.</a:t>
            </a:r>
          </a:p>
        </p:txBody>
      </p:sp>
    </p:spTree>
    <p:extLst>
      <p:ext uri="{BB962C8B-B14F-4D97-AF65-F5344CB8AC3E}">
        <p14:creationId xmlns:p14="http://schemas.microsoft.com/office/powerpoint/2010/main" val="81396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C672-43B0-100C-0EDB-C417BA90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4113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Monte-Carlo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Monte-Carlo Prediction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 Carlo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First Visit vs Every Visit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99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Model-Free Reinforcement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Previous lecture: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Planning by dynamic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Solve a </a:t>
            </a:r>
            <a:r>
              <a:rPr lang="en-US" i="1" dirty="0">
                <a:latin typeface="Calibri (Body)"/>
              </a:rPr>
              <a:t>known</a:t>
            </a:r>
            <a:r>
              <a:rPr lang="en-US" dirty="0">
                <a:latin typeface="Calibri (Body)"/>
              </a:rPr>
              <a:t> MDP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This lecture: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Model-free prediction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Estimate the value function of an </a:t>
            </a:r>
            <a:r>
              <a:rPr lang="en-US" i="1" dirty="0">
                <a:latin typeface="Calibri (Body)"/>
              </a:rPr>
              <a:t>unknown</a:t>
            </a:r>
            <a:r>
              <a:rPr lang="en-US" dirty="0">
                <a:latin typeface="Calibri (Body)"/>
              </a:rPr>
              <a:t> MDP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203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C672-43B0-100C-0EDB-C417BA90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4113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Monte-Carlo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Monte-Carlo Prediction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 Carlo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First Visit vs Every Visit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2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(MC)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MC is an example of model free learning that only requires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past experience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to learn.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MC is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model</a:t>
            </a:r>
            <a:r>
              <a:rPr lang="en-US" sz="2400" b="1" i="1" dirty="0">
                <a:solidFill>
                  <a:srgbClr val="0070C0"/>
                </a:solidFill>
                <a:latin typeface="Calibri (Body)"/>
              </a:rPr>
              <a:t>-free</a:t>
            </a:r>
            <a:r>
              <a:rPr lang="en-US" sz="2400" b="1" dirty="0">
                <a:latin typeface="Calibri (Body)"/>
              </a:rPr>
              <a:t>: </a:t>
            </a:r>
            <a:r>
              <a:rPr lang="en-US" sz="2400" dirty="0">
                <a:solidFill>
                  <a:srgbClr val="292929"/>
                </a:solidFill>
                <a:latin typeface="Calibri (Body)"/>
              </a:rPr>
              <a:t>no knowledge of MDP transitions/rewards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It does this by calculating the average reward of taking a specific action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while in a specific state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over many games.</a:t>
            </a:r>
            <a:endParaRPr lang="en-US" sz="2400" dirty="0">
              <a:solidFill>
                <a:srgbClr val="29292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95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(MC)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alibri (Body)"/>
              </a:rPr>
              <a:t>The term “Monte Carlo” is usually used to describe any estimation approach relying on random sampling.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92929"/>
                </a:solidFill>
                <a:latin typeface="Calibri (Body)"/>
              </a:rPr>
              <a:t>In MC, 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Calibri (Body)"/>
              </a:rPr>
              <a:t>we do not assume knowledge of our environment, but instead </a:t>
            </a:r>
            <a:r>
              <a:rPr lang="en-US" sz="2200" b="1" i="0" dirty="0">
                <a:solidFill>
                  <a:srgbClr val="0070C0"/>
                </a:solidFill>
                <a:effectLst/>
                <a:latin typeface="Calibri (Body)"/>
              </a:rPr>
              <a:t>only learn from experience, through sample sequences of states, actions, and rewards obtained from interactions with the environment</a:t>
            </a:r>
            <a:r>
              <a:rPr lang="en-US" sz="2200" b="0" i="0" dirty="0">
                <a:solidFill>
                  <a:srgbClr val="0070C0"/>
                </a:solidFill>
                <a:effectLst/>
                <a:latin typeface="Calibri (Body)"/>
              </a:rPr>
              <a:t>.</a:t>
            </a:r>
            <a:endParaRPr lang="en-US" sz="2200" dirty="0">
              <a:solidFill>
                <a:srgbClr val="0070C0"/>
              </a:solidFill>
              <a:latin typeface="Calibri (Body)"/>
            </a:endParaRPr>
          </a:p>
        </p:txBody>
      </p:sp>
      <p:pic>
        <p:nvPicPr>
          <p:cNvPr id="3" name="Picture 2" descr="A picture containing outdoor, water, ship, sky&#10;&#10;Description automatically generated">
            <a:extLst>
              <a:ext uri="{FF2B5EF4-FFF2-40B4-BE49-F238E27FC236}">
                <a16:creationId xmlns:a16="http://schemas.microsoft.com/office/drawing/2014/main" id="{EDF19B52-D0BE-3042-7420-4045182D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89" y="3760440"/>
            <a:ext cx="4149114" cy="2074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7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1" y="1173018"/>
                <a:ext cx="11043922" cy="4968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Our Goal: 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episodes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experience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under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policy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Recall that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return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 is the total discount reward:</a:t>
                </a: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Recall that the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value function 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is the expected return from any state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1" y="1173018"/>
                <a:ext cx="11043922" cy="4968240"/>
              </a:xfrm>
              <a:blipFill>
                <a:blip r:embed="rId2"/>
                <a:stretch>
                  <a:fillRect l="-828" t="-20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048732-91BF-CC72-59CB-783E38FF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9" y="2821598"/>
            <a:ext cx="7134225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2FBD6-9DB6-E793-ABFA-DB6072153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273" y="4834757"/>
            <a:ext cx="5019675" cy="942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6F241-7810-2E7C-4336-3CF43B272061}"/>
              </a:ext>
            </a:extLst>
          </p:cNvPr>
          <p:cNvSpPr txBox="1"/>
          <p:nvPr/>
        </p:nvSpPr>
        <p:spPr>
          <a:xfrm>
            <a:off x="1179680" y="5831254"/>
            <a:ext cx="980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libri (Body)"/>
              </a:rPr>
              <a:t>stands for the discount factor,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3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First-Visit Monte-Carlo Policy Evaluation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177A46-48C2-1E1B-F020-E16D886F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59445"/>
            <a:ext cx="8478637" cy="3036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D835E3-7467-CEF4-428D-C95D154838AD}"/>
              </a:ext>
            </a:extLst>
          </p:cNvPr>
          <p:cNvSpPr txBox="1"/>
          <p:nvPr/>
        </p:nvSpPr>
        <p:spPr>
          <a:xfrm>
            <a:off x="1799455" y="5334850"/>
            <a:ext cx="856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chemeClr val="bg1">
                    <a:lumMod val="65000"/>
                  </a:schemeClr>
                </a:solidFill>
              </a:rPr>
              <a:t>π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PH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policy,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Every-Visit Monte-Carlo Policy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5D9AE-B470-8721-EB1D-59267C32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01855"/>
            <a:ext cx="8331269" cy="3167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8D7BAD-70DB-40CE-9E71-F6FE277506DD}"/>
              </a:ext>
            </a:extLst>
          </p:cNvPr>
          <p:cNvSpPr txBox="1"/>
          <p:nvPr/>
        </p:nvSpPr>
        <p:spPr>
          <a:xfrm>
            <a:off x="1821656" y="5490456"/>
            <a:ext cx="85486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policy,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FC7646B4-7C9B-4251-A640-0B63927B62FA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1954D0-319C-4B26-BBF2-ED9DA6E3F0C0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7.xml><?xml version="1.0" encoding="utf-8"?>
<ds:datastoreItem xmlns:ds="http://schemas.openxmlformats.org/officeDocument/2006/customXml" ds:itemID="{C1EFB7A1-0E34-4D48-8311-D56B3B9B0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850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Storyboard Layouts</vt:lpstr>
      <vt:lpstr>PowerPoint Presentation</vt:lpstr>
      <vt:lpstr>Outline</vt:lpstr>
      <vt:lpstr>Model-Free Reinforcement Learning</vt:lpstr>
      <vt:lpstr>Outline</vt:lpstr>
      <vt:lpstr>Monte-Carlo (MC) method</vt:lpstr>
      <vt:lpstr>Monte-Carlo (MC) method</vt:lpstr>
      <vt:lpstr>Monte-Carlo Policy Evaluation</vt:lpstr>
      <vt:lpstr>First-Visit Monte-Carlo Policy Evaluation</vt:lpstr>
      <vt:lpstr>Every-Visit Monte-Carlo Policy Evaluation</vt:lpstr>
      <vt:lpstr>Incremental Monte-Carlo Update</vt:lpstr>
      <vt:lpstr>Incremental Monte-Carlo Update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110</cp:revision>
  <dcterms:created xsi:type="dcterms:W3CDTF">2020-07-20T06:14:24Z</dcterms:created>
  <dcterms:modified xsi:type="dcterms:W3CDTF">2023-06-02T02:53:01Z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