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3.jpg" ContentType="image/jpeg"/>
  <Override PartName="/ppt/notesSlides/notesSlide1.xml" ContentType="application/vnd.openxmlformats-officedocument.presentationml.notesSlide+xml"/>
  <Override PartName="/ppt/media/image4.jpg" ContentType="image/jpeg"/>
  <Override PartName="/ppt/notesSlides/notesSlide2.xml" ContentType="application/vnd.openxmlformats-officedocument.presentationml.notesSlide+xml"/>
  <Override PartName="/ppt/media/image5.jpg" ContentType="image/jpeg"/>
  <Override PartName="/ppt/notesSlides/notesSlide3.xml" ContentType="application/vnd.openxmlformats-officedocument.presentationml.notesSlide+xml"/>
  <Override PartName="/ppt/media/image6.jpg" ContentType="image/jpeg"/>
  <Override PartName="/ppt/notesSlides/notesSlide4.xml" ContentType="application/vnd.openxmlformats-officedocument.presentationml.notesSlide+xml"/>
  <Override PartName="/ppt/media/image7.jpg" ContentType="image/jpeg"/>
  <Override PartName="/ppt/notesSlides/notesSlide5.xml" ContentType="application/vnd.openxmlformats-officedocument.presentationml.notesSlide+xml"/>
  <Override PartName="/ppt/media/image8.jpg" ContentType="image/jpeg"/>
  <Override PartName="/ppt/media/image9.jpg" ContentType="image/jpeg"/>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2"/>
    <p:sldMasterId id="2147483660" r:id="rId13"/>
  </p:sldMasterIdLst>
  <p:notesMasterIdLst>
    <p:notesMasterId r:id="rId35"/>
  </p:notesMasterIdLst>
  <p:sldIdLst>
    <p:sldId id="391" r:id="rId14"/>
    <p:sldId id="395" r:id="rId15"/>
    <p:sldId id="414" r:id="rId16"/>
    <p:sldId id="413" r:id="rId17"/>
    <p:sldId id="425" r:id="rId18"/>
    <p:sldId id="427" r:id="rId19"/>
    <p:sldId id="428" r:id="rId20"/>
    <p:sldId id="433" r:id="rId21"/>
    <p:sldId id="429" r:id="rId22"/>
    <p:sldId id="430" r:id="rId23"/>
    <p:sldId id="431" r:id="rId24"/>
    <p:sldId id="432" r:id="rId25"/>
    <p:sldId id="434" r:id="rId26"/>
    <p:sldId id="435" r:id="rId27"/>
    <p:sldId id="436" r:id="rId28"/>
    <p:sldId id="437" r:id="rId29"/>
    <p:sldId id="438" r:id="rId30"/>
    <p:sldId id="439" r:id="rId31"/>
    <p:sldId id="440" r:id="rId32"/>
    <p:sldId id="441" r:id="rId33"/>
    <p:sldId id="30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00"/>
    <a:srgbClr val="CC6600"/>
    <a:srgbClr val="A4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593CD-5AD2-4147-9D22-1F465D519112}" v="15" dt="2021-05-30T13:07:18.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93" autoAdjust="0"/>
    <p:restoredTop sz="86307" autoAdjust="0"/>
  </p:normalViewPr>
  <p:slideViewPr>
    <p:cSldViewPr snapToGrid="0">
      <p:cViewPr varScale="1">
        <p:scale>
          <a:sx n="94" d="100"/>
          <a:sy n="94" d="100"/>
        </p:scale>
        <p:origin x="112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2.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ableStyles" Target="tableStyles.xml"/><Relationship Id="rId21" Type="http://schemas.openxmlformats.org/officeDocument/2006/relationships/slide" Target="slides/slide8.xml"/><Relationship Id="rId34" Type="http://schemas.openxmlformats.org/officeDocument/2006/relationships/slide" Target="slides/slide2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notesMaster" Target="notesMasters/notesMaster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Master" Target="slideMasters/slideMaster1.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ph Marvin R. Imperial" userId="c5118018-74d5-4421-be4d-7197191e5b08" providerId="ADAL" clId="{FEB03BF6-B4BF-401B-963A-EBE146928677}"/>
    <pc:docChg chg="undo custSel addSld delSld modSld sldOrd">
      <pc:chgData name="Joseph Marvin R. Imperial" userId="c5118018-74d5-4421-be4d-7197191e5b08" providerId="ADAL" clId="{FEB03BF6-B4BF-401B-963A-EBE146928677}" dt="2021-05-11T02:21:39.921" v="1794" actId="478"/>
      <pc:docMkLst>
        <pc:docMk/>
      </pc:docMkLst>
      <pc:sldChg chg="modSp">
        <pc:chgData name="Joseph Marvin R. Imperial" userId="c5118018-74d5-4421-be4d-7197191e5b08" providerId="ADAL" clId="{FEB03BF6-B4BF-401B-963A-EBE146928677}" dt="2021-05-03T06:23:12.924" v="36" actId="20577"/>
        <pc:sldMkLst>
          <pc:docMk/>
          <pc:sldMk cId="769809006" sldId="256"/>
        </pc:sldMkLst>
        <pc:spChg chg="mod">
          <ac:chgData name="Joseph Marvin R. Imperial" userId="c5118018-74d5-4421-be4d-7197191e5b08" providerId="ADAL" clId="{FEB03BF6-B4BF-401B-963A-EBE146928677}" dt="2021-05-03T06:23:12.924" v="36" actId="20577"/>
          <ac:spMkLst>
            <pc:docMk/>
            <pc:sldMk cId="769809006" sldId="256"/>
            <ac:spMk id="12" creationId="{3B95F0FF-3312-4F15-A3FC-1E4D0A0C4CA3}"/>
          </ac:spMkLst>
        </pc:spChg>
      </pc:sldChg>
    </pc:docChg>
  </pc:docChgLst>
  <pc:docChgLst>
    <pc:chgData name="Joseph Marvin R. Imperial" userId="c5118018-74d5-4421-be4d-7197191e5b08" providerId="ADAL" clId="{70D03E3A-137A-44E5-9725-706554D6E372}"/>
    <pc:docChg chg="undo custSel addSld delSld modSld sldOrd">
      <pc:chgData name="Joseph Marvin R. Imperial" userId="c5118018-74d5-4421-be4d-7197191e5b08" providerId="ADAL" clId="{70D03E3A-137A-44E5-9725-706554D6E372}" dt="2021-04-10T13:20:12.491" v="1565" actId="47"/>
      <pc:docMkLst>
        <pc:docMk/>
      </pc:docMkLst>
    </pc:docChg>
  </pc:docChgLst>
  <pc:docChgLst>
    <pc:chgData name="Joseph Marvin R. Imperial" userId="c5118018-74d5-4421-be4d-7197191e5b08" providerId="ADAL" clId="{AB9EEC7B-5938-AB4A-BBF1-2D08914B856E}"/>
    <pc:docChg chg="addSld delSld">
      <pc:chgData name="Joseph Marvin R. Imperial" userId="c5118018-74d5-4421-be4d-7197191e5b08" providerId="ADAL" clId="{AB9EEC7B-5938-AB4A-BBF1-2D08914B856E}" dt="2021-04-20T00:57:02.237" v="3" actId="2696"/>
      <pc:docMkLst>
        <pc:docMk/>
      </pc:docMkLst>
    </pc:docChg>
  </pc:docChgLst>
  <pc:docChgLst>
    <pc:chgData name="Joseph Marvin R. Imperial" userId="c5118018-74d5-4421-be4d-7197191e5b08" providerId="ADAL" clId="{8B587F43-1B51-4416-B410-57F8B9E236B1}"/>
    <pc:docChg chg="undo custSel addSld delSld modSld">
      <pc:chgData name="Joseph Marvin R. Imperial" userId="c5118018-74d5-4421-be4d-7197191e5b08" providerId="ADAL" clId="{8B587F43-1B51-4416-B410-57F8B9E236B1}" dt="2021-03-24T12:30:06.351" v="559" actId="5793"/>
      <pc:docMkLst>
        <pc:docMk/>
      </pc:docMkLst>
    </pc:docChg>
  </pc:docChgLst>
  <pc:docChgLst>
    <pc:chgData name="Joseph Marvin R. Imperial" userId="c5118018-74d5-4421-be4d-7197191e5b08" providerId="ADAL" clId="{7B9593CD-5AD2-4147-9D22-1F465D519112}"/>
    <pc:docChg chg="undo custSel addSld delSld modSld">
      <pc:chgData name="Joseph Marvin R. Imperial" userId="c5118018-74d5-4421-be4d-7197191e5b08" providerId="ADAL" clId="{7B9593CD-5AD2-4147-9D22-1F465D519112}" dt="2021-05-30T13:07:18.514" v="224"/>
      <pc:docMkLst>
        <pc:docMk/>
      </pc:docMkLst>
      <pc:sldChg chg="modSp">
        <pc:chgData name="Joseph Marvin R. Imperial" userId="c5118018-74d5-4421-be4d-7197191e5b08" providerId="ADAL" clId="{7B9593CD-5AD2-4147-9D22-1F465D519112}" dt="2021-05-30T12:10:49.020" v="19" actId="20577"/>
        <pc:sldMkLst>
          <pc:docMk/>
          <pc:sldMk cId="769809006" sldId="256"/>
        </pc:sldMkLst>
        <pc:spChg chg="mod">
          <ac:chgData name="Joseph Marvin R. Imperial" userId="c5118018-74d5-4421-be4d-7197191e5b08" providerId="ADAL" clId="{7B9593CD-5AD2-4147-9D22-1F465D519112}" dt="2021-05-30T12:10:49.020" v="19" actId="20577"/>
          <ac:spMkLst>
            <pc:docMk/>
            <pc:sldMk cId="769809006" sldId="256"/>
            <ac:spMk id="12" creationId="{3B95F0FF-3312-4F15-A3FC-1E4D0A0C4CA3}"/>
          </ac:spMkLst>
        </pc:spChg>
      </pc:sldChg>
      <pc:sldChg chg="del">
        <pc:chgData name="Joseph Marvin R. Imperial" userId="c5118018-74d5-4421-be4d-7197191e5b08" providerId="ADAL" clId="{7B9593CD-5AD2-4147-9D22-1F465D519112}" dt="2021-05-30T12:06:06.634" v="0" actId="47"/>
        <pc:sldMkLst>
          <pc:docMk/>
          <pc:sldMk cId="967792713" sldId="336"/>
        </pc:sldMkLst>
      </pc:sldChg>
      <pc:sldChg chg="del">
        <pc:chgData name="Joseph Marvin R. Imperial" userId="c5118018-74d5-4421-be4d-7197191e5b08" providerId="ADAL" clId="{7B9593CD-5AD2-4147-9D22-1F465D519112}" dt="2021-05-30T12:06:06.634" v="0" actId="47"/>
        <pc:sldMkLst>
          <pc:docMk/>
          <pc:sldMk cId="296704892" sldId="337"/>
        </pc:sldMkLst>
      </pc:sldChg>
      <pc:sldChg chg="del">
        <pc:chgData name="Joseph Marvin R. Imperial" userId="c5118018-74d5-4421-be4d-7197191e5b08" providerId="ADAL" clId="{7B9593CD-5AD2-4147-9D22-1F465D519112}" dt="2021-05-30T12:06:06.634" v="0" actId="47"/>
        <pc:sldMkLst>
          <pc:docMk/>
          <pc:sldMk cId="4049928827" sldId="338"/>
        </pc:sldMkLst>
      </pc:sldChg>
      <pc:sldChg chg="del">
        <pc:chgData name="Joseph Marvin R. Imperial" userId="c5118018-74d5-4421-be4d-7197191e5b08" providerId="ADAL" clId="{7B9593CD-5AD2-4147-9D22-1F465D519112}" dt="2021-05-30T12:06:06.634" v="0" actId="47"/>
        <pc:sldMkLst>
          <pc:docMk/>
          <pc:sldMk cId="1868837627" sldId="339"/>
        </pc:sldMkLst>
      </pc:sldChg>
      <pc:sldChg chg="del">
        <pc:chgData name="Joseph Marvin R. Imperial" userId="c5118018-74d5-4421-be4d-7197191e5b08" providerId="ADAL" clId="{7B9593CD-5AD2-4147-9D22-1F465D519112}" dt="2021-05-30T12:06:06.634" v="0" actId="47"/>
        <pc:sldMkLst>
          <pc:docMk/>
          <pc:sldMk cId="2301940745" sldId="340"/>
        </pc:sldMkLst>
      </pc:sldChg>
      <pc:sldChg chg="del">
        <pc:chgData name="Joseph Marvin R. Imperial" userId="c5118018-74d5-4421-be4d-7197191e5b08" providerId="ADAL" clId="{7B9593CD-5AD2-4147-9D22-1F465D519112}" dt="2021-05-30T12:06:06.634" v="0" actId="47"/>
        <pc:sldMkLst>
          <pc:docMk/>
          <pc:sldMk cId="2949170268" sldId="341"/>
        </pc:sldMkLst>
      </pc:sldChg>
      <pc:sldChg chg="del">
        <pc:chgData name="Joseph Marvin R. Imperial" userId="c5118018-74d5-4421-be4d-7197191e5b08" providerId="ADAL" clId="{7B9593CD-5AD2-4147-9D22-1F465D519112}" dt="2021-05-30T12:06:06.634" v="0" actId="47"/>
        <pc:sldMkLst>
          <pc:docMk/>
          <pc:sldMk cId="3055363422" sldId="342"/>
        </pc:sldMkLst>
      </pc:sldChg>
      <pc:sldChg chg="del">
        <pc:chgData name="Joseph Marvin R. Imperial" userId="c5118018-74d5-4421-be4d-7197191e5b08" providerId="ADAL" clId="{7B9593CD-5AD2-4147-9D22-1F465D519112}" dt="2021-05-30T12:06:06.634" v="0" actId="47"/>
        <pc:sldMkLst>
          <pc:docMk/>
          <pc:sldMk cId="1569310516" sldId="343"/>
        </pc:sldMkLst>
      </pc:sldChg>
      <pc:sldChg chg="del">
        <pc:chgData name="Joseph Marvin R. Imperial" userId="c5118018-74d5-4421-be4d-7197191e5b08" providerId="ADAL" clId="{7B9593CD-5AD2-4147-9D22-1F465D519112}" dt="2021-05-30T12:06:06.634" v="0" actId="47"/>
        <pc:sldMkLst>
          <pc:docMk/>
          <pc:sldMk cId="851685677" sldId="344"/>
        </pc:sldMkLst>
      </pc:sldChg>
      <pc:sldChg chg="del">
        <pc:chgData name="Joseph Marvin R. Imperial" userId="c5118018-74d5-4421-be4d-7197191e5b08" providerId="ADAL" clId="{7B9593CD-5AD2-4147-9D22-1F465D519112}" dt="2021-05-30T12:06:06.634" v="0" actId="47"/>
        <pc:sldMkLst>
          <pc:docMk/>
          <pc:sldMk cId="3431542612" sldId="348"/>
        </pc:sldMkLst>
      </pc:sldChg>
      <pc:sldChg chg="del">
        <pc:chgData name="Joseph Marvin R. Imperial" userId="c5118018-74d5-4421-be4d-7197191e5b08" providerId="ADAL" clId="{7B9593CD-5AD2-4147-9D22-1F465D519112}" dt="2021-05-30T12:06:06.634" v="0" actId="47"/>
        <pc:sldMkLst>
          <pc:docMk/>
          <pc:sldMk cId="292625666" sldId="353"/>
        </pc:sldMkLst>
      </pc:sldChg>
      <pc:sldChg chg="del">
        <pc:chgData name="Joseph Marvin R. Imperial" userId="c5118018-74d5-4421-be4d-7197191e5b08" providerId="ADAL" clId="{7B9593CD-5AD2-4147-9D22-1F465D519112}" dt="2021-05-30T12:06:06.634" v="0" actId="47"/>
        <pc:sldMkLst>
          <pc:docMk/>
          <pc:sldMk cId="4044746734" sldId="354"/>
        </pc:sldMkLst>
      </pc:sldChg>
      <pc:sldChg chg="del">
        <pc:chgData name="Joseph Marvin R. Imperial" userId="c5118018-74d5-4421-be4d-7197191e5b08" providerId="ADAL" clId="{7B9593CD-5AD2-4147-9D22-1F465D519112}" dt="2021-05-30T12:06:06.634" v="0" actId="47"/>
        <pc:sldMkLst>
          <pc:docMk/>
          <pc:sldMk cId="1387911841" sldId="355"/>
        </pc:sldMkLst>
      </pc:sldChg>
      <pc:sldChg chg="del">
        <pc:chgData name="Joseph Marvin R. Imperial" userId="c5118018-74d5-4421-be4d-7197191e5b08" providerId="ADAL" clId="{7B9593CD-5AD2-4147-9D22-1F465D519112}" dt="2021-05-30T12:06:06.634" v="0" actId="47"/>
        <pc:sldMkLst>
          <pc:docMk/>
          <pc:sldMk cId="4004444735" sldId="356"/>
        </pc:sldMkLst>
      </pc:sldChg>
      <pc:sldChg chg="del">
        <pc:chgData name="Joseph Marvin R. Imperial" userId="c5118018-74d5-4421-be4d-7197191e5b08" providerId="ADAL" clId="{7B9593CD-5AD2-4147-9D22-1F465D519112}" dt="2021-05-30T12:06:06.634" v="0" actId="47"/>
        <pc:sldMkLst>
          <pc:docMk/>
          <pc:sldMk cId="82311154" sldId="357"/>
        </pc:sldMkLst>
      </pc:sldChg>
      <pc:sldChg chg="del">
        <pc:chgData name="Joseph Marvin R. Imperial" userId="c5118018-74d5-4421-be4d-7197191e5b08" providerId="ADAL" clId="{7B9593CD-5AD2-4147-9D22-1F465D519112}" dt="2021-05-30T12:06:06.634" v="0" actId="47"/>
        <pc:sldMkLst>
          <pc:docMk/>
          <pc:sldMk cId="3082460575" sldId="358"/>
        </pc:sldMkLst>
      </pc:sldChg>
      <pc:sldChg chg="addSp delSp modSp">
        <pc:chgData name="Joseph Marvin R. Imperial" userId="c5118018-74d5-4421-be4d-7197191e5b08" providerId="ADAL" clId="{7B9593CD-5AD2-4147-9D22-1F465D519112}" dt="2021-05-30T12:20:21.575" v="160" actId="14100"/>
        <pc:sldMkLst>
          <pc:docMk/>
          <pc:sldMk cId="3904011051" sldId="359"/>
        </pc:sldMkLst>
        <pc:spChg chg="mod">
          <ac:chgData name="Joseph Marvin R. Imperial" userId="c5118018-74d5-4421-be4d-7197191e5b08" providerId="ADAL" clId="{7B9593CD-5AD2-4147-9D22-1F465D519112}" dt="2021-05-30T12:19:36.180" v="150" actId="20577"/>
          <ac:spMkLst>
            <pc:docMk/>
            <pc:sldMk cId="3904011051" sldId="359"/>
            <ac:spMk id="5" creationId="{EC47D021-EEC4-42AC-B4C3-BC584CB5BC9D}"/>
          </ac:spMkLst>
        </pc:spChg>
        <pc:spChg chg="mod">
          <ac:chgData name="Joseph Marvin R. Imperial" userId="c5118018-74d5-4421-be4d-7197191e5b08" providerId="ADAL" clId="{7B9593CD-5AD2-4147-9D22-1F465D519112}" dt="2021-05-30T12:20:21.575" v="160" actId="14100"/>
          <ac:spMkLst>
            <pc:docMk/>
            <pc:sldMk cId="3904011051" sldId="359"/>
            <ac:spMk id="10" creationId="{D5BBEC35-40CA-42D4-BC38-E13B39A6DA8E}"/>
          </ac:spMkLst>
        </pc:spChg>
        <pc:picChg chg="add mod">
          <ac:chgData name="Joseph Marvin R. Imperial" userId="c5118018-74d5-4421-be4d-7197191e5b08" providerId="ADAL" clId="{7B9593CD-5AD2-4147-9D22-1F465D519112}" dt="2021-05-30T12:20:10.813" v="158" actId="1076"/>
          <ac:picMkLst>
            <pc:docMk/>
            <pc:sldMk cId="3904011051" sldId="359"/>
            <ac:picMk id="1026" creationId="{1AF94212-A2E3-4A3D-887B-04264313AE75}"/>
          </ac:picMkLst>
        </pc:picChg>
        <pc:inkChg chg="del">
          <ac:chgData name="Joseph Marvin R. Imperial" userId="c5118018-74d5-4421-be4d-7197191e5b08" providerId="ADAL" clId="{7B9593CD-5AD2-4147-9D22-1F465D519112}" dt="2021-05-30T12:10:55.752" v="21" actId="478"/>
          <ac:inkMkLst>
            <pc:docMk/>
            <pc:sldMk cId="3904011051" sldId="359"/>
            <ac:inkMk id="2" creationId="{0DF12781-546F-4EED-BF83-34DB409A7421}"/>
          </ac:inkMkLst>
        </pc:inkChg>
      </pc:sldChg>
      <pc:sldChg chg="addSp modSp add">
        <pc:chgData name="Joseph Marvin R. Imperial" userId="c5118018-74d5-4421-be4d-7197191e5b08" providerId="ADAL" clId="{7B9593CD-5AD2-4147-9D22-1F465D519112}" dt="2021-05-30T12:29:21.732" v="192" actId="1076"/>
        <pc:sldMkLst>
          <pc:docMk/>
          <pc:sldMk cId="3295718141" sldId="360"/>
        </pc:sldMkLst>
        <pc:picChg chg="add mod">
          <ac:chgData name="Joseph Marvin R. Imperial" userId="c5118018-74d5-4421-be4d-7197191e5b08" providerId="ADAL" clId="{7B9593CD-5AD2-4147-9D22-1F465D519112}" dt="2021-05-30T12:29:21.732" v="192" actId="1076"/>
          <ac:picMkLst>
            <pc:docMk/>
            <pc:sldMk cId="3295718141" sldId="360"/>
            <ac:picMk id="2" creationId="{15BD23B1-43D5-4685-9839-FAADF8AAD8FA}"/>
          </ac:picMkLst>
        </pc:picChg>
      </pc:sldChg>
      <pc:sldChg chg="del">
        <pc:chgData name="Joseph Marvin R. Imperial" userId="c5118018-74d5-4421-be4d-7197191e5b08" providerId="ADAL" clId="{7B9593CD-5AD2-4147-9D22-1F465D519112}" dt="2021-05-30T12:10:59.249" v="23" actId="47"/>
        <pc:sldMkLst>
          <pc:docMk/>
          <pc:sldMk cId="3514676008" sldId="360"/>
        </pc:sldMkLst>
      </pc:sldChg>
      <pc:sldChg chg="addSp delSp add">
        <pc:chgData name="Joseph Marvin R. Imperial" userId="c5118018-74d5-4421-be4d-7197191e5b08" providerId="ADAL" clId="{7B9593CD-5AD2-4147-9D22-1F465D519112}" dt="2021-05-30T13:07:18.514" v="224"/>
        <pc:sldMkLst>
          <pc:docMk/>
          <pc:sldMk cId="1418044141" sldId="361"/>
        </pc:sldMkLst>
        <pc:spChg chg="del">
          <ac:chgData name="Joseph Marvin R. Imperial" userId="c5118018-74d5-4421-be4d-7197191e5b08" providerId="ADAL" clId="{7B9593CD-5AD2-4147-9D22-1F465D519112}" dt="2021-05-30T13:07:05.659" v="219"/>
          <ac:spMkLst>
            <pc:docMk/>
            <pc:sldMk cId="1418044141" sldId="361"/>
            <ac:spMk id="5" creationId="{EC47D021-EEC4-42AC-B4C3-BC584CB5BC9D}"/>
          </ac:spMkLst>
        </pc:spChg>
        <pc:spChg chg="del">
          <ac:chgData name="Joseph Marvin R. Imperial" userId="c5118018-74d5-4421-be4d-7197191e5b08" providerId="ADAL" clId="{7B9593CD-5AD2-4147-9D22-1F465D519112}" dt="2021-05-30T13:07:05.659" v="219"/>
          <ac:spMkLst>
            <pc:docMk/>
            <pc:sldMk cId="1418044141" sldId="361"/>
            <ac:spMk id="10" creationId="{D5BBEC35-40CA-42D4-BC38-E13B39A6DA8E}"/>
          </ac:spMkLst>
        </pc:spChg>
        <pc:spChg chg="del">
          <ac:chgData name="Joseph Marvin R. Imperial" userId="c5118018-74d5-4421-be4d-7197191e5b08" providerId="ADAL" clId="{7B9593CD-5AD2-4147-9D22-1F465D519112}" dt="2021-05-30T13:07:14.947" v="221" actId="478"/>
          <ac:spMkLst>
            <pc:docMk/>
            <pc:sldMk cId="1418044141" sldId="361"/>
            <ac:spMk id="13" creationId="{251B30DC-ACC5-404F-B51D-13612F115E3E}"/>
          </ac:spMkLst>
        </pc:spChg>
        <pc:spChg chg="del">
          <ac:chgData name="Joseph Marvin R. Imperial" userId="c5118018-74d5-4421-be4d-7197191e5b08" providerId="ADAL" clId="{7B9593CD-5AD2-4147-9D22-1F465D519112}" dt="2021-05-30T13:07:17.659" v="223" actId="478"/>
          <ac:spMkLst>
            <pc:docMk/>
            <pc:sldMk cId="1418044141" sldId="361"/>
            <ac:spMk id="14" creationId="{ACC57CA2-30CA-4DDD-A941-8B9CC393DAFA}"/>
          </ac:spMkLst>
        </pc:spChg>
        <pc:spChg chg="del">
          <ac:chgData name="Joseph Marvin R. Imperial" userId="c5118018-74d5-4421-be4d-7197191e5b08" providerId="ADAL" clId="{7B9593CD-5AD2-4147-9D22-1F465D519112}" dt="2021-05-30T13:07:16.623" v="222" actId="478"/>
          <ac:spMkLst>
            <pc:docMk/>
            <pc:sldMk cId="1418044141" sldId="361"/>
            <ac:spMk id="15" creationId="{31237222-F604-49F1-8989-AF06AF20EDD3}"/>
          </ac:spMkLst>
        </pc:spChg>
        <pc:picChg chg="add">
          <ac:chgData name="Joseph Marvin R. Imperial" userId="c5118018-74d5-4421-be4d-7197191e5b08" providerId="ADAL" clId="{7B9593CD-5AD2-4147-9D22-1F465D519112}" dt="2021-05-30T13:07:18.514" v="224"/>
          <ac:picMkLst>
            <pc:docMk/>
            <pc:sldMk cId="1418044141" sldId="361"/>
            <ac:picMk id="12" creationId="{59E308A4-4144-4EED-968F-9032B0988726}"/>
          </ac:picMkLst>
        </pc:picChg>
        <pc:picChg chg="add del">
          <ac:chgData name="Joseph Marvin R. Imperial" userId="c5118018-74d5-4421-be4d-7197191e5b08" providerId="ADAL" clId="{7B9593CD-5AD2-4147-9D22-1F465D519112}" dt="2021-05-30T13:07:07.619" v="220" actId="21"/>
          <ac:picMkLst>
            <pc:docMk/>
            <pc:sldMk cId="1418044141" sldId="361"/>
            <ac:picMk id="2050" creationId="{6657BC6F-78C4-4FBF-9EC4-6220935BFD4D}"/>
          </ac:picMkLst>
        </pc:picChg>
      </pc:sldChg>
      <pc:sldChg chg="add">
        <pc:chgData name="Joseph Marvin R. Imperial" userId="c5118018-74d5-4421-be4d-7197191e5b08" providerId="ADAL" clId="{7B9593CD-5AD2-4147-9D22-1F465D519112}" dt="2021-05-30T12:11:01.086" v="29"/>
        <pc:sldMkLst>
          <pc:docMk/>
          <pc:sldMk cId="2961352316" sldId="362"/>
        </pc:sldMkLst>
      </pc:sldChg>
      <pc:sldChg chg="add">
        <pc:chgData name="Joseph Marvin R. Imperial" userId="c5118018-74d5-4421-be4d-7197191e5b08" providerId="ADAL" clId="{7B9593CD-5AD2-4147-9D22-1F465D519112}" dt="2021-05-30T12:11:01.124" v="31"/>
        <pc:sldMkLst>
          <pc:docMk/>
          <pc:sldMk cId="1731150492" sldId="363"/>
        </pc:sldMkLst>
      </pc:sldChg>
      <pc:sldChg chg="add">
        <pc:chgData name="Joseph Marvin R. Imperial" userId="c5118018-74d5-4421-be4d-7197191e5b08" providerId="ADAL" clId="{7B9593CD-5AD2-4147-9D22-1F465D519112}" dt="2021-05-30T12:11:01.586" v="33"/>
        <pc:sldMkLst>
          <pc:docMk/>
          <pc:sldMk cId="2065730664" sldId="364"/>
        </pc:sldMkLst>
      </pc:sldChg>
      <pc:sldChg chg="del">
        <pc:chgData name="Joseph Marvin R. Imperial" userId="c5118018-74d5-4421-be4d-7197191e5b08" providerId="ADAL" clId="{7B9593CD-5AD2-4147-9D22-1F465D519112}" dt="2021-05-30T12:06:06.634" v="0" actId="47"/>
        <pc:sldMkLst>
          <pc:docMk/>
          <pc:sldMk cId="717267765" sldId="365"/>
        </pc:sldMkLst>
      </pc:sldChg>
      <pc:sldChg chg="add">
        <pc:chgData name="Joseph Marvin R. Imperial" userId="c5118018-74d5-4421-be4d-7197191e5b08" providerId="ADAL" clId="{7B9593CD-5AD2-4147-9D22-1F465D519112}" dt="2021-05-30T12:11:01.754" v="35"/>
        <pc:sldMkLst>
          <pc:docMk/>
          <pc:sldMk cId="3307047475" sldId="365"/>
        </pc:sldMkLst>
      </pc:sldChg>
      <pc:sldChg chg="add">
        <pc:chgData name="Joseph Marvin R. Imperial" userId="c5118018-74d5-4421-be4d-7197191e5b08" providerId="ADAL" clId="{7B9593CD-5AD2-4147-9D22-1F465D519112}" dt="2021-05-30T12:11:01.904" v="37"/>
        <pc:sldMkLst>
          <pc:docMk/>
          <pc:sldMk cId="1639946181" sldId="366"/>
        </pc:sldMkLst>
      </pc:sldChg>
      <pc:sldChg chg="del">
        <pc:chgData name="Joseph Marvin R. Imperial" userId="c5118018-74d5-4421-be4d-7197191e5b08" providerId="ADAL" clId="{7B9593CD-5AD2-4147-9D22-1F465D519112}" dt="2021-05-30T12:06:06.634" v="0" actId="47"/>
        <pc:sldMkLst>
          <pc:docMk/>
          <pc:sldMk cId="3242638472" sldId="366"/>
        </pc:sldMkLst>
      </pc:sldChg>
      <pc:sldChg chg="add">
        <pc:chgData name="Joseph Marvin R. Imperial" userId="c5118018-74d5-4421-be4d-7197191e5b08" providerId="ADAL" clId="{7B9593CD-5AD2-4147-9D22-1F465D519112}" dt="2021-05-30T12:11:02.317" v="39"/>
        <pc:sldMkLst>
          <pc:docMk/>
          <pc:sldMk cId="3983364693" sldId="367"/>
        </pc:sldMkLst>
      </pc:sldChg>
      <pc:sldChg chg="del">
        <pc:chgData name="Joseph Marvin R. Imperial" userId="c5118018-74d5-4421-be4d-7197191e5b08" providerId="ADAL" clId="{7B9593CD-5AD2-4147-9D22-1F465D519112}" dt="2021-05-30T12:06:06.634" v="0" actId="47"/>
        <pc:sldMkLst>
          <pc:docMk/>
          <pc:sldMk cId="4258139964" sldId="367"/>
        </pc:sldMkLst>
      </pc:sldChg>
      <pc:sldChg chg="add">
        <pc:chgData name="Joseph Marvin R. Imperial" userId="c5118018-74d5-4421-be4d-7197191e5b08" providerId="ADAL" clId="{7B9593CD-5AD2-4147-9D22-1F465D519112}" dt="2021-05-30T12:11:02.534" v="41"/>
        <pc:sldMkLst>
          <pc:docMk/>
          <pc:sldMk cId="192861902" sldId="368"/>
        </pc:sldMkLst>
      </pc:sldChg>
      <pc:sldChg chg="del">
        <pc:chgData name="Joseph Marvin R. Imperial" userId="c5118018-74d5-4421-be4d-7197191e5b08" providerId="ADAL" clId="{7B9593CD-5AD2-4147-9D22-1F465D519112}" dt="2021-05-30T12:06:06.634" v="0" actId="47"/>
        <pc:sldMkLst>
          <pc:docMk/>
          <pc:sldMk cId="1157335689" sldId="368"/>
        </pc:sldMkLst>
      </pc:sldChg>
      <pc:sldChg chg="add">
        <pc:chgData name="Joseph Marvin R. Imperial" userId="c5118018-74d5-4421-be4d-7197191e5b08" providerId="ADAL" clId="{7B9593CD-5AD2-4147-9D22-1F465D519112}" dt="2021-05-30T12:11:02.705" v="43"/>
        <pc:sldMkLst>
          <pc:docMk/>
          <pc:sldMk cId="2862533806" sldId="369"/>
        </pc:sldMkLst>
      </pc:sldChg>
      <pc:sldChg chg="del">
        <pc:chgData name="Joseph Marvin R. Imperial" userId="c5118018-74d5-4421-be4d-7197191e5b08" providerId="ADAL" clId="{7B9593CD-5AD2-4147-9D22-1F465D519112}" dt="2021-05-30T12:06:06.634" v="0" actId="47"/>
        <pc:sldMkLst>
          <pc:docMk/>
          <pc:sldMk cId="3965506370" sldId="369"/>
        </pc:sldMkLst>
      </pc:sldChg>
      <pc:sldChg chg="del">
        <pc:chgData name="Joseph Marvin R. Imperial" userId="c5118018-74d5-4421-be4d-7197191e5b08" providerId="ADAL" clId="{7B9593CD-5AD2-4147-9D22-1F465D519112}" dt="2021-05-30T12:06:06.634" v="0" actId="47"/>
        <pc:sldMkLst>
          <pc:docMk/>
          <pc:sldMk cId="3632298179" sldId="370"/>
        </pc:sldMkLst>
      </pc:sldChg>
      <pc:sldChg chg="modSp add">
        <pc:chgData name="Joseph Marvin R. Imperial" userId="c5118018-74d5-4421-be4d-7197191e5b08" providerId="ADAL" clId="{7B9593CD-5AD2-4147-9D22-1F465D519112}" dt="2021-05-30T12:17:17.775" v="119" actId="113"/>
        <pc:sldMkLst>
          <pc:docMk/>
          <pc:sldMk cId="4054941394" sldId="370"/>
        </pc:sldMkLst>
        <pc:spChg chg="mod">
          <ac:chgData name="Joseph Marvin R. Imperial" userId="c5118018-74d5-4421-be4d-7197191e5b08" providerId="ADAL" clId="{7B9593CD-5AD2-4147-9D22-1F465D519112}" dt="2021-05-30T12:17:03.820" v="114" actId="20577"/>
          <ac:spMkLst>
            <pc:docMk/>
            <pc:sldMk cId="4054941394" sldId="370"/>
            <ac:spMk id="5" creationId="{EC47D021-EEC4-42AC-B4C3-BC584CB5BC9D}"/>
          </ac:spMkLst>
        </pc:spChg>
        <pc:spChg chg="mod">
          <ac:chgData name="Joseph Marvin R. Imperial" userId="c5118018-74d5-4421-be4d-7197191e5b08" providerId="ADAL" clId="{7B9593CD-5AD2-4147-9D22-1F465D519112}" dt="2021-05-30T12:17:17.775" v="119" actId="113"/>
          <ac:spMkLst>
            <pc:docMk/>
            <pc:sldMk cId="4054941394" sldId="370"/>
            <ac:spMk id="10" creationId="{D5BBEC35-40CA-42D4-BC38-E13B39A6DA8E}"/>
          </ac:spMkLst>
        </pc:spChg>
      </pc:sldChg>
      <pc:sldChg chg="modSp add">
        <pc:chgData name="Joseph Marvin R. Imperial" userId="c5118018-74d5-4421-be4d-7197191e5b08" providerId="ADAL" clId="{7B9593CD-5AD2-4147-9D22-1F465D519112}" dt="2021-05-30T12:20:58.339" v="182" actId="20577"/>
        <pc:sldMkLst>
          <pc:docMk/>
          <pc:sldMk cId="195386831" sldId="371"/>
        </pc:sldMkLst>
        <pc:spChg chg="mod">
          <ac:chgData name="Joseph Marvin R. Imperial" userId="c5118018-74d5-4421-be4d-7197191e5b08" providerId="ADAL" clId="{7B9593CD-5AD2-4147-9D22-1F465D519112}" dt="2021-05-30T12:20:58.339" v="182" actId="20577"/>
          <ac:spMkLst>
            <pc:docMk/>
            <pc:sldMk cId="195386831" sldId="371"/>
            <ac:spMk id="10" creationId="{D5BBEC35-40CA-42D4-BC38-E13B39A6DA8E}"/>
          </ac:spMkLst>
        </pc:spChg>
      </pc:sldChg>
      <pc:sldChg chg="del">
        <pc:chgData name="Joseph Marvin R. Imperial" userId="c5118018-74d5-4421-be4d-7197191e5b08" providerId="ADAL" clId="{7B9593CD-5AD2-4147-9D22-1F465D519112}" dt="2021-05-30T12:06:06.634" v="0" actId="47"/>
        <pc:sldMkLst>
          <pc:docMk/>
          <pc:sldMk cId="942827210" sldId="371"/>
        </pc:sldMkLst>
      </pc:sldChg>
      <pc:sldChg chg="del">
        <pc:chgData name="Joseph Marvin R. Imperial" userId="c5118018-74d5-4421-be4d-7197191e5b08" providerId="ADAL" clId="{7B9593CD-5AD2-4147-9D22-1F465D519112}" dt="2021-05-30T12:06:06.634" v="0" actId="47"/>
        <pc:sldMkLst>
          <pc:docMk/>
          <pc:sldMk cId="576394960" sldId="372"/>
        </pc:sldMkLst>
      </pc:sldChg>
      <pc:sldChg chg="modSp add">
        <pc:chgData name="Joseph Marvin R. Imperial" userId="c5118018-74d5-4421-be4d-7197191e5b08" providerId="ADAL" clId="{7B9593CD-5AD2-4147-9D22-1F465D519112}" dt="2021-05-30T12:25:38.352" v="188" actId="20577"/>
        <pc:sldMkLst>
          <pc:docMk/>
          <pc:sldMk cId="1969793757" sldId="372"/>
        </pc:sldMkLst>
        <pc:spChg chg="mod">
          <ac:chgData name="Joseph Marvin R. Imperial" userId="c5118018-74d5-4421-be4d-7197191e5b08" providerId="ADAL" clId="{7B9593CD-5AD2-4147-9D22-1F465D519112}" dt="2021-05-30T12:25:38.352" v="188" actId="20577"/>
          <ac:spMkLst>
            <pc:docMk/>
            <pc:sldMk cId="1969793757" sldId="372"/>
            <ac:spMk id="10" creationId="{D5BBEC35-40CA-42D4-BC38-E13B39A6DA8E}"/>
          </ac:spMkLst>
        </pc:spChg>
      </pc:sldChg>
      <pc:sldChg chg="addSp modSp add">
        <pc:chgData name="Joseph Marvin R. Imperial" userId="c5118018-74d5-4421-be4d-7197191e5b08" providerId="ADAL" clId="{7B9593CD-5AD2-4147-9D22-1F465D519112}" dt="2021-05-30T12:42:59.556" v="217" actId="1076"/>
        <pc:sldMkLst>
          <pc:docMk/>
          <pc:sldMk cId="1270611829" sldId="373"/>
        </pc:sldMkLst>
        <pc:spChg chg="mod">
          <ac:chgData name="Joseph Marvin R. Imperial" userId="c5118018-74d5-4421-be4d-7197191e5b08" providerId="ADAL" clId="{7B9593CD-5AD2-4147-9D22-1F465D519112}" dt="2021-05-30T12:42:55.067" v="213" actId="20577"/>
          <ac:spMkLst>
            <pc:docMk/>
            <pc:sldMk cId="1270611829" sldId="373"/>
            <ac:spMk id="5" creationId="{EC47D021-EEC4-42AC-B4C3-BC584CB5BC9D}"/>
          </ac:spMkLst>
        </pc:spChg>
        <pc:spChg chg="mod">
          <ac:chgData name="Joseph Marvin R. Imperial" userId="c5118018-74d5-4421-be4d-7197191e5b08" providerId="ADAL" clId="{7B9593CD-5AD2-4147-9D22-1F465D519112}" dt="2021-05-30T12:42:57.350" v="215" actId="5793"/>
          <ac:spMkLst>
            <pc:docMk/>
            <pc:sldMk cId="1270611829" sldId="373"/>
            <ac:spMk id="10" creationId="{D5BBEC35-40CA-42D4-BC38-E13B39A6DA8E}"/>
          </ac:spMkLst>
        </pc:spChg>
        <pc:picChg chg="add mod">
          <ac:chgData name="Joseph Marvin R. Imperial" userId="c5118018-74d5-4421-be4d-7197191e5b08" providerId="ADAL" clId="{7B9593CD-5AD2-4147-9D22-1F465D519112}" dt="2021-05-30T12:42:59.556" v="217" actId="1076"/>
          <ac:picMkLst>
            <pc:docMk/>
            <pc:sldMk cId="1270611829" sldId="373"/>
            <ac:picMk id="2" creationId="{E9A140F0-83DD-4A4A-B04B-6120197CB46D}"/>
          </ac:picMkLst>
        </pc:picChg>
      </pc:sldChg>
      <pc:sldChg chg="del">
        <pc:chgData name="Joseph Marvin R. Imperial" userId="c5118018-74d5-4421-be4d-7197191e5b08" providerId="ADAL" clId="{7B9593CD-5AD2-4147-9D22-1F465D519112}" dt="2021-05-30T12:06:06.634" v="0" actId="47"/>
        <pc:sldMkLst>
          <pc:docMk/>
          <pc:sldMk cId="2596101634" sldId="373"/>
        </pc:sldMkLst>
      </pc:sldChg>
      <pc:sldChg chg="del">
        <pc:chgData name="Joseph Marvin R. Imperial" userId="c5118018-74d5-4421-be4d-7197191e5b08" providerId="ADAL" clId="{7B9593CD-5AD2-4147-9D22-1F465D519112}" dt="2021-05-30T12:06:06.634" v="0" actId="47"/>
        <pc:sldMkLst>
          <pc:docMk/>
          <pc:sldMk cId="394910794" sldId="374"/>
        </pc:sldMkLst>
      </pc:sldChg>
      <pc:sldChg chg="del">
        <pc:chgData name="Joseph Marvin R. Imperial" userId="c5118018-74d5-4421-be4d-7197191e5b08" providerId="ADAL" clId="{7B9593CD-5AD2-4147-9D22-1F465D519112}" dt="2021-05-30T12:06:06.634" v="0" actId="47"/>
        <pc:sldMkLst>
          <pc:docMk/>
          <pc:sldMk cId="659336731" sldId="375"/>
        </pc:sldMkLst>
      </pc:sldChg>
      <pc:sldChg chg="del">
        <pc:chgData name="Joseph Marvin R. Imperial" userId="c5118018-74d5-4421-be4d-7197191e5b08" providerId="ADAL" clId="{7B9593CD-5AD2-4147-9D22-1F465D519112}" dt="2021-05-30T12:06:06.634" v="0" actId="47"/>
        <pc:sldMkLst>
          <pc:docMk/>
          <pc:sldMk cId="1120088583" sldId="377"/>
        </pc:sldMkLst>
      </pc:sldChg>
      <pc:sldChg chg="del">
        <pc:chgData name="Joseph Marvin R. Imperial" userId="c5118018-74d5-4421-be4d-7197191e5b08" providerId="ADAL" clId="{7B9593CD-5AD2-4147-9D22-1F465D519112}" dt="2021-05-30T12:06:06.634" v="0" actId="47"/>
        <pc:sldMkLst>
          <pc:docMk/>
          <pc:sldMk cId="2746948870" sldId="378"/>
        </pc:sldMkLst>
      </pc:sldChg>
      <pc:sldChg chg="del">
        <pc:chgData name="Joseph Marvin R. Imperial" userId="c5118018-74d5-4421-be4d-7197191e5b08" providerId="ADAL" clId="{7B9593CD-5AD2-4147-9D22-1F465D519112}" dt="2021-05-30T12:06:06.634" v="0" actId="47"/>
        <pc:sldMkLst>
          <pc:docMk/>
          <pc:sldMk cId="3403460370" sldId="380"/>
        </pc:sldMkLst>
      </pc:sldChg>
      <pc:sldChg chg="del">
        <pc:chgData name="Joseph Marvin R. Imperial" userId="c5118018-74d5-4421-be4d-7197191e5b08" providerId="ADAL" clId="{7B9593CD-5AD2-4147-9D22-1F465D519112}" dt="2021-05-30T12:06:06.634" v="0" actId="47"/>
        <pc:sldMkLst>
          <pc:docMk/>
          <pc:sldMk cId="3478421773" sldId="381"/>
        </pc:sldMkLst>
      </pc:sldChg>
      <pc:sldChg chg="del">
        <pc:chgData name="Joseph Marvin R. Imperial" userId="c5118018-74d5-4421-be4d-7197191e5b08" providerId="ADAL" clId="{7B9593CD-5AD2-4147-9D22-1F465D519112}" dt="2021-05-30T12:06:06.634" v="0" actId="47"/>
        <pc:sldMkLst>
          <pc:docMk/>
          <pc:sldMk cId="2626397153" sldId="382"/>
        </pc:sldMkLst>
      </pc:sldChg>
      <pc:sldChg chg="del">
        <pc:chgData name="Joseph Marvin R. Imperial" userId="c5118018-74d5-4421-be4d-7197191e5b08" providerId="ADAL" clId="{7B9593CD-5AD2-4147-9D22-1F465D519112}" dt="2021-05-30T12:06:06.634" v="0" actId="47"/>
        <pc:sldMkLst>
          <pc:docMk/>
          <pc:sldMk cId="713267183" sldId="383"/>
        </pc:sldMkLst>
      </pc:sldChg>
    </pc:docChg>
  </pc:docChgLst>
  <pc:docChgLst>
    <pc:chgData name="Joseph Marvin R. Imperial" userId="c5118018-74d5-4421-be4d-7197191e5b08" providerId="ADAL" clId="{ADAC384E-8ED7-4287-AEF6-F4B3D17184E0}"/>
    <pc:docChg chg="undo custSel addSld delSld modSld sldOrd">
      <pc:chgData name="Joseph Marvin R. Imperial" userId="c5118018-74d5-4421-be4d-7197191e5b08" providerId="ADAL" clId="{ADAC384E-8ED7-4287-AEF6-F4B3D17184E0}" dt="2021-04-20T00:37:47.641" v="1593"/>
      <pc:docMkLst>
        <pc:docMk/>
      </pc:docMkLst>
      <pc:sldChg chg="modSp">
        <pc:chgData name="Joseph Marvin R. Imperial" userId="c5118018-74d5-4421-be4d-7197191e5b08" providerId="ADAL" clId="{ADAC384E-8ED7-4287-AEF6-F4B3D17184E0}" dt="2021-04-17T06:34:45.425" v="11" actId="20577"/>
        <pc:sldMkLst>
          <pc:docMk/>
          <pc:sldMk cId="769809006" sldId="256"/>
        </pc:sldMkLst>
        <pc:spChg chg="mod">
          <ac:chgData name="Joseph Marvin R. Imperial" userId="c5118018-74d5-4421-be4d-7197191e5b08" providerId="ADAL" clId="{ADAC384E-8ED7-4287-AEF6-F4B3D17184E0}" dt="2021-04-17T06:34:45.425" v="11" actId="20577"/>
          <ac:spMkLst>
            <pc:docMk/>
            <pc:sldMk cId="769809006" sldId="256"/>
            <ac:spMk id="12" creationId="{3B95F0FF-3312-4F15-A3FC-1E4D0A0C4CA3}"/>
          </ac:spMkLst>
        </pc:spChg>
      </pc:sldChg>
      <pc:sldChg chg="modSp add ord">
        <pc:chgData name="Joseph Marvin R. Imperial" userId="c5118018-74d5-4421-be4d-7197191e5b08" providerId="ADAL" clId="{ADAC384E-8ED7-4287-AEF6-F4B3D17184E0}" dt="2021-04-19T22:21:04.588" v="1414" actId="5793"/>
        <pc:sldMkLst>
          <pc:docMk/>
          <pc:sldMk cId="31654266" sldId="305"/>
        </pc:sldMkLst>
        <pc:spChg chg="mod">
          <ac:chgData name="Joseph Marvin R. Imperial" userId="c5118018-74d5-4421-be4d-7197191e5b08" providerId="ADAL" clId="{ADAC384E-8ED7-4287-AEF6-F4B3D17184E0}" dt="2021-04-19T22:19:43.158" v="1237" actId="20577"/>
          <ac:spMkLst>
            <pc:docMk/>
            <pc:sldMk cId="31654266" sldId="305"/>
            <ac:spMk id="5" creationId="{EC47D021-EEC4-42AC-B4C3-BC584CB5BC9D}"/>
          </ac:spMkLst>
        </pc:spChg>
        <pc:spChg chg="mod">
          <ac:chgData name="Joseph Marvin R. Imperial" userId="c5118018-74d5-4421-be4d-7197191e5b08" providerId="ADAL" clId="{ADAC384E-8ED7-4287-AEF6-F4B3D17184E0}" dt="2021-04-19T22:21:04.588" v="1414" actId="5793"/>
          <ac:spMkLst>
            <pc:docMk/>
            <pc:sldMk cId="31654266" sldId="305"/>
            <ac:spMk id="10" creationId="{D5BBEC35-40CA-42D4-BC38-E13B39A6DA8E}"/>
          </ac:spMkLst>
        </pc:spChg>
      </pc:sldChg>
    </pc:docChg>
  </pc:docChgLst>
  <pc:docChgLst>
    <pc:chgData name="Joseph Marvin R. Imperial" userId="c5118018-74d5-4421-be4d-7197191e5b08" providerId="ADAL" clId="{792B2ED9-4693-4907-A64D-B6C5E3A28BD0}"/>
    <pc:docChg chg="undo custSel addSld delSld modSld sldOrd">
      <pc:chgData name="Joseph Marvin R. Imperial" userId="c5118018-74d5-4421-be4d-7197191e5b08" providerId="ADAL" clId="{792B2ED9-4693-4907-A64D-B6C5E3A28BD0}" dt="2021-05-14T13:54:42.888" v="93"/>
      <pc:docMkLst>
        <pc:docMk/>
      </pc:docMkLst>
      <pc:sldChg chg="modSp">
        <pc:chgData name="Joseph Marvin R. Imperial" userId="c5118018-74d5-4421-be4d-7197191e5b08" providerId="ADAL" clId="{792B2ED9-4693-4907-A64D-B6C5E3A28BD0}" dt="2021-05-14T13:52:36.079" v="43" actId="20577"/>
        <pc:sldMkLst>
          <pc:docMk/>
          <pc:sldMk cId="769809006" sldId="256"/>
        </pc:sldMkLst>
        <pc:spChg chg="mod">
          <ac:chgData name="Joseph Marvin R. Imperial" userId="c5118018-74d5-4421-be4d-7197191e5b08" providerId="ADAL" clId="{792B2ED9-4693-4907-A64D-B6C5E3A28BD0}" dt="2021-05-14T13:52:36.079" v="43" actId="20577"/>
          <ac:spMkLst>
            <pc:docMk/>
            <pc:sldMk cId="769809006" sldId="256"/>
            <ac:spMk id="12" creationId="{3B95F0FF-3312-4F15-A3FC-1E4D0A0C4CA3}"/>
          </ac:spMkLst>
        </pc:spChg>
      </pc:sldChg>
    </pc:docChg>
  </pc:docChgLst>
  <pc:docChgLst>
    <pc:chgData name="Joseph Marvin R. Imperial" userId="c5118018-74d5-4421-be4d-7197191e5b08" providerId="ADAL" clId="{CFD36D65-228D-4335-8677-82884EF40B5B}"/>
    <pc:docChg chg="custSel modSld">
      <pc:chgData name="Joseph Marvin R. Imperial" userId="c5118018-74d5-4421-be4d-7197191e5b08" providerId="ADAL" clId="{CFD36D65-228D-4335-8677-82884EF40B5B}" dt="2021-04-06T01:12:42.719" v="303" actId="20577"/>
      <pc:docMkLst>
        <pc:docMk/>
      </pc:docMkLst>
    </pc:docChg>
  </pc:docChgLst>
  <pc:docChgLst>
    <pc:chgData name="Joseph Marvin R. Imperial" userId="c5118018-74d5-4421-be4d-7197191e5b08" providerId="ADAL" clId="{F8716A2D-2C8A-4D59-956D-1EDCDCBEF5C0}"/>
    <pc:docChg chg="undo custSel addSld modSld sldOrd">
      <pc:chgData name="Joseph Marvin R. Imperial" userId="c5118018-74d5-4421-be4d-7197191e5b08" providerId="ADAL" clId="{F8716A2D-2C8A-4D59-956D-1EDCDCBEF5C0}" dt="2021-04-13T02:19:07.439" v="514" actId="20577"/>
      <pc:docMkLst>
        <pc:docMk/>
      </pc:docMkLst>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6:00:54.990"/>
    </inkml:context>
    <inkml:brush xml:id="br0">
      <inkml:brushProperty name="width" value="0.05292" units="cm"/>
      <inkml:brushProperty name="height" value="0.05292" units="cm"/>
      <inkml:brushProperty name="color" value="#FF0000"/>
    </inkml:brush>
  </inkml:definitions>
  <inkml:trace contextRef="#ctx0" brushRef="#br0">6403 8488 24575,'56'-1'0,"0"0"0,0 0 0,-1 1 0,1-1 0,-4-2 0,-4 0 0,1 0 0,8 0 0,-3 1 0,8-1 0,3 0 0,3 1 0,-1-1 0,-3 0 0,-4 0-898,3-1 0,-4 0 0,-1 0 0,-1 0 0,0 0 898,-2 1 0,-1 0 0,0 0 0,-1 0 0,0 1 0,7 0 0,-1 0 0,0 0 0,-2 1 105,11 1 0,-2 0 1,-1 0-106,-9 0 0,-2 0 0,-2 0 293,-3 0 0,-1 0 0,-2 0-293,13 0 0,-3 0 0,-8 0 0,-3 0 0,-2-1 0,0-1 1132,0-2 0,-1-2-1132,1-3 0,-1-2 470,3-2 0,0-1-470,0-1 0,-1 0 45,-3 2 1,-2 0-46,-1 2 0,-2 0 0,23-7 0,-8 2 0,-1-4 0,-19 6 0,1-2 0,6-2 0,3-3 0,5-2 0,1-2 0,2 0 0,-2-1 0,-3 4 0,-2 0 0,-5 3 0,-1 0 0,-4 3 0,-1 0 0,0 1 0,0 1 0,-1-1 0,0 1 0,24-11 0,-14 8 0,-14 6 0,-9 6 0,-3 2 0,1 1 0,-6 0 0,3 1 0,-7 1 0,0 0 0,0 0 0,-3 1 0,1 9 0,5 16 0,5 17 0,7 14 0,2 4 0,2-6 0,-1-10 0,-3-11 0,-3-9 0,-4-6 0,-4-8 0,0 0 0,-3-3 0,2 2 0,-2 1 0,2 2 0,0 0 0,-1-2 0,-3-4 0,-2-3 0</inkml:trace>
  <inkml:trace contextRef="#ctx0" brushRef="#br0" timeOffset="1634">7095 8759 24575,'44'0'0,"-11"-1"0,9-1 0,6-2 0,12-2 0,8-1 0,1 0 0,-3 1-1637,-3 0 0,-1 1 0,1 0 0,3-1 0,3 0 1637,-9 1 0,4-1 0,2 0 0,2 0 0,1-1 0,-1 1 0,-1 0 0,-3 1 0,2 0 0,-2 0 0,-1 0 0,-1 1 0,1-1 0,-1 1 0,0 0 0,0-1 0,-1 1 0,1 0 0,-1 0 0,0 1 0,-1-1 0,0 1-112,6 0 0,0 0 0,-1 0 0,-1 0 0,-1 1 0,-1-1 112,4 1 0,-1-1 0,-2 1 0,-1 0 0,-2 0 442,5 1 0,-1 0 0,-3 1 0,-4-1-442,-2 1 0,-5 0 0,-4 0 0,1 0 0,-5 0 0,-8 0 0,2 0 0,27 0 0,0 0 0,1 0 0,-16 0 0,1 0 0</inkml:trace>
  <inkml:trace contextRef="#ctx0" brushRef="#br0" timeOffset="13075">20962 8304 24575,'56'0'0,"-8"-1"0,9-2 0,3-2 0,-6-2 0,1-2 0,4-1 0,3 1-1432,-2 0 0,3 1 1,3-1-1,2 0 0,1 0 1,0 0 1431,-5 0 0,-1 0 0,2 0 0,1 0 0,0 0 0,1 1 0,1 0-346,-8 1 1,1 1-1,0 0 1,2 0 0,-1 1-1,1 0 1,1 0 0,-1 1-1,-1 0 346,2 1 0,0 0 0,-1 0 0,1 2 0,0-1 0,0 1 0,0 1 0,0 0 0,0 1 0,-2 0 0,1 1 0,-1 0 0,1 1 0,-1 0 0,0 1 0,0 1 0,0 0 0,0 1-170,-2 0 1,2 2 0,-1 0-1,0 0 1,0 2 0,-1-1 0,-1 1-1,-1 0 1,-2 0 169,5 1 0,-1 1 0,-2 1 0,0-1 0,-3 1 0,0 0 0,-3-1-80,8 2 0,-3 1 0,-1 0 0,-3-1 0,-2-2 80,15 3 0,-4-3 0,-4-1 0,2-3 0,1-1 0,-4 1 0,4 1 0,5 1 0,-16-3 0,2 0 0,2 0 0,1 1 0,3-1 18,-1 0 0,2 1 1,1-1-1,2 1 1,1-1-1,0-1-18,-2 0 0,1 0 0,2-1 0,-1 0 0,2 0 0,-1 0 0,1-1-34,-6 0 1,1-1 0,0 0-1,1 0 1,-1 0 0,0 0 0,-1 0-1,-2-1 34,10 1 0,0-1 0,-1 1 0,-2-1 0,-3 0 0,-3-1 829,6 0 1,-3-1 0,-5 1 0,-6-1-830,9 0 0,-20 3 585,-32 3-585,-5-3 3092,22-6-3092,34-17 0,-8 3 0,6-2 0,-8 3 0,3-1 0,1-1 1733,7 0 0,2-1 1,2 1-1734,-11 4 0,2 0 0,1 0 0,0 0 0,2 1 0,2-1 0,-1 1 0,1 1 0,2-1 0,0 0 0,0 1 0,-1 0 0,-2 2 0,-1-1 0,0 2 0,-1-1 0,-2 1 0,0 0 0,-2 0 0,-1 1 0,7 0 0,-2 0 0,-4 2 0,5 0 0,-7 1 0,11-1 0,-49 7 0</inkml:trace>
  <inkml:trace contextRef="#ctx0" brushRef="#br0" timeOffset="15256">22268 8759 24575,'37'-2'0,"-7"-3"0,10-1 0,8-2 0,13-2 0,6-2 0,2 0 0,-2 2-1469,-13 1 1,-1 1 0,0 0-1,2 0 1,3-1 0,2 1 1468,-3-1 0,3 1 0,3-1 0,1 0 0,1-1 0,1 1 0,-1 1 0,-1 0 0,-2 1 0,1 0 0,-1 0 0,-1 2 0,-1-1 0,1 1 0,-1 0 0,1 1 0,0-1 0,0 1 0,0 0 0,0 0 0,1 0 0,-1 1 0,1 0 0,1 1 0,0 1 267,-2 1 0,2 0 1,1 2-1,1 0 1,-1 0-1,-1 1 0,-3-1 1,-3 0-1,-4 0-267,6-1 0,-5 0 0,-3-1 0,-1 2 0,3 0 0,9 2 0,7 1 0,-3 0 0,-13 1 0,-22-1 1383,-23-1-1383,30 14 0,6 3 0,9 5 0,1 0 0,6 3 0,4 2-458,-17-8 1,2 0 0,2 1-1,1 1 1,1-1 457,4 3 0,1 0 0,1 1 0,0-1 0,0-1 0,0 1 0,1-1 0,-1 0 0,-1-1 0,0 0 737,5 2 0,-1-1 0,-1 0 0,-2-2-737,-8-3 0,-2-2 0,-1 0 0,-1-1-170,8 2 0,0-1 0,-2-2 170,-7-3 0,0-2 0,0-1 0,5-1 0,1-2 0,-5-1 0,-6 1 0,-4-2 0,27 1 2711,-69 0-2711,-4 1 1511,-4-2-1511,-2-2 648,7-3-648,42-10 0,10-4 0,8-1 0,-2 0 0,4-2 0,2 0-338,-7 3 0,1-2 0,1 1 0,-1 0 338,-1 0 0,1 1 0,-1 0 0,-1 0 0,11-2 0,-1 1 0,-1 0-165,-7 3 1,-1-1 0,0 1 164,-2 0 0,0 0 0,0 0 0,-3-2 0,0 0 0,0-1 0,1-1 0,0-1 0,-3-1 0,11-4 0,-4 0 0,-16 5 0,-4 2 0,-2-1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6:02:16.558"/>
    </inkml:context>
    <inkml:brush xml:id="br0">
      <inkml:brushProperty name="width" value="0.05292" units="cm"/>
      <inkml:brushProperty name="height" value="0.05292" units="cm"/>
      <inkml:brushProperty name="color" value="#FF0000"/>
    </inkml:brush>
  </inkml:definitions>
  <inkml:trace contextRef="#ctx0" brushRef="#br0">3650 14880 24575,'62'0'0,"-9"0"0,7 0 0,-12 0 0,3 0 0,5 0 0,3 0-1639,-3 0 1,3 0-1,4 0 1,2 0 0,2 0-1,2 0 1575,-9 0 1,2-1 0,2 1 0,1-1-1,2 1 1,1 0 0,1 0 0,1 1-1,1 1-137,-14 0 0,2 0 0,0 0 0,1 1 0,1-1 0,1 1 0,0 1 0,1-1 0,0 1 0,0 0 0,0 1 0,1 0 0,-1 0 201,0 1 0,1 0 0,0 0 0,0 1 0,1-1 0,0 2 0,0-1 0,1 1 0,-1 0 0,1 1 0,-1 0 0,1 1 0,-1 0 0,0 1-70,-2 0 1,0 0 0,0 1-1,1 1 1,0 0 0,0 0-1,0 1 1,0 0 0,-1 0-1,0 1 1,-1 0 0,0 0-1,-2 0 1,0 0 0,-1 0 69,5 2 0,0 1 0,0 0 0,-1 1 0,-1-1 0,0 1 0,-2 0 0,0 0 0,-2 0 0,-1 0 0,-2-1 0,0 0-75,8 3 1,0 1 0,-2 0-1,-2-1 1,-2 0 0,-2-1 0,-4 0-1,-2-2 75,19 9 0,-1 0 0,-13-5 0,-24-9 2481,-25-12-2481,-12-4 4117,1-1-4117,29-2 0,22-1 0,13-1 0,-8 2 0,5 0 0,5-1 0,3 0 196,-5 1 0,2 0 0,4 0 1,1 0-1,3-1 0,0 1-196,-12 2 0,1-1 0,1 1 0,2 0 0,0-1 0,2 1 0,0 0 0,0 0 0,1 0-358,-1 0 0,1 1 0,1-1 0,1 1 0,0 0 0,1-1 0,0 1 0,1 0 0,-1 0 0,1 1 358,-1-1 0,0 1 0,1-1 0,0 1 0,1 0 0,0 0 0,0 0 0,-1 0 0,-1 1 0,0-1 0,-2 0 0,0 1 0,-1-1 0,1 1 0,-2 0 0,1 0 0,-2 0 0,-1 0 0,-1 0 0,-1 0 0,-2 0 0,8 1 0,-1-1 0,-2 1 0,-1-1 0,-2 1 0,-3-1 0,-2 0 0,13 0 0,-3-1 0,-4-1 0,-3-3-476,-2-6 0,-3-3 0,5-2 476,0 1 0,4-1 0,5 0 0,2-2 0,3 0-69,-15 5 0,3-1 0,2-1 0,1 1 0,2-1 0,0 1 0,1-1 1,0 1 68,-7 2 0,0 0 0,0-1 0,1 1 0,0 0 0,2 0 0,1 0 0,1 1 0,2 0 0,2 1 0,-8 2 0,1 0 0,3 0 0,1 1 0,1 1 0,1-1 0,1 1 0,0-1 0,1 2 0,-1-1 0,0 1 0,0-1 0,-2 1 0,-1 1 0,-2-1 332,8 0 0,-2 0 0,0 1 0,0 0 0,-1 1 0,-1-1 1,0 1-1,-1 0 0,0 0 0,0 0 0,0 1 0,-1-1-332,1 0 0,0 1 0,1-1 0,-1 1 0,0 0 0,-1 0 0,-1 0 0,-2 0 0,-2 1 0,-2 0 0,-3 1 0,16 0 0,-2 2 0,-3 0 0,-4 0 0,-8-1 0,-9-3 0,-4-4 0,0-3-482,2 1 0,9-2 0,7-2 1,6-1-1,1 0 0,1 1 0,-4 0 482,-5 2 0,-1 1 0,1-1 0,1 1 0,0-1 0,2 1 0,2-1 0,2 0-159,-7 1 0,2-1 0,2 0 0,1 0 1,2 0-1,0 0 0,1 0 0,-1 0 1,1 0-1,-2 1 0,0 1 0,-3 0 159,6 0 0,-1 1 0,-1 0 0,0 0 0,-1 1 0,0 0 0,0 1 0,0 0 0,0 0 0,1 0 0,-1 1 0,1 0 0,0 0 0,-1 1 0,1-1 0,0 2 0,0-1 0,-1 1 0,1-1 0,0 2 310,0-1 0,1 1 1,2-1-1,-1 2 1,0-1-1,0 1 0,-3-1 1,-1 1-1,-3 0 1,-3 0-311,9 0 0,-4 0 0,-3 0 0,-1 0 0,-1 0 0,1 1 0,12-1 0,3 2 0,-3-1 0,-6 0 0,-12-2-167,-8-3 1,-3-2 166,10 0 0,6 0 0,5-1 219,-9 1 1,4 1-1,3-1 1,2 1-1,2 0-219,-7 1 0,2 0 0,2 0 0,1 0 0,1 1 0,0-1 0,0 2 185,4-1 0,0 0 0,1 1 1,0 0-1,1 0 0,0 1 0,0 0-185,-5 1 0,1 0 0,0 0 0,1 1 0,0 0 0,0 0 0,0 1 0,-1 0-404,1 0 0,1 2 1,-1-1-1,0 1 1,0 0-1,1 1 0,-1 0 1,0 0 403,-1 1 0,1 1 0,0 0 0,0 0 0,0 0 0,-1 1 0,-1 0 0,-1-1 43,2 1 0,0 1 1,-1-1-1,0 1 1,-2 0-1,-2-1 0,-3 0-43,7 2 0,-3-1 0,-3 1 0,-2-2 0,-3 0 0,11 1 0,-6-1 0,-1-3 369,-9-3 0,-2-1 0,5 0-369,10-1 0,4 1 0,5 0 0,2 1 87,-12 0 1,2 0 0,2 1 0,1 1 0,1-1-1,-1 2-87,-3-1 0,0 1 0,1 0 0,0 0 0,1 1 0,-1 0 0,1 1 0,-1 1 0,2 0 0,-1 0 0,0 1 0,0 0 0,-1 1 0,-1 0 0,5 2 0,-2 1 0,0 0 0,-1 0 0,-1 1 0,-1-1 436,6 2 1,-2-1-1,-2 1 1,0 0 0,-1-1-437,-6-1 0,0-1 0,-1 1 0,-3-2 0,-1 0 0,13 3 0,-4-2 0,-5-2 0,5 1 0,-9-3 1401,-2 1-1401,-48-3 3789,0 0-3789,0-1 2483,7-1-2483,30-3 0,0-5 0,7-1 0,4 0 0,5-1 0,4 0-621,-2 1 0,3 0 0,2 0 1,1 0 620,-8 2 0,2 0 0,0-1 0,1 2 0,-1-1 0,-1 1 0,0 1 0,1 0 0,-2 0 0,-1 1-204,6 0 0,-1 0 0,-2 1 1,-3 1 203,6 1 0,-4 1 0,-2 1 0,8 3 0,-3 2 0,-9 1 0,-2 0 0,-1-1 0,-5-1 0,2 2 0,-1-5 0,-41-4 0,0 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6:15:33.561"/>
    </inkml:context>
    <inkml:brush xml:id="br0">
      <inkml:brushProperty name="width" value="0.05292" units="cm"/>
      <inkml:brushProperty name="height" value="0.05292" units="cm"/>
      <inkml:brushProperty name="color" value="#FF0000"/>
    </inkml:brush>
  </inkml:definitions>
  <inkml:trace contextRef="#ctx0" brushRef="#br0">10285 14991 24575,'58'0'0,"0"0"0,-10 0 0,7-1 0,7 1 0,1-1 0,0 1 0,-3-1 0,3 0 0,0 1 0,-1-1 0,0 0 0,1 1 0,-6-1 0,3 1 0,0-1 0,-2 0 0,-3 1 0,-5-1 0,21 0 0,-6 0 0,-30 0 0,-32 1 0,2 0 0,-2 2 0,-1 0 0,-1 2 0,3-2 0,27 0 0,10-4 0,11 0 0,1-1 0,6-1 0,4 0-652,-2-1 0,3 0 0,2 0 0,0-1 652,-8 1 0,0-1 0,1 1 0,0-1 0,0 1 0,0-1 0,0 1 0,0-1 0,0 1 0,-1-1 0,-3 2 0,0-1 0,-1 0 0,0 0 0,0 1 0,13-2 0,1 0 0,-3 0 0,-6 0 0,-10 2 0,-4-1 0,-2 1 0,28-2 0,-28-1 0,-45 4 0</inkml:trace>
  <inkml:trace contextRef="#ctx0" brushRef="#br0" timeOffset="1279">11077 15438 24575,'35'0'0,"0"0"0,5-1 0,6-1 0,4-1 0,7-2 0,5-2 0,5 0 0,0-1-1191,-13 2 1,2 0 0,1 0-1,1-1 1,0 1 0,2-1 1190,-5 2 0,2-1 0,0 0 0,1 0 0,0 1 0,0 0 0,-1 0 0,9-1 0,0 1 0,0-1 0,0 2 0,-1 0 0,-1 0-77,-6 2 0,-1 0 0,0 1 0,-1 0 0,0 0 0,-2 0 77,3 1 0,0-1 0,-1 1 0,-2 1 0,-2 0 0,3 1 0,-2 0 0,-3 1 0,-2 1 316,20 3 1,-8 1 0,5 6 0,-38-3 0</inkml:trace>
  <inkml:trace contextRef="#ctx0" brushRef="#br0" timeOffset="6894">15823 15552 24575,'56'-7'0,"1"1"0,-1 0 0,0 0 0,1 0 0,-1-2 0,0 0 0,2 0 0,1-1 0,0-1 0,0 1 0,4-2 0,1 0 0,1-1 0,0 1 0,0-1 0,1 0-1034,-7 1 0,0 0 0,1 0 0,0 0 0,-1 0 1,1 0-1,-2 1 1034,7-1 0,0 0 0,-1 1 0,0-1 0,0 2 0,0 0 159,0 0 0,1 1 1,0 1-1,-2 0 0,-3 0 1,-5 0-1,16-1 0,-8 0 1,-1 1-1,-6 2 0,0 1 1,0 0-1</inkml:trace>
  <inkml:trace contextRef="#ctx0" brushRef="#br0" timeOffset="9115">16106 16325 24575,'39'-1'0,"3"-5"0,9-3 0,6-3 0,9-3 0,3-2-1258,-18 5 1,2-2 0,2-1 0,1 0-1,2 0 1258,-2 0 0,2-1 0,1 0 0,0-1 0,1 1 0,0 0 0,1 0 0,2-1 0,-1 0 0,1 1 0,-2 0 0,0 1 0,4 0 0,0-1 0,-2 2 0,0 0 0,-2 2 91,-6 1 0,-1 2 1,0-1-1,-3 2 0,-1 1-91,13 0 0,-2 1 0,-3 2 0,-3 2 0,-1 2 0,-6 0 0,-6 0 0,-5 1 0,7-2 0,-15 3 1280,-29 1-1280,0-1 0,0 1 0,0-1 0,0-1 0</inkml:trace>
  <inkml:trace contextRef="#ctx0" brushRef="#br0" timeOffset="11142">21407 14650 24575,'63'-4'0,"0"0"0,-11-2 0,5-2 0,3-1 0,3 0 0,-11 1 0,3 0 0,1-1 0,2 0 0,1 0 0,0 0-1065,-2 0 0,1 0 0,1 0 0,0 0 0,1-1 0,-1 1 0,0 0 1065,0 0 0,0 0 0,0 0 0,0 0 0,0 1 0,-2 0 0,-1 0 0,3 1 0,-1 0 0,-1 0 0,-1 1 0,-1 1 0,0-1 55,4 1 1,-1 0-1,0 1 1,-2 0-1,-1 0-55,4 1 0,-1 1 0,-1 0 0,-1 0 0,-3 1 0,0 0 0,-2 0 0,-5 1 758,11 0 0,-6 1-758,1-1 0,-18 3 0,-34 1 0,0 2 940,0 0 1,0-3 0,0-1-1</inkml:trace>
  <inkml:trace contextRef="#ctx0" brushRef="#br0" timeOffset="12958">21996 15039 24575,'58'0'0,"1"0"0,-1 0 0,1 0 0,0 0 0,0 0 0,2 0 0,5 0 0,-10 0 0,4 0 0,3 0 0,2 0 0,0 0 0,-1 0 0,-2 0-1199,5 0 1,-2 0 0,1 0 0,-1 0 0,0 0 0,0 0 1198,0 0 0,0 0 0,1 0 0,-1 0 0,0 0 0,1 0 294,-7 0 0,1 0 1,0 0-1,0 0 1,-2 0-1,-2 0 0,-5 0-294,9 0 0,-5 0 0,-2 1 0,-1-1 0,24-1 0,-1 0 0,-38 5 1147,-37-2-1147,0 2 0,0-1 0,-1 0 995,0-2 1,-1-1-1,1 0 1</inkml:trace>
  <inkml:trace contextRef="#ctx0" brushRef="#br0" timeOffset="35058">16330 15835 24575,'36'0'0,"3"0"0,5 0 0,2 0 0,2 0 0,14 0 0,-1 0 0,-17 0 0,-2 0 0,-3 0 0,0 0-3392,5-1 0,1 0 3392,-4-1 0,-1 1 0,19-2 0,-20 1 0</inkml:trace>
  <inkml:trace contextRef="#ctx0" brushRef="#br0" timeOffset="37174">22308 15445 24575,'34'0'0,"-2"0"0,4 0 0,13 0 0,3 0 0,6 0 0,1 0 0,-2 0 0,-1 0 0,1 0 0,2 0 0,5 0 0,2 0-327,-17 0 0,1 0 0,1 0 327,2 0 0,2 0 0,-3 0 120,15 0 1,-6 0-121,-17 0 0,-6 0 0,0 2 0,-35 1 0,2 1 0,25-2 0,6-2 0,10-3 0,6 0 0,6-1 0,5 0-500,-2-1 1,4 1 0,2-1-1,1 0 500,-10 1 0,2-1 0,0 1 0,1 0 0,-2 0 0,0 0 0,-1 1 0,0 0 0,-1 0 0,-2 1-158,3-1 1,-2 1 0,-1 0 0,-4 1 157,1 0 0,-4 1 0,-1 0 0,12 0 0,-8 0 0,-4 1 0,-10 2 0,-37 0 0,0-1 0,0-1 0</inkml:trace>
  <inkml:trace contextRef="#ctx0" brushRef="#br0" timeOffset="137388">10730 15981 24575,'47'0'0,"-12"0"0,5 0 0,14 0 0,6 0 0,-8 0 0,2 1 0,3-2-1026,7 0 1,3-1-1,1 0 1026,-15 0 0,2 1 0,-1-1 0,1 0 0,0 1 0,1-1 0,-1 0 0,-1 1 0,10-1 0,-1 0 0,-2 0 179,-8 2 0,-1 0 0,-2 0-179,16 0 0,-1 0 0,3 5 0,-5-1 604,4-3-604,-2 5 0,-65-10 0,0-2 1572,0 0-1572,4 2 364,25 1-364,33 0 0,-10 1 0,7 1 0,-7 0 0,2 0 0,3 0-493,7 0 0,2 0 1,1 1 492,-14 1 0,0 1 0,0 0 0,0 3 0,0 1 0,1 2 0,-2 0 0,-5-1 0,13 2 0,-7 1 0,-4 6 0,-18-2 0,-31-11 0,0-1 0</inkml:trace>
  <inkml:trace contextRef="#ctx0" brushRef="#br0" timeOffset="139578">16570 14997 24575,'15'0'0,"20"0"0,-2 0 0,9 0 0,7 0 0,9 0 0,4 0 0,-4 0 0,6 0 0,-1 0 0,3 0-413,-11 0 1,4 0-1,1 0 1,-2 0-1,-4 0 413,10 0 0,-5 0 0,-1 0 0,-1 0 0,0 0 0,-1 0 0,2 0 0,-1 0 0,-5 0 247,-3 0 1,-6 0-248,4 0 0,-20 0 0,-29 0 0,-1 0 0</inkml:trace>
  <inkml:trace contextRef="#ctx0" brushRef="#br0" timeOffset="141144">21466 14192 24575,'60'-21'0,"-15"8"0,4 0 0,-8 3 0,1 0 0,6 1 0,5 2 0,6 0 0,2 2 0,-2 1 0,-3 1 0,-1 1 0,1 1 0,4 0-1040,-7 1 0,3 0 0,2 1 0,1 0 0,0 1 1,-2 0 1039,9 2 0,0 0 0,-1 1 0,0 1 0,1 1 0,0 1 0,0 0 0,1 2 0,-1 0 0,-2 1-53,-2 1 0,-1 1 0,0 0 0,-2 1 0,-3 0 53,3 2 0,-1 0 0,-3-1 0,-3 1 0,3 0 0,-3 0 0,-5-2 700,1 0 1,-8-1-701,-8-2 0,-25 0 0,-10 2 3063,-2 5-3063,-4 4 2040,-4 0-2040,1-2 0,3-5 0,5-7 0,20-12 0,37-23 0,-11 5 0,6-3 0,-7 4 0,3-1 0,1-1-173,2 0 0,1 0 0,0 2 173,-3 2 0,-1 1 0,-1 1 0,13-3 0,-3 3 0,-14 5 0,-3 3 0,29-1 0,-37 5 0,1 4 0</inkml:trace>
  <inkml:trace contextRef="#ctx0" brushRef="#br0" timeOffset="148744">10632 14578 24575,'22'0'0,"17"0"0,13 0 0,-7 0 0,5 0 0,4 0 0,2 0-1327,0 0 0,3 0 0,3 0 0,1 0 0,1 0 1327,-2 0 0,2 0 0,2 0 0,0 0 0,1 0 0,-1 0 0,-8 1 0,0-1 0,0 0 0,0 0 0,0 0 0,-1 1 0,0 0 0,6 1 0,0 1 0,0-1 0,-1 1 0,-2 1 0,0-1 386,2 1 0,-1-1 0,-1 2 0,-2-1 0,-5 1-386,13 1 0,-5 2 0,-8-1 532,-6 2 0,-12-1-532,-20-4 0,-14 0 0,2-1 3641,0 2-3641,5-3 0,8 1 0,17-3 0,20 0 0,12 0 0,-24-2 0,2 0 0,6-1 0,3-2 0,8-1 0,2-3 0,-14 3 0,0-1 0,-3 0 0,-2 1 0,-4 0 0,-6 0 0,1 1 0</inkml:trace>
  <inkml:trace contextRef="#ctx0" brushRef="#br0" timeOffset="158163">10430 14753 24575,'0'63'0,"0"-21"0,0 3 0,0 7 0,0 2 0,0 8 0,0 1 0,0-2 0,0-1 0,0-4 0,0-1 0,0-2 0,0-3 0,0-6 0,0-3 0,0-3 0,0-3 0,0 28 0,0-11 0,0-11 0,0-12 0,0-9 0,0-12 0,0-4 0</inkml:trace>
  <inkml:trace contextRef="#ctx0" brushRef="#br0" timeOffset="159498">13435 14853 24575,'0'38'0,"0"0"0,0 4 0,0 2 0,0 14 0,0 5-565,0-13 0,0 2 0,0 0 565,0 2 0,0 1 0,0 0 0,0 1 0,0 1 0,0-1 0,0-7 0,0-1 0,0-1 274,0 10 1,0-4-275,0-8 0,0-4 280,0 12-280,0-23 0,0-11 0,0-11 0,0-3 0</inkml:trace>
  <inkml:trace contextRef="#ctx0" brushRef="#br0" timeOffset="160791">11907 14729 24575,'0'41'0,"0"-3"0,0 4 0,0 16 0,0 5 0,0-16 0,0 3 0,0 0-374,0 1 1,0 1 0,0-1 373,0-1 0,0-2 0,0 1 122,0 0 0,0 0 0,0-4-122,0 3 0,0-4 93,0-8 0,0-5-93,0-5 0,0-3 0,0 1 568,0-1-568,0-4 0,0-10 0,0-2 0</inkml:trace>
  <inkml:trace contextRef="#ctx0" brushRef="#br0" timeOffset="163578">16198 14476 24575,'22'0'0,"44"0"0,-5 0 0,9 0-1017,-23 0 1,4 0 0,1 0-1,2 0 1017,9 0 0,2 0 0,1 0 0,1 0-341,-11 0 1,1 0 0,1 0 0,0 0 0,0 0 340,0 0 0,0 0 0,-1 0 0,1 0 0,-1 0 0,11 0 0,-1 0 0,-1 0 0,-1 0 0,-8 0 0,0 0 0,-3 0 0,-4 0 634,14 0 0,-8 1-634,-12 0 0,-17 2 0,-27 1 0,0 2 1870,0-3-1870,0 1 2629,0-1-2629,0 0 0,0-1 0,0-1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6T06:19:15.929"/>
    </inkml:context>
    <inkml:brush xml:id="br0">
      <inkml:brushProperty name="width" value="0.05292" units="cm"/>
      <inkml:brushProperty name="height" value="0.05292" units="cm"/>
      <inkml:brushProperty name="color" value="#FF0000"/>
    </inkml:brush>
  </inkml:definitions>
  <inkml:trace contextRef="#ctx0" brushRef="#br0">25463 13945 24575,'25'0'0,"6"0"0,11 2 0,16 6 0,-21-1 0,3 0 0,11 1 0,2 0 0,10 2 0,3-1-276,-16-3 0,2-1 1,0 1 275,1-1 0,1 1 0,-1 0 0,0-1 0,0 1 0,-1-1 0,-3-1 0,-1 0 0,0 0-97,18 0 0,0 0 97,-3-2 0,-1-1 0,-1-1 0,0 0 0,0 0 0,-1 0 0,-2 0 0,-1 0 0,0 0 0,-1-1 0,-3-1 0,-1 0 0,0-1 0,-1 0 0,0-1 0,0 1 0,0 0 0,-1 0 409,-2 2 1,1 0-410,-1 1 0,1-1 101,1 1 0,-1 0-101,3 0 0,0 0 0,3 0 0,0 0 0,-1 0 0,1 0 0,0 0 0,-1 0 0,-2 0 0,-1 0 0,-3 0 0,-2 0 0,-3 0 0,-2 0 0,-3 0 0,-1 0 0,-2 0 0,-1 0 0,32 1 0,-7 2 0,-6 5 0,-4 4 0,-3 1 0,2-4 0,5-5 0,9-2 0,-26-2 0,-2 0 0,-33 0 0,-2 0 0,-5 0 0,37-6 0,31-11 0,-3 4 0,8-1 0,-11 2 0,3-1 0,2 1-411,-11 3 0,2 0 1,0 1-1,0 0 411,3 0 0,0 1 0,0 0 0,0 1 0,1 0 0,1 1 0,-2 0 0,0 1 0,10 0 0,-2 1 0,-6 0 0,2-1 0,-7 1 0,-19 2 0,1 0 0</inkml:trace>
  <inkml:trace contextRef="#ctx0" brushRef="#br0" timeOffset="2081">6787 14778 24575,'24'0'0,"22"0"0,-4 0 0,5 0 0,16 0 0,6 0-976,-12 0 0,4 0 0,1 0 976,-10 0 0,0 0 0,2 0 0,1 0-451,4 0 1,1 0 0,2 0 0,0 0 450,-9 0 0,1 0 0,1 0 0,0 0 0,-1 0 0,2 0 0,0 0 0,1 0 0,-1 0 0,0 0 0,0 0 0,-1 0 0,1 0 0,0 0 0,1 0 213,9 0 1,3 0 0,0 0-1,-4 0 1,-7 0-214,-1 0 0,-6-1 0,0 1 0,16 1 0,1-1 0,-32-5 0,-36-2 1349,0-3-1349,0 0 2312,0 2-2312,-1 3 0,-2 2 0,-2-2 0,1 0 0,8 1 0,23 0 0,4 2 0,5 0 0,15-2 0,6-1 0,-6 0 0,3 0 0,4-1-495,-8 2 0,3-1 0,2 0 0,-1 1 495,6-1 0,0 1 0,2 0 0,-1 1 0,4 0 0,0 0 0,0 1 0,-1 0 0,-2 1 0,-1 0 0,0 0 0,-2 0 0,-6 1 0,-2 0 0,-1 0 0,0 0-282,13 0 0,0 1 0,-2-1 282,-4 1 0,-1 0 0,0 0 0,4-1 0,2 1 0,-7 0 0,-3 2 0,-4-1 0,4-2 0,-18 2 0,-34 0 0</inkml:trace>
  <inkml:trace contextRef="#ctx0" brushRef="#br0" timeOffset="6054">1218 16504 24575,'55'0'0,"-11"-2"0,14 0 0,7 0 0,3-1 0,-2 1 0,-12 1 0,1 0 0,0 1 0,2-1 0,3 1 0,3-1-984,-9 0 1,4 0 0,1-1 0,3 1 0,1 0 0,1-1 0,1 1 0,-1 0 0,0 0 0,-2 1 834,0 0 1,0 0 0,-1 0 0,0 1 0,1-1 0,0 1-1,0 0 1,0 0 0,0 1 0,2 0-49,-3 1 1,0-1 0,1 1 0,0 0 0,0 1-1,1-1 1,-1 1 0,1 1 0,-1-1 0,1 1-1,-2 0 197,1 0 0,-1 1 0,0 0 0,0 0 0,-1 0 0,1 0 0,0 1 0,0 1 0,1-1 0,0 2 0,0 0 179,1 0 1,0 1-1,3 1 1,0 1 0,0-1-1,0 2 1,-1-1 0,-1 0-1,-2 0 1,-2 0-1,-4-1 1,-3-1-180,16 3 0,-7 0 0,-2-1 0,-3 0 0,0 1 0,2 0 0,8 2 0,10 2 0,0 1 0,-11-2 0,-19-4 0,-29-7 0,-22-5 0,0 0 0,43-2 0,-2-4 0,7-2 0,11-1 0,7-2 0,5 0 467,-18 2 1,3 0-1,2 0 1,1-1 0,1 1-468,-2 1 0,0-1 0,0 0 0,3 1 0,3 0 0,4 0 0,-10 3 0,4-1 0,3 1 0,2 0 0,1 0 0,1 0 0,-1 1 0,0-1 0,-2 1 0,-2 0 0,6 0 0,-2 0 0,-1 0 0,-1 1 0,0-1 0,1 1 0,1 0 0,2 0 569,-6 0 1,2 1 0,3-1-1,0 1 1,0-1 0,-1 1-1,-1 0 1,-3 0 0,-3 0 0,-4 1-570,17-1 0,-4 0 0,-5 1 0,-4-1 0,-4 1 0,7 0 0,-5-1 0,-13 1 0,-4-1 0,-33 1 0,38-12 0,13-3 0,14-5 0,-15 6 0,6-2 0,4-1 0,1 0-140,-13 4 1,2-1 0,1 0 0,1 0 0,2 1 0,0-1 139,-3 2 0,1 0 0,2 0 0,0 0 0,0 1 0,2 0 0,-1 1-532,-2 0 0,-1 1 0,2 1 1,0-1-1,0 2 0,1-1 0,0 1 1,-1 0 531,1 0 0,1 1 0,0 1 0,0-1 0,-1 1 0,1 0 0,-1 1 0,0-1 0,5 1 0,0-1 0,0 1 0,0 0 0,-2 1 0,-1-1 0,-3 1 0,9 0 0,-3-1 0,-2 1 0,-1 1 0,-2-1 0,5 1 0,-1 1 0,-3-1 0,-3-1 0,3-1 0,-3-1 0,3 0-319,-3 1 0,4 0 0,1-1 0,-1 0 319,0 0 0,1 1 0,-1-1 0,-1 0 0,-2 2 0,-1-1 0,0 1 0,-3 1 780,10 0 0,-3 1 0,-2 1-780,-11 1 0,-3 0 0,0 0 2314,13 0 0,-2 1-2314,-7 0 0,-2 3 0,-5 0 0,-1 1 0,-5 1 0,-1 2 2096,21 8-2096,-18 0 583,-18-2-583,-10-4 0,-8 0 0,-3-7 0,0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EEA480-FAED-44A7-B0CF-D7F3DF7642EB}" type="datetimeFigureOut">
              <a:rPr lang="en-PH" smtClean="0"/>
              <a:t>6/6/23</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5F1461-96C2-4222-BBBB-83024B2ACE35}" type="slidenum">
              <a:rPr lang="en-PH" smtClean="0"/>
              <a:t>‹#›</a:t>
            </a:fld>
            <a:endParaRPr lang="en-PH"/>
          </a:p>
        </p:txBody>
      </p:sp>
    </p:spTree>
    <p:extLst>
      <p:ext uri="{BB962C8B-B14F-4D97-AF65-F5344CB8AC3E}">
        <p14:creationId xmlns:p14="http://schemas.microsoft.com/office/powerpoint/2010/main" val="414861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7</a:t>
            </a:fld>
            <a:endParaRPr lang="en-PH"/>
          </a:p>
        </p:txBody>
      </p:sp>
    </p:spTree>
    <p:extLst>
      <p:ext uri="{BB962C8B-B14F-4D97-AF65-F5344CB8AC3E}">
        <p14:creationId xmlns:p14="http://schemas.microsoft.com/office/powerpoint/2010/main" val="88986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16</a:t>
            </a:fld>
            <a:endParaRPr lang="en-PH"/>
          </a:p>
        </p:txBody>
      </p:sp>
    </p:spTree>
    <p:extLst>
      <p:ext uri="{BB962C8B-B14F-4D97-AF65-F5344CB8AC3E}">
        <p14:creationId xmlns:p14="http://schemas.microsoft.com/office/powerpoint/2010/main" val="3126084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17</a:t>
            </a:fld>
            <a:endParaRPr lang="en-PH"/>
          </a:p>
        </p:txBody>
      </p:sp>
    </p:spTree>
    <p:extLst>
      <p:ext uri="{BB962C8B-B14F-4D97-AF65-F5344CB8AC3E}">
        <p14:creationId xmlns:p14="http://schemas.microsoft.com/office/powerpoint/2010/main" val="368696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18</a:t>
            </a:fld>
            <a:endParaRPr lang="en-PH"/>
          </a:p>
        </p:txBody>
      </p:sp>
    </p:spTree>
    <p:extLst>
      <p:ext uri="{BB962C8B-B14F-4D97-AF65-F5344CB8AC3E}">
        <p14:creationId xmlns:p14="http://schemas.microsoft.com/office/powerpoint/2010/main" val="206701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19</a:t>
            </a:fld>
            <a:endParaRPr lang="en-PH"/>
          </a:p>
        </p:txBody>
      </p:sp>
    </p:spTree>
    <p:extLst>
      <p:ext uri="{BB962C8B-B14F-4D97-AF65-F5344CB8AC3E}">
        <p14:creationId xmlns:p14="http://schemas.microsoft.com/office/powerpoint/2010/main" val="411089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20</a:t>
            </a:fld>
            <a:endParaRPr lang="en-PH"/>
          </a:p>
        </p:txBody>
      </p:sp>
    </p:spTree>
    <p:extLst>
      <p:ext uri="{BB962C8B-B14F-4D97-AF65-F5344CB8AC3E}">
        <p14:creationId xmlns:p14="http://schemas.microsoft.com/office/powerpoint/2010/main" val="336981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8</a:t>
            </a:fld>
            <a:endParaRPr lang="en-PH"/>
          </a:p>
        </p:txBody>
      </p:sp>
    </p:spTree>
    <p:extLst>
      <p:ext uri="{BB962C8B-B14F-4D97-AF65-F5344CB8AC3E}">
        <p14:creationId xmlns:p14="http://schemas.microsoft.com/office/powerpoint/2010/main" val="242689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9</a:t>
            </a:fld>
            <a:endParaRPr lang="en-PH"/>
          </a:p>
        </p:txBody>
      </p:sp>
    </p:spTree>
    <p:extLst>
      <p:ext uri="{BB962C8B-B14F-4D97-AF65-F5344CB8AC3E}">
        <p14:creationId xmlns:p14="http://schemas.microsoft.com/office/powerpoint/2010/main" val="1515374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10</a:t>
            </a:fld>
            <a:endParaRPr lang="en-PH"/>
          </a:p>
        </p:txBody>
      </p:sp>
    </p:spTree>
    <p:extLst>
      <p:ext uri="{BB962C8B-B14F-4D97-AF65-F5344CB8AC3E}">
        <p14:creationId xmlns:p14="http://schemas.microsoft.com/office/powerpoint/2010/main" val="1075645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11</a:t>
            </a:fld>
            <a:endParaRPr lang="en-PH"/>
          </a:p>
        </p:txBody>
      </p:sp>
    </p:spTree>
    <p:extLst>
      <p:ext uri="{BB962C8B-B14F-4D97-AF65-F5344CB8AC3E}">
        <p14:creationId xmlns:p14="http://schemas.microsoft.com/office/powerpoint/2010/main" val="2753985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12</a:t>
            </a:fld>
            <a:endParaRPr lang="en-PH"/>
          </a:p>
        </p:txBody>
      </p:sp>
    </p:spTree>
    <p:extLst>
      <p:ext uri="{BB962C8B-B14F-4D97-AF65-F5344CB8AC3E}">
        <p14:creationId xmlns:p14="http://schemas.microsoft.com/office/powerpoint/2010/main" val="329368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13</a:t>
            </a:fld>
            <a:endParaRPr lang="en-PH"/>
          </a:p>
        </p:txBody>
      </p:sp>
    </p:spTree>
    <p:extLst>
      <p:ext uri="{BB962C8B-B14F-4D97-AF65-F5344CB8AC3E}">
        <p14:creationId xmlns:p14="http://schemas.microsoft.com/office/powerpoint/2010/main" val="11627075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14</a:t>
            </a:fld>
            <a:endParaRPr lang="en-PH"/>
          </a:p>
        </p:txBody>
      </p:sp>
    </p:spTree>
    <p:extLst>
      <p:ext uri="{BB962C8B-B14F-4D97-AF65-F5344CB8AC3E}">
        <p14:creationId xmlns:p14="http://schemas.microsoft.com/office/powerpoint/2010/main" val="391218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465F1461-96C2-4222-BBBB-83024B2ACE35}" type="slidenum">
              <a:rPr lang="en-PH" smtClean="0"/>
              <a:t>15</a:t>
            </a:fld>
            <a:endParaRPr lang="en-PH"/>
          </a:p>
        </p:txBody>
      </p:sp>
    </p:spTree>
    <p:extLst>
      <p:ext uri="{BB962C8B-B14F-4D97-AF65-F5344CB8AC3E}">
        <p14:creationId xmlns:p14="http://schemas.microsoft.com/office/powerpoint/2010/main" val="2839851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B25D-D692-4F23-B4ED-47BAC79057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D28687E1-5839-4483-9223-97E95F831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A6F3144D-0DAF-4A95-8CE3-9E3003B58632}"/>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5" name="Footer Placeholder 4">
            <a:extLst>
              <a:ext uri="{FF2B5EF4-FFF2-40B4-BE49-F238E27FC236}">
                <a16:creationId xmlns:a16="http://schemas.microsoft.com/office/drawing/2014/main" id="{1440FA10-0CB8-463A-B120-7085F89FD6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404D1B-ADA8-4916-AA04-BC9ECA7216E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677878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9F04A-7FA5-4E9F-8B54-DB8594A0E13A}"/>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AE752A62-44D3-4EA0-9A11-16784DE8A6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FBA7854-ACC6-4C73-AA94-A6705D06947E}"/>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5" name="Footer Placeholder 4">
            <a:extLst>
              <a:ext uri="{FF2B5EF4-FFF2-40B4-BE49-F238E27FC236}">
                <a16:creationId xmlns:a16="http://schemas.microsoft.com/office/drawing/2014/main" id="{E439F258-510E-4F79-A669-ECAFF6D0F8C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D0B6444-D35A-4886-BE14-D09825C7B4AE}"/>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03339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2A6291-21AA-4EB6-88CB-52D2FD4E8E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80A5A1BE-4462-46EC-BBAE-1AC39802F35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11F6E3CE-84E3-455D-901C-8474EE8B8BB3}"/>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5" name="Footer Placeholder 4">
            <a:extLst>
              <a:ext uri="{FF2B5EF4-FFF2-40B4-BE49-F238E27FC236}">
                <a16:creationId xmlns:a16="http://schemas.microsoft.com/office/drawing/2014/main" id="{FBC4235A-3059-4AF8-B00F-C53C6D1BDF5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4A69A31-7A88-401C-A0EF-3B18D0EEE241}"/>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27993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2973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131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0C6F-7F93-42EE-B39A-AE4EC9E8398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A827BF09-21A7-4F3B-9ED9-BBFB5DF9BA3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DBED02A-4EC0-48FB-8CC7-FD15A51ADEC5}"/>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5" name="Footer Placeholder 4">
            <a:extLst>
              <a:ext uri="{FF2B5EF4-FFF2-40B4-BE49-F238E27FC236}">
                <a16:creationId xmlns:a16="http://schemas.microsoft.com/office/drawing/2014/main" id="{5EE19106-9346-479F-9187-1273A35FB60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FD9AAD7-8F1C-4DC4-B4E8-C650E496A1B2}"/>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5797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FF23-F845-44D8-95A6-53382C98C2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F668B851-0B9E-4142-9412-01762C257C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47C1D1-3809-4770-A127-61D443BC4A6D}"/>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5" name="Footer Placeholder 4">
            <a:extLst>
              <a:ext uri="{FF2B5EF4-FFF2-40B4-BE49-F238E27FC236}">
                <a16:creationId xmlns:a16="http://schemas.microsoft.com/office/drawing/2014/main" id="{2BC2AA6E-CAA1-423C-8CB2-8EB9E2A2E5B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39D1F0F-5C32-45A5-AD00-FC1E0FF3CFD7}"/>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8819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8E55-EF63-4434-AA4C-090F91E413C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ACC52D9-9114-49E6-B66B-5CBFB9990A7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F6EB7E5-308F-4FD2-AEBC-550EB1B0157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D4E8DAF4-52A1-4F4A-8D14-39793A6B984C}"/>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6" name="Footer Placeholder 5">
            <a:extLst>
              <a:ext uri="{FF2B5EF4-FFF2-40B4-BE49-F238E27FC236}">
                <a16:creationId xmlns:a16="http://schemas.microsoft.com/office/drawing/2014/main" id="{11653C25-A0D0-4BDC-BCAD-219E77A2F0E9}"/>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B5E2776-3ABF-4D50-B5D8-CE9CA13ECA38}"/>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2747223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218C-D2A6-4541-BA52-49CC08D4791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54F4D3EF-4885-41BD-B1DA-2D8DB5ABC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F3403D4-9B77-4EB5-B0A1-E79D4B3BF7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B3B31272-9211-4F78-8C0C-1AC0EF66E6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EB597C7-3D5D-4E45-BF5C-1EB7CC473AC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69EBA75E-EEDC-4E95-B13D-2B00DB81F02A}"/>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8" name="Footer Placeholder 7">
            <a:extLst>
              <a:ext uri="{FF2B5EF4-FFF2-40B4-BE49-F238E27FC236}">
                <a16:creationId xmlns:a16="http://schemas.microsoft.com/office/drawing/2014/main" id="{97E97B82-93EE-4E13-8EB8-FA0123C52514}"/>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2F4C9F01-7154-49DA-9509-D8FB6BC4A12B}"/>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50411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5756-F873-4E3C-8E36-49E269096F31}"/>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5651333D-8F2A-4056-A85B-26F02495FBBD}"/>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4" name="Footer Placeholder 3">
            <a:extLst>
              <a:ext uri="{FF2B5EF4-FFF2-40B4-BE49-F238E27FC236}">
                <a16:creationId xmlns:a16="http://schemas.microsoft.com/office/drawing/2014/main" id="{6020A59F-1B80-466C-998F-47AB3BC52E59}"/>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682A4FA4-34A3-49C3-B62F-8BBA35A65B3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4068225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D6E71D-5EF8-41D8-8F71-44DE718DDD67}"/>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3" name="Footer Placeholder 2">
            <a:extLst>
              <a:ext uri="{FF2B5EF4-FFF2-40B4-BE49-F238E27FC236}">
                <a16:creationId xmlns:a16="http://schemas.microsoft.com/office/drawing/2014/main" id="{71A605E6-2121-4175-9B02-84F3D524BD84}"/>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08253DA1-42CA-434F-84BC-9424C17CEF49}"/>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3679761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ADEB3-3A48-4208-8510-7575BA8CE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3FA8C4E7-8664-43D0-B26A-C8A6293E0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32F92C1-E474-4315-B1B5-9363CD24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63FAF5-9312-48A5-9A2B-4353DCBF7B56}"/>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6" name="Footer Placeholder 5">
            <a:extLst>
              <a:ext uri="{FF2B5EF4-FFF2-40B4-BE49-F238E27FC236}">
                <a16:creationId xmlns:a16="http://schemas.microsoft.com/office/drawing/2014/main" id="{150E88E7-F31D-4B91-BC88-289190D65D7C}"/>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83F66E6A-69C3-4540-90D0-9CD6D517A585}"/>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183086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559D-55C6-463C-B812-0BBE76CFC4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527B1D3-29E0-4BE4-B89B-4F7CA9904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9587EC-458B-497B-AA07-6533097DE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2E6B5F2-B204-41C8-A514-EA4AFD931031}"/>
              </a:ext>
            </a:extLst>
          </p:cNvPr>
          <p:cNvSpPr>
            <a:spLocks noGrp="1"/>
          </p:cNvSpPr>
          <p:nvPr>
            <p:ph type="dt" sz="half" idx="10"/>
          </p:nvPr>
        </p:nvSpPr>
        <p:spPr/>
        <p:txBody>
          <a:bodyPr/>
          <a:lstStyle/>
          <a:p>
            <a:fld id="{E3F2C046-3488-4271-867B-6B64A28EF1DF}" type="datetimeFigureOut">
              <a:rPr lang="en-PH" smtClean="0"/>
              <a:t>6/6/23</a:t>
            </a:fld>
            <a:endParaRPr lang="en-PH"/>
          </a:p>
        </p:txBody>
      </p:sp>
      <p:sp>
        <p:nvSpPr>
          <p:cNvPr id="6" name="Footer Placeholder 5">
            <a:extLst>
              <a:ext uri="{FF2B5EF4-FFF2-40B4-BE49-F238E27FC236}">
                <a16:creationId xmlns:a16="http://schemas.microsoft.com/office/drawing/2014/main" id="{4ED1BCF4-8179-42AF-9620-F0F4F926E6F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DD3AC17-18F8-4FDF-9574-4F95B403D89D}"/>
              </a:ext>
            </a:extLst>
          </p:cNvPr>
          <p:cNvSpPr>
            <a:spLocks noGrp="1"/>
          </p:cNvSpPr>
          <p:nvPr>
            <p:ph type="sldNum" sz="quarter" idx="12"/>
          </p:nvPr>
        </p:nvSpPr>
        <p:spPr/>
        <p:txBody>
          <a:bodyPr/>
          <a:lstStyle/>
          <a:p>
            <a:fld id="{DC8B5B55-255C-4B50-9FAA-ACBE42363FF9}" type="slidenum">
              <a:rPr lang="en-PH" smtClean="0"/>
              <a:t>‹#›</a:t>
            </a:fld>
            <a:endParaRPr lang="en-PH"/>
          </a:p>
        </p:txBody>
      </p:sp>
    </p:spTree>
    <p:extLst>
      <p:ext uri="{BB962C8B-B14F-4D97-AF65-F5344CB8AC3E}">
        <p14:creationId xmlns:p14="http://schemas.microsoft.com/office/powerpoint/2010/main" val="69665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1D338B-0952-4892-A4B2-4C538D51A1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7D315304-8128-4E9F-9978-526D692877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DC6EE1AF-429D-4481-9F12-F226EC8CE2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2C046-3488-4271-867B-6B64A28EF1DF}" type="datetimeFigureOut">
              <a:rPr lang="en-PH" smtClean="0"/>
              <a:t>6/6/23</a:t>
            </a:fld>
            <a:endParaRPr lang="en-PH"/>
          </a:p>
        </p:txBody>
      </p:sp>
      <p:sp>
        <p:nvSpPr>
          <p:cNvPr id="5" name="Footer Placeholder 4">
            <a:extLst>
              <a:ext uri="{FF2B5EF4-FFF2-40B4-BE49-F238E27FC236}">
                <a16:creationId xmlns:a16="http://schemas.microsoft.com/office/drawing/2014/main" id="{D079E95B-93B1-4DBA-9E1D-9311EF3E3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D88A94E2-C76D-4DE0-94E9-24E315B27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B5B55-255C-4B50-9FAA-ACBE42363FF9}" type="slidenum">
              <a:rPr lang="en-PH" smtClean="0"/>
              <a:t>‹#›</a:t>
            </a:fld>
            <a:endParaRPr lang="en-PH"/>
          </a:p>
        </p:txBody>
      </p:sp>
    </p:spTree>
    <p:extLst>
      <p:ext uri="{BB962C8B-B14F-4D97-AF65-F5344CB8AC3E}">
        <p14:creationId xmlns:p14="http://schemas.microsoft.com/office/powerpoint/2010/main" val="804751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8008444"/>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3.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davidsilver.uk/wp-content/uploads/2020/03/intro_RL.pdf" TargetMode="External"/><Relationship Id="rId2" Type="http://schemas.openxmlformats.org/officeDocument/2006/relationships/hyperlink" Target="https://web.stanford.edu/class/cs234/slides/lecture1.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1" name="Rectangle: Rounded Corners 10">
            <a:extLst>
              <a:ext uri="{FF2B5EF4-FFF2-40B4-BE49-F238E27FC236}">
                <a16:creationId xmlns:a16="http://schemas.microsoft.com/office/drawing/2014/main" id="{FC0E6401-2C04-467C-AAEB-D904A2EAFC7C}"/>
              </a:ext>
            </a:extLst>
          </p:cNvPr>
          <p:cNvSpPr/>
          <p:nvPr/>
        </p:nvSpPr>
        <p:spPr>
          <a:xfrm>
            <a:off x="2726346" y="1536398"/>
            <a:ext cx="6603023" cy="1037442"/>
          </a:xfrm>
          <a:prstGeom prst="round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US" sz="2400" b="1" dirty="0">
                <a:solidFill>
                  <a:schemeClr val="bg1"/>
                </a:solidFill>
                <a:latin typeface="Abadi" panose="020B0604020104020204" pitchFamily="34" charset="0"/>
              </a:rPr>
              <a:t>D</a:t>
            </a:r>
            <a:r>
              <a:rPr lang="en-PH" sz="2400" b="1" dirty="0" err="1">
                <a:solidFill>
                  <a:schemeClr val="bg1"/>
                </a:solidFill>
                <a:latin typeface="Abadi" panose="020B0604020104020204" pitchFamily="34" charset="0"/>
              </a:rPr>
              <a:t>eep</a:t>
            </a:r>
            <a:r>
              <a:rPr lang="en-PH" sz="2400" b="1">
                <a:solidFill>
                  <a:schemeClr val="bg1"/>
                </a:solidFill>
                <a:latin typeface="Abadi" panose="020B0604020104020204" pitchFamily="34" charset="0"/>
              </a:rPr>
              <a:t> Q-Learning</a:t>
            </a:r>
            <a:endParaRPr lang="en-PH" sz="2400" b="1" dirty="0">
              <a:solidFill>
                <a:schemeClr val="bg1"/>
              </a:solidFill>
              <a:latin typeface="Abadi" panose="020B0604020104020204" pitchFamily="34" charset="0"/>
            </a:endParaRPr>
          </a:p>
        </p:txBody>
      </p:sp>
      <p:sp>
        <p:nvSpPr>
          <p:cNvPr id="2" name="TextBox 1">
            <a:extLst>
              <a:ext uri="{FF2B5EF4-FFF2-40B4-BE49-F238E27FC236}">
                <a16:creationId xmlns:a16="http://schemas.microsoft.com/office/drawing/2014/main" id="{23C7CA10-DCF9-4EDB-8E1E-32C3B0F020E9}"/>
              </a:ext>
            </a:extLst>
          </p:cNvPr>
          <p:cNvSpPr txBox="1"/>
          <p:nvPr/>
        </p:nvSpPr>
        <p:spPr>
          <a:xfrm>
            <a:off x="3710355" y="2798965"/>
            <a:ext cx="4369777" cy="707886"/>
          </a:xfrm>
          <a:prstGeom prst="rect">
            <a:avLst/>
          </a:prstGeom>
          <a:noFill/>
        </p:spPr>
        <p:txBody>
          <a:bodyPr wrap="square" rtlCol="0">
            <a:spAutoFit/>
          </a:bodyPr>
          <a:lstStyle/>
          <a:p>
            <a:pPr algn="ctr"/>
            <a:r>
              <a:rPr lang="en-PH" sz="2400" b="1" dirty="0" err="1">
                <a:solidFill>
                  <a:schemeClr val="tx1">
                    <a:lumMod val="95000"/>
                    <a:lumOff val="5000"/>
                  </a:schemeClr>
                </a:solidFill>
                <a:latin typeface="Book Antiqua" panose="02040602050305030304" pitchFamily="18" charset="0"/>
              </a:rPr>
              <a:t>Elizer</a:t>
            </a:r>
            <a:r>
              <a:rPr lang="en-PH" sz="2400" b="1" dirty="0">
                <a:solidFill>
                  <a:schemeClr val="tx1">
                    <a:lumMod val="95000"/>
                    <a:lumOff val="5000"/>
                  </a:schemeClr>
                </a:solidFill>
                <a:latin typeface="Book Antiqua" panose="02040602050305030304" pitchFamily="18" charset="0"/>
              </a:rPr>
              <a:t> </a:t>
            </a:r>
            <a:r>
              <a:rPr lang="en-PH" sz="2400" b="1" dirty="0" err="1">
                <a:solidFill>
                  <a:schemeClr val="tx1">
                    <a:lumMod val="95000"/>
                    <a:lumOff val="5000"/>
                  </a:schemeClr>
                </a:solidFill>
                <a:latin typeface="Book Antiqua" panose="02040602050305030304" pitchFamily="18" charset="0"/>
              </a:rPr>
              <a:t>Ponio</a:t>
            </a:r>
            <a:r>
              <a:rPr lang="en-PH" sz="2400" b="1">
                <a:solidFill>
                  <a:schemeClr val="tx1">
                    <a:lumMod val="95000"/>
                    <a:lumOff val="5000"/>
                  </a:schemeClr>
                </a:solidFill>
                <a:latin typeface="Book Antiqua" panose="02040602050305030304" pitchFamily="18" charset="0"/>
              </a:rPr>
              <a:t> Jr.</a:t>
            </a:r>
            <a:endParaRPr lang="en-PH" sz="2400" b="1" dirty="0">
              <a:solidFill>
                <a:schemeClr val="tx1">
                  <a:lumMod val="95000"/>
                  <a:lumOff val="5000"/>
                </a:schemeClr>
              </a:solidFill>
              <a:latin typeface="Book Antiqua" panose="02040602050305030304" pitchFamily="18" charset="0"/>
            </a:endParaRPr>
          </a:p>
          <a:p>
            <a:pPr algn="ctr"/>
            <a:r>
              <a:rPr lang="en-PH" sz="1600" dirty="0">
                <a:solidFill>
                  <a:schemeClr val="tx1">
                    <a:lumMod val="95000"/>
                    <a:lumOff val="5000"/>
                  </a:schemeClr>
                </a:solidFill>
                <a:latin typeface="Book Antiqua" panose="02040602050305030304" pitchFamily="18" charset="0"/>
              </a:rPr>
              <a:t>Faculty Member</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16" name="TextBox 15">
            <a:extLst>
              <a:ext uri="{FF2B5EF4-FFF2-40B4-BE49-F238E27FC236}">
                <a16:creationId xmlns:a16="http://schemas.microsoft.com/office/drawing/2014/main" id="{54DB2FD2-DBDA-4BB9-96A3-9CCAACFDF96D}"/>
              </a:ext>
            </a:extLst>
          </p:cNvPr>
          <p:cNvSpPr txBox="1"/>
          <p:nvPr/>
        </p:nvSpPr>
        <p:spPr>
          <a:xfrm>
            <a:off x="2741002" y="3731976"/>
            <a:ext cx="6308482" cy="861774"/>
          </a:xfrm>
          <a:prstGeom prst="rect">
            <a:avLst/>
          </a:prstGeom>
          <a:noFill/>
        </p:spPr>
        <p:txBody>
          <a:bodyPr wrap="square" rtlCol="0">
            <a:spAutoFit/>
          </a:bodyPr>
          <a:lstStyle/>
          <a:p>
            <a:pPr algn="ctr"/>
            <a:r>
              <a:rPr lang="en-PH" sz="1600" b="1">
                <a:solidFill>
                  <a:schemeClr val="tx1">
                    <a:lumMod val="95000"/>
                    <a:lumOff val="5000"/>
                  </a:schemeClr>
                </a:solidFill>
                <a:latin typeface="Book Antiqua" panose="02040602050305030304" pitchFamily="18" charset="0"/>
              </a:rPr>
              <a:t>Department of Computer Science</a:t>
            </a:r>
          </a:p>
          <a:p>
            <a:pPr algn="ctr"/>
            <a:r>
              <a:rPr lang="en-PH" sz="1600">
                <a:solidFill>
                  <a:schemeClr val="tx1">
                    <a:lumMod val="95000"/>
                    <a:lumOff val="5000"/>
                  </a:schemeClr>
                </a:solidFill>
                <a:latin typeface="Book Antiqua" panose="02040602050305030304" pitchFamily="18" charset="0"/>
              </a:rPr>
              <a:t>College of Computing and Information Technologies (CCIT)</a:t>
            </a:r>
          </a:p>
          <a:p>
            <a:pPr algn="ctr"/>
            <a:r>
              <a:rPr lang="en-PH" sz="1600">
                <a:solidFill>
                  <a:schemeClr val="tx1">
                    <a:lumMod val="95000"/>
                    <a:lumOff val="5000"/>
                  </a:schemeClr>
                </a:solidFill>
                <a:latin typeface="Book Antiqua" panose="02040602050305030304" pitchFamily="18" charset="0"/>
              </a:rPr>
              <a:t>National University</a:t>
            </a:r>
          </a:p>
        </p:txBody>
      </p:sp>
    </p:spTree>
    <p:extLst>
      <p:ext uri="{BB962C8B-B14F-4D97-AF65-F5344CB8AC3E}">
        <p14:creationId xmlns:p14="http://schemas.microsoft.com/office/powerpoint/2010/main" val="726932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Preprocessing</a:t>
            </a:r>
            <a:endParaRPr lang="en-PH" b="1" dirty="0">
              <a:latin typeface="+mn-lt"/>
            </a:endParaRPr>
          </a:p>
        </p:txBody>
      </p:sp>
      <p:pic>
        <p:nvPicPr>
          <p:cNvPr id="10" name="Picture 9" descr="A picture containing screenshot, text, computer, electronics&#10;&#10;Description automatically generated">
            <a:extLst>
              <a:ext uri="{FF2B5EF4-FFF2-40B4-BE49-F238E27FC236}">
                <a16:creationId xmlns:a16="http://schemas.microsoft.com/office/drawing/2014/main" id="{D818E408-D525-A2CA-ED08-0F31E8F96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3021" y="1162051"/>
            <a:ext cx="5137381" cy="2889777"/>
          </a:xfrm>
          <a:prstGeom prst="rect">
            <a:avLst/>
          </a:prstGeom>
        </p:spPr>
      </p:pic>
      <p:sp>
        <p:nvSpPr>
          <p:cNvPr id="12" name="TextBox 11">
            <a:extLst>
              <a:ext uri="{FF2B5EF4-FFF2-40B4-BE49-F238E27FC236}">
                <a16:creationId xmlns:a16="http://schemas.microsoft.com/office/drawing/2014/main" id="{08ABBB89-9023-9474-716A-C1DAF7270C57}"/>
              </a:ext>
            </a:extLst>
          </p:cNvPr>
          <p:cNvSpPr txBox="1"/>
          <p:nvPr/>
        </p:nvSpPr>
        <p:spPr>
          <a:xfrm>
            <a:off x="266700" y="4287591"/>
            <a:ext cx="11658600" cy="1938992"/>
          </a:xfrm>
          <a:prstGeom prst="rect">
            <a:avLst/>
          </a:prstGeom>
          <a:noFill/>
        </p:spPr>
        <p:txBody>
          <a:bodyPr wrap="square">
            <a:spAutoFit/>
          </a:bodyPr>
          <a:lstStyle/>
          <a:p>
            <a:pPr marL="342900" indent="-342900" algn="l">
              <a:buFont typeface="Wingdings" panose="05000000000000000000" pitchFamily="2" charset="2"/>
              <a:buChar char="§"/>
            </a:pPr>
            <a:r>
              <a:rPr lang="en-US" sz="2400" b="1" i="0" dirty="0">
                <a:solidFill>
                  <a:srgbClr val="0070C0"/>
                </a:solidFill>
                <a:effectLst/>
                <a:latin typeface="Calibri (Body)"/>
              </a:rPr>
              <a:t>Reduce</a:t>
            </a:r>
            <a:r>
              <a:rPr lang="en-US" sz="2400" b="1" i="0" dirty="0">
                <a:effectLst/>
                <a:latin typeface="Calibri (Body)"/>
              </a:rPr>
              <a:t> </a:t>
            </a:r>
            <a:r>
              <a:rPr lang="en-US" sz="2400" i="0" dirty="0">
                <a:effectLst/>
                <a:latin typeface="Calibri (Body)"/>
              </a:rPr>
              <a:t>the state space to </a:t>
            </a:r>
            <a:r>
              <a:rPr lang="en-US" sz="2400" b="1" i="0" dirty="0">
                <a:effectLst/>
                <a:latin typeface="Calibri (Body)"/>
              </a:rPr>
              <a:t>84x84</a:t>
            </a:r>
            <a:r>
              <a:rPr lang="en-US" sz="2400" i="0" dirty="0">
                <a:effectLst/>
                <a:latin typeface="Calibri (Body)"/>
              </a:rPr>
              <a:t>.</a:t>
            </a:r>
            <a:endParaRPr lang="en-US" sz="2400" i="0" dirty="0">
              <a:solidFill>
                <a:srgbClr val="0070C0"/>
              </a:solidFill>
              <a:effectLst/>
              <a:latin typeface="Calibri (Body)"/>
            </a:endParaRPr>
          </a:p>
          <a:p>
            <a:pPr marL="342900" indent="-342900" algn="l">
              <a:buFont typeface="Wingdings" panose="05000000000000000000" pitchFamily="2" charset="2"/>
              <a:buChar char="§"/>
            </a:pPr>
            <a:r>
              <a:rPr lang="en-US" sz="2400" b="1" i="0" dirty="0">
                <a:solidFill>
                  <a:srgbClr val="0070C0"/>
                </a:solidFill>
                <a:effectLst/>
                <a:latin typeface="Calibri (Body)"/>
              </a:rPr>
              <a:t>Grayscale each frame</a:t>
            </a:r>
            <a:r>
              <a:rPr lang="en-US" sz="2400" b="0" i="0" dirty="0">
                <a:effectLst/>
                <a:latin typeface="Calibri (Body)"/>
              </a:rPr>
              <a:t>. Colors in Atari environments don’t add important information.</a:t>
            </a:r>
          </a:p>
          <a:p>
            <a:pPr marL="342900" indent="-342900" algn="l">
              <a:buFont typeface="Wingdings" panose="05000000000000000000" pitchFamily="2" charset="2"/>
              <a:buChar char="§"/>
            </a:pPr>
            <a:r>
              <a:rPr lang="en-US" sz="2400" b="0" i="0" dirty="0">
                <a:effectLst/>
                <a:latin typeface="Calibri (Body)"/>
              </a:rPr>
              <a:t>We can also </a:t>
            </a:r>
            <a:r>
              <a:rPr lang="en-US" sz="2400" b="1" i="0" dirty="0">
                <a:solidFill>
                  <a:srgbClr val="0070C0"/>
                </a:solidFill>
                <a:effectLst/>
                <a:latin typeface="Calibri (Body)"/>
              </a:rPr>
              <a:t>crop a part of the screen in some games</a:t>
            </a:r>
            <a:r>
              <a:rPr lang="en-US" sz="2400" b="0" i="0" dirty="0">
                <a:solidFill>
                  <a:srgbClr val="0070C0"/>
                </a:solidFill>
                <a:effectLst/>
                <a:latin typeface="Calibri (Body)"/>
              </a:rPr>
              <a:t> </a:t>
            </a:r>
            <a:r>
              <a:rPr lang="en-US" sz="2400" i="0" dirty="0">
                <a:effectLst/>
                <a:latin typeface="Calibri (Body)"/>
              </a:rPr>
              <a:t>if</a:t>
            </a:r>
            <a:r>
              <a:rPr lang="en-US" sz="2400" b="1" i="0" dirty="0">
                <a:solidFill>
                  <a:srgbClr val="0070C0"/>
                </a:solidFill>
                <a:effectLst/>
                <a:latin typeface="Calibri (Body)"/>
              </a:rPr>
              <a:t> </a:t>
            </a:r>
            <a:r>
              <a:rPr lang="en-US" sz="2400" b="0" i="0" dirty="0">
                <a:effectLst/>
                <a:latin typeface="Calibri (Body)"/>
              </a:rPr>
              <a:t>it does not contain important information. </a:t>
            </a:r>
          </a:p>
          <a:p>
            <a:pPr marL="342900" indent="-342900" algn="l">
              <a:buFont typeface="Wingdings" panose="05000000000000000000" pitchFamily="2" charset="2"/>
              <a:buChar char="§"/>
            </a:pPr>
            <a:r>
              <a:rPr lang="en-US" sz="2400" b="1" dirty="0">
                <a:solidFill>
                  <a:srgbClr val="0070C0"/>
                </a:solidFill>
                <a:latin typeface="Calibri (Body)"/>
              </a:rPr>
              <a:t>S</a:t>
            </a:r>
            <a:r>
              <a:rPr lang="en-US" sz="2400" b="1" i="0" dirty="0">
                <a:solidFill>
                  <a:srgbClr val="0070C0"/>
                </a:solidFill>
                <a:effectLst/>
                <a:latin typeface="Calibri (Body)"/>
              </a:rPr>
              <a:t>tack four frames </a:t>
            </a:r>
            <a:r>
              <a:rPr lang="en-US" sz="2400" b="0" i="0" dirty="0">
                <a:effectLst/>
                <a:latin typeface="Calibri (Body)"/>
              </a:rPr>
              <a:t>together.</a:t>
            </a:r>
          </a:p>
        </p:txBody>
      </p:sp>
    </p:spTree>
    <p:extLst>
      <p:ext uri="{BB962C8B-B14F-4D97-AF65-F5344CB8AC3E}">
        <p14:creationId xmlns:p14="http://schemas.microsoft.com/office/powerpoint/2010/main" val="10439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Stacking Frames</a:t>
            </a:r>
            <a:endParaRPr lang="en-PH" b="1" dirty="0">
              <a:latin typeface="+mn-lt"/>
            </a:endParaRPr>
          </a:p>
        </p:txBody>
      </p:sp>
      <p:sp>
        <p:nvSpPr>
          <p:cNvPr id="12" name="TextBox 11">
            <a:extLst>
              <a:ext uri="{FF2B5EF4-FFF2-40B4-BE49-F238E27FC236}">
                <a16:creationId xmlns:a16="http://schemas.microsoft.com/office/drawing/2014/main" id="{08ABBB89-9023-9474-716A-C1DAF7270C57}"/>
              </a:ext>
            </a:extLst>
          </p:cNvPr>
          <p:cNvSpPr txBox="1"/>
          <p:nvPr/>
        </p:nvSpPr>
        <p:spPr>
          <a:xfrm>
            <a:off x="266700" y="4147891"/>
            <a:ext cx="11658600" cy="1785104"/>
          </a:xfrm>
          <a:prstGeom prst="rect">
            <a:avLst/>
          </a:prstGeom>
          <a:noFill/>
        </p:spPr>
        <p:txBody>
          <a:bodyPr wrap="square">
            <a:spAutoFit/>
          </a:bodyPr>
          <a:lstStyle/>
          <a:p>
            <a:pPr marL="342900" indent="-342900" algn="l">
              <a:buFont typeface="Wingdings" panose="05000000000000000000" pitchFamily="2" charset="2"/>
              <a:buChar char="§"/>
            </a:pPr>
            <a:r>
              <a:rPr lang="en-US" sz="2200" b="1" i="0" dirty="0">
                <a:solidFill>
                  <a:srgbClr val="0070C0"/>
                </a:solidFill>
                <a:effectLst/>
                <a:latin typeface="Calibri (Body)"/>
              </a:rPr>
              <a:t>Why do we stack four frames together?</a:t>
            </a:r>
            <a:r>
              <a:rPr lang="en-US" sz="2200" i="0" dirty="0">
                <a:solidFill>
                  <a:srgbClr val="0070C0"/>
                </a:solidFill>
                <a:effectLst/>
                <a:latin typeface="Calibri (Body)"/>
              </a:rPr>
              <a:t> </a:t>
            </a:r>
            <a:r>
              <a:rPr lang="en-US" sz="2200" b="0" i="0" dirty="0">
                <a:effectLst/>
                <a:latin typeface="Calibri (Body)"/>
              </a:rPr>
              <a:t>We stack frames together because it helps us </a:t>
            </a:r>
            <a:r>
              <a:rPr lang="en-US" sz="2200" b="1" i="0" dirty="0">
                <a:solidFill>
                  <a:srgbClr val="0070C0"/>
                </a:solidFill>
                <a:effectLst/>
                <a:latin typeface="Calibri (Body)"/>
              </a:rPr>
              <a:t>handle the problem of temporal limitation</a:t>
            </a:r>
            <a:r>
              <a:rPr lang="en-US" sz="2200" b="0" i="0" dirty="0">
                <a:effectLst/>
                <a:latin typeface="Calibri (Body)"/>
              </a:rPr>
              <a:t>.</a:t>
            </a:r>
          </a:p>
          <a:p>
            <a:pPr marL="342900" indent="-342900" algn="l">
              <a:buFont typeface="Wingdings" panose="05000000000000000000" pitchFamily="2" charset="2"/>
              <a:buChar char="§"/>
            </a:pPr>
            <a:endParaRPr lang="en-US" sz="2200" dirty="0">
              <a:latin typeface="Calibri (Body)"/>
            </a:endParaRPr>
          </a:p>
          <a:p>
            <a:pPr marL="342900" indent="-342900" algn="l">
              <a:buFont typeface="Wingdings" panose="05000000000000000000" pitchFamily="2" charset="2"/>
              <a:buChar char="§"/>
            </a:pPr>
            <a:r>
              <a:rPr lang="en-US" sz="2200" dirty="0">
                <a:latin typeface="Calibri (Body)"/>
              </a:rPr>
              <a:t>Using only</a:t>
            </a:r>
            <a:r>
              <a:rPr lang="en-US" sz="2200" b="0" i="0" dirty="0">
                <a:effectLst/>
                <a:latin typeface="Calibri (Body)"/>
              </a:rPr>
              <a:t> one frame is </a:t>
            </a:r>
            <a:r>
              <a:rPr lang="en-US" sz="2200" b="1" i="0" dirty="0">
                <a:solidFill>
                  <a:srgbClr val="0070C0"/>
                </a:solidFill>
                <a:effectLst/>
                <a:latin typeface="Calibri (Body)"/>
              </a:rPr>
              <a:t>not enough to have a sense of motion</a:t>
            </a:r>
            <a:r>
              <a:rPr lang="en-US" sz="2200" b="0" i="0" dirty="0">
                <a:effectLst/>
                <a:latin typeface="Calibri (Body)"/>
              </a:rPr>
              <a:t>. </a:t>
            </a:r>
            <a:r>
              <a:rPr lang="en-US" sz="2200" dirty="0">
                <a:latin typeface="Calibri (Body)"/>
              </a:rPr>
              <a:t>I</a:t>
            </a:r>
            <a:r>
              <a:rPr lang="en-US" sz="2200" b="0" i="0" dirty="0">
                <a:effectLst/>
                <a:latin typeface="Calibri (Body)"/>
              </a:rPr>
              <a:t>f </a:t>
            </a:r>
            <a:r>
              <a:rPr lang="en-US" sz="2200" dirty="0">
                <a:latin typeface="Calibri (Body)"/>
              </a:rPr>
              <a:t>we</a:t>
            </a:r>
            <a:r>
              <a:rPr lang="en-US" sz="2200" b="0" i="0" dirty="0">
                <a:effectLst/>
                <a:latin typeface="Calibri (Body)"/>
              </a:rPr>
              <a:t> add three more frames, </a:t>
            </a:r>
            <a:r>
              <a:rPr lang="en-US" sz="2200" i="0" dirty="0">
                <a:effectLst/>
                <a:latin typeface="Calibri (Body)"/>
              </a:rPr>
              <a:t>we can see the direction of the ball is going to the right.</a:t>
            </a:r>
          </a:p>
        </p:txBody>
      </p:sp>
      <p:pic>
        <p:nvPicPr>
          <p:cNvPr id="3" name="Picture 2" descr="A picture containing text, screenshot, font, graphics&#10;&#10;Description automatically generated">
            <a:extLst>
              <a:ext uri="{FF2B5EF4-FFF2-40B4-BE49-F238E27FC236}">
                <a16:creationId xmlns:a16="http://schemas.microsoft.com/office/drawing/2014/main" id="{E2BFB1D6-017B-3AB0-2D1C-C7D3B29AD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198" y="1315750"/>
            <a:ext cx="4461008" cy="2509317"/>
          </a:xfrm>
          <a:prstGeom prst="rect">
            <a:avLst/>
          </a:prstGeom>
        </p:spPr>
      </p:pic>
      <p:pic>
        <p:nvPicPr>
          <p:cNvPr id="11" name="Picture 10" descr="A picture containing text, screenshot, font, design&#10;&#10;Description automatically generated">
            <a:extLst>
              <a:ext uri="{FF2B5EF4-FFF2-40B4-BE49-F238E27FC236}">
                <a16:creationId xmlns:a16="http://schemas.microsoft.com/office/drawing/2014/main" id="{B30F174D-D887-E805-0BC1-1695B1CCE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36735" y="1315750"/>
            <a:ext cx="4456715" cy="2506902"/>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4D08FA9-40E2-10B4-9584-04DD262ABDA5}"/>
                  </a:ext>
                </a:extLst>
              </p14:cNvPr>
              <p14:cNvContentPartPr/>
              <p14:nvPr/>
            </p14:nvContentPartPr>
            <p14:xfrm>
              <a:off x="2305080" y="2813040"/>
              <a:ext cx="8473320" cy="581040"/>
            </p14:xfrm>
          </p:contentPart>
        </mc:Choice>
        <mc:Fallback>
          <p:pic>
            <p:nvPicPr>
              <p:cNvPr id="2" name="Ink 1">
                <a:extLst>
                  <a:ext uri="{FF2B5EF4-FFF2-40B4-BE49-F238E27FC236}">
                    <a16:creationId xmlns:a16="http://schemas.microsoft.com/office/drawing/2014/main" id="{04D08FA9-40E2-10B4-9584-04DD262ABDA5}"/>
                  </a:ext>
                </a:extLst>
              </p:cNvPr>
              <p:cNvPicPr/>
              <p:nvPr/>
            </p:nvPicPr>
            <p:blipFill>
              <a:blip r:embed="rId6"/>
              <a:stretch>
                <a:fillRect/>
              </a:stretch>
            </p:blipFill>
            <p:spPr>
              <a:xfrm>
                <a:off x="2295720" y="2803680"/>
                <a:ext cx="8492040" cy="599760"/>
              </a:xfrm>
              <a:prstGeom prst="rect">
                <a:avLst/>
              </a:prstGeom>
            </p:spPr>
          </p:pic>
        </mc:Fallback>
      </mc:AlternateContent>
    </p:spTree>
    <p:extLst>
      <p:ext uri="{BB962C8B-B14F-4D97-AF65-F5344CB8AC3E}">
        <p14:creationId xmlns:p14="http://schemas.microsoft.com/office/powerpoint/2010/main" val="4059064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Stacking Frames</a:t>
            </a:r>
            <a:endParaRPr lang="en-PH" b="1" dirty="0">
              <a:latin typeface="+mn-lt"/>
            </a:endParaRPr>
          </a:p>
        </p:txBody>
      </p:sp>
      <p:sp>
        <p:nvSpPr>
          <p:cNvPr id="12" name="TextBox 11">
            <a:extLst>
              <a:ext uri="{FF2B5EF4-FFF2-40B4-BE49-F238E27FC236}">
                <a16:creationId xmlns:a16="http://schemas.microsoft.com/office/drawing/2014/main" id="{08ABBB89-9023-9474-716A-C1DAF7270C57}"/>
              </a:ext>
            </a:extLst>
          </p:cNvPr>
          <p:cNvSpPr txBox="1"/>
          <p:nvPr/>
        </p:nvSpPr>
        <p:spPr>
          <a:xfrm>
            <a:off x="266700" y="4147891"/>
            <a:ext cx="11658600" cy="2031325"/>
          </a:xfrm>
          <a:prstGeom prst="rect">
            <a:avLst/>
          </a:prstGeom>
          <a:noFill/>
        </p:spPr>
        <p:txBody>
          <a:bodyPr wrap="square">
            <a:spAutoFit/>
          </a:bodyPr>
          <a:lstStyle/>
          <a:p>
            <a:pPr marL="342900" indent="-342900" algn="l">
              <a:buFont typeface="Wingdings" panose="05000000000000000000" pitchFamily="2" charset="2"/>
              <a:buChar char="§"/>
            </a:pPr>
            <a:r>
              <a:rPr lang="en-US" b="0" i="0" dirty="0">
                <a:effectLst/>
                <a:latin typeface="Calibri (Body)"/>
              </a:rPr>
              <a:t>Then the stacked frames are processed by three convolutional layers. These layers </a:t>
            </a:r>
            <a:r>
              <a:rPr lang="en-US" b="1" i="0" dirty="0">
                <a:effectLst/>
                <a:latin typeface="Calibri (Body)"/>
              </a:rPr>
              <a:t>allow us to capture and exploit spatial relationships in images</a:t>
            </a:r>
            <a:r>
              <a:rPr lang="en-US" b="0" i="0" dirty="0">
                <a:effectLst/>
                <a:latin typeface="Calibri (Body)"/>
              </a:rPr>
              <a:t>. </a:t>
            </a:r>
            <a:endParaRPr lang="en-US" dirty="0">
              <a:latin typeface="Calibri (Body)"/>
            </a:endParaRPr>
          </a:p>
          <a:p>
            <a:pPr marL="342900" indent="-342900" algn="l">
              <a:buFont typeface="Wingdings" panose="05000000000000000000" pitchFamily="2" charset="2"/>
              <a:buChar char="§"/>
            </a:pPr>
            <a:endParaRPr lang="en-US" dirty="0">
              <a:latin typeface="Calibri (Body)"/>
            </a:endParaRPr>
          </a:p>
          <a:p>
            <a:pPr marL="342900" indent="-342900" algn="l">
              <a:buFont typeface="Wingdings" panose="05000000000000000000" pitchFamily="2" charset="2"/>
              <a:buChar char="§"/>
            </a:pPr>
            <a:r>
              <a:rPr lang="en-US" b="0" i="0" dirty="0">
                <a:effectLst/>
                <a:latin typeface="Calibri (Body)"/>
              </a:rPr>
              <a:t>Finally, we have a couple of fully connected layers that output a Q-value for each possible action at that state.</a:t>
            </a:r>
          </a:p>
          <a:p>
            <a:pPr marL="342900" indent="-342900" algn="l">
              <a:buFont typeface="Wingdings" panose="05000000000000000000" pitchFamily="2" charset="2"/>
              <a:buChar char="§"/>
            </a:pPr>
            <a:endParaRPr lang="en-US" dirty="0">
              <a:latin typeface="Calibri (Body)"/>
            </a:endParaRPr>
          </a:p>
          <a:p>
            <a:pPr marL="342900" indent="-342900" algn="l">
              <a:buFont typeface="Wingdings" panose="05000000000000000000" pitchFamily="2" charset="2"/>
              <a:buChar char="§"/>
            </a:pPr>
            <a:r>
              <a:rPr lang="en-US" b="0" i="0" dirty="0">
                <a:effectLst/>
                <a:latin typeface="Calibri (Body)"/>
              </a:rPr>
              <a:t>Deep Q-Learning uses a neural network to </a:t>
            </a:r>
            <a:r>
              <a:rPr lang="en-US" b="1" i="0" dirty="0">
                <a:solidFill>
                  <a:srgbClr val="0070C0"/>
                </a:solidFill>
                <a:effectLst/>
                <a:latin typeface="Calibri (Body)"/>
              </a:rPr>
              <a:t>approximate, given a state, the different Q-values</a:t>
            </a:r>
            <a:r>
              <a:rPr lang="en-US" b="0" i="0" dirty="0">
                <a:effectLst/>
                <a:latin typeface="Calibri (Body)"/>
              </a:rPr>
              <a:t> for each possible action at that state.</a:t>
            </a:r>
            <a:endParaRPr lang="en-US" i="0" dirty="0">
              <a:effectLst/>
              <a:latin typeface="Calibri (Body)"/>
            </a:endParaRPr>
          </a:p>
        </p:txBody>
      </p:sp>
      <p:pic>
        <p:nvPicPr>
          <p:cNvPr id="2" name="Picture 1" descr="A picture containing text, screenshot, font, design&#10;&#10;Description automatically generated">
            <a:extLst>
              <a:ext uri="{FF2B5EF4-FFF2-40B4-BE49-F238E27FC236}">
                <a16:creationId xmlns:a16="http://schemas.microsoft.com/office/drawing/2014/main" id="{62D69C45-4F40-7184-36E1-738CB4983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840" y="976235"/>
            <a:ext cx="5587744" cy="3143106"/>
          </a:xfrm>
          <a:prstGeom prst="rect">
            <a:avLst/>
          </a:prstGeom>
          <a:effectLst>
            <a:outerShdw blurRad="50800" dist="38100" dir="2700000" algn="tl" rotWithShape="0">
              <a:prstClr val="black">
                <a:alpha val="40000"/>
              </a:prstClr>
            </a:outerShdw>
          </a:effectLst>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A992712-81C9-46CE-945B-3137C593437E}"/>
                  </a:ext>
                </a:extLst>
              </p14:cNvPr>
              <p14:cNvContentPartPr/>
              <p14:nvPr/>
            </p14:nvContentPartPr>
            <p14:xfrm>
              <a:off x="1314000" y="5169240"/>
              <a:ext cx="9519120" cy="489240"/>
            </p14:xfrm>
          </p:contentPart>
        </mc:Choice>
        <mc:Fallback>
          <p:pic>
            <p:nvPicPr>
              <p:cNvPr id="3" name="Ink 2">
                <a:extLst>
                  <a:ext uri="{FF2B5EF4-FFF2-40B4-BE49-F238E27FC236}">
                    <a16:creationId xmlns:a16="http://schemas.microsoft.com/office/drawing/2014/main" id="{EA992712-81C9-46CE-945B-3137C593437E}"/>
                  </a:ext>
                </a:extLst>
              </p:cNvPr>
              <p:cNvPicPr/>
              <p:nvPr/>
            </p:nvPicPr>
            <p:blipFill>
              <a:blip r:embed="rId5"/>
              <a:stretch>
                <a:fillRect/>
              </a:stretch>
            </p:blipFill>
            <p:spPr>
              <a:xfrm>
                <a:off x="1304640" y="5159880"/>
                <a:ext cx="9537840" cy="507960"/>
              </a:xfrm>
              <a:prstGeom prst="rect">
                <a:avLst/>
              </a:prstGeom>
            </p:spPr>
          </p:pic>
        </mc:Fallback>
      </mc:AlternateContent>
    </p:spTree>
    <p:extLst>
      <p:ext uri="{BB962C8B-B14F-4D97-AF65-F5344CB8AC3E}">
        <p14:creationId xmlns:p14="http://schemas.microsoft.com/office/powerpoint/2010/main" val="2443644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Q-Learning vs Deep Q-Learning</a:t>
            </a:r>
            <a:endParaRPr lang="en-PH" b="1" dirty="0">
              <a:latin typeface="+mn-lt"/>
            </a:endParaRPr>
          </a:p>
        </p:txBody>
      </p:sp>
      <p:sp>
        <p:nvSpPr>
          <p:cNvPr id="12" name="TextBox 11">
            <a:extLst>
              <a:ext uri="{FF2B5EF4-FFF2-40B4-BE49-F238E27FC236}">
                <a16:creationId xmlns:a16="http://schemas.microsoft.com/office/drawing/2014/main" id="{08ABBB89-9023-9474-716A-C1DAF7270C57}"/>
              </a:ext>
            </a:extLst>
          </p:cNvPr>
          <p:cNvSpPr txBox="1"/>
          <p:nvPr/>
        </p:nvSpPr>
        <p:spPr>
          <a:xfrm>
            <a:off x="266700" y="1596206"/>
            <a:ext cx="11658600" cy="1938992"/>
          </a:xfrm>
          <a:prstGeom prst="rect">
            <a:avLst/>
          </a:prstGeom>
          <a:noFill/>
        </p:spPr>
        <p:txBody>
          <a:bodyPr wrap="square">
            <a:spAutoFit/>
          </a:bodyPr>
          <a:lstStyle/>
          <a:p>
            <a:pPr marL="342900" indent="-342900" algn="l">
              <a:buFont typeface="Wingdings" panose="05000000000000000000" pitchFamily="2" charset="2"/>
              <a:buChar char="§"/>
            </a:pPr>
            <a:r>
              <a:rPr lang="en-US" sz="2400" dirty="0"/>
              <a:t>In Q-Learning, we update the Q-value of a state-action pair during the training phase.</a:t>
            </a:r>
          </a:p>
          <a:p>
            <a:pPr marL="342900" indent="-342900" algn="l">
              <a:buFont typeface="Wingdings" panose="05000000000000000000" pitchFamily="2" charset="2"/>
              <a:buChar char="§"/>
            </a:pPr>
            <a:endParaRPr lang="en-US" sz="2400" dirty="0"/>
          </a:p>
          <a:p>
            <a:pPr marL="342900" indent="-342900" algn="l">
              <a:buFont typeface="Wingdings" panose="05000000000000000000" pitchFamily="2" charset="2"/>
              <a:buChar char="§"/>
            </a:pPr>
            <a:r>
              <a:rPr lang="en-US" sz="2400" dirty="0"/>
              <a:t>In Deep Q-Learning, we create a </a:t>
            </a:r>
            <a:r>
              <a:rPr lang="en-US" sz="2400" b="1" dirty="0">
                <a:solidFill>
                  <a:srgbClr val="0070C0"/>
                </a:solidFill>
              </a:rPr>
              <a:t>loss function </a:t>
            </a:r>
            <a:r>
              <a:rPr lang="en-US" sz="2400" dirty="0"/>
              <a:t>that </a:t>
            </a:r>
            <a:r>
              <a:rPr lang="en-US" sz="2400" b="1" dirty="0">
                <a:solidFill>
                  <a:srgbClr val="0070C0"/>
                </a:solidFill>
              </a:rPr>
              <a:t>compares our Q-value prediction and the Q-target</a:t>
            </a:r>
            <a:r>
              <a:rPr lang="en-US" sz="2400" dirty="0"/>
              <a:t> and uses </a:t>
            </a:r>
            <a:r>
              <a:rPr lang="en-US" sz="2400" b="1" dirty="0">
                <a:solidFill>
                  <a:srgbClr val="0070C0"/>
                </a:solidFill>
              </a:rPr>
              <a:t>gradient descent</a:t>
            </a:r>
            <a:r>
              <a:rPr lang="en-US" sz="2400" dirty="0"/>
              <a:t> to update the weights of our Deep Q-Network to approximate our Q-values better.</a:t>
            </a:r>
          </a:p>
        </p:txBody>
      </p:sp>
    </p:spTree>
    <p:extLst>
      <p:ext uri="{BB962C8B-B14F-4D97-AF65-F5344CB8AC3E}">
        <p14:creationId xmlns:p14="http://schemas.microsoft.com/office/powerpoint/2010/main" val="21018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Deep Q-Learning Training Algorithm</a:t>
            </a:r>
            <a:endParaRPr lang="en-PH" b="1" dirty="0">
              <a:latin typeface="+mn-lt"/>
            </a:endParaRPr>
          </a:p>
        </p:txBody>
      </p:sp>
      <p:sp>
        <p:nvSpPr>
          <p:cNvPr id="12" name="TextBox 11">
            <a:extLst>
              <a:ext uri="{FF2B5EF4-FFF2-40B4-BE49-F238E27FC236}">
                <a16:creationId xmlns:a16="http://schemas.microsoft.com/office/drawing/2014/main" id="{08ABBB89-9023-9474-716A-C1DAF7270C57}"/>
              </a:ext>
            </a:extLst>
          </p:cNvPr>
          <p:cNvSpPr txBox="1"/>
          <p:nvPr/>
        </p:nvSpPr>
        <p:spPr>
          <a:xfrm>
            <a:off x="266700" y="1596206"/>
            <a:ext cx="11658600" cy="3416320"/>
          </a:xfrm>
          <a:prstGeom prst="rect">
            <a:avLst/>
          </a:prstGeom>
          <a:noFill/>
        </p:spPr>
        <p:txBody>
          <a:bodyPr wrap="square">
            <a:spAutoFit/>
          </a:bodyPr>
          <a:lstStyle/>
          <a:p>
            <a:pPr algn="l"/>
            <a:r>
              <a:rPr lang="en-PH" sz="2400" i="1" dirty="0"/>
              <a:t>T</a:t>
            </a:r>
            <a:r>
              <a:rPr lang="en-PH" sz="2400" b="0" i="1" u="none" strike="noStrike" dirty="0">
                <a:effectLst/>
              </a:rPr>
              <a:t>wo Phases</a:t>
            </a:r>
            <a:r>
              <a:rPr lang="en-PH" sz="2400" b="0" i="0" u="none" strike="noStrike" dirty="0">
                <a:effectLst/>
              </a:rPr>
              <a:t>:</a:t>
            </a:r>
          </a:p>
          <a:p>
            <a:pPr algn="l"/>
            <a:endParaRPr lang="en-PH" sz="2400" b="0" i="0" u="none" strike="noStrike" dirty="0">
              <a:effectLst/>
            </a:endParaRPr>
          </a:p>
          <a:p>
            <a:pPr algn="l"/>
            <a:r>
              <a:rPr lang="en-PH" sz="2400" b="1" i="0" u="none" strike="noStrike" dirty="0">
                <a:solidFill>
                  <a:srgbClr val="0070C0"/>
                </a:solidFill>
                <a:effectLst/>
              </a:rPr>
              <a:t>Sampling</a:t>
            </a:r>
            <a:endParaRPr lang="en-PH" sz="2400" b="0" i="0" u="none" strike="noStrike" dirty="0">
              <a:solidFill>
                <a:srgbClr val="0070C0"/>
              </a:solidFill>
              <a:effectLst/>
            </a:endParaRPr>
          </a:p>
          <a:p>
            <a:pPr algn="l"/>
            <a:r>
              <a:rPr lang="en-PH" sz="2400" dirty="0"/>
              <a:t>The agent </a:t>
            </a:r>
            <a:r>
              <a:rPr lang="en-PH" sz="2400" b="0" i="0" u="none" strike="noStrike" dirty="0">
                <a:effectLst/>
              </a:rPr>
              <a:t>perform actions and </a:t>
            </a:r>
            <a:r>
              <a:rPr lang="en-PH" sz="2400" b="1" i="0" u="none" strike="noStrike" dirty="0">
                <a:effectLst/>
              </a:rPr>
              <a:t>store the observed experience tuples in a replay memory</a:t>
            </a:r>
            <a:r>
              <a:rPr lang="en-PH" sz="2400" b="0" i="0" u="none" strike="noStrike" dirty="0">
                <a:effectLst/>
              </a:rPr>
              <a:t>.</a:t>
            </a:r>
          </a:p>
          <a:p>
            <a:pPr algn="l"/>
            <a:endParaRPr lang="en-PH" sz="2400" b="0" i="0" u="none" strike="noStrike" dirty="0">
              <a:effectLst/>
            </a:endParaRPr>
          </a:p>
          <a:p>
            <a:pPr algn="l"/>
            <a:r>
              <a:rPr lang="en-PH" sz="2400" b="1" i="0" u="none" strike="noStrike" dirty="0">
                <a:solidFill>
                  <a:srgbClr val="0070C0"/>
                </a:solidFill>
                <a:effectLst/>
              </a:rPr>
              <a:t>Training</a:t>
            </a:r>
            <a:endParaRPr lang="en-PH" sz="2400" b="0" i="0" u="none" strike="noStrike" dirty="0">
              <a:solidFill>
                <a:srgbClr val="0070C0"/>
              </a:solidFill>
              <a:effectLst/>
            </a:endParaRPr>
          </a:p>
          <a:p>
            <a:pPr algn="l"/>
            <a:r>
              <a:rPr lang="en-PH" sz="2400" b="0" i="0" u="none" strike="noStrike" dirty="0">
                <a:effectLst/>
              </a:rPr>
              <a:t>Select a </a:t>
            </a:r>
            <a:r>
              <a:rPr lang="en-PH" sz="2400" i="0" u="none" strike="noStrike" dirty="0">
                <a:effectLst/>
              </a:rPr>
              <a:t>small batch of tuples randomly and learn from this batch using a gradient descent update step.</a:t>
            </a:r>
          </a:p>
          <a:p>
            <a:pPr marL="342900" indent="-342900" algn="l">
              <a:buFont typeface="Wingdings" panose="05000000000000000000" pitchFamily="2" charset="2"/>
              <a:buChar char="§"/>
            </a:pPr>
            <a:endParaRPr lang="en-US" sz="2400" dirty="0"/>
          </a:p>
        </p:txBody>
      </p:sp>
    </p:spTree>
    <p:extLst>
      <p:ext uri="{BB962C8B-B14F-4D97-AF65-F5344CB8AC3E}">
        <p14:creationId xmlns:p14="http://schemas.microsoft.com/office/powerpoint/2010/main" val="509488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Deep Q-Learning Training Algorithm</a:t>
            </a:r>
            <a:endParaRPr lang="en-PH" b="1" dirty="0">
              <a:latin typeface="+mn-lt"/>
            </a:endParaRPr>
          </a:p>
        </p:txBody>
      </p:sp>
      <p:sp>
        <p:nvSpPr>
          <p:cNvPr id="12" name="TextBox 11">
            <a:extLst>
              <a:ext uri="{FF2B5EF4-FFF2-40B4-BE49-F238E27FC236}">
                <a16:creationId xmlns:a16="http://schemas.microsoft.com/office/drawing/2014/main" id="{08ABBB89-9023-9474-716A-C1DAF7270C57}"/>
              </a:ext>
            </a:extLst>
          </p:cNvPr>
          <p:cNvSpPr txBox="1"/>
          <p:nvPr/>
        </p:nvSpPr>
        <p:spPr>
          <a:xfrm>
            <a:off x="266700" y="1596206"/>
            <a:ext cx="11658600" cy="4154984"/>
          </a:xfrm>
          <a:prstGeom prst="rect">
            <a:avLst/>
          </a:prstGeom>
          <a:noFill/>
        </p:spPr>
        <p:txBody>
          <a:bodyPr wrap="square">
            <a:spAutoFit/>
          </a:bodyPr>
          <a:lstStyle/>
          <a:p>
            <a:pPr algn="l"/>
            <a:r>
              <a:rPr lang="en-PH" sz="2400" dirty="0"/>
              <a:t>Deep Q-Learning training might suffer from </a:t>
            </a:r>
            <a:r>
              <a:rPr lang="en-PH" sz="2400" b="1" dirty="0">
                <a:solidFill>
                  <a:srgbClr val="0070C0"/>
                </a:solidFill>
              </a:rPr>
              <a:t>instability</a:t>
            </a:r>
            <a:r>
              <a:rPr lang="en-PH" sz="2400" dirty="0"/>
              <a:t>, mainly because of combining a non-linear Q-value function (Neural Network) and bootstrapping (when we update targets with existing estimates and not an actual complete return).</a:t>
            </a:r>
          </a:p>
          <a:p>
            <a:pPr marL="342900" indent="-342900" algn="l">
              <a:buFont typeface="Wingdings" panose="05000000000000000000" pitchFamily="2" charset="2"/>
              <a:buChar char="§"/>
            </a:pPr>
            <a:endParaRPr lang="en-PH" sz="2400" dirty="0"/>
          </a:p>
          <a:p>
            <a:pPr marL="342900" indent="-342900" algn="l">
              <a:buFont typeface="Wingdings" panose="05000000000000000000" pitchFamily="2" charset="2"/>
              <a:buChar char="§"/>
            </a:pPr>
            <a:endParaRPr lang="en-PH" sz="2400" dirty="0"/>
          </a:p>
          <a:p>
            <a:pPr algn="l"/>
            <a:r>
              <a:rPr lang="en-PH" sz="2400" dirty="0"/>
              <a:t>To help us stabilize the training, we implement three different solutions:</a:t>
            </a:r>
          </a:p>
          <a:p>
            <a:pPr algn="l"/>
            <a:endParaRPr lang="en-PH" sz="2400" dirty="0"/>
          </a:p>
          <a:p>
            <a:pPr algn="l">
              <a:buFont typeface="+mj-lt"/>
              <a:buAutoNum type="arabicPeriod"/>
            </a:pPr>
            <a:r>
              <a:rPr lang="en-PH" sz="2400" dirty="0"/>
              <a:t> </a:t>
            </a:r>
            <a:r>
              <a:rPr lang="en-PH" sz="2400" b="1" dirty="0">
                <a:solidFill>
                  <a:srgbClr val="0070C0"/>
                </a:solidFill>
              </a:rPr>
              <a:t>Experience Replay </a:t>
            </a:r>
            <a:r>
              <a:rPr lang="en-PH" sz="2400" dirty="0"/>
              <a:t>to make more efficient use of experiences.</a:t>
            </a:r>
          </a:p>
          <a:p>
            <a:pPr algn="l">
              <a:buFont typeface="+mj-lt"/>
              <a:buAutoNum type="arabicPeriod"/>
            </a:pPr>
            <a:r>
              <a:rPr lang="en-PH" sz="2400" dirty="0"/>
              <a:t> </a:t>
            </a:r>
            <a:r>
              <a:rPr lang="en-PH" sz="2400" b="1" dirty="0">
                <a:solidFill>
                  <a:srgbClr val="0070C0"/>
                </a:solidFill>
              </a:rPr>
              <a:t>Fixed Q-Target </a:t>
            </a:r>
            <a:r>
              <a:rPr lang="en-PH" sz="2400" dirty="0"/>
              <a:t>to stabilize the training.</a:t>
            </a:r>
          </a:p>
          <a:p>
            <a:pPr algn="l">
              <a:buFont typeface="+mj-lt"/>
              <a:buAutoNum type="arabicPeriod"/>
            </a:pPr>
            <a:r>
              <a:rPr lang="en-PH" sz="2400" dirty="0"/>
              <a:t> </a:t>
            </a:r>
            <a:r>
              <a:rPr lang="en-PH" sz="2400" b="1" dirty="0">
                <a:solidFill>
                  <a:srgbClr val="0070C0"/>
                </a:solidFill>
              </a:rPr>
              <a:t>Double Deep Q-Learning</a:t>
            </a:r>
            <a:r>
              <a:rPr lang="en-PH" sz="2400" dirty="0"/>
              <a:t>, to handle the problem of the overestimation of Q-values.</a:t>
            </a:r>
          </a:p>
          <a:p>
            <a:pPr marL="342900" indent="-342900" algn="l">
              <a:buFont typeface="Wingdings" panose="05000000000000000000" pitchFamily="2" charset="2"/>
              <a:buChar char="§"/>
            </a:pPr>
            <a:endParaRPr lang="en-US" sz="2400" dirty="0"/>
          </a:p>
        </p:txBody>
      </p:sp>
    </p:spTree>
    <p:extLst>
      <p:ext uri="{BB962C8B-B14F-4D97-AF65-F5344CB8AC3E}">
        <p14:creationId xmlns:p14="http://schemas.microsoft.com/office/powerpoint/2010/main" val="71895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Experience Replay</a:t>
            </a:r>
            <a:endParaRPr lang="en-PH" b="1" dirty="0">
              <a:latin typeface="+mn-lt"/>
            </a:endParaRPr>
          </a:p>
        </p:txBody>
      </p:sp>
      <p:sp>
        <p:nvSpPr>
          <p:cNvPr id="12" name="TextBox 11">
            <a:extLst>
              <a:ext uri="{FF2B5EF4-FFF2-40B4-BE49-F238E27FC236}">
                <a16:creationId xmlns:a16="http://schemas.microsoft.com/office/drawing/2014/main" id="{08ABBB89-9023-9474-716A-C1DAF7270C57}"/>
              </a:ext>
            </a:extLst>
          </p:cNvPr>
          <p:cNvSpPr txBox="1"/>
          <p:nvPr/>
        </p:nvSpPr>
        <p:spPr>
          <a:xfrm>
            <a:off x="266700" y="1425773"/>
            <a:ext cx="11658600" cy="4524315"/>
          </a:xfrm>
          <a:prstGeom prst="rect">
            <a:avLst/>
          </a:prstGeom>
          <a:noFill/>
        </p:spPr>
        <p:txBody>
          <a:bodyPr wrap="square">
            <a:spAutoFit/>
          </a:bodyPr>
          <a:lstStyle/>
          <a:p>
            <a:pPr algn="l"/>
            <a:r>
              <a:rPr lang="en-PH" sz="2400" dirty="0"/>
              <a:t>Experience Replay to make more efficient use of experiences</a:t>
            </a:r>
          </a:p>
          <a:p>
            <a:pPr algn="l"/>
            <a:endParaRPr lang="en-PH" sz="2400" dirty="0"/>
          </a:p>
          <a:p>
            <a:pPr algn="l"/>
            <a:r>
              <a:rPr lang="en-PH" sz="2400" dirty="0"/>
              <a:t>Experience Replay in Deep Q-Learning has two functions:</a:t>
            </a:r>
          </a:p>
          <a:p>
            <a:pPr algn="l"/>
            <a:endParaRPr lang="en-PH" sz="2400" dirty="0"/>
          </a:p>
          <a:p>
            <a:pPr algn="l">
              <a:buFont typeface="+mj-lt"/>
              <a:buAutoNum type="arabicPeriod"/>
            </a:pPr>
            <a:r>
              <a:rPr lang="en-PH" sz="2400" b="1" dirty="0">
                <a:solidFill>
                  <a:srgbClr val="0070C0"/>
                </a:solidFill>
              </a:rPr>
              <a:t> Make more efficient use of the experiences during the training</a:t>
            </a:r>
            <a:r>
              <a:rPr lang="en-PH" sz="2400" dirty="0"/>
              <a:t>. Usually, in online reinforcement learning, the agent interacts with the environment, gets experiences learns from them and discards them. </a:t>
            </a:r>
            <a:r>
              <a:rPr lang="en-PH" sz="2400" b="1" dirty="0">
                <a:solidFill>
                  <a:srgbClr val="FF0000"/>
                </a:solidFill>
              </a:rPr>
              <a:t>This is not efficient</a:t>
            </a:r>
            <a:r>
              <a:rPr lang="en-PH" sz="2400" dirty="0"/>
              <a:t>.</a:t>
            </a:r>
          </a:p>
          <a:p>
            <a:pPr algn="l">
              <a:buFont typeface="+mj-lt"/>
              <a:buAutoNum type="arabicPeriod"/>
            </a:pPr>
            <a:endParaRPr lang="en-PH" sz="2400" dirty="0"/>
          </a:p>
          <a:p>
            <a:pPr algn="l"/>
            <a:r>
              <a:rPr lang="en-PH" sz="2400" dirty="0"/>
              <a:t>Experience replay helps by using the experiences of the training more efficiently. We use a replay buffer that saves experience samples that we can reuse during the training.</a:t>
            </a:r>
          </a:p>
          <a:p>
            <a:pPr marL="342900" indent="-342900" algn="l">
              <a:buFont typeface="Wingdings" panose="05000000000000000000" pitchFamily="2" charset="2"/>
              <a:buChar char="§"/>
            </a:pPr>
            <a:endParaRPr lang="en-US" sz="2400" dirty="0"/>
          </a:p>
          <a:p>
            <a:pPr algn="l"/>
            <a:r>
              <a:rPr lang="en-PH" sz="2400" dirty="0"/>
              <a:t>This allows the agent to </a:t>
            </a:r>
            <a:r>
              <a:rPr lang="en-PH" sz="2400" b="1" dirty="0">
                <a:solidFill>
                  <a:srgbClr val="0070C0"/>
                </a:solidFill>
              </a:rPr>
              <a:t>learn from the same experiences multiple times.</a:t>
            </a:r>
            <a:endParaRPr lang="en-US" sz="2400" b="1" dirty="0">
              <a:solidFill>
                <a:srgbClr val="0070C0"/>
              </a:solidFill>
            </a:endParaRPr>
          </a:p>
        </p:txBody>
      </p:sp>
    </p:spTree>
    <p:extLst>
      <p:ext uri="{BB962C8B-B14F-4D97-AF65-F5344CB8AC3E}">
        <p14:creationId xmlns:p14="http://schemas.microsoft.com/office/powerpoint/2010/main" val="306723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Experience Replay</a:t>
            </a:r>
            <a:endParaRPr lang="en-PH" b="1" dirty="0">
              <a:latin typeface="+mn-lt"/>
            </a:endParaRPr>
          </a:p>
        </p:txBody>
      </p:sp>
      <p:sp>
        <p:nvSpPr>
          <p:cNvPr id="12" name="TextBox 11">
            <a:extLst>
              <a:ext uri="{FF2B5EF4-FFF2-40B4-BE49-F238E27FC236}">
                <a16:creationId xmlns:a16="http://schemas.microsoft.com/office/drawing/2014/main" id="{08ABBB89-9023-9474-716A-C1DAF7270C57}"/>
              </a:ext>
            </a:extLst>
          </p:cNvPr>
          <p:cNvSpPr txBox="1"/>
          <p:nvPr/>
        </p:nvSpPr>
        <p:spPr>
          <a:xfrm>
            <a:off x="266700" y="1425773"/>
            <a:ext cx="11658600" cy="2308324"/>
          </a:xfrm>
          <a:prstGeom prst="rect">
            <a:avLst/>
          </a:prstGeom>
          <a:noFill/>
        </p:spPr>
        <p:txBody>
          <a:bodyPr wrap="square">
            <a:spAutoFit/>
          </a:bodyPr>
          <a:lstStyle/>
          <a:p>
            <a:pPr algn="l">
              <a:buFont typeface="+mj-lt"/>
              <a:buAutoNum type="arabicPeriod" startAt="2"/>
            </a:pPr>
            <a:r>
              <a:rPr lang="en-PH" sz="2400" dirty="0"/>
              <a:t> </a:t>
            </a:r>
            <a:r>
              <a:rPr lang="en-PH" sz="2400" b="1" dirty="0">
                <a:solidFill>
                  <a:srgbClr val="0070C0"/>
                </a:solidFill>
              </a:rPr>
              <a:t>Avoid forgetting previous experiences and reduce the correlation between experiences</a:t>
            </a:r>
            <a:r>
              <a:rPr lang="en-PH" sz="2400" dirty="0"/>
              <a:t>.</a:t>
            </a:r>
          </a:p>
          <a:p>
            <a:pPr algn="l"/>
            <a:r>
              <a:rPr lang="en-PH" sz="2400" dirty="0"/>
              <a:t>The problem we get if we give sequential samples of experiences to our neural network is that it tends to forget the previous experiences as it gets new experiences. For instance, if the agent is in the first level and then in the second, which is different, it can forget how to behave and play in the first level.</a:t>
            </a:r>
          </a:p>
          <a:p>
            <a:pPr algn="l"/>
            <a:endParaRPr lang="en-US" sz="2400" dirty="0"/>
          </a:p>
        </p:txBody>
      </p:sp>
      <p:pic>
        <p:nvPicPr>
          <p:cNvPr id="3" name="Picture 2">
            <a:extLst>
              <a:ext uri="{FF2B5EF4-FFF2-40B4-BE49-F238E27FC236}">
                <a16:creationId xmlns:a16="http://schemas.microsoft.com/office/drawing/2014/main" id="{F66D092C-7F90-A32B-7D65-61280AABB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969" y="3326032"/>
            <a:ext cx="5904061" cy="2933465"/>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7DD3AE74-8883-2F9F-D544-09EF7CDC9A82}"/>
                  </a:ext>
                </a:extLst>
              </p14:cNvPr>
              <p14:cNvContentPartPr/>
              <p14:nvPr/>
            </p14:nvContentPartPr>
            <p14:xfrm>
              <a:off x="3702600" y="5070960"/>
              <a:ext cx="5385960" cy="806400"/>
            </p14:xfrm>
          </p:contentPart>
        </mc:Choice>
        <mc:Fallback>
          <p:pic>
            <p:nvPicPr>
              <p:cNvPr id="4" name="Ink 3">
                <a:extLst>
                  <a:ext uri="{FF2B5EF4-FFF2-40B4-BE49-F238E27FC236}">
                    <a16:creationId xmlns:a16="http://schemas.microsoft.com/office/drawing/2014/main" id="{7DD3AE74-8883-2F9F-D544-09EF7CDC9A82}"/>
                  </a:ext>
                </a:extLst>
              </p:cNvPr>
              <p:cNvPicPr/>
              <p:nvPr/>
            </p:nvPicPr>
            <p:blipFill>
              <a:blip r:embed="rId5"/>
              <a:stretch>
                <a:fillRect/>
              </a:stretch>
            </p:blipFill>
            <p:spPr>
              <a:xfrm>
                <a:off x="3693240" y="5061600"/>
                <a:ext cx="5404680" cy="825120"/>
              </a:xfrm>
              <a:prstGeom prst="rect">
                <a:avLst/>
              </a:prstGeom>
            </p:spPr>
          </p:pic>
        </mc:Fallback>
      </mc:AlternateContent>
    </p:spTree>
    <p:extLst>
      <p:ext uri="{BB962C8B-B14F-4D97-AF65-F5344CB8AC3E}">
        <p14:creationId xmlns:p14="http://schemas.microsoft.com/office/powerpoint/2010/main" val="1485599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Fixed Q-target</a:t>
            </a:r>
            <a:endParaRPr lang="en-PH" b="1" dirty="0">
              <a:latin typeface="+mn-lt"/>
            </a:endParaRPr>
          </a:p>
        </p:txBody>
      </p:sp>
      <p:pic>
        <p:nvPicPr>
          <p:cNvPr id="4" name="Picture 3">
            <a:extLst>
              <a:ext uri="{FF2B5EF4-FFF2-40B4-BE49-F238E27FC236}">
                <a16:creationId xmlns:a16="http://schemas.microsoft.com/office/drawing/2014/main" id="{C1A9709F-9975-A75C-55B1-96E0018B6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2028" y="1190601"/>
            <a:ext cx="5807943" cy="3266968"/>
          </a:xfrm>
          <a:prstGeom prst="rect">
            <a:avLst/>
          </a:prstGeom>
        </p:spPr>
      </p:pic>
      <p:sp>
        <p:nvSpPr>
          <p:cNvPr id="10" name="TextBox 9">
            <a:extLst>
              <a:ext uri="{FF2B5EF4-FFF2-40B4-BE49-F238E27FC236}">
                <a16:creationId xmlns:a16="http://schemas.microsoft.com/office/drawing/2014/main" id="{88A18220-AF29-4E8E-F916-EEFAC5AF03A1}"/>
              </a:ext>
            </a:extLst>
          </p:cNvPr>
          <p:cNvSpPr txBox="1"/>
          <p:nvPr/>
        </p:nvSpPr>
        <p:spPr>
          <a:xfrm>
            <a:off x="199293" y="4728709"/>
            <a:ext cx="15233466" cy="2031325"/>
          </a:xfrm>
          <a:prstGeom prst="rect">
            <a:avLst/>
          </a:prstGeom>
          <a:noFill/>
        </p:spPr>
        <p:txBody>
          <a:bodyPr wrap="none" rtlCol="0">
            <a:spAutoFit/>
          </a:bodyPr>
          <a:lstStyle/>
          <a:p>
            <a:pPr algn="l"/>
            <a:r>
              <a:rPr lang="en-PH" dirty="0"/>
              <a:t>When we want to calculate the TD error (aka the loss), we calculate the difference between the TD target (Q-Target) </a:t>
            </a:r>
          </a:p>
          <a:p>
            <a:pPr algn="l"/>
            <a:r>
              <a:rPr lang="en-PH" dirty="0"/>
              <a:t>and the current Q-value (estimation of Q).</a:t>
            </a:r>
          </a:p>
          <a:p>
            <a:pPr algn="l"/>
            <a:endParaRPr lang="en-PH" dirty="0"/>
          </a:p>
          <a:p>
            <a:pPr algn="l"/>
            <a:r>
              <a:rPr lang="en-PH" dirty="0"/>
              <a:t>But we don’t have any idea of the real TD target. We need to estimate it. </a:t>
            </a:r>
          </a:p>
          <a:p>
            <a:pPr algn="l"/>
            <a:endParaRPr lang="en-PH" dirty="0"/>
          </a:p>
          <a:p>
            <a:pPr algn="l"/>
            <a:r>
              <a:rPr lang="en-PH" dirty="0"/>
              <a:t>Using the Bellman equation, we saw that the TD target is just the reward of taking that action at that state plus the discounted highest Q value for the next state.</a:t>
            </a:r>
          </a:p>
          <a:p>
            <a:endParaRPr lang="en-US" dirty="0"/>
          </a:p>
        </p:txBody>
      </p:sp>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8C6AA3BF-B544-6D04-D66A-D92F00674D2E}"/>
                  </a:ext>
                </a:extLst>
              </p14:cNvPr>
              <p14:cNvContentPartPr/>
              <p14:nvPr/>
            </p14:nvContentPartPr>
            <p14:xfrm>
              <a:off x="438480" y="5009040"/>
              <a:ext cx="10629000" cy="1073880"/>
            </p14:xfrm>
          </p:contentPart>
        </mc:Choice>
        <mc:Fallback>
          <p:pic>
            <p:nvPicPr>
              <p:cNvPr id="11" name="Ink 10">
                <a:extLst>
                  <a:ext uri="{FF2B5EF4-FFF2-40B4-BE49-F238E27FC236}">
                    <a16:creationId xmlns:a16="http://schemas.microsoft.com/office/drawing/2014/main" id="{8C6AA3BF-B544-6D04-D66A-D92F00674D2E}"/>
                  </a:ext>
                </a:extLst>
              </p:cNvPr>
              <p:cNvPicPr/>
              <p:nvPr/>
            </p:nvPicPr>
            <p:blipFill>
              <a:blip r:embed="rId5"/>
              <a:stretch>
                <a:fillRect/>
              </a:stretch>
            </p:blipFill>
            <p:spPr>
              <a:xfrm>
                <a:off x="429120" y="4999680"/>
                <a:ext cx="10647720" cy="1092600"/>
              </a:xfrm>
              <a:prstGeom prst="rect">
                <a:avLst/>
              </a:prstGeom>
            </p:spPr>
          </p:pic>
        </mc:Fallback>
      </mc:AlternateContent>
    </p:spTree>
    <p:extLst>
      <p:ext uri="{BB962C8B-B14F-4D97-AF65-F5344CB8AC3E}">
        <p14:creationId xmlns:p14="http://schemas.microsoft.com/office/powerpoint/2010/main" val="192735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Fixed Q-target</a:t>
            </a:r>
            <a:endParaRPr lang="en-PH" b="1" dirty="0">
              <a:latin typeface="+mn-lt"/>
            </a:endParaRPr>
          </a:p>
        </p:txBody>
      </p:sp>
      <p:sp>
        <p:nvSpPr>
          <p:cNvPr id="10" name="TextBox 9">
            <a:extLst>
              <a:ext uri="{FF2B5EF4-FFF2-40B4-BE49-F238E27FC236}">
                <a16:creationId xmlns:a16="http://schemas.microsoft.com/office/drawing/2014/main" id="{88A18220-AF29-4E8E-F916-EEFAC5AF03A1}"/>
              </a:ext>
            </a:extLst>
          </p:cNvPr>
          <p:cNvSpPr txBox="1"/>
          <p:nvPr/>
        </p:nvSpPr>
        <p:spPr>
          <a:xfrm>
            <a:off x="352425" y="1162051"/>
            <a:ext cx="11458574" cy="5016758"/>
          </a:xfrm>
          <a:prstGeom prst="rect">
            <a:avLst/>
          </a:prstGeom>
          <a:noFill/>
        </p:spPr>
        <p:txBody>
          <a:bodyPr wrap="square" rtlCol="0">
            <a:spAutoFit/>
          </a:bodyPr>
          <a:lstStyle/>
          <a:p>
            <a:pPr marL="342900" indent="-342900" algn="l">
              <a:buFont typeface="Wingdings" pitchFamily="2" charset="2"/>
              <a:buChar char="§"/>
            </a:pPr>
            <a:r>
              <a:rPr lang="en-PH" sz="2000" dirty="0"/>
              <a:t>When we want to calculate the TD error (aka the loss), we calculate the difference between the TD target (Q-Target) and the current Q-value (estimation of Q).</a:t>
            </a:r>
          </a:p>
          <a:p>
            <a:pPr marL="342900" indent="-342900" algn="l">
              <a:buFont typeface="Wingdings" pitchFamily="2" charset="2"/>
              <a:buChar char="§"/>
            </a:pPr>
            <a:endParaRPr lang="en-PH" sz="2000" dirty="0"/>
          </a:p>
          <a:p>
            <a:pPr marL="342900" indent="-342900" algn="l">
              <a:buFont typeface="Wingdings" pitchFamily="2" charset="2"/>
              <a:buChar char="§"/>
            </a:pPr>
            <a:r>
              <a:rPr lang="en-PH" sz="2000" dirty="0"/>
              <a:t>But we don’t have any idea of the real TD target. We need to estimate it. </a:t>
            </a:r>
          </a:p>
          <a:p>
            <a:pPr marL="342900" indent="-342900" algn="l">
              <a:buFont typeface="Wingdings" pitchFamily="2" charset="2"/>
              <a:buChar char="§"/>
            </a:pPr>
            <a:endParaRPr lang="en-PH" sz="2000" dirty="0"/>
          </a:p>
          <a:p>
            <a:pPr marL="342900" indent="-342900" algn="l">
              <a:buFont typeface="Wingdings" pitchFamily="2" charset="2"/>
              <a:buChar char="§"/>
            </a:pPr>
            <a:r>
              <a:rPr lang="en-PH" sz="2000" dirty="0"/>
              <a:t>Using the Bellman equation, we saw that the TD target is just the reward of taking that action at that state plus the discounted highest Q value for the next state.</a:t>
            </a:r>
          </a:p>
          <a:p>
            <a:pPr marL="342900" indent="-342900">
              <a:buFont typeface="Wingdings" pitchFamily="2" charset="2"/>
              <a:buChar char="§"/>
            </a:pPr>
            <a:endParaRPr lang="en-US" sz="2000" dirty="0"/>
          </a:p>
          <a:p>
            <a:pPr marL="342900" indent="-342900" algn="l">
              <a:buFont typeface="Wingdings" pitchFamily="2" charset="2"/>
              <a:buChar char="§"/>
            </a:pPr>
            <a:r>
              <a:rPr lang="en-PH" sz="2000" dirty="0"/>
              <a:t>However, the problem is that we are using the same parameters (weights) for estimating the TD target and the Q-value. </a:t>
            </a:r>
          </a:p>
          <a:p>
            <a:pPr marL="342900" indent="-342900" algn="l">
              <a:buFont typeface="Wingdings" pitchFamily="2" charset="2"/>
              <a:buChar char="§"/>
            </a:pPr>
            <a:endParaRPr lang="en-PH" sz="2000" dirty="0"/>
          </a:p>
          <a:p>
            <a:pPr marL="342900" indent="-342900" algn="l">
              <a:buFont typeface="Wingdings" pitchFamily="2" charset="2"/>
              <a:buChar char="§"/>
            </a:pPr>
            <a:r>
              <a:rPr lang="en-PH" sz="2000" dirty="0"/>
              <a:t>Consequently, there is a significant correlation between the TD target and the parameters we are changing.</a:t>
            </a:r>
          </a:p>
          <a:p>
            <a:pPr marL="342900" indent="-342900" algn="l">
              <a:buFont typeface="Wingdings" pitchFamily="2" charset="2"/>
              <a:buChar char="§"/>
            </a:pPr>
            <a:endParaRPr lang="en-PH" sz="2000" dirty="0"/>
          </a:p>
          <a:p>
            <a:pPr marL="342900" indent="-342900" algn="l">
              <a:buFont typeface="Wingdings" pitchFamily="2" charset="2"/>
              <a:buChar char="§"/>
            </a:pPr>
            <a:r>
              <a:rPr lang="en-PH" sz="2000" dirty="0"/>
              <a:t>Therefore, at every step of training, both our Q-values and the target values shift.</a:t>
            </a:r>
          </a:p>
          <a:p>
            <a:pPr marL="342900" indent="-342900">
              <a:buFont typeface="Wingdings" pitchFamily="2" charset="2"/>
              <a:buChar char="§"/>
            </a:pPr>
            <a:endParaRPr lang="en-US" sz="2000" dirty="0"/>
          </a:p>
        </p:txBody>
      </p:sp>
    </p:spTree>
    <p:extLst>
      <p:ext uri="{BB962C8B-B14F-4D97-AF65-F5344CB8AC3E}">
        <p14:creationId xmlns:p14="http://schemas.microsoft.com/office/powerpoint/2010/main" val="323475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L</a:t>
            </a:r>
            <a:r>
              <a:rPr lang="en-PH" b="1" dirty="0" err="1">
                <a:latin typeface="+mn-lt"/>
              </a:rPr>
              <a:t>arge</a:t>
            </a:r>
            <a:r>
              <a:rPr lang="en-PH" b="1" dirty="0">
                <a:latin typeface="+mn-lt"/>
              </a:rPr>
              <a:t> Scale Reinforcement Learning</a:t>
            </a:r>
          </a:p>
        </p:txBody>
      </p:sp>
      <p:sp>
        <p:nvSpPr>
          <p:cNvPr id="10" name="Content Placeholder 9">
            <a:extLst>
              <a:ext uri="{FF2B5EF4-FFF2-40B4-BE49-F238E27FC236}">
                <a16:creationId xmlns:a16="http://schemas.microsoft.com/office/drawing/2014/main" id="{A052911F-53E3-2834-815A-48DBB64473BE}"/>
              </a:ext>
            </a:extLst>
          </p:cNvPr>
          <p:cNvSpPr>
            <a:spLocks noGrp="1"/>
          </p:cNvSpPr>
          <p:nvPr>
            <p:ph idx="1"/>
          </p:nvPr>
        </p:nvSpPr>
        <p:spPr>
          <a:xfrm>
            <a:off x="352425" y="1316062"/>
            <a:ext cx="11458573" cy="4351338"/>
          </a:xfrm>
        </p:spPr>
        <p:txBody>
          <a:bodyPr>
            <a:noAutofit/>
          </a:bodyPr>
          <a:lstStyle/>
          <a:p>
            <a:pPr>
              <a:buFont typeface="Wingdings" panose="05000000000000000000" pitchFamily="2" charset="2"/>
              <a:buChar char="§"/>
            </a:pPr>
            <a:r>
              <a:rPr lang="en-US" sz="2400" b="0" i="0" dirty="0">
                <a:effectLst/>
                <a:latin typeface="Calibri (Body)"/>
              </a:rPr>
              <a:t>In the last unit, we learned our first reinforcement learning algorithm: </a:t>
            </a:r>
            <a:r>
              <a:rPr lang="en-US" sz="2400" b="1" i="0" dirty="0">
                <a:solidFill>
                  <a:srgbClr val="0070C0"/>
                </a:solidFill>
                <a:effectLst/>
                <a:latin typeface="Calibri (Body)"/>
              </a:rPr>
              <a:t>Q-Learning</a:t>
            </a:r>
            <a:r>
              <a:rPr lang="en-US" sz="2400" b="0" i="0" dirty="0">
                <a:effectLst/>
                <a:latin typeface="Calibri (Body)"/>
              </a:rPr>
              <a:t>. </a:t>
            </a:r>
          </a:p>
          <a:p>
            <a:pPr>
              <a:buFont typeface="Wingdings" panose="05000000000000000000" pitchFamily="2" charset="2"/>
              <a:buChar char="§"/>
            </a:pPr>
            <a:r>
              <a:rPr lang="en-US" sz="2400" b="0" i="0" dirty="0">
                <a:effectLst/>
                <a:latin typeface="Calibri (Body)"/>
              </a:rPr>
              <a:t>We got excellent results with this simple algorithm, but these environments were relatively simple because the </a:t>
            </a:r>
            <a:r>
              <a:rPr lang="en-US" sz="2400" b="1" i="0" dirty="0">
                <a:solidFill>
                  <a:srgbClr val="0070C0"/>
                </a:solidFill>
                <a:effectLst/>
                <a:latin typeface="Calibri (Body)"/>
              </a:rPr>
              <a:t>state space was discrete and small</a:t>
            </a:r>
            <a:r>
              <a:rPr lang="en-US" sz="2400" b="0" i="0" dirty="0">
                <a:solidFill>
                  <a:srgbClr val="0070C0"/>
                </a:solidFill>
                <a:effectLst/>
                <a:latin typeface="Calibri (Body)"/>
              </a:rPr>
              <a:t> </a:t>
            </a:r>
            <a:r>
              <a:rPr lang="en-US" sz="2400" b="0" i="0" dirty="0">
                <a:effectLst/>
                <a:latin typeface="Calibri (Body)"/>
              </a:rPr>
              <a:t>(8 to 16 different states for </a:t>
            </a:r>
            <a:r>
              <a:rPr lang="en-US" sz="2400" b="0" i="0" dirty="0" err="1">
                <a:effectLst/>
                <a:latin typeface="Calibri (Body)"/>
              </a:rPr>
              <a:t>FrozenLake</a:t>
            </a:r>
            <a:r>
              <a:rPr lang="en-US" sz="2400" b="0" i="0" dirty="0">
                <a:effectLst/>
                <a:latin typeface="Calibri (Body)"/>
              </a:rPr>
              <a:t>. </a:t>
            </a:r>
          </a:p>
          <a:p>
            <a:pPr>
              <a:buFont typeface="Wingdings" panose="05000000000000000000" pitchFamily="2" charset="2"/>
              <a:buChar char="§"/>
            </a:pPr>
            <a:r>
              <a:rPr lang="en-US" sz="2400" b="0" i="0" dirty="0">
                <a:effectLst/>
                <a:latin typeface="Calibri (Body)"/>
              </a:rPr>
              <a:t>For comparison, the state space in Atari games like Space Invaders can </a:t>
            </a:r>
            <a:r>
              <a:rPr lang="en-US" sz="2400" i="0" dirty="0">
                <a:effectLst/>
                <a:latin typeface="Calibri (Body)"/>
              </a:rPr>
              <a:t>contain</a:t>
            </a:r>
            <a:r>
              <a:rPr lang="en-US" sz="2400" b="1" i="0" dirty="0">
                <a:effectLst/>
                <a:latin typeface="Calibri (Body)"/>
              </a:rPr>
              <a:t> </a:t>
            </a:r>
            <a:r>
              <a:rPr lang="en-US" sz="2400" b="1" i="0" dirty="0">
                <a:solidFill>
                  <a:srgbClr val="0070C0"/>
                </a:solidFill>
                <a:effectLst/>
                <a:latin typeface="Calibri (Body)"/>
              </a:rPr>
              <a:t>109109 </a:t>
            </a:r>
            <a:r>
              <a:rPr lang="en-US" sz="2400" i="0" dirty="0">
                <a:effectLst/>
                <a:latin typeface="Calibri (Body)"/>
              </a:rPr>
              <a:t>to</a:t>
            </a:r>
            <a:r>
              <a:rPr lang="en-US" sz="2400" b="1" i="0" dirty="0">
                <a:solidFill>
                  <a:srgbClr val="0070C0"/>
                </a:solidFill>
                <a:effectLst/>
                <a:latin typeface="Calibri (Body)"/>
              </a:rPr>
              <a:t> 10111011 states</a:t>
            </a:r>
            <a:r>
              <a:rPr lang="en-US" sz="2400" b="0" i="0" dirty="0">
                <a:effectLst/>
                <a:latin typeface="Calibri (Body)"/>
              </a:rPr>
              <a:t>.</a:t>
            </a:r>
          </a:p>
          <a:p>
            <a:pPr>
              <a:buFont typeface="Wingdings" panose="05000000000000000000" pitchFamily="2" charset="2"/>
              <a:buChar char="§"/>
            </a:pPr>
            <a:r>
              <a:rPr lang="en-US" sz="2400" b="0" i="0" dirty="0">
                <a:effectLst/>
                <a:latin typeface="Calibri (Body)"/>
              </a:rPr>
              <a:t>Producing and updating a </a:t>
            </a:r>
            <a:r>
              <a:rPr lang="en-US" sz="2400" b="1" i="0" dirty="0">
                <a:solidFill>
                  <a:srgbClr val="0070C0"/>
                </a:solidFill>
                <a:effectLst/>
                <a:latin typeface="Calibri (Body)"/>
              </a:rPr>
              <a:t>Q-table can become ineffective in large state space environments</a:t>
            </a:r>
            <a:r>
              <a:rPr lang="en-US" sz="2400" b="1" i="0" dirty="0">
                <a:effectLst/>
                <a:latin typeface="Calibri (Body)"/>
              </a:rPr>
              <a:t>.</a:t>
            </a:r>
            <a:endParaRPr lang="en-US" sz="2400" b="0" i="0" dirty="0">
              <a:effectLst/>
              <a:latin typeface="Calibri (Body)"/>
            </a:endParaRPr>
          </a:p>
          <a:p>
            <a:pPr>
              <a:buFont typeface="Wingdings" panose="05000000000000000000" pitchFamily="2" charset="2"/>
              <a:buChar char="§"/>
            </a:pPr>
            <a:r>
              <a:rPr lang="en-US" sz="2400" b="0" i="0" dirty="0">
                <a:effectLst/>
                <a:latin typeface="Calibri (Body)"/>
              </a:rPr>
              <a:t>Instead of using a Q-table, Deep Q-Learning </a:t>
            </a:r>
            <a:r>
              <a:rPr lang="en-US" sz="2400" b="1" i="0" dirty="0">
                <a:solidFill>
                  <a:srgbClr val="0070C0"/>
                </a:solidFill>
                <a:effectLst/>
                <a:latin typeface="Calibri (Body)"/>
              </a:rPr>
              <a:t>uses a Neural Network </a:t>
            </a:r>
            <a:r>
              <a:rPr lang="en-US" sz="2400" b="0" i="0" dirty="0">
                <a:effectLst/>
                <a:latin typeface="Calibri (Body)"/>
              </a:rPr>
              <a:t>that takes a state and approximates Q-values for each action based on that state.</a:t>
            </a:r>
          </a:p>
          <a:p>
            <a:pPr>
              <a:buFont typeface="Wingdings" panose="05000000000000000000" pitchFamily="2" charset="2"/>
              <a:buChar char="§"/>
            </a:pPr>
            <a:endParaRPr lang="en-PH" sz="2400" dirty="0">
              <a:latin typeface="Calibri (Body)"/>
            </a:endParaRPr>
          </a:p>
        </p:txBody>
      </p:sp>
    </p:spTree>
    <p:extLst>
      <p:ext uri="{BB962C8B-B14F-4D97-AF65-F5344CB8AC3E}">
        <p14:creationId xmlns:p14="http://schemas.microsoft.com/office/powerpoint/2010/main" val="2892726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Double DQN</a:t>
            </a:r>
            <a:endParaRPr lang="en-PH" b="1" dirty="0">
              <a:latin typeface="+mn-lt"/>
            </a:endParaRPr>
          </a:p>
        </p:txBody>
      </p:sp>
      <p:sp>
        <p:nvSpPr>
          <p:cNvPr id="10" name="TextBox 9">
            <a:extLst>
              <a:ext uri="{FF2B5EF4-FFF2-40B4-BE49-F238E27FC236}">
                <a16:creationId xmlns:a16="http://schemas.microsoft.com/office/drawing/2014/main" id="{88A18220-AF29-4E8E-F916-EEFAC5AF03A1}"/>
              </a:ext>
            </a:extLst>
          </p:cNvPr>
          <p:cNvSpPr txBox="1"/>
          <p:nvPr/>
        </p:nvSpPr>
        <p:spPr>
          <a:xfrm>
            <a:off x="352425" y="1162051"/>
            <a:ext cx="11458574" cy="4524315"/>
          </a:xfrm>
          <a:prstGeom prst="rect">
            <a:avLst/>
          </a:prstGeom>
          <a:noFill/>
        </p:spPr>
        <p:txBody>
          <a:bodyPr wrap="square" rtlCol="0">
            <a:spAutoFit/>
          </a:bodyPr>
          <a:lstStyle/>
          <a:p>
            <a:pPr marL="342900" indent="-342900" algn="l">
              <a:buFont typeface="Wingdings" pitchFamily="2" charset="2"/>
              <a:buChar char="§"/>
            </a:pPr>
            <a:r>
              <a:rPr lang="en-PH" sz="2400" dirty="0"/>
              <a:t>Use a separate network with fixed parameters for estimating the TD Target</a:t>
            </a:r>
          </a:p>
          <a:p>
            <a:pPr marL="342900" indent="-342900" algn="l">
              <a:buFont typeface="Wingdings" pitchFamily="2" charset="2"/>
              <a:buChar char="§"/>
            </a:pPr>
            <a:endParaRPr lang="en-PH" sz="2400" dirty="0"/>
          </a:p>
          <a:p>
            <a:pPr marL="342900" indent="-342900" algn="l">
              <a:buFont typeface="Wingdings" pitchFamily="2" charset="2"/>
              <a:buChar char="§"/>
            </a:pPr>
            <a:r>
              <a:rPr lang="en-PH" sz="2400" dirty="0"/>
              <a:t>Copy the parameters from our Deep Q-Network every C steps to update the target network.</a:t>
            </a:r>
          </a:p>
          <a:p>
            <a:pPr marL="342900" indent="-342900" algn="l">
              <a:buFont typeface="Wingdings" pitchFamily="2" charset="2"/>
              <a:buChar char="§"/>
            </a:pPr>
            <a:endParaRPr lang="en-PH" sz="2400" dirty="0"/>
          </a:p>
          <a:p>
            <a:pPr marL="342900" indent="-342900" algn="l">
              <a:buFont typeface="Wingdings" pitchFamily="2" charset="2"/>
              <a:buChar char="§"/>
            </a:pPr>
            <a:endParaRPr lang="en-PH" sz="2400" dirty="0"/>
          </a:p>
          <a:p>
            <a:pPr algn="l"/>
            <a:r>
              <a:rPr lang="en-PH" sz="2400" b="1" dirty="0">
                <a:solidFill>
                  <a:srgbClr val="0070C0"/>
                </a:solidFill>
              </a:rPr>
              <a:t>DQN network</a:t>
            </a:r>
          </a:p>
          <a:p>
            <a:pPr algn="l"/>
            <a:r>
              <a:rPr lang="en-PH" sz="2400" dirty="0"/>
              <a:t>Select the best action to take for the next state (the action with the highest Q-value).</a:t>
            </a:r>
          </a:p>
          <a:p>
            <a:pPr algn="l"/>
            <a:endParaRPr lang="en-PH" sz="2400" dirty="0"/>
          </a:p>
          <a:p>
            <a:pPr algn="l"/>
            <a:r>
              <a:rPr lang="en-PH" sz="2400" b="1" dirty="0">
                <a:solidFill>
                  <a:srgbClr val="0070C0"/>
                </a:solidFill>
              </a:rPr>
              <a:t>Target network </a:t>
            </a:r>
          </a:p>
          <a:p>
            <a:pPr algn="l"/>
            <a:r>
              <a:rPr lang="en-PH" sz="2400" dirty="0"/>
              <a:t>Calculates the target Q-value of taking that action at the next state.</a:t>
            </a:r>
          </a:p>
          <a:p>
            <a:pPr marL="342900" indent="-342900">
              <a:buFont typeface="Wingdings" pitchFamily="2" charset="2"/>
              <a:buChar char="§"/>
            </a:pPr>
            <a:endParaRPr lang="en-US" sz="2400" dirty="0"/>
          </a:p>
        </p:txBody>
      </p:sp>
    </p:spTree>
    <p:extLst>
      <p:ext uri="{BB962C8B-B14F-4D97-AF65-F5344CB8AC3E}">
        <p14:creationId xmlns:p14="http://schemas.microsoft.com/office/powerpoint/2010/main" val="1189476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a:solidFill>
                  <a:schemeClr val="bg1"/>
                </a:solidFill>
              </a:rPr>
              <a:t>Course Code: CCINCOM/L</a:t>
            </a:r>
            <a:endParaRPr lang="en-PH" sz="160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2" name="TextBox 11">
            <a:extLst>
              <a:ext uri="{FF2B5EF4-FFF2-40B4-BE49-F238E27FC236}">
                <a16:creationId xmlns:a16="http://schemas.microsoft.com/office/drawing/2014/main" id="{3B95F0FF-3312-4F15-A3FC-1E4D0A0C4CA3}"/>
              </a:ext>
            </a:extLst>
          </p:cNvPr>
          <p:cNvSpPr txBox="1"/>
          <p:nvPr/>
        </p:nvSpPr>
        <p:spPr>
          <a:xfrm>
            <a:off x="2915382" y="1849692"/>
            <a:ext cx="6224950" cy="461665"/>
          </a:xfrm>
          <a:prstGeom prst="rect">
            <a:avLst/>
          </a:prstGeom>
          <a:noFill/>
        </p:spPr>
        <p:txBody>
          <a:bodyPr wrap="square" rtlCol="0">
            <a:spAutoFit/>
          </a:bodyPr>
          <a:lstStyle/>
          <a:p>
            <a:pPr algn="ctr"/>
            <a:r>
              <a:rPr lang="en-PH" sz="2400" b="1">
                <a:solidFill>
                  <a:schemeClr val="bg1"/>
                </a:solidFill>
                <a:latin typeface="Abadi" panose="020B0604020104020204" pitchFamily="34" charset="0"/>
              </a:rPr>
              <a:t>Review in Probability, Intro to RL Concepts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References</a:t>
            </a:r>
            <a:endParaRPr lang="en-PH" b="1" dirty="0">
              <a:latin typeface="+mn-lt"/>
            </a:endParaRPr>
          </a:p>
        </p:txBody>
      </p:sp>
      <p:sp>
        <p:nvSpPr>
          <p:cNvPr id="10" name="Content Placeholder 9">
            <a:extLst>
              <a:ext uri="{FF2B5EF4-FFF2-40B4-BE49-F238E27FC236}">
                <a16:creationId xmlns:a16="http://schemas.microsoft.com/office/drawing/2014/main" id="{D5BBEC35-40CA-42D4-BC38-E13B39A6DA8E}"/>
              </a:ext>
            </a:extLst>
          </p:cNvPr>
          <p:cNvSpPr>
            <a:spLocks noGrp="1"/>
          </p:cNvSpPr>
          <p:nvPr>
            <p:ph idx="1"/>
          </p:nvPr>
        </p:nvSpPr>
        <p:spPr>
          <a:xfrm>
            <a:off x="380999" y="1352550"/>
            <a:ext cx="11343641" cy="4905375"/>
          </a:xfrm>
        </p:spPr>
        <p:txBody>
          <a:bodyPr>
            <a:normAutofit/>
          </a:bodyPr>
          <a:lstStyle/>
          <a:p>
            <a:pPr marL="457200" indent="-457200">
              <a:buFont typeface="+mj-lt"/>
              <a:buAutoNum type="arabicPeriod"/>
            </a:pPr>
            <a:r>
              <a:rPr lang="en-US" sz="2000" dirty="0"/>
              <a:t>Images are licensed with Creative Commons. Can use without citing.</a:t>
            </a:r>
          </a:p>
          <a:p>
            <a:pPr marL="457200" indent="-457200">
              <a:buFont typeface="+mj-lt"/>
              <a:buAutoNum type="arabicPeriod"/>
            </a:pPr>
            <a:r>
              <a:rPr lang="en-US" sz="2000" dirty="0"/>
              <a:t>Prof. Emma </a:t>
            </a:r>
            <a:r>
              <a:rPr lang="en-US" sz="2000" dirty="0" err="1"/>
              <a:t>Brunskill’s</a:t>
            </a:r>
            <a:r>
              <a:rPr lang="en-US" sz="2000" dirty="0"/>
              <a:t> slides (CS234RL). </a:t>
            </a:r>
            <a:r>
              <a:rPr lang="en-US" sz="2000" dirty="0">
                <a:hlinkClick r:id="rId2"/>
              </a:rPr>
              <a:t>https://web.stanford.edu/class/cs234/slides/lecture1.pdf</a:t>
            </a:r>
            <a:endParaRPr lang="en-US" sz="2000" dirty="0"/>
          </a:p>
          <a:p>
            <a:pPr marL="457200" indent="-457200">
              <a:buFont typeface="+mj-lt"/>
              <a:buAutoNum type="arabicPeriod"/>
            </a:pPr>
            <a:r>
              <a:rPr lang="en-US" sz="2000" dirty="0"/>
              <a:t>David Silver’s slides. </a:t>
            </a:r>
            <a:r>
              <a:rPr lang="en-US" sz="2000" dirty="0">
                <a:hlinkClick r:id="rId3"/>
              </a:rPr>
              <a:t>https://www.davidsilver.uk/wp-content/uploads/2020/03/intro_RL.pdf</a:t>
            </a:r>
            <a:endParaRPr lang="en-US" sz="2000" dirty="0"/>
          </a:p>
          <a:p>
            <a:pPr marL="457200" indent="-457200">
              <a:buFont typeface="+mj-lt"/>
              <a:buAutoNum type="arabicPeriod"/>
            </a:pPr>
            <a:r>
              <a:rPr lang="en-US" sz="2000" dirty="0"/>
              <a:t>https://huggingface.co/learn/deep-rl-course/unit3/deep-q-algorithm?fw=pt</a:t>
            </a:r>
          </a:p>
          <a:p>
            <a:pPr marL="0" indent="0">
              <a:buNone/>
            </a:pPr>
            <a:endParaRPr lang="en-US" sz="2000" dirty="0"/>
          </a:p>
        </p:txBody>
      </p:sp>
    </p:spTree>
    <p:extLst>
      <p:ext uri="{BB962C8B-B14F-4D97-AF65-F5344CB8AC3E}">
        <p14:creationId xmlns:p14="http://schemas.microsoft.com/office/powerpoint/2010/main" val="3165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a:t>
            </a:r>
            <a:r>
              <a:rPr lang="en-PH" b="1" dirty="0" err="1">
                <a:latin typeface="+mn-lt"/>
              </a:rPr>
              <a:t>efresher</a:t>
            </a:r>
            <a:r>
              <a:rPr lang="en-PH" b="1" dirty="0">
                <a:latin typeface="+mn-lt"/>
              </a:rPr>
              <a:t> (Q-Learning)</a:t>
            </a:r>
          </a:p>
        </p:txBody>
      </p:sp>
      <p:sp>
        <p:nvSpPr>
          <p:cNvPr id="4" name="TextBox 3">
            <a:extLst>
              <a:ext uri="{FF2B5EF4-FFF2-40B4-BE49-F238E27FC236}">
                <a16:creationId xmlns:a16="http://schemas.microsoft.com/office/drawing/2014/main" id="{17A31865-7481-1FFE-5B3C-044946512E1F}"/>
              </a:ext>
            </a:extLst>
          </p:cNvPr>
          <p:cNvSpPr txBox="1"/>
          <p:nvPr/>
        </p:nvSpPr>
        <p:spPr>
          <a:xfrm>
            <a:off x="366713" y="5151866"/>
            <a:ext cx="11458573" cy="1200329"/>
          </a:xfrm>
          <a:prstGeom prst="rect">
            <a:avLst/>
          </a:prstGeom>
          <a:noFill/>
        </p:spPr>
        <p:txBody>
          <a:bodyPr wrap="square">
            <a:spAutoFit/>
          </a:bodyPr>
          <a:lstStyle/>
          <a:p>
            <a:pPr marL="285750" indent="-285750">
              <a:buFont typeface="Wingdings" panose="05000000000000000000" pitchFamily="2" charset="2"/>
              <a:buChar char="§"/>
            </a:pPr>
            <a:r>
              <a:rPr lang="en-US" sz="2400" b="0" i="0" dirty="0">
                <a:effectLst/>
                <a:latin typeface="Calibri (Body)"/>
              </a:rPr>
              <a:t>We learned that </a:t>
            </a:r>
            <a:r>
              <a:rPr lang="en-US" sz="2400" b="1" i="0" dirty="0">
                <a:effectLst/>
                <a:latin typeface="Calibri (Body)"/>
              </a:rPr>
              <a:t>Q-Learning is an algorithm we use to train our Q-Function</a:t>
            </a:r>
            <a:r>
              <a:rPr lang="en-US" sz="2400" b="0" i="0" dirty="0">
                <a:effectLst/>
                <a:latin typeface="Calibri (Body)"/>
              </a:rPr>
              <a:t>, an </a:t>
            </a:r>
            <a:r>
              <a:rPr lang="en-US" sz="2400" b="1" i="0" dirty="0">
                <a:effectLst/>
                <a:latin typeface="Calibri (Body)"/>
              </a:rPr>
              <a:t>action-value function</a:t>
            </a:r>
            <a:r>
              <a:rPr lang="en-US" sz="2400" b="0" i="0" dirty="0">
                <a:effectLst/>
                <a:latin typeface="Calibri (Body)"/>
              </a:rPr>
              <a:t> that determines the value of being at a particular state and taking a specific action at that state.</a:t>
            </a:r>
            <a:endParaRPr lang="en-PH" sz="2400" dirty="0">
              <a:latin typeface="Calibri (Body)"/>
            </a:endParaRPr>
          </a:p>
        </p:txBody>
      </p:sp>
      <p:pic>
        <p:nvPicPr>
          <p:cNvPr id="11" name="Picture 10" descr="A screenshot of a computer&#10;&#10;Description automatically generated with low confidence">
            <a:extLst>
              <a:ext uri="{FF2B5EF4-FFF2-40B4-BE49-F238E27FC236}">
                <a16:creationId xmlns:a16="http://schemas.microsoft.com/office/drawing/2014/main" id="{804891EE-7421-DF2C-6D05-648536E37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004" y="1190601"/>
            <a:ext cx="6883992" cy="386814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152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R</a:t>
            </a:r>
            <a:r>
              <a:rPr lang="en-PH" b="1" dirty="0" err="1">
                <a:latin typeface="+mn-lt"/>
              </a:rPr>
              <a:t>efresher</a:t>
            </a:r>
            <a:r>
              <a:rPr lang="en-PH" b="1" dirty="0">
                <a:latin typeface="+mn-lt"/>
              </a:rPr>
              <a:t> (Q-Learning)</a:t>
            </a:r>
          </a:p>
        </p:txBody>
      </p:sp>
      <p:sp>
        <p:nvSpPr>
          <p:cNvPr id="3" name="TextBox 2">
            <a:extLst>
              <a:ext uri="{FF2B5EF4-FFF2-40B4-BE49-F238E27FC236}">
                <a16:creationId xmlns:a16="http://schemas.microsoft.com/office/drawing/2014/main" id="{3C6B3AF4-63D8-6803-1150-98530EC81CAF}"/>
              </a:ext>
            </a:extLst>
          </p:cNvPr>
          <p:cNvSpPr txBox="1"/>
          <p:nvPr/>
        </p:nvSpPr>
        <p:spPr>
          <a:xfrm>
            <a:off x="352424" y="1425773"/>
            <a:ext cx="11458573" cy="2677656"/>
          </a:xfrm>
          <a:prstGeom prst="rect">
            <a:avLst/>
          </a:prstGeom>
          <a:noFill/>
        </p:spPr>
        <p:txBody>
          <a:bodyPr wrap="square">
            <a:spAutoFit/>
          </a:bodyPr>
          <a:lstStyle/>
          <a:p>
            <a:pPr marL="342900" indent="-342900" algn="l">
              <a:buFont typeface="Wingdings" panose="05000000000000000000" pitchFamily="2" charset="2"/>
              <a:buChar char="§"/>
            </a:pPr>
            <a:r>
              <a:rPr lang="en-US" sz="2400" b="0" i="0" dirty="0">
                <a:effectLst/>
                <a:latin typeface="Calibri (Body)"/>
              </a:rPr>
              <a:t>Internally, our Q-function is encoded by </a:t>
            </a:r>
            <a:r>
              <a:rPr lang="en-US" sz="2400" i="0" dirty="0">
                <a:effectLst/>
                <a:latin typeface="Calibri (Body)"/>
              </a:rPr>
              <a:t>a</a:t>
            </a:r>
            <a:r>
              <a:rPr lang="en-US" sz="2400" b="1" i="0" dirty="0">
                <a:effectLst/>
                <a:latin typeface="Calibri (Body)"/>
              </a:rPr>
              <a:t> </a:t>
            </a:r>
            <a:r>
              <a:rPr lang="en-US" sz="2400" b="1" i="0" dirty="0">
                <a:solidFill>
                  <a:srgbClr val="0070C0"/>
                </a:solidFill>
                <a:effectLst/>
                <a:latin typeface="Calibri (Body)"/>
              </a:rPr>
              <a:t>Q-table</a:t>
            </a:r>
            <a:r>
              <a:rPr lang="en-US" sz="2400" b="1" i="0" dirty="0">
                <a:effectLst/>
                <a:latin typeface="Calibri (Body)"/>
              </a:rPr>
              <a:t>, </a:t>
            </a:r>
            <a:r>
              <a:rPr lang="en-US" sz="2400" i="0" dirty="0">
                <a:effectLst/>
                <a:latin typeface="Calibri (Body)"/>
              </a:rPr>
              <a:t>a table where each cell corresponds to a state-action pair value</a:t>
            </a:r>
            <a:r>
              <a:rPr lang="en-US" sz="2400" b="1" i="0" dirty="0">
                <a:effectLst/>
                <a:latin typeface="Calibri (Body)"/>
              </a:rPr>
              <a:t>.</a:t>
            </a:r>
            <a:r>
              <a:rPr lang="en-US" sz="2400" b="0" i="0" dirty="0">
                <a:effectLst/>
                <a:latin typeface="Calibri (Body)"/>
              </a:rPr>
              <a:t> Think of this Q-table as </a:t>
            </a:r>
            <a:r>
              <a:rPr lang="en-US" sz="2400" b="1" i="0" dirty="0">
                <a:solidFill>
                  <a:srgbClr val="0070C0"/>
                </a:solidFill>
                <a:effectLst/>
                <a:latin typeface="Calibri (Body)"/>
              </a:rPr>
              <a:t>the memory or cheat sheet of our Q-function.</a:t>
            </a:r>
          </a:p>
          <a:p>
            <a:pPr marL="342900" indent="-342900" algn="l">
              <a:buFont typeface="Wingdings" panose="05000000000000000000" pitchFamily="2" charset="2"/>
              <a:buChar char="§"/>
            </a:pPr>
            <a:endParaRPr lang="en-US" sz="2400" b="1" i="0" dirty="0">
              <a:effectLst/>
              <a:latin typeface="Calibri (Body)"/>
            </a:endParaRPr>
          </a:p>
          <a:p>
            <a:pPr marL="342900" indent="-342900">
              <a:buFont typeface="Wingdings" panose="05000000000000000000" pitchFamily="2" charset="2"/>
              <a:buChar char="§"/>
            </a:pPr>
            <a:r>
              <a:rPr lang="en-US" sz="2400" b="0" i="0" dirty="0">
                <a:effectLst/>
                <a:latin typeface="Calibri (Body)"/>
              </a:rPr>
              <a:t>The </a:t>
            </a:r>
            <a:r>
              <a:rPr lang="en-US" sz="2400" i="0" dirty="0">
                <a:effectLst/>
                <a:latin typeface="Calibri (Body)"/>
              </a:rPr>
              <a:t>Q comes from “the Quality” of that action at that state</a:t>
            </a:r>
            <a:r>
              <a:rPr lang="en-US" sz="2400" b="1" i="0" dirty="0">
                <a:effectLst/>
                <a:latin typeface="Calibri (Body)"/>
              </a:rPr>
              <a:t>. </a:t>
            </a:r>
            <a:r>
              <a:rPr lang="en-US" sz="2400" i="0" dirty="0">
                <a:effectLst/>
                <a:latin typeface="Calibri (Body)"/>
              </a:rPr>
              <a:t>The Q-function in each cell is calculated at each step using the update rule:</a:t>
            </a:r>
          </a:p>
          <a:p>
            <a:pPr marL="342900" indent="-342900" algn="l">
              <a:buFont typeface="Wingdings" panose="05000000000000000000" pitchFamily="2" charset="2"/>
              <a:buChar char="§"/>
            </a:pPr>
            <a:endParaRPr lang="en-US" sz="2400" b="0" i="0" dirty="0">
              <a:effectLst/>
              <a:latin typeface="Calibri (Body)"/>
            </a:endParaRPr>
          </a:p>
        </p:txBody>
      </p:sp>
      <p:pic>
        <p:nvPicPr>
          <p:cNvPr id="4" name="Picture 3" descr="A picture containing text, screenshot, font, number&#10;&#10;Description automatically generated">
            <a:extLst>
              <a:ext uri="{FF2B5EF4-FFF2-40B4-BE49-F238E27FC236}">
                <a16:creationId xmlns:a16="http://schemas.microsoft.com/office/drawing/2014/main" id="{A8828579-C995-BEA4-19A8-A37176E31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4225" y="3819263"/>
            <a:ext cx="7754969" cy="2614533"/>
          </a:xfrm>
          <a:prstGeom prst="rect">
            <a:avLst/>
          </a:prstGeom>
        </p:spPr>
      </p:pic>
    </p:spTree>
    <p:extLst>
      <p:ext uri="{BB962C8B-B14F-4D97-AF65-F5344CB8AC3E}">
        <p14:creationId xmlns:p14="http://schemas.microsoft.com/office/powerpoint/2010/main" val="1907587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Limitations of Q-Learning</a:t>
            </a:r>
            <a:endParaRPr lang="en-PH" b="1" dirty="0">
              <a:latin typeface="+mn-lt"/>
            </a:endParaRPr>
          </a:p>
        </p:txBody>
      </p:sp>
      <p:sp>
        <p:nvSpPr>
          <p:cNvPr id="4" name="TextBox 3">
            <a:extLst>
              <a:ext uri="{FF2B5EF4-FFF2-40B4-BE49-F238E27FC236}">
                <a16:creationId xmlns:a16="http://schemas.microsoft.com/office/drawing/2014/main" id="{66464955-9733-EFB3-60E6-A630B87905DC}"/>
              </a:ext>
            </a:extLst>
          </p:cNvPr>
          <p:cNvSpPr txBox="1"/>
          <p:nvPr/>
        </p:nvSpPr>
        <p:spPr>
          <a:xfrm>
            <a:off x="366713" y="1190601"/>
            <a:ext cx="11458574" cy="3046988"/>
          </a:xfrm>
          <a:prstGeom prst="rect">
            <a:avLst/>
          </a:prstGeom>
          <a:noFill/>
        </p:spPr>
        <p:txBody>
          <a:bodyPr wrap="square" rtlCol="0">
            <a:spAutoFit/>
          </a:bodyPr>
          <a:lstStyle/>
          <a:p>
            <a:pPr marL="342900" indent="-342900">
              <a:buFont typeface="Wingdings" panose="05000000000000000000" pitchFamily="2" charset="2"/>
              <a:buChar char="§"/>
            </a:pPr>
            <a:r>
              <a:rPr lang="en-US" sz="2400" b="0" i="0" dirty="0">
                <a:effectLst/>
                <a:latin typeface="Calibri (Body)"/>
              </a:rPr>
              <a:t>The problem is that Q-Learning is a </a:t>
            </a:r>
            <a:r>
              <a:rPr lang="en-US" sz="2400" b="0" i="1" dirty="0">
                <a:effectLst/>
                <a:latin typeface="Calibri (Body)"/>
              </a:rPr>
              <a:t>tabular method</a:t>
            </a:r>
            <a:r>
              <a:rPr lang="en-US" sz="2400" b="0" i="0" dirty="0">
                <a:effectLst/>
                <a:latin typeface="Calibri (Body)"/>
              </a:rPr>
              <a:t>. </a:t>
            </a:r>
            <a:r>
              <a:rPr lang="en-US" sz="2400" dirty="0">
                <a:latin typeface="Calibri (Body)"/>
              </a:rPr>
              <a:t>I</a:t>
            </a:r>
            <a:r>
              <a:rPr lang="en-US" sz="2400" b="0" i="0" dirty="0">
                <a:effectLst/>
                <a:latin typeface="Calibri (Body)"/>
              </a:rPr>
              <a:t>t is </a:t>
            </a:r>
            <a:r>
              <a:rPr lang="en-US" sz="2400" b="1" i="0" dirty="0">
                <a:solidFill>
                  <a:srgbClr val="0070C0"/>
                </a:solidFill>
                <a:effectLst/>
                <a:latin typeface="Calibri (Body)"/>
              </a:rPr>
              <a:t>not scalable</a:t>
            </a:r>
            <a:r>
              <a:rPr lang="en-US" sz="2400" b="0" i="0" dirty="0">
                <a:effectLst/>
                <a:latin typeface="Calibri (Body)"/>
              </a:rPr>
              <a:t>. </a:t>
            </a:r>
          </a:p>
          <a:p>
            <a:pPr marL="342900" indent="-342900">
              <a:buFont typeface="Wingdings" panose="05000000000000000000" pitchFamily="2" charset="2"/>
              <a:buChar char="§"/>
            </a:pPr>
            <a:endParaRPr lang="en-US" sz="2400" dirty="0">
              <a:latin typeface="Calibri (Body)"/>
            </a:endParaRPr>
          </a:p>
          <a:p>
            <a:pPr marL="342900" indent="-342900" algn="l">
              <a:buFont typeface="Wingdings" panose="05000000000000000000" pitchFamily="2" charset="2"/>
              <a:buChar char="§"/>
            </a:pPr>
            <a:r>
              <a:rPr lang="en-US" sz="2400" b="0" i="0" dirty="0">
                <a:effectLst/>
                <a:latin typeface="Calibri (Body)"/>
              </a:rPr>
              <a:t>This becomes a problem if the states and actions spaces </a:t>
            </a:r>
            <a:r>
              <a:rPr lang="en-US" sz="2400" b="1" i="0" dirty="0">
                <a:solidFill>
                  <a:srgbClr val="0070C0"/>
                </a:solidFill>
                <a:effectLst/>
                <a:latin typeface="Calibri (Body)"/>
              </a:rPr>
              <a:t>are not small enough to be represented efficiently by arrays and tables</a:t>
            </a:r>
            <a:r>
              <a:rPr lang="en-US" sz="2400" b="0" i="0" dirty="0">
                <a:effectLst/>
                <a:latin typeface="Calibri (Body)"/>
              </a:rPr>
              <a:t>. </a:t>
            </a:r>
          </a:p>
          <a:p>
            <a:pPr marL="342900" indent="-342900" algn="l">
              <a:buFont typeface="Wingdings" panose="05000000000000000000" pitchFamily="2" charset="2"/>
              <a:buChar char="§"/>
            </a:pPr>
            <a:endParaRPr lang="en-US" sz="2400" dirty="0">
              <a:latin typeface="Calibri (Body)"/>
            </a:endParaRPr>
          </a:p>
          <a:p>
            <a:pPr marL="342900" indent="-342900" algn="l">
              <a:buFont typeface="Wingdings" panose="05000000000000000000" pitchFamily="2" charset="2"/>
              <a:buChar char="§"/>
            </a:pPr>
            <a:r>
              <a:rPr lang="en-US" sz="2400" b="0" i="0" dirty="0">
                <a:effectLst/>
                <a:latin typeface="Calibri (Body)"/>
              </a:rPr>
              <a:t>Q-Learning worked well with small state space environments like:</a:t>
            </a:r>
          </a:p>
          <a:p>
            <a:pPr marL="800100" lvl="1" indent="-342900">
              <a:buFont typeface="Wingdings" panose="05000000000000000000" pitchFamily="2" charset="2"/>
              <a:buChar char="§"/>
            </a:pPr>
            <a:r>
              <a:rPr lang="en-US" sz="2400" b="0" i="0" dirty="0" err="1">
                <a:effectLst/>
                <a:latin typeface="Calibri (Body)"/>
              </a:rPr>
              <a:t>FrozenLake</a:t>
            </a:r>
            <a:r>
              <a:rPr lang="en-US" sz="2400" b="0" i="0" dirty="0">
                <a:effectLst/>
                <a:latin typeface="Calibri (Body)"/>
              </a:rPr>
              <a:t>, we had 16 states.</a:t>
            </a:r>
          </a:p>
          <a:p>
            <a:pPr marL="800100" lvl="1" indent="-342900">
              <a:buFont typeface="Wingdings" panose="05000000000000000000" pitchFamily="2" charset="2"/>
              <a:buChar char="§"/>
            </a:pPr>
            <a:r>
              <a:rPr lang="en-US" sz="2400" b="0" i="0" dirty="0">
                <a:effectLst/>
                <a:latin typeface="Calibri (Body)"/>
              </a:rPr>
              <a:t>Taxi-v3, we had 500 states.</a:t>
            </a:r>
          </a:p>
        </p:txBody>
      </p:sp>
    </p:spTree>
    <p:extLst>
      <p:ext uri="{BB962C8B-B14F-4D97-AF65-F5344CB8AC3E}">
        <p14:creationId xmlns:p14="http://schemas.microsoft.com/office/powerpoint/2010/main" val="4022428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Limitations of Q-Learning</a:t>
            </a:r>
            <a:endParaRPr lang="en-PH" b="1" dirty="0">
              <a:latin typeface="+mn-lt"/>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464955-9733-EFB3-60E6-A630B87905DC}"/>
                  </a:ext>
                </a:extLst>
              </p:cNvPr>
              <p:cNvSpPr txBox="1"/>
              <p:nvPr/>
            </p:nvSpPr>
            <p:spPr>
              <a:xfrm>
                <a:off x="366713" y="1162051"/>
                <a:ext cx="11458574" cy="3071995"/>
              </a:xfrm>
              <a:prstGeom prst="rect">
                <a:avLst/>
              </a:prstGeom>
              <a:noFill/>
            </p:spPr>
            <p:txBody>
              <a:bodyPr wrap="square" rtlCol="0">
                <a:spAutoFit/>
              </a:bodyPr>
              <a:lstStyle/>
              <a:p>
                <a:pPr marL="342900" indent="-342900">
                  <a:buFont typeface="Wingdings" panose="05000000000000000000" pitchFamily="2" charset="2"/>
                  <a:buChar char="§"/>
                </a:pPr>
                <a:r>
                  <a:rPr lang="en-US" sz="2400" i="0" dirty="0">
                    <a:effectLst/>
                    <a:latin typeface="Calibri (Body)"/>
                  </a:rPr>
                  <a:t>Other Atari environments </a:t>
                </a:r>
                <a:r>
                  <a:rPr lang="en-US" sz="2400" b="0" i="0" dirty="0">
                    <a:effectLst/>
                    <a:latin typeface="Calibri (Body)"/>
                  </a:rPr>
                  <a:t>like </a:t>
                </a:r>
                <a:r>
                  <a:rPr lang="en-US" sz="2400" b="1" i="0" dirty="0">
                    <a:solidFill>
                      <a:srgbClr val="0070C0"/>
                    </a:solidFill>
                    <a:effectLst/>
                    <a:latin typeface="Calibri (Body)"/>
                  </a:rPr>
                  <a:t>Space Invaders</a:t>
                </a:r>
                <a:r>
                  <a:rPr lang="en-US" sz="2400" b="0" i="0" dirty="0">
                    <a:effectLst/>
                    <a:latin typeface="Calibri (Body)"/>
                  </a:rPr>
                  <a:t>, have an observation space with a shape of </a:t>
                </a:r>
                <a:r>
                  <a:rPr lang="en-US" sz="2400" b="1" i="0" dirty="0">
                    <a:solidFill>
                      <a:srgbClr val="0070C0"/>
                    </a:solidFill>
                    <a:effectLst/>
                    <a:latin typeface="Calibri (Body)"/>
                  </a:rPr>
                  <a:t>(210, 160, 3)*, </a:t>
                </a:r>
                <a:r>
                  <a:rPr lang="en-US" sz="2400" b="0" i="0" dirty="0">
                    <a:effectLst/>
                    <a:latin typeface="Calibri (Body)"/>
                  </a:rPr>
                  <a:t>containing values ranging from 0 to 255 so that gives us</a:t>
                </a:r>
                <a:r>
                  <a:rPr lang="en-US" sz="2400" b="1" i="0" dirty="0">
                    <a:solidFill>
                      <a:srgbClr val="0070C0"/>
                    </a:solidFill>
                    <a:effectLst/>
                    <a:latin typeface="Calibri (Body)"/>
                  </a:rPr>
                  <a:t> </a:t>
                </a:r>
                <a14:m>
                  <m:oMath xmlns:m="http://schemas.openxmlformats.org/officeDocument/2006/math">
                    <m:sSup>
                      <m:sSupPr>
                        <m:ctrlPr>
                          <a:rPr lang="en-US" sz="2400" b="1" i="1" smtClean="0">
                            <a:solidFill>
                              <a:srgbClr val="0070C0"/>
                            </a:solidFill>
                            <a:effectLst/>
                            <a:latin typeface="Cambria Math" panose="02040503050406030204" pitchFamily="18" charset="0"/>
                          </a:rPr>
                        </m:ctrlPr>
                      </m:sSupPr>
                      <m:e>
                        <m:r>
                          <a:rPr lang="en-US" sz="2400" b="1" i="1" smtClean="0">
                            <a:solidFill>
                              <a:srgbClr val="0070C0"/>
                            </a:solidFill>
                            <a:effectLst/>
                            <a:latin typeface="Cambria Math" panose="02040503050406030204" pitchFamily="18" charset="0"/>
                          </a:rPr>
                          <m:t>𝟐𝟓𝟔</m:t>
                        </m:r>
                      </m:e>
                      <m:sup>
                        <m:r>
                          <a:rPr lang="en-US" sz="2400" b="1" i="1" smtClean="0">
                            <a:solidFill>
                              <a:srgbClr val="0070C0"/>
                            </a:solidFill>
                            <a:effectLst/>
                            <a:latin typeface="Cambria Math" panose="02040503050406030204" pitchFamily="18" charset="0"/>
                          </a:rPr>
                          <m:t>𝟐𝟏𝟎</m:t>
                        </m:r>
                        <m:r>
                          <a:rPr lang="en-US" sz="2400" b="1" i="1" smtClean="0">
                            <a:solidFill>
                              <a:srgbClr val="0070C0"/>
                            </a:solidFill>
                            <a:effectLst/>
                            <a:latin typeface="Cambria Math" panose="02040503050406030204" pitchFamily="18" charset="0"/>
                          </a:rPr>
                          <m:t>∗</m:t>
                        </m:r>
                        <m:r>
                          <a:rPr lang="en-US" sz="2400" b="1" i="1" smtClean="0">
                            <a:solidFill>
                              <a:srgbClr val="0070C0"/>
                            </a:solidFill>
                            <a:effectLst/>
                            <a:latin typeface="Cambria Math" panose="02040503050406030204" pitchFamily="18" charset="0"/>
                          </a:rPr>
                          <m:t>𝟏𝟔𝟎</m:t>
                        </m:r>
                        <m:r>
                          <a:rPr lang="en-US" sz="2400" b="1" i="1" smtClean="0">
                            <a:solidFill>
                              <a:srgbClr val="0070C0"/>
                            </a:solidFill>
                            <a:effectLst/>
                            <a:latin typeface="Cambria Math" panose="02040503050406030204" pitchFamily="18" charset="0"/>
                          </a:rPr>
                          <m:t>∗</m:t>
                        </m:r>
                        <m:r>
                          <a:rPr lang="en-US" sz="2400" b="1" i="1" smtClean="0">
                            <a:solidFill>
                              <a:srgbClr val="0070C0"/>
                            </a:solidFill>
                            <a:effectLst/>
                            <a:latin typeface="Cambria Math" panose="02040503050406030204" pitchFamily="18" charset="0"/>
                          </a:rPr>
                          <m:t>𝟑</m:t>
                        </m:r>
                      </m:sup>
                    </m:sSup>
                  </m:oMath>
                </a14:m>
                <a:r>
                  <a:rPr lang="en-US" sz="2400" b="1" i="0" dirty="0">
                    <a:solidFill>
                      <a:srgbClr val="0070C0"/>
                    </a:solidFill>
                    <a:effectLst/>
                    <a:latin typeface="Calibri (Body)"/>
                  </a:rPr>
                  <a:t>  = </a:t>
                </a:r>
                <a14:m>
                  <m:oMath xmlns:m="http://schemas.openxmlformats.org/officeDocument/2006/math">
                    <m:sSup>
                      <m:sSupPr>
                        <m:ctrlPr>
                          <a:rPr lang="en-US" sz="2400" b="1" i="1" smtClean="0">
                            <a:solidFill>
                              <a:srgbClr val="0070C0"/>
                            </a:solidFill>
                            <a:latin typeface="Cambria Math" panose="02040503050406030204" pitchFamily="18" charset="0"/>
                          </a:rPr>
                        </m:ctrlPr>
                      </m:sSupPr>
                      <m:e>
                        <m:r>
                          <a:rPr lang="en-US" sz="2400" b="1" i="1">
                            <a:solidFill>
                              <a:srgbClr val="0070C0"/>
                            </a:solidFill>
                            <a:latin typeface="Cambria Math" panose="02040503050406030204" pitchFamily="18" charset="0"/>
                          </a:rPr>
                          <m:t>𝟐𝟓𝟔</m:t>
                        </m:r>
                      </m:e>
                      <m:sup>
                        <m:r>
                          <a:rPr lang="en-US" sz="2400" b="1" i="1" smtClean="0">
                            <a:solidFill>
                              <a:srgbClr val="0070C0"/>
                            </a:solidFill>
                            <a:latin typeface="Cambria Math" panose="02040503050406030204" pitchFamily="18" charset="0"/>
                          </a:rPr>
                          <m:t>𝟏𝟎𝟎𝟖𝟎𝟎</m:t>
                        </m:r>
                      </m:sup>
                    </m:sSup>
                  </m:oMath>
                </a14:m>
                <a:r>
                  <a:rPr lang="en-US" sz="2400" b="1" dirty="0">
                    <a:solidFill>
                      <a:srgbClr val="0070C0"/>
                    </a:solidFill>
                    <a:latin typeface="Calibri (Body)"/>
                  </a:rPr>
                  <a:t> </a:t>
                </a:r>
                <a:r>
                  <a:rPr lang="en-US" sz="2400" b="1" i="0" dirty="0">
                    <a:solidFill>
                      <a:srgbClr val="0070C0"/>
                    </a:solidFill>
                    <a:effectLst/>
                    <a:latin typeface="Calibri (Body)"/>
                  </a:rPr>
                  <a:t> </a:t>
                </a:r>
                <a:r>
                  <a:rPr lang="en-US" sz="2400" b="0" i="0" dirty="0">
                    <a:effectLst/>
                    <a:latin typeface="Calibri (Body)"/>
                  </a:rPr>
                  <a:t>possible observations (for comparison, we have approximately </a:t>
                </a:r>
                <a:r>
                  <a:rPr lang="en-US" sz="2400" b="1" dirty="0">
                    <a:solidFill>
                      <a:srgbClr val="0070C0"/>
                    </a:solidFill>
                  </a:rPr>
                  <a:t> </a:t>
                </a:r>
                <a14:m>
                  <m:oMath xmlns:m="http://schemas.openxmlformats.org/officeDocument/2006/math">
                    <m:sSup>
                      <m:sSupPr>
                        <m:ctrlPr>
                          <a:rPr lang="en-US" sz="2400" b="1" i="1">
                            <a:solidFill>
                              <a:srgbClr val="0070C0"/>
                            </a:solidFill>
                            <a:latin typeface="Cambria Math" panose="02040503050406030204" pitchFamily="18" charset="0"/>
                          </a:rPr>
                        </m:ctrlPr>
                      </m:sSupPr>
                      <m:e>
                        <m:r>
                          <a:rPr lang="en-US" sz="2400" b="1" i="1" smtClean="0">
                            <a:solidFill>
                              <a:srgbClr val="0070C0"/>
                            </a:solidFill>
                            <a:latin typeface="Cambria Math" panose="02040503050406030204" pitchFamily="18" charset="0"/>
                          </a:rPr>
                          <m:t>𝟏𝟎</m:t>
                        </m:r>
                      </m:e>
                      <m:sup>
                        <m:r>
                          <a:rPr lang="en-US" sz="2400" b="1" i="1" smtClean="0">
                            <a:solidFill>
                              <a:srgbClr val="0070C0"/>
                            </a:solidFill>
                            <a:latin typeface="Cambria Math" panose="02040503050406030204" pitchFamily="18" charset="0"/>
                          </a:rPr>
                          <m:t>𝟖𝟎</m:t>
                        </m:r>
                      </m:sup>
                    </m:sSup>
                    <m:r>
                      <a:rPr lang="en-US" sz="2400" b="1" i="1">
                        <a:solidFill>
                          <a:srgbClr val="0070C0"/>
                        </a:solidFill>
                        <a:latin typeface="Cambria Math" panose="02040503050406030204" pitchFamily="18" charset="0"/>
                      </a:rPr>
                      <m:t> </m:t>
                    </m:r>
                  </m:oMath>
                </a14:m>
                <a:r>
                  <a:rPr lang="en-US" sz="2400" b="1" i="0" dirty="0">
                    <a:solidFill>
                      <a:srgbClr val="0070C0"/>
                    </a:solidFill>
                    <a:effectLst/>
                    <a:latin typeface="Calibri (Body)"/>
                  </a:rPr>
                  <a:t> </a:t>
                </a:r>
                <a:r>
                  <a:rPr lang="en-US" sz="2400" b="0" i="0" dirty="0">
                    <a:effectLst/>
                    <a:latin typeface="Calibri (Body)"/>
                  </a:rPr>
                  <a:t>atoms in the observable universe).</a:t>
                </a:r>
              </a:p>
              <a:p>
                <a:endParaRPr lang="en-US" sz="2400" dirty="0">
                  <a:latin typeface="Calibri (Body)"/>
                </a:endParaRPr>
              </a:p>
              <a:p>
                <a:pPr marL="342900" indent="-342900">
                  <a:buFont typeface="Wingdings" panose="05000000000000000000" pitchFamily="2" charset="2"/>
                  <a:buChar char="§"/>
                </a:pPr>
                <a:r>
                  <a:rPr lang="en-US" sz="2400" dirty="0"/>
                  <a:t>The state space of other games like Space Invaders are gigantic. </a:t>
                </a:r>
                <a:r>
                  <a:rPr lang="en-US" sz="2400" b="1" dirty="0">
                    <a:solidFill>
                      <a:srgbClr val="0070C0"/>
                    </a:solidFill>
                  </a:rPr>
                  <a:t>creating and updating a Q-table for that environment would not be efficient</a:t>
                </a:r>
                <a:r>
                  <a:rPr lang="en-US" sz="2400" dirty="0"/>
                  <a:t>.</a:t>
                </a:r>
              </a:p>
              <a:p>
                <a:pPr marL="342900" indent="-342900">
                  <a:buFont typeface="Wingdings" panose="05000000000000000000" pitchFamily="2" charset="2"/>
                  <a:buChar char="§"/>
                </a:pPr>
                <a:endParaRPr lang="en-US" sz="2400" b="0" i="0" dirty="0">
                  <a:effectLst/>
                  <a:latin typeface="Calibri (Body)"/>
                </a:endParaRPr>
              </a:p>
            </p:txBody>
          </p:sp>
        </mc:Choice>
        <mc:Fallback xmlns="">
          <p:sp>
            <p:nvSpPr>
              <p:cNvPr id="4" name="TextBox 3">
                <a:extLst>
                  <a:ext uri="{FF2B5EF4-FFF2-40B4-BE49-F238E27FC236}">
                    <a16:creationId xmlns:a16="http://schemas.microsoft.com/office/drawing/2014/main" id="{66464955-9733-EFB3-60E6-A630B87905DC}"/>
                  </a:ext>
                </a:extLst>
              </p:cNvPr>
              <p:cNvSpPr txBox="1">
                <a:spLocks noRot="1" noChangeAspect="1" noMove="1" noResize="1" noEditPoints="1" noAdjustHandles="1" noChangeArrowheads="1" noChangeShapeType="1" noTextEdit="1"/>
              </p:cNvSpPr>
              <p:nvPr/>
            </p:nvSpPr>
            <p:spPr>
              <a:xfrm>
                <a:off x="366713" y="1162051"/>
                <a:ext cx="11458574" cy="3071995"/>
              </a:xfrm>
              <a:prstGeom prst="rect">
                <a:avLst/>
              </a:prstGeom>
              <a:blipFill>
                <a:blip r:embed="rId2"/>
                <a:stretch>
                  <a:fillRect l="-691" t="-1587" r="-798"/>
                </a:stretch>
              </a:blipFill>
            </p:spPr>
            <p:txBody>
              <a:bodyPr/>
              <a:lstStyle/>
              <a:p>
                <a:r>
                  <a:rPr lang="en-PH">
                    <a:noFill/>
                  </a:rPr>
                  <a:t> </a:t>
                </a:r>
              </a:p>
            </p:txBody>
          </p:sp>
        </mc:Fallback>
      </mc:AlternateContent>
      <p:pic>
        <p:nvPicPr>
          <p:cNvPr id="3" name="Picture 2" descr="A picture containing text, screenshot, multimedia software&#10;&#10;Description automatically generated">
            <a:extLst>
              <a:ext uri="{FF2B5EF4-FFF2-40B4-BE49-F238E27FC236}">
                <a16:creationId xmlns:a16="http://schemas.microsoft.com/office/drawing/2014/main" id="{A606F46C-0F15-5750-6D96-42BF1B3DC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3344" y="3790368"/>
            <a:ext cx="4458612" cy="25079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81582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Limitations of Q-Learning</a:t>
            </a:r>
            <a:endParaRPr lang="en-PH" b="1" dirty="0">
              <a:latin typeface="+mn-lt"/>
            </a:endParaRPr>
          </a:p>
        </p:txBody>
      </p:sp>
      <p:sp>
        <p:nvSpPr>
          <p:cNvPr id="4" name="TextBox 3">
            <a:extLst>
              <a:ext uri="{FF2B5EF4-FFF2-40B4-BE49-F238E27FC236}">
                <a16:creationId xmlns:a16="http://schemas.microsoft.com/office/drawing/2014/main" id="{66464955-9733-EFB3-60E6-A630B87905DC}"/>
              </a:ext>
            </a:extLst>
          </p:cNvPr>
          <p:cNvSpPr txBox="1"/>
          <p:nvPr/>
        </p:nvSpPr>
        <p:spPr>
          <a:xfrm>
            <a:off x="352425" y="4836503"/>
            <a:ext cx="11458574" cy="1938992"/>
          </a:xfrm>
          <a:prstGeom prst="rect">
            <a:avLst/>
          </a:prstGeom>
          <a:noFill/>
        </p:spPr>
        <p:txBody>
          <a:bodyPr wrap="square" rtlCol="0">
            <a:spAutoFit/>
          </a:bodyPr>
          <a:lstStyle/>
          <a:p>
            <a:pPr marL="342900" indent="-342900">
              <a:buFont typeface="Wingdings" panose="05000000000000000000" pitchFamily="2" charset="2"/>
              <a:buChar char="§"/>
            </a:pPr>
            <a:r>
              <a:rPr lang="en-US" sz="2400" dirty="0"/>
              <a:t>In this case, the best idea is to </a:t>
            </a:r>
            <a:r>
              <a:rPr lang="en-US" sz="2400" b="1" dirty="0">
                <a:solidFill>
                  <a:srgbClr val="0070C0"/>
                </a:solidFill>
              </a:rPr>
              <a:t>approximate the Q-values using a parametrized Q-function.</a:t>
            </a:r>
          </a:p>
          <a:p>
            <a:pPr marL="342900" indent="-342900">
              <a:buFont typeface="Wingdings" panose="05000000000000000000" pitchFamily="2" charset="2"/>
              <a:buChar char="§"/>
            </a:pPr>
            <a:r>
              <a:rPr lang="en-US" sz="2400" dirty="0"/>
              <a:t>This neural network will approximate, given a state, the different Q-values for each possible action at that state.</a:t>
            </a:r>
            <a:br>
              <a:rPr lang="en-US" sz="2400" dirty="0"/>
            </a:br>
            <a:endParaRPr lang="en-US" sz="2400" b="0" i="0" dirty="0">
              <a:effectLst/>
              <a:latin typeface="Calibri (Body)"/>
            </a:endParaRPr>
          </a:p>
        </p:txBody>
      </p:sp>
      <p:pic>
        <p:nvPicPr>
          <p:cNvPr id="10" name="Picture 9" descr="A picture containing text, screenshot, font, logo&#10;&#10;Description automatically generated">
            <a:extLst>
              <a:ext uri="{FF2B5EF4-FFF2-40B4-BE49-F238E27FC236}">
                <a16:creationId xmlns:a16="http://schemas.microsoft.com/office/drawing/2014/main" id="{CCAEA1E5-25FE-0341-E12C-4842D5DFF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9711" y="1125215"/>
            <a:ext cx="6312577" cy="3548571"/>
          </a:xfrm>
          <a:prstGeom prst="rect">
            <a:avLst/>
          </a:prstGeom>
        </p:spPr>
      </p:pic>
    </p:spTree>
    <p:extLst>
      <p:ext uri="{BB962C8B-B14F-4D97-AF65-F5344CB8AC3E}">
        <p14:creationId xmlns:p14="http://schemas.microsoft.com/office/powerpoint/2010/main" val="2005029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Approximation</a:t>
            </a:r>
            <a:endParaRPr lang="en-PH" b="1" dirty="0">
              <a:latin typeface="+mn-lt"/>
            </a:endParaRPr>
          </a:p>
        </p:txBody>
      </p:sp>
      <p:sp>
        <p:nvSpPr>
          <p:cNvPr id="4" name="TextBox 3">
            <a:extLst>
              <a:ext uri="{FF2B5EF4-FFF2-40B4-BE49-F238E27FC236}">
                <a16:creationId xmlns:a16="http://schemas.microsoft.com/office/drawing/2014/main" id="{66464955-9733-EFB3-60E6-A630B87905DC}"/>
              </a:ext>
            </a:extLst>
          </p:cNvPr>
          <p:cNvSpPr txBox="1"/>
          <p:nvPr/>
        </p:nvSpPr>
        <p:spPr>
          <a:xfrm>
            <a:off x="352425" y="1441134"/>
            <a:ext cx="11458574"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Approximation is a value or quantity that is nearly but not exactly the same to the actual value.</a:t>
            </a:r>
            <a:endParaRPr lang="en-US" sz="2400" b="0" i="0" dirty="0">
              <a:effectLst/>
              <a:latin typeface="Calibri (Body)"/>
            </a:endParaRPr>
          </a:p>
        </p:txBody>
      </p:sp>
      <p:pic>
        <p:nvPicPr>
          <p:cNvPr id="3" name="Picture 2" descr="A picture containing drawing, circle&#10;&#10;Description automatically generated">
            <a:extLst>
              <a:ext uri="{FF2B5EF4-FFF2-40B4-BE49-F238E27FC236}">
                <a16:creationId xmlns:a16="http://schemas.microsoft.com/office/drawing/2014/main" id="{84DADFFB-06FE-AB02-EF80-59FFF8F75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911" y="2390774"/>
            <a:ext cx="6474178" cy="364172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617636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33CA7EB-D821-4578-A186-D330E9178EDE}"/>
              </a:ext>
            </a:extLst>
          </p:cNvPr>
          <p:cNvSpPr txBox="1"/>
          <p:nvPr/>
        </p:nvSpPr>
        <p:spPr>
          <a:xfrm>
            <a:off x="87923" y="28551"/>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INTRODUCTION TO COMPUTING</a:t>
            </a:r>
          </a:p>
        </p:txBody>
      </p:sp>
      <p:sp>
        <p:nvSpPr>
          <p:cNvPr id="7" name="TextBox 6">
            <a:extLst>
              <a:ext uri="{FF2B5EF4-FFF2-40B4-BE49-F238E27FC236}">
                <a16:creationId xmlns:a16="http://schemas.microsoft.com/office/drawing/2014/main" id="{9B128FD4-EE77-4086-837E-5EAF83B0DDD1}"/>
              </a:ext>
            </a:extLst>
          </p:cNvPr>
          <p:cNvSpPr txBox="1"/>
          <p:nvPr/>
        </p:nvSpPr>
        <p:spPr>
          <a:xfrm>
            <a:off x="9182099" y="13190"/>
            <a:ext cx="2948354" cy="338554"/>
          </a:xfrm>
          <a:prstGeom prst="rect">
            <a:avLst/>
          </a:prstGeom>
          <a:noFill/>
        </p:spPr>
        <p:txBody>
          <a:bodyPr wrap="square" rtlCol="0">
            <a:spAutoFit/>
          </a:bodyPr>
          <a:lstStyle/>
          <a:p>
            <a:pPr algn="r"/>
            <a:r>
              <a:rPr lang="en-US" sz="1600" dirty="0">
                <a:solidFill>
                  <a:schemeClr val="bg1"/>
                </a:solidFill>
              </a:rPr>
              <a:t>Course Code: CCINCOM/L</a:t>
            </a:r>
            <a:endParaRPr lang="en-PH" sz="1600" dirty="0">
              <a:solidFill>
                <a:schemeClr val="bg1"/>
              </a:solidFill>
              <a:latin typeface="Abadi" panose="020B0604020202020204" pitchFamily="34" charset="0"/>
            </a:endParaRPr>
          </a:p>
        </p:txBody>
      </p:sp>
      <p:sp>
        <p:nvSpPr>
          <p:cNvPr id="8" name="TextBox 7">
            <a:extLst>
              <a:ext uri="{FF2B5EF4-FFF2-40B4-BE49-F238E27FC236}">
                <a16:creationId xmlns:a16="http://schemas.microsoft.com/office/drawing/2014/main" id="{B95C7AD6-4918-4294-AA88-B72FB28833FE}"/>
              </a:ext>
            </a:extLst>
          </p:cNvPr>
          <p:cNvSpPr txBox="1"/>
          <p:nvPr/>
        </p:nvSpPr>
        <p:spPr>
          <a:xfrm>
            <a:off x="0" y="6479929"/>
            <a:ext cx="2461846" cy="338554"/>
          </a:xfrm>
          <a:prstGeom prst="rect">
            <a:avLst/>
          </a:prstGeom>
          <a:noFill/>
        </p:spPr>
        <p:txBody>
          <a:bodyPr wrap="square" rtlCol="0">
            <a:spAutoFit/>
          </a:bodyPr>
          <a:lstStyle/>
          <a:p>
            <a:pPr algn="ctr"/>
            <a:r>
              <a:rPr lang="en-PH" sz="1600">
                <a:solidFill>
                  <a:schemeClr val="bg1"/>
                </a:solidFill>
                <a:latin typeface="Abadi" panose="020B0604020202020204" pitchFamily="34" charset="0"/>
              </a:rPr>
              <a:t>Joseph Marvin R. Imperial</a:t>
            </a:r>
          </a:p>
        </p:txBody>
      </p:sp>
      <p:sp>
        <p:nvSpPr>
          <p:cNvPr id="9" name="TextBox 8">
            <a:extLst>
              <a:ext uri="{FF2B5EF4-FFF2-40B4-BE49-F238E27FC236}">
                <a16:creationId xmlns:a16="http://schemas.microsoft.com/office/drawing/2014/main" id="{C3136E3D-4CFD-4EFC-98AB-367D0EF3C06B}"/>
              </a:ext>
            </a:extLst>
          </p:cNvPr>
          <p:cNvSpPr txBox="1"/>
          <p:nvPr/>
        </p:nvSpPr>
        <p:spPr>
          <a:xfrm>
            <a:off x="7086601" y="6490896"/>
            <a:ext cx="5105399" cy="338554"/>
          </a:xfrm>
          <a:prstGeom prst="rect">
            <a:avLst/>
          </a:prstGeom>
          <a:noFill/>
        </p:spPr>
        <p:txBody>
          <a:bodyPr wrap="square" rtlCol="0">
            <a:spAutoFit/>
          </a:bodyPr>
          <a:lstStyle/>
          <a:p>
            <a:pPr algn="r"/>
            <a:r>
              <a:rPr lang="en-PH" sz="1600">
                <a:solidFill>
                  <a:schemeClr val="bg1"/>
                </a:solidFill>
                <a:latin typeface="Abadi" panose="020B0604020202020204" pitchFamily="34" charset="0"/>
              </a:rPr>
              <a:t>NU College of Computing and Information Technologies</a:t>
            </a:r>
          </a:p>
        </p:txBody>
      </p:sp>
      <p:sp>
        <p:nvSpPr>
          <p:cNvPr id="13" name="Rectangle 12">
            <a:extLst>
              <a:ext uri="{FF2B5EF4-FFF2-40B4-BE49-F238E27FC236}">
                <a16:creationId xmlns:a16="http://schemas.microsoft.com/office/drawing/2014/main" id="{251B30DC-ACC5-404F-B51D-13612F115E3E}"/>
              </a:ext>
            </a:extLst>
          </p:cNvPr>
          <p:cNvSpPr/>
          <p:nvPr/>
        </p:nvSpPr>
        <p:spPr>
          <a:xfrm>
            <a:off x="0" y="6462346"/>
            <a:ext cx="12192000" cy="395654"/>
          </a:xfrm>
          <a:prstGeom prst="rect">
            <a:avLst/>
          </a:prstGeom>
          <a:solidFill>
            <a:schemeClr val="accent5">
              <a:lumMod val="5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TextBox 13">
            <a:extLst>
              <a:ext uri="{FF2B5EF4-FFF2-40B4-BE49-F238E27FC236}">
                <a16:creationId xmlns:a16="http://schemas.microsoft.com/office/drawing/2014/main" id="{ACC57CA2-30CA-4DDD-A941-8B9CC393DAFA}"/>
              </a:ext>
            </a:extLst>
          </p:cNvPr>
          <p:cNvSpPr txBox="1"/>
          <p:nvPr/>
        </p:nvSpPr>
        <p:spPr>
          <a:xfrm>
            <a:off x="0" y="6490896"/>
            <a:ext cx="3622432" cy="338554"/>
          </a:xfrm>
          <a:prstGeom prst="rect">
            <a:avLst/>
          </a:prstGeom>
          <a:noFill/>
        </p:spPr>
        <p:txBody>
          <a:bodyPr wrap="square" rtlCol="0">
            <a:spAutoFit/>
          </a:bodyPr>
          <a:lstStyle/>
          <a:p>
            <a:r>
              <a:rPr lang="en-PH" sz="1600">
                <a:solidFill>
                  <a:schemeClr val="bg1"/>
                </a:solidFill>
                <a:latin typeface="Abadi" panose="020B0604020104020204" pitchFamily="34" charset="0"/>
                <a:cs typeface="Aharoni" panose="020B0604020202020204" pitchFamily="2" charset="-79"/>
              </a:rPr>
              <a:t>REINFORCEMENT LEARNING</a:t>
            </a:r>
          </a:p>
        </p:txBody>
      </p:sp>
      <p:sp>
        <p:nvSpPr>
          <p:cNvPr id="15" name="TextBox 14">
            <a:extLst>
              <a:ext uri="{FF2B5EF4-FFF2-40B4-BE49-F238E27FC236}">
                <a16:creationId xmlns:a16="http://schemas.microsoft.com/office/drawing/2014/main" id="{31237222-F604-49F1-8989-AF06AF20EDD3}"/>
              </a:ext>
            </a:extLst>
          </p:cNvPr>
          <p:cNvSpPr txBox="1"/>
          <p:nvPr/>
        </p:nvSpPr>
        <p:spPr>
          <a:xfrm>
            <a:off x="9243646" y="6490896"/>
            <a:ext cx="2948354" cy="338554"/>
          </a:xfrm>
          <a:prstGeom prst="rect">
            <a:avLst/>
          </a:prstGeom>
          <a:noFill/>
        </p:spPr>
        <p:txBody>
          <a:bodyPr wrap="square" rtlCol="0">
            <a:spAutoFit/>
          </a:bodyPr>
          <a:lstStyle/>
          <a:p>
            <a:pPr algn="r"/>
            <a:r>
              <a:rPr lang="en-US" sz="1600">
                <a:solidFill>
                  <a:schemeClr val="bg1"/>
                </a:solidFill>
                <a:latin typeface="Abadi" panose="020B0604020104020204" pitchFamily="34" charset="0"/>
              </a:rPr>
              <a:t>Course Code: CCRNFLRL</a:t>
            </a:r>
            <a:endParaRPr lang="en-PH" sz="1600">
              <a:solidFill>
                <a:schemeClr val="bg1"/>
              </a:solidFill>
              <a:latin typeface="Abadi" panose="020B0604020104020204" pitchFamily="34" charset="0"/>
            </a:endParaRPr>
          </a:p>
        </p:txBody>
      </p:sp>
      <p:sp>
        <p:nvSpPr>
          <p:cNvPr id="5" name="Title 4">
            <a:extLst>
              <a:ext uri="{FF2B5EF4-FFF2-40B4-BE49-F238E27FC236}">
                <a16:creationId xmlns:a16="http://schemas.microsoft.com/office/drawing/2014/main" id="{EC47D021-EEC4-42AC-B4C3-BC584CB5BC9D}"/>
              </a:ext>
            </a:extLst>
          </p:cNvPr>
          <p:cNvSpPr>
            <a:spLocks noGrp="1"/>
          </p:cNvSpPr>
          <p:nvPr>
            <p:ph type="title"/>
          </p:nvPr>
        </p:nvSpPr>
        <p:spPr>
          <a:xfrm>
            <a:off x="352425" y="292273"/>
            <a:ext cx="11458574" cy="869778"/>
          </a:xfrm>
        </p:spPr>
        <p:txBody>
          <a:bodyPr/>
          <a:lstStyle/>
          <a:p>
            <a:r>
              <a:rPr lang="en-US" b="1" dirty="0">
                <a:latin typeface="+mn-lt"/>
              </a:rPr>
              <a:t>Deep Q-Network</a:t>
            </a:r>
            <a:endParaRPr lang="en-PH" b="1" dirty="0">
              <a:latin typeface="+mn-lt"/>
            </a:endParaRPr>
          </a:p>
        </p:txBody>
      </p:sp>
      <p:sp>
        <p:nvSpPr>
          <p:cNvPr id="4" name="TextBox 3">
            <a:extLst>
              <a:ext uri="{FF2B5EF4-FFF2-40B4-BE49-F238E27FC236}">
                <a16:creationId xmlns:a16="http://schemas.microsoft.com/office/drawing/2014/main" id="{66464955-9733-EFB3-60E6-A630B87905DC}"/>
              </a:ext>
            </a:extLst>
          </p:cNvPr>
          <p:cNvSpPr txBox="1"/>
          <p:nvPr/>
        </p:nvSpPr>
        <p:spPr>
          <a:xfrm>
            <a:off x="366713" y="4483304"/>
            <a:ext cx="11458574" cy="1754326"/>
          </a:xfrm>
          <a:prstGeom prst="rect">
            <a:avLst/>
          </a:prstGeom>
          <a:noFill/>
        </p:spPr>
        <p:txBody>
          <a:bodyPr wrap="square" rtlCol="0">
            <a:spAutoFit/>
          </a:bodyPr>
          <a:lstStyle/>
          <a:p>
            <a:pPr marL="342900" indent="-342900">
              <a:buFont typeface="Wingdings" panose="05000000000000000000" pitchFamily="2" charset="2"/>
              <a:buChar char="§"/>
            </a:pPr>
            <a:r>
              <a:rPr lang="en-US" b="0" i="0" dirty="0">
                <a:effectLst/>
                <a:latin typeface="Calibri (Body)"/>
              </a:rPr>
              <a:t>As input, we take a</a:t>
            </a:r>
            <a:r>
              <a:rPr lang="en-US" b="1" i="0" dirty="0">
                <a:effectLst/>
                <a:latin typeface="Calibri (Body)"/>
              </a:rPr>
              <a:t> </a:t>
            </a:r>
            <a:r>
              <a:rPr lang="en-US" b="1" i="0" dirty="0">
                <a:solidFill>
                  <a:srgbClr val="0070C0"/>
                </a:solidFill>
                <a:effectLst/>
                <a:latin typeface="Calibri (Body)"/>
              </a:rPr>
              <a:t>stack of 4 frames </a:t>
            </a:r>
            <a:r>
              <a:rPr lang="en-US" b="0" i="0" dirty="0">
                <a:effectLst/>
                <a:latin typeface="Calibri (Body)"/>
              </a:rPr>
              <a:t>passed through the network as a state and output a </a:t>
            </a:r>
            <a:r>
              <a:rPr lang="en-US" b="1" i="0" dirty="0">
                <a:solidFill>
                  <a:srgbClr val="0070C0"/>
                </a:solidFill>
                <a:effectLst/>
                <a:latin typeface="Calibri (Body)"/>
              </a:rPr>
              <a:t>vector of Q-values for each possible action at that state</a:t>
            </a:r>
            <a:r>
              <a:rPr lang="en-US" b="0" i="0" dirty="0">
                <a:solidFill>
                  <a:srgbClr val="0070C0"/>
                </a:solidFill>
                <a:effectLst/>
                <a:latin typeface="Calibri (Body)"/>
              </a:rPr>
              <a:t>. </a:t>
            </a:r>
            <a:r>
              <a:rPr lang="en-US" b="0" i="0" dirty="0">
                <a:effectLst/>
                <a:latin typeface="Calibri (Body)"/>
              </a:rPr>
              <a:t>Then, like with Q-Learning, we just need to use our epsilon-greedy policy to select which action to take.</a:t>
            </a:r>
          </a:p>
          <a:p>
            <a:pPr marL="342900" indent="-342900">
              <a:buFont typeface="Wingdings" panose="05000000000000000000" pitchFamily="2" charset="2"/>
              <a:buChar char="§"/>
            </a:pPr>
            <a:endParaRPr lang="en-US" dirty="0">
              <a:latin typeface="Calibri (Body)"/>
            </a:endParaRPr>
          </a:p>
          <a:p>
            <a:pPr marL="342900" indent="-342900">
              <a:buFont typeface="Wingdings" panose="05000000000000000000" pitchFamily="2" charset="2"/>
              <a:buChar char="§"/>
            </a:pPr>
            <a:r>
              <a:rPr lang="en-US" b="0" i="0" dirty="0">
                <a:effectLst/>
                <a:latin typeface="Calibri (Body)"/>
              </a:rPr>
              <a:t>When the Neural Network is initialized, </a:t>
            </a:r>
            <a:r>
              <a:rPr lang="en-US" b="1" i="0" dirty="0">
                <a:solidFill>
                  <a:srgbClr val="0070C0"/>
                </a:solidFill>
                <a:effectLst/>
                <a:latin typeface="Calibri (Body)"/>
              </a:rPr>
              <a:t>the Q-value estimation is terrible</a:t>
            </a:r>
            <a:r>
              <a:rPr lang="en-US" b="0" i="0" dirty="0">
                <a:solidFill>
                  <a:srgbClr val="0070C0"/>
                </a:solidFill>
                <a:effectLst/>
                <a:latin typeface="Calibri (Body)"/>
              </a:rPr>
              <a:t>. </a:t>
            </a:r>
            <a:r>
              <a:rPr lang="en-US" b="0" i="0" dirty="0">
                <a:effectLst/>
                <a:latin typeface="Calibri (Body)"/>
              </a:rPr>
              <a:t>But during training, our Deep Q-Network agent will associate a situation with the appropriate action and </a:t>
            </a:r>
            <a:r>
              <a:rPr lang="en-US" b="1" i="0" dirty="0">
                <a:solidFill>
                  <a:srgbClr val="0070C0"/>
                </a:solidFill>
                <a:effectLst/>
                <a:latin typeface="Calibri (Body)"/>
              </a:rPr>
              <a:t>learn to play the game well</a:t>
            </a:r>
            <a:r>
              <a:rPr lang="en-US" b="0" i="0" dirty="0">
                <a:effectLst/>
                <a:latin typeface="Calibri (Body)"/>
              </a:rPr>
              <a:t>.</a:t>
            </a:r>
          </a:p>
        </p:txBody>
      </p:sp>
      <p:pic>
        <p:nvPicPr>
          <p:cNvPr id="3" name="Picture 2" descr="A picture containing text, screenshot, font, design&#10;&#10;Description automatically generated">
            <a:extLst>
              <a:ext uri="{FF2B5EF4-FFF2-40B4-BE49-F238E27FC236}">
                <a16:creationId xmlns:a16="http://schemas.microsoft.com/office/drawing/2014/main" id="{39478161-1158-95BF-3D46-85952C98F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840" y="1115483"/>
            <a:ext cx="5587744" cy="314310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7445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8ace2fdb-12ac-4077-a484-31b1b60ebf69" Revision="1" Stencil="System.MyShapes" StencilVersion="1.0"/>
</Control>
</file>

<file path=customXml/item10.xml><?xml version="1.0" encoding="utf-8"?>
<Control xmlns="http://schemas.microsoft.com/VisualStudio/2011/storyboarding/control">
  <Id Name="8ace2fdb-12ac-4077-a484-31b1b60ebf69" Revision="1" Stencil="System.MyShapes" StencilVersion="1.0"/>
</Control>
</file>

<file path=customXml/item11.xml><?xml version="1.0" encoding="utf-8"?>
<Control xmlns="http://schemas.microsoft.com/VisualStudio/2011/storyboarding/control">
  <Id Name="8ace2fdb-12ac-4077-a484-31b1b60ebf69" Revision="1" Stencil="System.MyShapes" StencilVersion="1.0"/>
</Control>
</file>

<file path=customXml/item2.xml><?xml version="1.0" encoding="utf-8"?>
<Control xmlns="http://schemas.microsoft.com/VisualStudio/2011/storyboarding/control">
  <Id Name="8ace2fdb-12ac-4077-a484-31b1b60ebf69" Revision="1" Stencil="System.MyShapes" StencilVersion="1.0"/>
</Contro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8972596D83CB9448D5CC5920EF207E5" ma:contentTypeVersion="15" ma:contentTypeDescription="Create a new document." ma:contentTypeScope="" ma:versionID="e0bf2008eb45d6d5fc139be6c8039e46">
  <xsd:schema xmlns:xsd="http://www.w3.org/2001/XMLSchema" xmlns:xs="http://www.w3.org/2001/XMLSchema" xmlns:p="http://schemas.microsoft.com/office/2006/metadata/properties" xmlns:ns2="83665817-2bf1-470e-9d34-a1cdf51135fc" xmlns:ns3="8635a931-6b84-420a-938b-bf6e93596a85" targetNamespace="http://schemas.microsoft.com/office/2006/metadata/properties" ma:root="true" ma:fieldsID="b3f89756f7e2a2b7ac115775bf8004ea" ns2:_="" ns3:_="">
    <xsd:import namespace="83665817-2bf1-470e-9d34-a1cdf51135fc"/>
    <xsd:import namespace="8635a931-6b84-420a-938b-bf6e93596a8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65817-2bf1-470e-9d34-a1cdf51135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475df7c-731a-48f9-b587-d0ce67fd343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35a931-6b84-420a-938b-bf6e93596a8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986c5e2-b559-48f3-87de-f99f25e7b445}" ma:internalName="TaxCatchAll" ma:showField="CatchAllData" ma:web="8635a931-6b84-420a-938b-bf6e93596a8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Control xmlns="http://schemas.microsoft.com/VisualStudio/2011/storyboarding/control">
  <Id Name="8ace2fdb-12ac-4077-a484-31b1b60ebf69" Revision="1" Stencil="System.MyShapes" StencilVersion="1.0"/>
</Control>
</file>

<file path=customXml/item6.xml><?xml version="1.0" encoding="utf-8"?>
<Control xmlns="http://schemas.microsoft.com/VisualStudio/2011/storyboarding/control">
  <Id Name="8ace2fdb-12ac-4077-a484-31b1b60ebf69" Revision="1" Stencil="System.MyShapes" StencilVersion="1.0"/>
</Control>
</file>

<file path=customXml/item7.xml><?xml version="1.0" encoding="utf-8"?>
<p:properties xmlns:p="http://schemas.microsoft.com/office/2006/metadata/properties" xmlns:xsi="http://www.w3.org/2001/XMLSchema-instance" xmlns:pc="http://schemas.microsoft.com/office/infopath/2007/PartnerControls">
  <documentManagement>
    <TaxCatchAll xmlns="8635a931-6b84-420a-938b-bf6e93596a85" xsi:nil="true"/>
    <lcf76f155ced4ddcb4097134ff3c332f xmlns="83665817-2bf1-470e-9d34-a1cdf51135fc">
      <Terms xmlns="http://schemas.microsoft.com/office/infopath/2007/PartnerControls"/>
    </lcf76f155ced4ddcb4097134ff3c332f>
  </documentManagement>
</p:properties>
</file>

<file path=customXml/item8.xml><?xml version="1.0" encoding="utf-8"?>
<Control xmlns="http://schemas.microsoft.com/VisualStudio/2011/storyboarding/control">
  <Id Name="8ace2fdb-12ac-4077-a484-31b1b60ebf69" Revision="1" Stencil="System.MyShapes" StencilVersion="1.0"/>
</Control>
</file>

<file path=customXml/item9.xml><?xml version="1.0" encoding="utf-8"?>
<Control xmlns="http://schemas.microsoft.com/VisualStudio/2011/storyboarding/control">
  <Id Name="8ace2fdb-12ac-4077-a484-31b1b60ebf69" Revision="1" Stencil="System.MyShapes" StencilVersion="1.0"/>
</Control>
</file>

<file path=customXml/itemProps1.xml><?xml version="1.0" encoding="utf-8"?>
<ds:datastoreItem xmlns:ds="http://schemas.openxmlformats.org/officeDocument/2006/customXml" ds:itemID="{CAEBBB30-5DD1-4E52-82DE-A02E4733D29A}">
  <ds:schemaRefs>
    <ds:schemaRef ds:uri="http://schemas.microsoft.com/VisualStudio/2011/storyboarding/control"/>
  </ds:schemaRefs>
</ds:datastoreItem>
</file>

<file path=customXml/itemProps10.xml><?xml version="1.0" encoding="utf-8"?>
<ds:datastoreItem xmlns:ds="http://schemas.openxmlformats.org/officeDocument/2006/customXml" ds:itemID="{C0AE690A-6DA2-4539-97E4-9CACEDAE07A0}">
  <ds:schemaRefs>
    <ds:schemaRef ds:uri="http://schemas.microsoft.com/VisualStudio/2011/storyboarding/control"/>
  </ds:schemaRefs>
</ds:datastoreItem>
</file>

<file path=customXml/itemProps11.xml><?xml version="1.0" encoding="utf-8"?>
<ds:datastoreItem xmlns:ds="http://schemas.openxmlformats.org/officeDocument/2006/customXml" ds:itemID="{AD4724DF-B3D7-4FCF-AA8F-856D3FC7F828}">
  <ds:schemaRefs>
    <ds:schemaRef ds:uri="http://schemas.microsoft.com/VisualStudio/2011/storyboarding/control"/>
  </ds:schemaRefs>
</ds:datastoreItem>
</file>

<file path=customXml/itemProps2.xml><?xml version="1.0" encoding="utf-8"?>
<ds:datastoreItem xmlns:ds="http://schemas.openxmlformats.org/officeDocument/2006/customXml" ds:itemID="{DB215FA1-4FD3-42FD-A00D-2232EB3452BE}">
  <ds:schemaRefs>
    <ds:schemaRef ds:uri="http://schemas.microsoft.com/VisualStudio/2011/storyboarding/control"/>
  </ds:schemaRefs>
</ds:datastoreItem>
</file>

<file path=customXml/itemProps3.xml><?xml version="1.0" encoding="utf-8"?>
<ds:datastoreItem xmlns:ds="http://schemas.openxmlformats.org/officeDocument/2006/customXml" ds:itemID="{F166DAC8-4ECC-4130-9B37-BEDCB54573DF}">
  <ds:schemaRefs>
    <ds:schemaRef ds:uri="http://schemas.microsoft.com/sharepoint/v3/contenttype/forms"/>
  </ds:schemaRefs>
</ds:datastoreItem>
</file>

<file path=customXml/itemProps4.xml><?xml version="1.0" encoding="utf-8"?>
<ds:datastoreItem xmlns:ds="http://schemas.openxmlformats.org/officeDocument/2006/customXml" ds:itemID="{BB604A8B-05E3-451E-8C75-68576FF964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665817-2bf1-470e-9d34-a1cdf51135fc"/>
    <ds:schemaRef ds:uri="8635a931-6b84-420a-938b-bf6e93596a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E432C16-7313-413A-AE06-D8B8B05337A0}">
  <ds:schemaRefs>
    <ds:schemaRef ds:uri="http://schemas.microsoft.com/VisualStudio/2011/storyboarding/control"/>
  </ds:schemaRefs>
</ds:datastoreItem>
</file>

<file path=customXml/itemProps6.xml><?xml version="1.0" encoding="utf-8"?>
<ds:datastoreItem xmlns:ds="http://schemas.openxmlformats.org/officeDocument/2006/customXml" ds:itemID="{11BDA43E-947F-4629-A7CA-0F1298F3BE36}">
  <ds:schemaRefs>
    <ds:schemaRef ds:uri="http://schemas.microsoft.com/VisualStudio/2011/storyboarding/control"/>
  </ds:schemaRefs>
</ds:datastoreItem>
</file>

<file path=customXml/itemProps7.xml><?xml version="1.0" encoding="utf-8"?>
<ds:datastoreItem xmlns:ds="http://schemas.openxmlformats.org/officeDocument/2006/customXml" ds:itemID="{5999E179-E0BD-40A6-9179-FDE9AD04F1CC}">
  <ds:schemaRefs>
    <ds:schemaRef ds:uri="http://schemas.microsoft.com/office/2006/metadata/properties"/>
    <ds:schemaRef ds:uri="http://schemas.microsoft.com/office/infopath/2007/PartnerControls"/>
    <ds:schemaRef ds:uri="8635a931-6b84-420a-938b-bf6e93596a85"/>
    <ds:schemaRef ds:uri="83665817-2bf1-470e-9d34-a1cdf51135fc"/>
  </ds:schemaRefs>
</ds:datastoreItem>
</file>

<file path=customXml/itemProps8.xml><?xml version="1.0" encoding="utf-8"?>
<ds:datastoreItem xmlns:ds="http://schemas.openxmlformats.org/officeDocument/2006/customXml" ds:itemID="{F79BED0A-E20E-4F16-91D3-BB18BCF17AE7}">
  <ds:schemaRefs>
    <ds:schemaRef ds:uri="http://schemas.microsoft.com/VisualStudio/2011/storyboarding/control"/>
  </ds:schemaRefs>
</ds:datastoreItem>
</file>

<file path=customXml/itemProps9.xml><?xml version="1.0" encoding="utf-8"?>
<ds:datastoreItem xmlns:ds="http://schemas.openxmlformats.org/officeDocument/2006/customXml" ds:itemID="{C4D067AF-DC92-4F11-82F5-13007749D8F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6825</TotalTime>
  <Words>2054</Words>
  <Application>Microsoft Macintosh PowerPoint</Application>
  <PresentationFormat>Widescreen</PresentationFormat>
  <Paragraphs>264</Paragraphs>
  <Slides>21</Slides>
  <Notes>14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Abadi</vt:lpstr>
      <vt:lpstr>Arial</vt:lpstr>
      <vt:lpstr>Book Antiqua</vt:lpstr>
      <vt:lpstr>Calibri</vt:lpstr>
      <vt:lpstr>Calibri (Body)</vt:lpstr>
      <vt:lpstr>Calibri Light</vt:lpstr>
      <vt:lpstr>Cambria Math</vt:lpstr>
      <vt:lpstr>Wingdings</vt:lpstr>
      <vt:lpstr>Office Theme</vt:lpstr>
      <vt:lpstr>Storyboard Layouts</vt:lpstr>
      <vt:lpstr>PowerPoint Presentation</vt:lpstr>
      <vt:lpstr>Large Scale Reinforcement Learning</vt:lpstr>
      <vt:lpstr>Refresher (Q-Learning)</vt:lpstr>
      <vt:lpstr>Refresher (Q-Learning)</vt:lpstr>
      <vt:lpstr>Limitations of Q-Learning</vt:lpstr>
      <vt:lpstr>Limitations of Q-Learning</vt:lpstr>
      <vt:lpstr>Limitations of Q-Learning</vt:lpstr>
      <vt:lpstr>Approximation</vt:lpstr>
      <vt:lpstr>Deep Q-Network</vt:lpstr>
      <vt:lpstr>Preprocessing</vt:lpstr>
      <vt:lpstr>Stacking Frames</vt:lpstr>
      <vt:lpstr>Stacking Frames</vt:lpstr>
      <vt:lpstr>Q-Learning vs Deep Q-Learning</vt:lpstr>
      <vt:lpstr>Deep Q-Learning Training Algorithm</vt:lpstr>
      <vt:lpstr>Deep Q-Learning Training Algorithm</vt:lpstr>
      <vt:lpstr>Experience Replay</vt:lpstr>
      <vt:lpstr>Experience Replay</vt:lpstr>
      <vt:lpstr>Fixed Q-target</vt:lpstr>
      <vt:lpstr>Fixed Q-target</vt:lpstr>
      <vt:lpstr>Double DQN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Joseph Imperial</dc:creator>
  <cp:lastModifiedBy>Ponio, Elizer Jr</cp:lastModifiedBy>
  <cp:revision>232</cp:revision>
  <dcterms:created xsi:type="dcterms:W3CDTF">2020-07-20T06:14:24Z</dcterms:created>
  <dcterms:modified xsi:type="dcterms:W3CDTF">2023-06-06T06:54:46Z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0x010100A8972596D83CB9448D5CC5920EF207E5</vt:lpwstr>
  </property>
</Properties>
</file>