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61" r:id="rId3"/>
    <p:sldId id="311" r:id="rId4"/>
    <p:sldId id="312" r:id="rId5"/>
    <p:sldId id="326" r:id="rId6"/>
    <p:sldId id="313" r:id="rId7"/>
    <p:sldId id="314" r:id="rId8"/>
    <p:sldId id="315" r:id="rId9"/>
    <p:sldId id="316" r:id="rId10"/>
    <p:sldId id="328" r:id="rId11"/>
    <p:sldId id="318" r:id="rId12"/>
    <p:sldId id="319" r:id="rId13"/>
    <p:sldId id="329" r:id="rId14"/>
    <p:sldId id="322" r:id="rId15"/>
    <p:sldId id="321" r:id="rId16"/>
    <p:sldId id="320" r:id="rId17"/>
    <p:sldId id="323" r:id="rId18"/>
    <p:sldId id="324" r:id="rId19"/>
    <p:sldId id="330" r:id="rId20"/>
    <p:sldId id="325" r:id="rId21"/>
    <p:sldId id="331" r:id="rId22"/>
    <p:sldId id="32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09" autoAdjust="0"/>
    <p:restoredTop sz="93630" autoAdjust="0"/>
  </p:normalViewPr>
  <p:slideViewPr>
    <p:cSldViewPr snapToGrid="0">
      <p:cViewPr varScale="1">
        <p:scale>
          <a:sx n="152" d="100"/>
          <a:sy n="152" d="100"/>
        </p:scale>
        <p:origin x="120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D17226-F5A9-48A9-91B3-D349E4C8E5FE}" type="doc">
      <dgm:prSet loTypeId="urn:microsoft.com/office/officeart/2005/8/layout/process3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PH"/>
        </a:p>
      </dgm:t>
    </dgm:pt>
    <dgm:pt modelId="{5E13D189-DFAD-4E20-B27F-BF51B8675207}">
      <dgm:prSet phldrT="[Text]"/>
      <dgm:spPr/>
      <dgm:t>
        <a:bodyPr/>
        <a:lstStyle/>
        <a:p>
          <a:r>
            <a:rPr lang="en-US" b="1" dirty="0"/>
            <a:t>SQL</a:t>
          </a:r>
          <a:endParaRPr lang="en-PH" b="1" dirty="0"/>
        </a:p>
      </dgm:t>
    </dgm:pt>
    <dgm:pt modelId="{079F83B0-EDAD-4CA2-B5B0-9D87882EC9D6}" type="parTrans" cxnId="{79B3161B-C35E-4DB4-AC31-7A21A7854DE5}">
      <dgm:prSet/>
      <dgm:spPr/>
      <dgm:t>
        <a:bodyPr/>
        <a:lstStyle/>
        <a:p>
          <a:endParaRPr lang="en-PH"/>
        </a:p>
      </dgm:t>
    </dgm:pt>
    <dgm:pt modelId="{D1CD24D2-11BD-4137-BA78-7A84CF9E9A01}" type="sibTrans" cxnId="{79B3161B-C35E-4DB4-AC31-7A21A7854DE5}">
      <dgm:prSet/>
      <dgm:spPr/>
      <dgm:t>
        <a:bodyPr/>
        <a:lstStyle/>
        <a:p>
          <a:endParaRPr lang="en-PH"/>
        </a:p>
      </dgm:t>
    </dgm:pt>
    <dgm:pt modelId="{5C546EA2-BD25-43AA-8A95-4878D6CC353F}">
      <dgm:prSet phldrT="[Text]" custT="1"/>
      <dgm:spPr/>
      <dgm:t>
        <a:bodyPr/>
        <a:lstStyle/>
        <a:p>
          <a:r>
            <a:rPr lang="en-PH" sz="1300" dirty="0"/>
            <a:t>Canonical Translation</a:t>
          </a:r>
          <a:br>
            <a:rPr lang="en-US" sz="1300" dirty="0"/>
          </a:br>
          <a:endParaRPr lang="en-PH" sz="1300" dirty="0"/>
        </a:p>
      </dgm:t>
    </dgm:pt>
    <dgm:pt modelId="{4B6EC678-2930-481F-90E5-EB64ECEF53BE}" type="parTrans" cxnId="{C42D3017-0C3A-43BE-A6C6-933ACE2D3F6F}">
      <dgm:prSet/>
      <dgm:spPr/>
      <dgm:t>
        <a:bodyPr/>
        <a:lstStyle/>
        <a:p>
          <a:endParaRPr lang="en-PH"/>
        </a:p>
      </dgm:t>
    </dgm:pt>
    <dgm:pt modelId="{364585EB-B710-4842-A4D8-F5308A70745D}" type="sibTrans" cxnId="{C42D3017-0C3A-43BE-A6C6-933ACE2D3F6F}">
      <dgm:prSet/>
      <dgm:spPr/>
      <dgm:t>
        <a:bodyPr/>
        <a:lstStyle/>
        <a:p>
          <a:endParaRPr lang="en-PH"/>
        </a:p>
      </dgm:t>
    </dgm:pt>
    <dgm:pt modelId="{8F4506F1-B9B9-40CA-A87A-9240ED753B10}">
      <dgm:prSet phldrT="[Text]"/>
      <dgm:spPr/>
      <dgm:t>
        <a:bodyPr/>
        <a:lstStyle/>
        <a:p>
          <a:r>
            <a:rPr lang="en-US" b="1" dirty="0"/>
            <a:t>Annotated Relational Algebra</a:t>
          </a:r>
          <a:endParaRPr lang="en-PH" b="1" dirty="0"/>
        </a:p>
      </dgm:t>
    </dgm:pt>
    <dgm:pt modelId="{302B0155-83F0-4054-9677-33F943CA01E1}" type="parTrans" cxnId="{50086B03-1171-4504-8A87-E9654904BBE2}">
      <dgm:prSet/>
      <dgm:spPr/>
      <dgm:t>
        <a:bodyPr/>
        <a:lstStyle/>
        <a:p>
          <a:endParaRPr lang="en-PH"/>
        </a:p>
      </dgm:t>
    </dgm:pt>
    <dgm:pt modelId="{2287C529-83B6-46B9-9D68-842FA6792D2F}" type="sibTrans" cxnId="{50086B03-1171-4504-8A87-E9654904BBE2}">
      <dgm:prSet/>
      <dgm:spPr/>
      <dgm:t>
        <a:bodyPr/>
        <a:lstStyle/>
        <a:p>
          <a:endParaRPr lang="en-PH"/>
        </a:p>
      </dgm:t>
    </dgm:pt>
    <dgm:pt modelId="{5564CB62-2849-4781-A245-8F63F15441FE}">
      <dgm:prSet phldrT="[Text]"/>
      <dgm:spPr/>
      <dgm:t>
        <a:bodyPr/>
        <a:lstStyle/>
        <a:p>
          <a:r>
            <a:rPr lang="en-PH" dirty="0"/>
            <a:t>Heuristic </a:t>
          </a:r>
          <a:r>
            <a:rPr lang="en-PH" dirty="0" err="1"/>
            <a:t>optimisation</a:t>
          </a:r>
          <a:endParaRPr lang="en-PH" dirty="0"/>
        </a:p>
      </dgm:t>
    </dgm:pt>
    <dgm:pt modelId="{1CB8DB16-D02F-4C7D-A37A-1CDD44B5EB88}" type="parTrans" cxnId="{5C126895-E4A7-45B4-B30C-6B1F68A5ECFA}">
      <dgm:prSet/>
      <dgm:spPr/>
      <dgm:t>
        <a:bodyPr/>
        <a:lstStyle/>
        <a:p>
          <a:endParaRPr lang="en-PH"/>
        </a:p>
      </dgm:t>
    </dgm:pt>
    <dgm:pt modelId="{CADD2384-BA99-4CD2-8A30-E171C267E28E}" type="sibTrans" cxnId="{5C126895-E4A7-45B4-B30C-6B1F68A5ECFA}">
      <dgm:prSet/>
      <dgm:spPr/>
      <dgm:t>
        <a:bodyPr/>
        <a:lstStyle/>
        <a:p>
          <a:endParaRPr lang="en-PH"/>
        </a:p>
      </dgm:t>
    </dgm:pt>
    <dgm:pt modelId="{4DE0BF30-18C5-4036-8B91-D147CE47473C}">
      <dgm:prSet phldrT="[Text]"/>
      <dgm:spPr/>
      <dgm:t>
        <a:bodyPr/>
        <a:lstStyle/>
        <a:p>
          <a:r>
            <a:rPr lang="en-US" b="1" dirty="0"/>
            <a:t>Transformed Logical Plan</a:t>
          </a:r>
          <a:endParaRPr lang="en-PH" b="1" dirty="0"/>
        </a:p>
      </dgm:t>
    </dgm:pt>
    <dgm:pt modelId="{674E0CC1-4680-4515-A876-226E0ACD04A8}" type="parTrans" cxnId="{EAA242A0-75AE-45A1-BE5A-232683246431}">
      <dgm:prSet/>
      <dgm:spPr/>
      <dgm:t>
        <a:bodyPr/>
        <a:lstStyle/>
        <a:p>
          <a:endParaRPr lang="en-PH"/>
        </a:p>
      </dgm:t>
    </dgm:pt>
    <dgm:pt modelId="{700D0C89-0988-4F13-9AD2-C7054AF00A77}" type="sibTrans" cxnId="{EAA242A0-75AE-45A1-BE5A-232683246431}">
      <dgm:prSet/>
      <dgm:spPr/>
      <dgm:t>
        <a:bodyPr/>
        <a:lstStyle/>
        <a:p>
          <a:endParaRPr lang="en-PH"/>
        </a:p>
      </dgm:t>
    </dgm:pt>
    <dgm:pt modelId="{4D243C7C-352F-4AD5-AA44-73C963227B97}">
      <dgm:prSet phldrT="[Text]" custT="1"/>
      <dgm:spPr/>
      <dgm:t>
        <a:bodyPr/>
        <a:lstStyle/>
        <a:p>
          <a:r>
            <a:rPr lang="en-PH" sz="1300" dirty="0"/>
            <a:t>Cost based </a:t>
          </a:r>
          <a:r>
            <a:rPr lang="en-PH" sz="1300" dirty="0" err="1"/>
            <a:t>optimisation</a:t>
          </a:r>
          <a:r>
            <a:rPr lang="en-US" sz="1300" b="0" i="0" dirty="0"/>
            <a:t> </a:t>
          </a:r>
          <a:br>
            <a:rPr lang="en-US" sz="1300" dirty="0"/>
          </a:br>
          <a:br>
            <a:rPr lang="en-US" sz="1300" dirty="0"/>
          </a:br>
          <a:endParaRPr lang="en-PH" sz="1300" dirty="0"/>
        </a:p>
      </dgm:t>
    </dgm:pt>
    <dgm:pt modelId="{AD6BAE06-7437-4881-AA1D-26689814989B}" type="parTrans" cxnId="{E2527C71-8F92-4469-BAA2-E1FCFC408D01}">
      <dgm:prSet/>
      <dgm:spPr/>
      <dgm:t>
        <a:bodyPr/>
        <a:lstStyle/>
        <a:p>
          <a:endParaRPr lang="en-PH"/>
        </a:p>
      </dgm:t>
    </dgm:pt>
    <dgm:pt modelId="{F9A573AC-CD9D-4ED1-A7E5-B03ED566364A}" type="sibTrans" cxnId="{E2527C71-8F92-4469-BAA2-E1FCFC408D01}">
      <dgm:prSet/>
      <dgm:spPr/>
      <dgm:t>
        <a:bodyPr/>
        <a:lstStyle/>
        <a:p>
          <a:endParaRPr lang="en-PH"/>
        </a:p>
      </dgm:t>
    </dgm:pt>
    <dgm:pt modelId="{D1BEAB2F-38FF-44E0-964C-F1A5088E2FAF}">
      <dgm:prSet/>
      <dgm:spPr/>
      <dgm:t>
        <a:bodyPr/>
        <a:lstStyle/>
        <a:p>
          <a:r>
            <a:rPr lang="en-PH" b="1" dirty="0"/>
            <a:t>Physical Plan</a:t>
          </a:r>
        </a:p>
      </dgm:t>
    </dgm:pt>
    <dgm:pt modelId="{7BB50FA7-B656-4EA0-A408-DE6A7ACBEDA3}" type="parTrans" cxnId="{94C74D94-7976-4BC1-978C-EE84583D661F}">
      <dgm:prSet/>
      <dgm:spPr/>
      <dgm:t>
        <a:bodyPr/>
        <a:lstStyle/>
        <a:p>
          <a:endParaRPr lang="en-PH"/>
        </a:p>
      </dgm:t>
    </dgm:pt>
    <dgm:pt modelId="{48676279-58FF-4ACA-9692-2962A9FBF046}" type="sibTrans" cxnId="{94C74D94-7976-4BC1-978C-EE84583D661F}">
      <dgm:prSet/>
      <dgm:spPr/>
      <dgm:t>
        <a:bodyPr/>
        <a:lstStyle/>
        <a:p>
          <a:endParaRPr lang="en-PH"/>
        </a:p>
      </dgm:t>
    </dgm:pt>
    <dgm:pt modelId="{E83C64C9-D6DC-4EEC-8117-5C19B1EAC618}">
      <dgm:prSet/>
      <dgm:spPr/>
      <dgm:t>
        <a:bodyPr/>
        <a:lstStyle/>
        <a:p>
          <a:r>
            <a:rPr lang="en-PH" b="1" dirty="0"/>
            <a:t>Executable Code</a:t>
          </a:r>
        </a:p>
      </dgm:t>
    </dgm:pt>
    <dgm:pt modelId="{A7289034-905B-40E7-92CE-9C5B2066C72D}" type="parTrans" cxnId="{F4E9694A-AA22-4840-ABDC-556183BBABAE}">
      <dgm:prSet/>
      <dgm:spPr/>
      <dgm:t>
        <a:bodyPr/>
        <a:lstStyle/>
        <a:p>
          <a:endParaRPr lang="en-PH"/>
        </a:p>
      </dgm:t>
    </dgm:pt>
    <dgm:pt modelId="{BCC008F7-31EC-4DE5-8574-193C37DE029B}" type="sibTrans" cxnId="{F4E9694A-AA22-4840-ABDC-556183BBABAE}">
      <dgm:prSet/>
      <dgm:spPr/>
      <dgm:t>
        <a:bodyPr/>
        <a:lstStyle/>
        <a:p>
          <a:endParaRPr lang="en-PH"/>
        </a:p>
      </dgm:t>
    </dgm:pt>
    <dgm:pt modelId="{7B5DD455-99AC-4BCF-A3B6-1D112DED95B2}">
      <dgm:prSet/>
      <dgm:spPr/>
      <dgm:t>
        <a:bodyPr/>
        <a:lstStyle/>
        <a:p>
          <a:r>
            <a:rPr lang="en-PH"/>
            <a:t>Code Generation</a:t>
          </a:r>
        </a:p>
      </dgm:t>
    </dgm:pt>
    <dgm:pt modelId="{ED8F5133-50D5-4A03-815C-523B0156E196}" type="parTrans" cxnId="{F519656C-189E-4DAC-9303-469D934A89B8}">
      <dgm:prSet/>
      <dgm:spPr/>
      <dgm:t>
        <a:bodyPr/>
        <a:lstStyle/>
        <a:p>
          <a:endParaRPr lang="en-PH"/>
        </a:p>
      </dgm:t>
    </dgm:pt>
    <dgm:pt modelId="{D509C4E7-C5EB-4739-B696-514BC1AE3872}" type="sibTrans" cxnId="{F519656C-189E-4DAC-9303-469D934A89B8}">
      <dgm:prSet/>
      <dgm:spPr/>
      <dgm:t>
        <a:bodyPr/>
        <a:lstStyle/>
        <a:p>
          <a:endParaRPr lang="en-PH"/>
        </a:p>
      </dgm:t>
    </dgm:pt>
    <dgm:pt modelId="{59AB57BA-3710-497F-AA4F-CF44D62EDF8F}" type="pres">
      <dgm:prSet presAssocID="{69D17226-F5A9-48A9-91B3-D349E4C8E5FE}" presName="linearFlow" presStyleCnt="0">
        <dgm:presLayoutVars>
          <dgm:dir/>
          <dgm:animLvl val="lvl"/>
          <dgm:resizeHandles val="exact"/>
        </dgm:presLayoutVars>
      </dgm:prSet>
      <dgm:spPr/>
    </dgm:pt>
    <dgm:pt modelId="{968F64F8-62A4-4510-A43D-214D6E4B18CA}" type="pres">
      <dgm:prSet presAssocID="{5E13D189-DFAD-4E20-B27F-BF51B8675207}" presName="composite" presStyleCnt="0"/>
      <dgm:spPr/>
    </dgm:pt>
    <dgm:pt modelId="{76084B27-A81D-40A1-A43A-E32F3F95ADE3}" type="pres">
      <dgm:prSet presAssocID="{5E13D189-DFAD-4E20-B27F-BF51B8675207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4D1C11EB-545F-40BE-AA50-83D10F9CDC7F}" type="pres">
      <dgm:prSet presAssocID="{5E13D189-DFAD-4E20-B27F-BF51B8675207}" presName="parSh" presStyleLbl="node1" presStyleIdx="0" presStyleCnt="5"/>
      <dgm:spPr/>
    </dgm:pt>
    <dgm:pt modelId="{8726F96F-4A63-4CBB-873C-95618A099C69}" type="pres">
      <dgm:prSet presAssocID="{5E13D189-DFAD-4E20-B27F-BF51B8675207}" presName="desTx" presStyleLbl="fgAcc1" presStyleIdx="0" presStyleCnt="5">
        <dgm:presLayoutVars>
          <dgm:bulletEnabled val="1"/>
        </dgm:presLayoutVars>
      </dgm:prSet>
      <dgm:spPr/>
    </dgm:pt>
    <dgm:pt modelId="{99F785B5-A017-465B-B15A-B467D2B3617E}" type="pres">
      <dgm:prSet presAssocID="{D1CD24D2-11BD-4137-BA78-7A84CF9E9A01}" presName="sibTrans" presStyleLbl="sibTrans2D1" presStyleIdx="0" presStyleCnt="4"/>
      <dgm:spPr/>
    </dgm:pt>
    <dgm:pt modelId="{DCD9B0C4-8565-4ACA-9C3B-B42A9890144D}" type="pres">
      <dgm:prSet presAssocID="{D1CD24D2-11BD-4137-BA78-7A84CF9E9A01}" presName="connTx" presStyleLbl="sibTrans2D1" presStyleIdx="0" presStyleCnt="4"/>
      <dgm:spPr/>
    </dgm:pt>
    <dgm:pt modelId="{92A566A4-67DE-4671-A0B7-39ED22E73E29}" type="pres">
      <dgm:prSet presAssocID="{8F4506F1-B9B9-40CA-A87A-9240ED753B10}" presName="composite" presStyleCnt="0"/>
      <dgm:spPr/>
    </dgm:pt>
    <dgm:pt modelId="{290BB4C3-AA14-4FAD-BB24-A43F0A6C8975}" type="pres">
      <dgm:prSet presAssocID="{8F4506F1-B9B9-40CA-A87A-9240ED753B10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A04AE857-F76B-4E41-B23E-AF7E8514DF22}" type="pres">
      <dgm:prSet presAssocID="{8F4506F1-B9B9-40CA-A87A-9240ED753B10}" presName="parSh" presStyleLbl="node1" presStyleIdx="1" presStyleCnt="5"/>
      <dgm:spPr/>
    </dgm:pt>
    <dgm:pt modelId="{5EA91344-8B93-4C14-9F21-79F977633B9C}" type="pres">
      <dgm:prSet presAssocID="{8F4506F1-B9B9-40CA-A87A-9240ED753B10}" presName="desTx" presStyleLbl="fgAcc1" presStyleIdx="1" presStyleCnt="5">
        <dgm:presLayoutVars>
          <dgm:bulletEnabled val="1"/>
        </dgm:presLayoutVars>
      </dgm:prSet>
      <dgm:spPr/>
    </dgm:pt>
    <dgm:pt modelId="{73F8A126-034D-4BCF-87E4-4442A4D993F6}" type="pres">
      <dgm:prSet presAssocID="{2287C529-83B6-46B9-9D68-842FA6792D2F}" presName="sibTrans" presStyleLbl="sibTrans2D1" presStyleIdx="1" presStyleCnt="4"/>
      <dgm:spPr/>
    </dgm:pt>
    <dgm:pt modelId="{45D953F1-19F2-48D1-B4A0-58EADE2AD8F4}" type="pres">
      <dgm:prSet presAssocID="{2287C529-83B6-46B9-9D68-842FA6792D2F}" presName="connTx" presStyleLbl="sibTrans2D1" presStyleIdx="1" presStyleCnt="4"/>
      <dgm:spPr/>
    </dgm:pt>
    <dgm:pt modelId="{B703DB85-E983-4685-A16F-48A1CCD6E094}" type="pres">
      <dgm:prSet presAssocID="{4DE0BF30-18C5-4036-8B91-D147CE47473C}" presName="composite" presStyleCnt="0"/>
      <dgm:spPr/>
    </dgm:pt>
    <dgm:pt modelId="{BF050395-4B2D-4B0F-B5C8-EEDD64A74DA4}" type="pres">
      <dgm:prSet presAssocID="{4DE0BF30-18C5-4036-8B91-D147CE47473C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D23609C6-9AE8-4264-AF57-938970FB12D1}" type="pres">
      <dgm:prSet presAssocID="{4DE0BF30-18C5-4036-8B91-D147CE47473C}" presName="parSh" presStyleLbl="node1" presStyleIdx="2" presStyleCnt="5"/>
      <dgm:spPr/>
    </dgm:pt>
    <dgm:pt modelId="{9A72DC1F-BC56-4345-89E6-FE62BFDA8CE9}" type="pres">
      <dgm:prSet presAssocID="{4DE0BF30-18C5-4036-8B91-D147CE47473C}" presName="desTx" presStyleLbl="fgAcc1" presStyleIdx="2" presStyleCnt="5">
        <dgm:presLayoutVars>
          <dgm:bulletEnabled val="1"/>
        </dgm:presLayoutVars>
      </dgm:prSet>
      <dgm:spPr/>
    </dgm:pt>
    <dgm:pt modelId="{361EC3BF-A839-48A7-B0A7-612FE27BF53F}" type="pres">
      <dgm:prSet presAssocID="{700D0C89-0988-4F13-9AD2-C7054AF00A77}" presName="sibTrans" presStyleLbl="sibTrans2D1" presStyleIdx="2" presStyleCnt="4"/>
      <dgm:spPr/>
    </dgm:pt>
    <dgm:pt modelId="{80006ECC-0A04-4E1B-9FCD-3242290BD758}" type="pres">
      <dgm:prSet presAssocID="{700D0C89-0988-4F13-9AD2-C7054AF00A77}" presName="connTx" presStyleLbl="sibTrans2D1" presStyleIdx="2" presStyleCnt="4"/>
      <dgm:spPr/>
    </dgm:pt>
    <dgm:pt modelId="{C059A66E-0289-4D4E-B7F0-AB6C04736537}" type="pres">
      <dgm:prSet presAssocID="{D1BEAB2F-38FF-44E0-964C-F1A5088E2FAF}" presName="composite" presStyleCnt="0"/>
      <dgm:spPr/>
    </dgm:pt>
    <dgm:pt modelId="{23553D2E-1B42-4A3C-AC33-0799A9E3F09F}" type="pres">
      <dgm:prSet presAssocID="{D1BEAB2F-38FF-44E0-964C-F1A5088E2FAF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8DFF191-DDB7-4BBB-A891-35CE4BD7FD62}" type="pres">
      <dgm:prSet presAssocID="{D1BEAB2F-38FF-44E0-964C-F1A5088E2FAF}" presName="parSh" presStyleLbl="node1" presStyleIdx="3" presStyleCnt="5" custLinFactNeighborX="1689" custLinFactNeighborY="-1353"/>
      <dgm:spPr/>
    </dgm:pt>
    <dgm:pt modelId="{F9C29D54-CB5D-45E6-9018-8D89081A3F33}" type="pres">
      <dgm:prSet presAssocID="{D1BEAB2F-38FF-44E0-964C-F1A5088E2FAF}" presName="desTx" presStyleLbl="fgAcc1" presStyleIdx="3" presStyleCnt="5">
        <dgm:presLayoutVars>
          <dgm:bulletEnabled val="1"/>
        </dgm:presLayoutVars>
      </dgm:prSet>
      <dgm:spPr/>
    </dgm:pt>
    <dgm:pt modelId="{F2C0E9E9-D1EB-4291-AA79-A4D818C49170}" type="pres">
      <dgm:prSet presAssocID="{48676279-58FF-4ACA-9692-2962A9FBF046}" presName="sibTrans" presStyleLbl="sibTrans2D1" presStyleIdx="3" presStyleCnt="4"/>
      <dgm:spPr/>
    </dgm:pt>
    <dgm:pt modelId="{B4047703-167E-43CC-9A43-8ECB12575B89}" type="pres">
      <dgm:prSet presAssocID="{48676279-58FF-4ACA-9692-2962A9FBF046}" presName="connTx" presStyleLbl="sibTrans2D1" presStyleIdx="3" presStyleCnt="4"/>
      <dgm:spPr/>
    </dgm:pt>
    <dgm:pt modelId="{47D7959D-0DF9-4079-93F0-28BD21B0ABBE}" type="pres">
      <dgm:prSet presAssocID="{E83C64C9-D6DC-4EEC-8117-5C19B1EAC618}" presName="composite" presStyleCnt="0"/>
      <dgm:spPr/>
    </dgm:pt>
    <dgm:pt modelId="{C8E1E503-459D-4670-8F8C-AD51E9C87C5C}" type="pres">
      <dgm:prSet presAssocID="{E83C64C9-D6DC-4EEC-8117-5C19B1EAC618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F5CEE42A-FF1B-468B-9B4F-0F0B3EBD8D86}" type="pres">
      <dgm:prSet presAssocID="{E83C64C9-D6DC-4EEC-8117-5C19B1EAC618}" presName="parSh" presStyleLbl="node1" presStyleIdx="4" presStyleCnt="5"/>
      <dgm:spPr/>
    </dgm:pt>
    <dgm:pt modelId="{1BFCFDAF-E07F-4648-BF4F-E6EB702AA7C3}" type="pres">
      <dgm:prSet presAssocID="{E83C64C9-D6DC-4EEC-8117-5C19B1EAC618}" presName="desTx" presStyleLbl="fgAcc1" presStyleIdx="4" presStyleCnt="5">
        <dgm:presLayoutVars>
          <dgm:bulletEnabled val="1"/>
        </dgm:presLayoutVars>
      </dgm:prSet>
      <dgm:spPr/>
    </dgm:pt>
  </dgm:ptLst>
  <dgm:cxnLst>
    <dgm:cxn modelId="{50086B03-1171-4504-8A87-E9654904BBE2}" srcId="{69D17226-F5A9-48A9-91B3-D349E4C8E5FE}" destId="{8F4506F1-B9B9-40CA-A87A-9240ED753B10}" srcOrd="1" destOrd="0" parTransId="{302B0155-83F0-4054-9677-33F943CA01E1}" sibTransId="{2287C529-83B6-46B9-9D68-842FA6792D2F}"/>
    <dgm:cxn modelId="{E3D3AE0F-D4DA-4E45-BC25-BDED4A618FEB}" type="presOf" srcId="{2287C529-83B6-46B9-9D68-842FA6792D2F}" destId="{45D953F1-19F2-48D1-B4A0-58EADE2AD8F4}" srcOrd="1" destOrd="0" presId="urn:microsoft.com/office/officeart/2005/8/layout/process3"/>
    <dgm:cxn modelId="{57998E13-2CD0-47F0-8C36-EB0561718ACE}" type="presOf" srcId="{4D243C7C-352F-4AD5-AA44-73C963227B97}" destId="{9A72DC1F-BC56-4345-89E6-FE62BFDA8CE9}" srcOrd="0" destOrd="0" presId="urn:microsoft.com/office/officeart/2005/8/layout/process3"/>
    <dgm:cxn modelId="{C42D3017-0C3A-43BE-A6C6-933ACE2D3F6F}" srcId="{5E13D189-DFAD-4E20-B27F-BF51B8675207}" destId="{5C546EA2-BD25-43AA-8A95-4878D6CC353F}" srcOrd="0" destOrd="0" parTransId="{4B6EC678-2930-481F-90E5-EB64ECEF53BE}" sibTransId="{364585EB-B710-4842-A4D8-F5308A70745D}"/>
    <dgm:cxn modelId="{79B3161B-C35E-4DB4-AC31-7A21A7854DE5}" srcId="{69D17226-F5A9-48A9-91B3-D349E4C8E5FE}" destId="{5E13D189-DFAD-4E20-B27F-BF51B8675207}" srcOrd="0" destOrd="0" parTransId="{079F83B0-EDAD-4CA2-B5B0-9D87882EC9D6}" sibTransId="{D1CD24D2-11BD-4137-BA78-7A84CF9E9A01}"/>
    <dgm:cxn modelId="{8CCE612A-CB00-49A0-AEB0-390623C1AE3E}" type="presOf" srcId="{69D17226-F5A9-48A9-91B3-D349E4C8E5FE}" destId="{59AB57BA-3710-497F-AA4F-CF44D62EDF8F}" srcOrd="0" destOrd="0" presId="urn:microsoft.com/office/officeart/2005/8/layout/process3"/>
    <dgm:cxn modelId="{5E8C5030-FF56-4F63-AAEC-0FEC6CECD305}" type="presOf" srcId="{E83C64C9-D6DC-4EEC-8117-5C19B1EAC618}" destId="{F5CEE42A-FF1B-468B-9B4F-0F0B3EBD8D86}" srcOrd="1" destOrd="0" presId="urn:microsoft.com/office/officeart/2005/8/layout/process3"/>
    <dgm:cxn modelId="{02E3EA42-BCBC-464F-844B-504F7B95E31B}" type="presOf" srcId="{700D0C89-0988-4F13-9AD2-C7054AF00A77}" destId="{80006ECC-0A04-4E1B-9FCD-3242290BD758}" srcOrd="1" destOrd="0" presId="urn:microsoft.com/office/officeart/2005/8/layout/process3"/>
    <dgm:cxn modelId="{AF8CD246-65B0-4058-9682-0478E72BB5C7}" type="presOf" srcId="{5E13D189-DFAD-4E20-B27F-BF51B8675207}" destId="{76084B27-A81D-40A1-A43A-E32F3F95ADE3}" srcOrd="0" destOrd="0" presId="urn:microsoft.com/office/officeart/2005/8/layout/process3"/>
    <dgm:cxn modelId="{71C4B068-7E69-4423-BF52-2FDA7E52819D}" type="presOf" srcId="{D1BEAB2F-38FF-44E0-964C-F1A5088E2FAF}" destId="{23553D2E-1B42-4A3C-AC33-0799A9E3F09F}" srcOrd="0" destOrd="0" presId="urn:microsoft.com/office/officeart/2005/8/layout/process3"/>
    <dgm:cxn modelId="{F4E9694A-AA22-4840-ABDC-556183BBABAE}" srcId="{69D17226-F5A9-48A9-91B3-D349E4C8E5FE}" destId="{E83C64C9-D6DC-4EEC-8117-5C19B1EAC618}" srcOrd="4" destOrd="0" parTransId="{A7289034-905B-40E7-92CE-9C5B2066C72D}" sibTransId="{BCC008F7-31EC-4DE5-8574-193C37DE029B}"/>
    <dgm:cxn modelId="{1BF2166B-01BA-4EBC-AEF2-C630A8D2591A}" type="presOf" srcId="{48676279-58FF-4ACA-9692-2962A9FBF046}" destId="{F2C0E9E9-D1EB-4291-AA79-A4D818C49170}" srcOrd="0" destOrd="0" presId="urn:microsoft.com/office/officeart/2005/8/layout/process3"/>
    <dgm:cxn modelId="{2AF5BA6B-2677-423C-981B-4FEF0BB7DE9B}" type="presOf" srcId="{D1CD24D2-11BD-4137-BA78-7A84CF9E9A01}" destId="{99F785B5-A017-465B-B15A-B467D2B3617E}" srcOrd="0" destOrd="0" presId="urn:microsoft.com/office/officeart/2005/8/layout/process3"/>
    <dgm:cxn modelId="{F519656C-189E-4DAC-9303-469D934A89B8}" srcId="{D1BEAB2F-38FF-44E0-964C-F1A5088E2FAF}" destId="{7B5DD455-99AC-4BCF-A3B6-1D112DED95B2}" srcOrd="0" destOrd="0" parTransId="{ED8F5133-50D5-4A03-815C-523B0156E196}" sibTransId="{D509C4E7-C5EB-4739-B696-514BC1AE3872}"/>
    <dgm:cxn modelId="{10852C4D-F905-45C6-ADF7-676E64CFF34E}" type="presOf" srcId="{48676279-58FF-4ACA-9692-2962A9FBF046}" destId="{B4047703-167E-43CC-9A43-8ECB12575B89}" srcOrd="1" destOrd="0" presId="urn:microsoft.com/office/officeart/2005/8/layout/process3"/>
    <dgm:cxn modelId="{A9866F51-5897-4324-A83D-98B6E16B193C}" type="presOf" srcId="{E83C64C9-D6DC-4EEC-8117-5C19B1EAC618}" destId="{C8E1E503-459D-4670-8F8C-AD51E9C87C5C}" srcOrd="0" destOrd="0" presId="urn:microsoft.com/office/officeart/2005/8/layout/process3"/>
    <dgm:cxn modelId="{E2527C71-8F92-4469-BAA2-E1FCFC408D01}" srcId="{4DE0BF30-18C5-4036-8B91-D147CE47473C}" destId="{4D243C7C-352F-4AD5-AA44-73C963227B97}" srcOrd="0" destOrd="0" parTransId="{AD6BAE06-7437-4881-AA1D-26689814989B}" sibTransId="{F9A573AC-CD9D-4ED1-A7E5-B03ED566364A}"/>
    <dgm:cxn modelId="{14C37273-5793-4C7E-9EF3-56FEF59DE796}" type="presOf" srcId="{D1BEAB2F-38FF-44E0-964C-F1A5088E2FAF}" destId="{08DFF191-DDB7-4BBB-A891-35CE4BD7FD62}" srcOrd="1" destOrd="0" presId="urn:microsoft.com/office/officeart/2005/8/layout/process3"/>
    <dgm:cxn modelId="{A1C88E58-A7E9-4413-A2A0-51D3C90E06A7}" type="presOf" srcId="{700D0C89-0988-4F13-9AD2-C7054AF00A77}" destId="{361EC3BF-A839-48A7-B0A7-612FE27BF53F}" srcOrd="0" destOrd="0" presId="urn:microsoft.com/office/officeart/2005/8/layout/process3"/>
    <dgm:cxn modelId="{20572B94-532D-4A81-8F38-586238A219C2}" type="presOf" srcId="{4DE0BF30-18C5-4036-8B91-D147CE47473C}" destId="{BF050395-4B2D-4B0F-B5C8-EEDD64A74DA4}" srcOrd="0" destOrd="0" presId="urn:microsoft.com/office/officeart/2005/8/layout/process3"/>
    <dgm:cxn modelId="{94C74D94-7976-4BC1-978C-EE84583D661F}" srcId="{69D17226-F5A9-48A9-91B3-D349E4C8E5FE}" destId="{D1BEAB2F-38FF-44E0-964C-F1A5088E2FAF}" srcOrd="3" destOrd="0" parTransId="{7BB50FA7-B656-4EA0-A408-DE6A7ACBEDA3}" sibTransId="{48676279-58FF-4ACA-9692-2962A9FBF046}"/>
    <dgm:cxn modelId="{5C126895-E4A7-45B4-B30C-6B1F68A5ECFA}" srcId="{8F4506F1-B9B9-40CA-A87A-9240ED753B10}" destId="{5564CB62-2849-4781-A245-8F63F15441FE}" srcOrd="0" destOrd="0" parTransId="{1CB8DB16-D02F-4C7D-A37A-1CDD44B5EB88}" sibTransId="{CADD2384-BA99-4CD2-8A30-E171C267E28E}"/>
    <dgm:cxn modelId="{EAA242A0-75AE-45A1-BE5A-232683246431}" srcId="{69D17226-F5A9-48A9-91B3-D349E4C8E5FE}" destId="{4DE0BF30-18C5-4036-8B91-D147CE47473C}" srcOrd="2" destOrd="0" parTransId="{674E0CC1-4680-4515-A876-226E0ACD04A8}" sibTransId="{700D0C89-0988-4F13-9AD2-C7054AF00A77}"/>
    <dgm:cxn modelId="{0DE263A8-F96C-4C3B-8D89-8BF8B0D7C6EE}" type="presOf" srcId="{5564CB62-2849-4781-A245-8F63F15441FE}" destId="{5EA91344-8B93-4C14-9F21-79F977633B9C}" srcOrd="0" destOrd="0" presId="urn:microsoft.com/office/officeart/2005/8/layout/process3"/>
    <dgm:cxn modelId="{0BA9EFAE-A894-46FB-9792-5DFE30831CEA}" type="presOf" srcId="{5E13D189-DFAD-4E20-B27F-BF51B8675207}" destId="{4D1C11EB-545F-40BE-AA50-83D10F9CDC7F}" srcOrd="1" destOrd="0" presId="urn:microsoft.com/office/officeart/2005/8/layout/process3"/>
    <dgm:cxn modelId="{1247B7C1-D2E2-44AC-A49D-F710B842E7CE}" type="presOf" srcId="{5C546EA2-BD25-43AA-8A95-4878D6CC353F}" destId="{8726F96F-4A63-4CBB-873C-95618A099C69}" srcOrd="0" destOrd="0" presId="urn:microsoft.com/office/officeart/2005/8/layout/process3"/>
    <dgm:cxn modelId="{FE7FA4C2-C567-4BC3-BA0D-3EF0FB91A7E4}" type="presOf" srcId="{2287C529-83B6-46B9-9D68-842FA6792D2F}" destId="{73F8A126-034D-4BCF-87E4-4442A4D993F6}" srcOrd="0" destOrd="0" presId="urn:microsoft.com/office/officeart/2005/8/layout/process3"/>
    <dgm:cxn modelId="{F625C0D1-0F69-4CB4-AA6D-202C8CB70639}" type="presOf" srcId="{7B5DD455-99AC-4BCF-A3B6-1D112DED95B2}" destId="{F9C29D54-CB5D-45E6-9018-8D89081A3F33}" srcOrd="0" destOrd="0" presId="urn:microsoft.com/office/officeart/2005/8/layout/process3"/>
    <dgm:cxn modelId="{B5AC7ED8-4BD1-451E-A6BF-6762909FE3E4}" type="presOf" srcId="{8F4506F1-B9B9-40CA-A87A-9240ED753B10}" destId="{290BB4C3-AA14-4FAD-BB24-A43F0A6C8975}" srcOrd="0" destOrd="0" presId="urn:microsoft.com/office/officeart/2005/8/layout/process3"/>
    <dgm:cxn modelId="{FA1C27DE-DEA2-4892-8EE0-B7A13819550F}" type="presOf" srcId="{D1CD24D2-11BD-4137-BA78-7A84CF9E9A01}" destId="{DCD9B0C4-8565-4ACA-9C3B-B42A9890144D}" srcOrd="1" destOrd="0" presId="urn:microsoft.com/office/officeart/2005/8/layout/process3"/>
    <dgm:cxn modelId="{DEC568F7-A4FF-4DAE-9621-F14A1F23E1F2}" type="presOf" srcId="{4DE0BF30-18C5-4036-8B91-D147CE47473C}" destId="{D23609C6-9AE8-4264-AF57-938970FB12D1}" srcOrd="1" destOrd="0" presId="urn:microsoft.com/office/officeart/2005/8/layout/process3"/>
    <dgm:cxn modelId="{FCEABEFE-395C-4F93-B3F2-F95EE1F4AE1C}" type="presOf" srcId="{8F4506F1-B9B9-40CA-A87A-9240ED753B10}" destId="{A04AE857-F76B-4E41-B23E-AF7E8514DF22}" srcOrd="1" destOrd="0" presId="urn:microsoft.com/office/officeart/2005/8/layout/process3"/>
    <dgm:cxn modelId="{04F3267B-785D-4FAA-A2A8-732DBF891FFD}" type="presParOf" srcId="{59AB57BA-3710-497F-AA4F-CF44D62EDF8F}" destId="{968F64F8-62A4-4510-A43D-214D6E4B18CA}" srcOrd="0" destOrd="0" presId="urn:microsoft.com/office/officeart/2005/8/layout/process3"/>
    <dgm:cxn modelId="{50FBD861-C17B-4947-8FC6-80F472CC672F}" type="presParOf" srcId="{968F64F8-62A4-4510-A43D-214D6E4B18CA}" destId="{76084B27-A81D-40A1-A43A-E32F3F95ADE3}" srcOrd="0" destOrd="0" presId="urn:microsoft.com/office/officeart/2005/8/layout/process3"/>
    <dgm:cxn modelId="{048075AD-252C-4C77-A8E4-00113CD6F31B}" type="presParOf" srcId="{968F64F8-62A4-4510-A43D-214D6E4B18CA}" destId="{4D1C11EB-545F-40BE-AA50-83D10F9CDC7F}" srcOrd="1" destOrd="0" presId="urn:microsoft.com/office/officeart/2005/8/layout/process3"/>
    <dgm:cxn modelId="{D39E5106-9C24-45A5-B355-4BF0714ECDBB}" type="presParOf" srcId="{968F64F8-62A4-4510-A43D-214D6E4B18CA}" destId="{8726F96F-4A63-4CBB-873C-95618A099C69}" srcOrd="2" destOrd="0" presId="urn:microsoft.com/office/officeart/2005/8/layout/process3"/>
    <dgm:cxn modelId="{BC655D3D-02D0-40F2-97F5-BEB5AD194780}" type="presParOf" srcId="{59AB57BA-3710-497F-AA4F-CF44D62EDF8F}" destId="{99F785B5-A017-465B-B15A-B467D2B3617E}" srcOrd="1" destOrd="0" presId="urn:microsoft.com/office/officeart/2005/8/layout/process3"/>
    <dgm:cxn modelId="{495A2910-365F-42FC-BEFF-DE5EAFE47100}" type="presParOf" srcId="{99F785B5-A017-465B-B15A-B467D2B3617E}" destId="{DCD9B0C4-8565-4ACA-9C3B-B42A9890144D}" srcOrd="0" destOrd="0" presId="urn:microsoft.com/office/officeart/2005/8/layout/process3"/>
    <dgm:cxn modelId="{467E3274-E9D9-4DE6-B648-3926567E5BCC}" type="presParOf" srcId="{59AB57BA-3710-497F-AA4F-CF44D62EDF8F}" destId="{92A566A4-67DE-4671-A0B7-39ED22E73E29}" srcOrd="2" destOrd="0" presId="urn:microsoft.com/office/officeart/2005/8/layout/process3"/>
    <dgm:cxn modelId="{4CBB4231-6608-4A90-AF5A-0ED6A276C8F9}" type="presParOf" srcId="{92A566A4-67DE-4671-A0B7-39ED22E73E29}" destId="{290BB4C3-AA14-4FAD-BB24-A43F0A6C8975}" srcOrd="0" destOrd="0" presId="urn:microsoft.com/office/officeart/2005/8/layout/process3"/>
    <dgm:cxn modelId="{D5E7712D-EF4F-46C8-82D2-D7FD9050EFD0}" type="presParOf" srcId="{92A566A4-67DE-4671-A0B7-39ED22E73E29}" destId="{A04AE857-F76B-4E41-B23E-AF7E8514DF22}" srcOrd="1" destOrd="0" presId="urn:microsoft.com/office/officeart/2005/8/layout/process3"/>
    <dgm:cxn modelId="{719CBBF6-01BA-43B7-B0A7-4BD0DB51C73E}" type="presParOf" srcId="{92A566A4-67DE-4671-A0B7-39ED22E73E29}" destId="{5EA91344-8B93-4C14-9F21-79F977633B9C}" srcOrd="2" destOrd="0" presId="urn:microsoft.com/office/officeart/2005/8/layout/process3"/>
    <dgm:cxn modelId="{77138F98-A02C-44C3-8F00-C4E61BFB3F0A}" type="presParOf" srcId="{59AB57BA-3710-497F-AA4F-CF44D62EDF8F}" destId="{73F8A126-034D-4BCF-87E4-4442A4D993F6}" srcOrd="3" destOrd="0" presId="urn:microsoft.com/office/officeart/2005/8/layout/process3"/>
    <dgm:cxn modelId="{D60DDE7C-439D-4884-A127-894B602FCD1A}" type="presParOf" srcId="{73F8A126-034D-4BCF-87E4-4442A4D993F6}" destId="{45D953F1-19F2-48D1-B4A0-58EADE2AD8F4}" srcOrd="0" destOrd="0" presId="urn:microsoft.com/office/officeart/2005/8/layout/process3"/>
    <dgm:cxn modelId="{465C24CE-2B6C-46D8-B1F7-1F61F83479EA}" type="presParOf" srcId="{59AB57BA-3710-497F-AA4F-CF44D62EDF8F}" destId="{B703DB85-E983-4685-A16F-48A1CCD6E094}" srcOrd="4" destOrd="0" presId="urn:microsoft.com/office/officeart/2005/8/layout/process3"/>
    <dgm:cxn modelId="{2B329476-3F43-405E-A1C4-D4F71B49E36A}" type="presParOf" srcId="{B703DB85-E983-4685-A16F-48A1CCD6E094}" destId="{BF050395-4B2D-4B0F-B5C8-EEDD64A74DA4}" srcOrd="0" destOrd="0" presId="urn:microsoft.com/office/officeart/2005/8/layout/process3"/>
    <dgm:cxn modelId="{490A388C-1F51-4405-B807-A8CEE7F403D8}" type="presParOf" srcId="{B703DB85-E983-4685-A16F-48A1CCD6E094}" destId="{D23609C6-9AE8-4264-AF57-938970FB12D1}" srcOrd="1" destOrd="0" presId="urn:microsoft.com/office/officeart/2005/8/layout/process3"/>
    <dgm:cxn modelId="{B2699836-568A-4E55-AADD-3387102DDA11}" type="presParOf" srcId="{B703DB85-E983-4685-A16F-48A1CCD6E094}" destId="{9A72DC1F-BC56-4345-89E6-FE62BFDA8CE9}" srcOrd="2" destOrd="0" presId="urn:microsoft.com/office/officeart/2005/8/layout/process3"/>
    <dgm:cxn modelId="{CBC56656-F483-44FA-95EE-DA4D4101BDFB}" type="presParOf" srcId="{59AB57BA-3710-497F-AA4F-CF44D62EDF8F}" destId="{361EC3BF-A839-48A7-B0A7-612FE27BF53F}" srcOrd="5" destOrd="0" presId="urn:microsoft.com/office/officeart/2005/8/layout/process3"/>
    <dgm:cxn modelId="{1332CA09-392B-4883-94FB-AF7B8F6AB717}" type="presParOf" srcId="{361EC3BF-A839-48A7-B0A7-612FE27BF53F}" destId="{80006ECC-0A04-4E1B-9FCD-3242290BD758}" srcOrd="0" destOrd="0" presId="urn:microsoft.com/office/officeart/2005/8/layout/process3"/>
    <dgm:cxn modelId="{228ACF06-4C4C-4D50-BD36-5E2C3B3F679F}" type="presParOf" srcId="{59AB57BA-3710-497F-AA4F-CF44D62EDF8F}" destId="{C059A66E-0289-4D4E-B7F0-AB6C04736537}" srcOrd="6" destOrd="0" presId="urn:microsoft.com/office/officeart/2005/8/layout/process3"/>
    <dgm:cxn modelId="{9B6DDDE2-83F1-4FA8-87D5-A2CA23CC93E6}" type="presParOf" srcId="{C059A66E-0289-4D4E-B7F0-AB6C04736537}" destId="{23553D2E-1B42-4A3C-AC33-0799A9E3F09F}" srcOrd="0" destOrd="0" presId="urn:microsoft.com/office/officeart/2005/8/layout/process3"/>
    <dgm:cxn modelId="{2812E6CF-79CB-4253-B1FC-55C1F9CB7B16}" type="presParOf" srcId="{C059A66E-0289-4D4E-B7F0-AB6C04736537}" destId="{08DFF191-DDB7-4BBB-A891-35CE4BD7FD62}" srcOrd="1" destOrd="0" presId="urn:microsoft.com/office/officeart/2005/8/layout/process3"/>
    <dgm:cxn modelId="{DE158ED3-3F46-473B-BB46-C050BD9F106A}" type="presParOf" srcId="{C059A66E-0289-4D4E-B7F0-AB6C04736537}" destId="{F9C29D54-CB5D-45E6-9018-8D89081A3F33}" srcOrd="2" destOrd="0" presId="urn:microsoft.com/office/officeart/2005/8/layout/process3"/>
    <dgm:cxn modelId="{3D3D8E4D-CACB-4AF4-8A41-C4CAF388EF01}" type="presParOf" srcId="{59AB57BA-3710-497F-AA4F-CF44D62EDF8F}" destId="{F2C0E9E9-D1EB-4291-AA79-A4D818C49170}" srcOrd="7" destOrd="0" presId="urn:microsoft.com/office/officeart/2005/8/layout/process3"/>
    <dgm:cxn modelId="{E03F148C-FB19-40D5-8CC3-23A594113FA4}" type="presParOf" srcId="{F2C0E9E9-D1EB-4291-AA79-A4D818C49170}" destId="{B4047703-167E-43CC-9A43-8ECB12575B89}" srcOrd="0" destOrd="0" presId="urn:microsoft.com/office/officeart/2005/8/layout/process3"/>
    <dgm:cxn modelId="{F272B35F-0947-4D92-B5E8-186173868F5C}" type="presParOf" srcId="{59AB57BA-3710-497F-AA4F-CF44D62EDF8F}" destId="{47D7959D-0DF9-4079-93F0-28BD21B0ABBE}" srcOrd="8" destOrd="0" presId="urn:microsoft.com/office/officeart/2005/8/layout/process3"/>
    <dgm:cxn modelId="{BF5667AC-892D-4BB1-85BE-EC9AB60CF5CF}" type="presParOf" srcId="{47D7959D-0DF9-4079-93F0-28BD21B0ABBE}" destId="{C8E1E503-459D-4670-8F8C-AD51E9C87C5C}" srcOrd="0" destOrd="0" presId="urn:microsoft.com/office/officeart/2005/8/layout/process3"/>
    <dgm:cxn modelId="{5F2D3B34-215E-49E3-8CFD-83B7453BA0B1}" type="presParOf" srcId="{47D7959D-0DF9-4079-93F0-28BD21B0ABBE}" destId="{F5CEE42A-FF1B-468B-9B4F-0F0B3EBD8D86}" srcOrd="1" destOrd="0" presId="urn:microsoft.com/office/officeart/2005/8/layout/process3"/>
    <dgm:cxn modelId="{3A2405A9-FA79-4BA1-A29F-31F98E1C0BC9}" type="presParOf" srcId="{47D7959D-0DF9-4079-93F0-28BD21B0ABBE}" destId="{1BFCFDAF-E07F-4648-BF4F-E6EB702AA7C3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1C11EB-545F-40BE-AA50-83D10F9CDC7F}">
      <dsp:nvSpPr>
        <dsp:cNvPr id="0" name=""/>
        <dsp:cNvSpPr/>
      </dsp:nvSpPr>
      <dsp:spPr>
        <a:xfrm>
          <a:off x="6526" y="1632951"/>
          <a:ext cx="1472514" cy="7627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SQL</a:t>
          </a:r>
          <a:endParaRPr lang="en-PH" sz="1300" b="1" kern="1200" dirty="0"/>
        </a:p>
      </dsp:txBody>
      <dsp:txXfrm>
        <a:off x="6526" y="1632951"/>
        <a:ext cx="1472514" cy="508528"/>
      </dsp:txXfrm>
    </dsp:sp>
    <dsp:sp modelId="{8726F96F-4A63-4CBB-873C-95618A099C69}">
      <dsp:nvSpPr>
        <dsp:cNvPr id="0" name=""/>
        <dsp:cNvSpPr/>
      </dsp:nvSpPr>
      <dsp:spPr>
        <a:xfrm>
          <a:off x="308125" y="2141480"/>
          <a:ext cx="1472514" cy="9696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H" sz="1300" kern="1200" dirty="0"/>
            <a:t>Canonical Translation</a:t>
          </a:r>
          <a:br>
            <a:rPr lang="en-US" sz="1300" kern="1200" dirty="0"/>
          </a:br>
          <a:endParaRPr lang="en-PH" sz="1300" kern="1200" dirty="0"/>
        </a:p>
      </dsp:txBody>
      <dsp:txXfrm>
        <a:off x="336525" y="2169880"/>
        <a:ext cx="1415714" cy="912837"/>
      </dsp:txXfrm>
    </dsp:sp>
    <dsp:sp modelId="{99F785B5-A017-465B-B15A-B467D2B3617E}">
      <dsp:nvSpPr>
        <dsp:cNvPr id="0" name=""/>
        <dsp:cNvSpPr/>
      </dsp:nvSpPr>
      <dsp:spPr>
        <a:xfrm>
          <a:off x="1702268" y="1703909"/>
          <a:ext cx="473243" cy="3666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1000" kern="1200"/>
        </a:p>
      </dsp:txBody>
      <dsp:txXfrm>
        <a:off x="1702268" y="1777232"/>
        <a:ext cx="363259" cy="219967"/>
      </dsp:txXfrm>
    </dsp:sp>
    <dsp:sp modelId="{A04AE857-F76B-4E41-B23E-AF7E8514DF22}">
      <dsp:nvSpPr>
        <dsp:cNvPr id="0" name=""/>
        <dsp:cNvSpPr/>
      </dsp:nvSpPr>
      <dsp:spPr>
        <a:xfrm>
          <a:off x="2371952" y="1632951"/>
          <a:ext cx="1472514" cy="762793"/>
        </a:xfrm>
        <a:prstGeom prst="roundRect">
          <a:avLst>
            <a:gd name="adj" fmla="val 10000"/>
          </a:avLst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Annotated Relational Algebra</a:t>
          </a:r>
          <a:endParaRPr lang="en-PH" sz="1300" b="1" kern="1200" dirty="0"/>
        </a:p>
      </dsp:txBody>
      <dsp:txXfrm>
        <a:off x="2371952" y="1632951"/>
        <a:ext cx="1472514" cy="508528"/>
      </dsp:txXfrm>
    </dsp:sp>
    <dsp:sp modelId="{5EA91344-8B93-4C14-9F21-79F977633B9C}">
      <dsp:nvSpPr>
        <dsp:cNvPr id="0" name=""/>
        <dsp:cNvSpPr/>
      </dsp:nvSpPr>
      <dsp:spPr>
        <a:xfrm>
          <a:off x="2673552" y="2141480"/>
          <a:ext cx="1472514" cy="9696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H" sz="1300" kern="1200" dirty="0"/>
            <a:t>Heuristic </a:t>
          </a:r>
          <a:r>
            <a:rPr lang="en-PH" sz="1300" kern="1200" dirty="0" err="1"/>
            <a:t>optimisation</a:t>
          </a:r>
          <a:endParaRPr lang="en-PH" sz="1300" kern="1200" dirty="0"/>
        </a:p>
      </dsp:txBody>
      <dsp:txXfrm>
        <a:off x="2701952" y="2169880"/>
        <a:ext cx="1415714" cy="912837"/>
      </dsp:txXfrm>
    </dsp:sp>
    <dsp:sp modelId="{73F8A126-034D-4BCF-87E4-4442A4D993F6}">
      <dsp:nvSpPr>
        <dsp:cNvPr id="0" name=""/>
        <dsp:cNvSpPr/>
      </dsp:nvSpPr>
      <dsp:spPr>
        <a:xfrm>
          <a:off x="4067695" y="1703909"/>
          <a:ext cx="473243" cy="3666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1000" kern="1200"/>
        </a:p>
      </dsp:txBody>
      <dsp:txXfrm>
        <a:off x="4067695" y="1777232"/>
        <a:ext cx="363259" cy="219967"/>
      </dsp:txXfrm>
    </dsp:sp>
    <dsp:sp modelId="{D23609C6-9AE8-4264-AF57-938970FB12D1}">
      <dsp:nvSpPr>
        <dsp:cNvPr id="0" name=""/>
        <dsp:cNvSpPr/>
      </dsp:nvSpPr>
      <dsp:spPr>
        <a:xfrm>
          <a:off x="4737378" y="1632951"/>
          <a:ext cx="1472514" cy="762793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Transformed Logical Plan</a:t>
          </a:r>
          <a:endParaRPr lang="en-PH" sz="1300" b="1" kern="1200" dirty="0"/>
        </a:p>
      </dsp:txBody>
      <dsp:txXfrm>
        <a:off x="4737378" y="1632951"/>
        <a:ext cx="1472514" cy="508528"/>
      </dsp:txXfrm>
    </dsp:sp>
    <dsp:sp modelId="{9A72DC1F-BC56-4345-89E6-FE62BFDA8CE9}">
      <dsp:nvSpPr>
        <dsp:cNvPr id="0" name=""/>
        <dsp:cNvSpPr/>
      </dsp:nvSpPr>
      <dsp:spPr>
        <a:xfrm>
          <a:off x="5038978" y="2141480"/>
          <a:ext cx="1472514" cy="9696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H" sz="1300" kern="1200" dirty="0"/>
            <a:t>Cost based </a:t>
          </a:r>
          <a:r>
            <a:rPr lang="en-PH" sz="1300" kern="1200" dirty="0" err="1"/>
            <a:t>optimisation</a:t>
          </a:r>
          <a:r>
            <a:rPr lang="en-US" sz="1300" b="0" i="0" kern="1200" dirty="0"/>
            <a:t> </a:t>
          </a:r>
          <a:br>
            <a:rPr lang="en-US" sz="1300" kern="1200" dirty="0"/>
          </a:br>
          <a:br>
            <a:rPr lang="en-US" sz="1300" kern="1200" dirty="0"/>
          </a:br>
          <a:endParaRPr lang="en-PH" sz="1300" kern="1200" dirty="0"/>
        </a:p>
      </dsp:txBody>
      <dsp:txXfrm>
        <a:off x="5067378" y="2169880"/>
        <a:ext cx="1415714" cy="912837"/>
      </dsp:txXfrm>
    </dsp:sp>
    <dsp:sp modelId="{361EC3BF-A839-48A7-B0A7-612FE27BF53F}">
      <dsp:nvSpPr>
        <dsp:cNvPr id="0" name=""/>
        <dsp:cNvSpPr/>
      </dsp:nvSpPr>
      <dsp:spPr>
        <a:xfrm rot="21585157">
          <a:off x="6439336" y="1698689"/>
          <a:ext cx="486429" cy="3666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1000" kern="1200"/>
        </a:p>
      </dsp:txBody>
      <dsp:txXfrm>
        <a:off x="6439337" y="1772249"/>
        <a:ext cx="376445" cy="219967"/>
      </dsp:txXfrm>
    </dsp:sp>
    <dsp:sp modelId="{08DFF191-DDB7-4BBB-A891-35CE4BD7FD62}">
      <dsp:nvSpPr>
        <dsp:cNvPr id="0" name=""/>
        <dsp:cNvSpPr/>
      </dsp:nvSpPr>
      <dsp:spPr>
        <a:xfrm>
          <a:off x="7127676" y="1622631"/>
          <a:ext cx="1472514" cy="762793"/>
        </a:xfrm>
        <a:prstGeom prst="roundRect">
          <a:avLst>
            <a:gd name="adj" fmla="val 10000"/>
          </a:avLst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300" b="1" kern="1200" dirty="0"/>
            <a:t>Physical Plan</a:t>
          </a:r>
        </a:p>
      </dsp:txBody>
      <dsp:txXfrm>
        <a:off x="7127676" y="1622631"/>
        <a:ext cx="1472514" cy="508528"/>
      </dsp:txXfrm>
    </dsp:sp>
    <dsp:sp modelId="{F9C29D54-CB5D-45E6-9018-8D89081A3F33}">
      <dsp:nvSpPr>
        <dsp:cNvPr id="0" name=""/>
        <dsp:cNvSpPr/>
      </dsp:nvSpPr>
      <dsp:spPr>
        <a:xfrm>
          <a:off x="7404404" y="2141480"/>
          <a:ext cx="1472514" cy="9696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H" sz="1300" kern="1200"/>
            <a:t>Code Generation</a:t>
          </a:r>
        </a:p>
      </dsp:txBody>
      <dsp:txXfrm>
        <a:off x="7432804" y="2169880"/>
        <a:ext cx="1415714" cy="912837"/>
      </dsp:txXfrm>
    </dsp:sp>
    <dsp:sp modelId="{F2C0E9E9-D1EB-4291-AA79-A4D818C49170}">
      <dsp:nvSpPr>
        <dsp:cNvPr id="0" name=""/>
        <dsp:cNvSpPr/>
      </dsp:nvSpPr>
      <dsp:spPr>
        <a:xfrm rot="15159">
          <a:off x="8817198" y="1698806"/>
          <a:ext cx="460066" cy="3666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1000" kern="1200"/>
        </a:p>
      </dsp:txBody>
      <dsp:txXfrm>
        <a:off x="8817199" y="1771887"/>
        <a:ext cx="350082" cy="219967"/>
      </dsp:txXfrm>
    </dsp:sp>
    <dsp:sp modelId="{F5CEE42A-FF1B-468B-9B4F-0F0B3EBD8D86}">
      <dsp:nvSpPr>
        <dsp:cNvPr id="0" name=""/>
        <dsp:cNvSpPr/>
      </dsp:nvSpPr>
      <dsp:spPr>
        <a:xfrm>
          <a:off x="9468231" y="1632951"/>
          <a:ext cx="1472514" cy="762793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300" b="1" kern="1200" dirty="0"/>
            <a:t>Executable Code</a:t>
          </a:r>
        </a:p>
      </dsp:txBody>
      <dsp:txXfrm>
        <a:off x="9468231" y="1632951"/>
        <a:ext cx="1472514" cy="508528"/>
      </dsp:txXfrm>
    </dsp:sp>
    <dsp:sp modelId="{1BFCFDAF-E07F-4648-BF4F-E6EB702AA7C3}">
      <dsp:nvSpPr>
        <dsp:cNvPr id="0" name=""/>
        <dsp:cNvSpPr/>
      </dsp:nvSpPr>
      <dsp:spPr>
        <a:xfrm>
          <a:off x="9769830" y="2141480"/>
          <a:ext cx="1472514" cy="9696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01/02/2024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01/02/2024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01/02/2024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01/02/2024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01/02/2024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01/02/2024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01/02/2024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01/02/2024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01/02/2024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01/02/2024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01/02/2024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01/02/2024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01/02/2024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b="1" dirty="0"/>
              <a:t>Query Optimization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Ponio Jr.</a:t>
            </a:r>
            <a:br>
              <a:rPr lang="en-PH" sz="2000" dirty="0"/>
            </a:br>
            <a:br>
              <a:rPr lang="en-PH" sz="2000" dirty="0"/>
            </a:br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CTADVDBL</a:t>
            </a:r>
            <a:r>
              <a:rPr lang="en-PH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4995" y="179406"/>
            <a:ext cx="9144000" cy="855727"/>
          </a:xfrm>
        </p:spPr>
        <p:txBody>
          <a:bodyPr>
            <a:noAutofit/>
          </a:bodyPr>
          <a:lstStyle/>
          <a:p>
            <a:pPr algn="l"/>
            <a:r>
              <a:rPr lang="en-GB" sz="4000" b="1" dirty="0">
                <a:latin typeface="Calibri Light (Headings)"/>
              </a:rPr>
              <a:t>Outline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81E1A93-F537-F686-F8FF-2D0FD27C730A}"/>
              </a:ext>
            </a:extLst>
          </p:cNvPr>
          <p:cNvSpPr txBox="1">
            <a:spLocks/>
          </p:cNvSpPr>
          <p:nvPr/>
        </p:nvSpPr>
        <p:spPr>
          <a:xfrm>
            <a:off x="459205" y="1270274"/>
            <a:ext cx="11273589" cy="43174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i="0" dirty="0"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alibri Light (Headings)"/>
              </a:rPr>
              <a:t>What is Query Optimization?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i="0" dirty="0"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latin typeface="Calibri Light (Headings)"/>
              </a:rPr>
              <a:t>Plan and a Quality of a Plan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alibri Light (Headings)"/>
              </a:rPr>
              <a:t>Heuristic Optimization 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alibri Light (Headings)"/>
              </a:rPr>
              <a:t>Selectivity and Cost-based Optimization</a:t>
            </a:r>
            <a:endParaRPr lang="en-US" sz="2800" b="1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53831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Calibri Light (Headings)"/>
              </a:rPr>
              <a:t>Plan and a Quality of a Plan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0" name="Subtitle 5">
            <a:extLst>
              <a:ext uri="{FF2B5EF4-FFF2-40B4-BE49-F238E27FC236}">
                <a16:creationId xmlns:a16="http://schemas.microsoft.com/office/drawing/2014/main" id="{1393928C-04CA-D15A-DA77-BC6B3DCD0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902" y="1298757"/>
            <a:ext cx="11202196" cy="855726"/>
          </a:xfrm>
        </p:spPr>
        <p:txBody>
          <a:bodyPr>
            <a:noAutofit/>
          </a:bodyPr>
          <a:lstStyle/>
          <a:p>
            <a:pPr algn="l"/>
            <a:r>
              <a:rPr lang="en-PH" dirty="0"/>
              <a:t>Any valid relational algebra expression consisting of logical and or physical operators is called a </a:t>
            </a:r>
            <a:r>
              <a:rPr lang="en-PH" b="1" dirty="0">
                <a:solidFill>
                  <a:srgbClr val="00B050"/>
                </a:solidFill>
              </a:rPr>
              <a:t>plan</a:t>
            </a:r>
            <a:r>
              <a:rPr lang="en-PH" dirty="0"/>
              <a:t>. </a:t>
            </a:r>
            <a:endParaRPr lang="en-US" dirty="0"/>
          </a:p>
        </p:txBody>
      </p:sp>
      <p:sp>
        <p:nvSpPr>
          <p:cNvPr id="3" name="Subtitle 5">
            <a:extLst>
              <a:ext uri="{FF2B5EF4-FFF2-40B4-BE49-F238E27FC236}">
                <a16:creationId xmlns:a16="http://schemas.microsoft.com/office/drawing/2014/main" id="{EA1A6292-DAB7-D342-168E-884550176545}"/>
              </a:ext>
            </a:extLst>
          </p:cNvPr>
          <p:cNvSpPr txBox="1">
            <a:spLocks/>
          </p:cNvSpPr>
          <p:nvPr/>
        </p:nvSpPr>
        <p:spPr>
          <a:xfrm>
            <a:off x="494902" y="2408211"/>
            <a:ext cx="11202196" cy="509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PH" dirty="0"/>
              <a:t>An expression consisting only of logical operators is called a </a:t>
            </a:r>
            <a:r>
              <a:rPr lang="en-PH" b="1" dirty="0">
                <a:solidFill>
                  <a:srgbClr val="00B050"/>
                </a:solidFill>
              </a:rPr>
              <a:t>logical plan</a:t>
            </a:r>
            <a:r>
              <a:rPr lang="en-PH" dirty="0"/>
              <a:t>. </a:t>
            </a:r>
            <a:endParaRPr lang="en-US" dirty="0"/>
          </a:p>
        </p:txBody>
      </p:sp>
      <p:sp>
        <p:nvSpPr>
          <p:cNvPr id="5" name="Subtitle 5">
            <a:extLst>
              <a:ext uri="{FF2B5EF4-FFF2-40B4-BE49-F238E27FC236}">
                <a16:creationId xmlns:a16="http://schemas.microsoft.com/office/drawing/2014/main" id="{60F29BD5-4CBF-A151-8386-97D3256266B2}"/>
              </a:ext>
            </a:extLst>
          </p:cNvPr>
          <p:cNvSpPr txBox="1">
            <a:spLocks/>
          </p:cNvSpPr>
          <p:nvPr/>
        </p:nvSpPr>
        <p:spPr>
          <a:xfrm>
            <a:off x="494902" y="3171099"/>
            <a:ext cx="11202196" cy="509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PH" dirty="0"/>
              <a:t>An expression consisting only of physical operations is called a</a:t>
            </a:r>
            <a:r>
              <a:rPr lang="en-PH" b="1" dirty="0">
                <a:solidFill>
                  <a:srgbClr val="00B050"/>
                </a:solidFill>
              </a:rPr>
              <a:t> physical plan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648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Calibri Light (Headings)"/>
              </a:rPr>
              <a:t>Plan and a Quality of a Plan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0" name="Subtitle 5">
            <a:extLst>
              <a:ext uri="{FF2B5EF4-FFF2-40B4-BE49-F238E27FC236}">
                <a16:creationId xmlns:a16="http://schemas.microsoft.com/office/drawing/2014/main" id="{1393928C-04CA-D15A-DA77-BC6B3DCD0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902" y="1298757"/>
            <a:ext cx="11202196" cy="855726"/>
          </a:xfrm>
        </p:spPr>
        <p:txBody>
          <a:bodyPr>
            <a:noAutofit/>
          </a:bodyPr>
          <a:lstStyle/>
          <a:p>
            <a:pPr algn="l"/>
            <a:r>
              <a:rPr lang="en-PH" dirty="0"/>
              <a:t>To determine the quality of a plan, we need to </a:t>
            </a:r>
            <a:r>
              <a:rPr lang="en-PH" b="1" dirty="0">
                <a:solidFill>
                  <a:srgbClr val="00B050"/>
                </a:solidFill>
              </a:rPr>
              <a:t>develop a function that can compute or estimate that quality</a:t>
            </a:r>
            <a:r>
              <a:rPr lang="en-PH" dirty="0"/>
              <a:t>.</a:t>
            </a:r>
            <a:endParaRPr lang="en-US" dirty="0"/>
          </a:p>
        </p:txBody>
      </p:sp>
      <p:sp>
        <p:nvSpPr>
          <p:cNvPr id="3" name="Subtitle 5">
            <a:extLst>
              <a:ext uri="{FF2B5EF4-FFF2-40B4-BE49-F238E27FC236}">
                <a16:creationId xmlns:a16="http://schemas.microsoft.com/office/drawing/2014/main" id="{EA1A6292-DAB7-D342-168E-884550176545}"/>
              </a:ext>
            </a:extLst>
          </p:cNvPr>
          <p:cNvSpPr txBox="1">
            <a:spLocks/>
          </p:cNvSpPr>
          <p:nvPr/>
        </p:nvSpPr>
        <p:spPr>
          <a:xfrm>
            <a:off x="494902" y="2408211"/>
            <a:ext cx="11202196" cy="8557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PH" dirty="0"/>
              <a:t>Quality may be defined in various different ways: </a:t>
            </a:r>
            <a:r>
              <a:rPr lang="en-PH" b="1" dirty="0">
                <a:solidFill>
                  <a:srgbClr val="00B0F0"/>
                </a:solidFill>
              </a:rPr>
              <a:t>low runtime, low power consumption, little data is loaded from the network</a:t>
            </a:r>
            <a:r>
              <a:rPr lang="en-PH" dirty="0"/>
              <a:t>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40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4995" y="179406"/>
            <a:ext cx="9144000" cy="855727"/>
          </a:xfrm>
        </p:spPr>
        <p:txBody>
          <a:bodyPr>
            <a:noAutofit/>
          </a:bodyPr>
          <a:lstStyle/>
          <a:p>
            <a:pPr algn="l"/>
            <a:r>
              <a:rPr lang="en-GB" sz="4000" b="1" dirty="0">
                <a:latin typeface="Calibri Light (Headings)"/>
              </a:rPr>
              <a:t>Outline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81E1A93-F537-F686-F8FF-2D0FD27C730A}"/>
              </a:ext>
            </a:extLst>
          </p:cNvPr>
          <p:cNvSpPr txBox="1">
            <a:spLocks/>
          </p:cNvSpPr>
          <p:nvPr/>
        </p:nvSpPr>
        <p:spPr>
          <a:xfrm>
            <a:off x="459205" y="1270274"/>
            <a:ext cx="11273589" cy="43174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i="0" dirty="0"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alibri Light (Headings)"/>
              </a:rPr>
              <a:t>What is Query Optimization?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i="0" dirty="0"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alibri Light (Headings)"/>
              </a:rPr>
              <a:t>Plan and a Quality of a Plan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i="0" dirty="0"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latin typeface="Calibri Light (Headings)"/>
              </a:rPr>
              <a:t>Heuristic Optimization 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alibri Light (Headings)"/>
              </a:rPr>
              <a:t>Selectivity and Cost-based Optimization</a:t>
            </a:r>
            <a:endParaRPr lang="en-US" sz="2800" b="1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806155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Calibri Light (Headings)"/>
              </a:rPr>
              <a:t>Heuristic Optimisation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0" name="Subtitle 5">
            <a:extLst>
              <a:ext uri="{FF2B5EF4-FFF2-40B4-BE49-F238E27FC236}">
                <a16:creationId xmlns:a16="http://schemas.microsoft.com/office/drawing/2014/main" id="{1393928C-04CA-D15A-DA77-BC6B3DCD0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902" y="1298756"/>
            <a:ext cx="11202196" cy="718459"/>
          </a:xfrm>
        </p:spPr>
        <p:txBody>
          <a:bodyPr>
            <a:noAutofit/>
          </a:bodyPr>
          <a:lstStyle/>
          <a:p>
            <a:pPr algn="l"/>
            <a:r>
              <a:rPr lang="en-US" b="1" dirty="0">
                <a:solidFill>
                  <a:srgbClr val="00B050"/>
                </a:solidFill>
              </a:rPr>
              <a:t>Heuristic </a:t>
            </a:r>
            <a:r>
              <a:rPr lang="en-US" b="1" dirty="0" err="1">
                <a:solidFill>
                  <a:srgbClr val="00B050"/>
                </a:solidFill>
              </a:rPr>
              <a:t>optimisation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dirty="0"/>
              <a:t>iteratively transforms the canonical plan into a (hopefully) better logical plan using rules.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15DD53-C1C6-594B-2D96-9FB20922CDB4}"/>
              </a:ext>
            </a:extLst>
          </p:cNvPr>
          <p:cNvSpPr txBox="1"/>
          <p:nvPr/>
        </p:nvSpPr>
        <p:spPr>
          <a:xfrm>
            <a:off x="494900" y="2378382"/>
            <a:ext cx="112021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Such a rule-based transformation </a:t>
            </a:r>
            <a:r>
              <a:rPr lang="en-US" sz="2400" b="1" dirty="0">
                <a:solidFill>
                  <a:srgbClr val="00B0F0"/>
                </a:solidFill>
              </a:rPr>
              <a:t>never changes the outcome of the plan.</a:t>
            </a:r>
            <a:endParaRPr lang="en-PH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AED0F7-D442-0ADB-7ABE-D14F843E84F4}"/>
              </a:ext>
            </a:extLst>
          </p:cNvPr>
          <p:cNvSpPr txBox="1"/>
          <p:nvPr/>
        </p:nvSpPr>
        <p:spPr>
          <a:xfrm>
            <a:off x="494901" y="3201215"/>
            <a:ext cx="112021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Attempts to transform the plan are made </a:t>
            </a:r>
            <a:r>
              <a:rPr lang="en-US" sz="2400" b="1" dirty="0">
                <a:solidFill>
                  <a:srgbClr val="00B0F0"/>
                </a:solidFill>
              </a:rPr>
              <a:t>until none of the heuristic rules are applicable.</a:t>
            </a:r>
            <a:br>
              <a:rPr lang="en-US" sz="2400" dirty="0"/>
            </a:br>
            <a:endParaRPr lang="en-PH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D5D129-4AF6-AE54-502F-96B30C004F27}"/>
              </a:ext>
            </a:extLst>
          </p:cNvPr>
          <p:cNvSpPr txBox="1"/>
          <p:nvPr/>
        </p:nvSpPr>
        <p:spPr>
          <a:xfrm>
            <a:off x="494900" y="4244025"/>
            <a:ext cx="112021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Only rules that always reduce (well, let’s say in 99.99% of the cases) the costs under a given cost model are applied. 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2031821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Calibri Light (Headings)"/>
              </a:rPr>
              <a:t>Heuristic Optimisation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EA612-60FE-1987-4E56-4279AB867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75" y="2095499"/>
            <a:ext cx="885825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708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Calibri Light (Headings)"/>
              </a:rPr>
              <a:t>Break Up Predicates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EA1F19-9FAD-45D2-584F-66494E5BF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1543050"/>
            <a:ext cx="95631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470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Calibri Light (Headings)"/>
              </a:rPr>
              <a:t>Push Down Selections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AE6639-EA93-C91F-3849-168B3102F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385887"/>
            <a:ext cx="917257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049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Calibri Light (Headings)"/>
              </a:rPr>
              <a:t>Build Joins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7486C2-7D7F-194A-1F4D-B15E855A8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525" y="1948543"/>
            <a:ext cx="91344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839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4995" y="179406"/>
            <a:ext cx="9144000" cy="855727"/>
          </a:xfrm>
        </p:spPr>
        <p:txBody>
          <a:bodyPr>
            <a:noAutofit/>
          </a:bodyPr>
          <a:lstStyle/>
          <a:p>
            <a:pPr algn="l"/>
            <a:r>
              <a:rPr lang="en-GB" sz="4000" b="1" dirty="0">
                <a:latin typeface="Calibri Light (Headings)"/>
              </a:rPr>
              <a:t>Outline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81E1A93-F537-F686-F8FF-2D0FD27C730A}"/>
              </a:ext>
            </a:extLst>
          </p:cNvPr>
          <p:cNvSpPr txBox="1">
            <a:spLocks/>
          </p:cNvSpPr>
          <p:nvPr/>
        </p:nvSpPr>
        <p:spPr>
          <a:xfrm>
            <a:off x="459205" y="1270274"/>
            <a:ext cx="11273589" cy="43174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i="0" dirty="0"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alibri Light (Headings)"/>
              </a:rPr>
              <a:t>What is Query Optimization?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i="0" dirty="0"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alibri Light (Headings)"/>
              </a:rPr>
              <a:t>Plan and a Quality of a Plan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i="0" dirty="0"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alibri Light (Headings)"/>
              </a:rPr>
              <a:t>Heuristic Optimization 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latin typeface="Calibri Light (Headings)"/>
              </a:rPr>
              <a:t>Selectivity and Cost-based Optimization</a:t>
            </a:r>
            <a:endParaRPr lang="en-US" sz="2800" b="1" i="0" dirty="0"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354110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4995" y="179406"/>
            <a:ext cx="9144000" cy="855727"/>
          </a:xfrm>
        </p:spPr>
        <p:txBody>
          <a:bodyPr>
            <a:noAutofit/>
          </a:bodyPr>
          <a:lstStyle/>
          <a:p>
            <a:pPr algn="l"/>
            <a:r>
              <a:rPr lang="en-GB" sz="4000" b="1" dirty="0">
                <a:latin typeface="Calibri Light (Headings)"/>
              </a:rPr>
              <a:t>Outline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81E1A93-F537-F686-F8FF-2D0FD27C730A}"/>
              </a:ext>
            </a:extLst>
          </p:cNvPr>
          <p:cNvSpPr txBox="1">
            <a:spLocks/>
          </p:cNvSpPr>
          <p:nvPr/>
        </p:nvSpPr>
        <p:spPr>
          <a:xfrm>
            <a:off x="459205" y="1270274"/>
            <a:ext cx="11273589" cy="43174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b="1" i="0" dirty="0"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latin typeface="Calibri Light (Headings)"/>
              </a:rPr>
              <a:t>What is Query Optimization?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i="0" dirty="0"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alibri Light (Headings)"/>
              </a:rPr>
              <a:t>Plan and a Quality of a Plan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alibri Light (Headings)"/>
              </a:rPr>
              <a:t>Heuristic Optimization 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alibri Light (Headings)"/>
              </a:rPr>
              <a:t>Selectivity and Cost-based Optimization</a:t>
            </a:r>
            <a:endParaRPr lang="en-US" sz="2800" b="1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787254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Calibri Light (Headings)"/>
              </a:rPr>
              <a:t>Selectivity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61C5E5-890B-772F-9CB1-A614A584D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704" y="1104924"/>
            <a:ext cx="7776592" cy="464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984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Calibri Light (Headings)"/>
              </a:rPr>
              <a:t>Cost Models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6402B3-1C9D-8860-DEAD-C2B2ED4A8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825" y="1392011"/>
            <a:ext cx="88963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560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Calibri Light (Headings)"/>
              </a:rPr>
              <a:t>Cost Models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7A6EA4-EF9D-D151-ECE0-22773AB97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714" y="996380"/>
            <a:ext cx="8362572" cy="502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476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Calibri Light (Headings)"/>
              </a:rPr>
              <a:t>What is Query Processing?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0" name="Subtitle 5">
            <a:extLst>
              <a:ext uri="{FF2B5EF4-FFF2-40B4-BE49-F238E27FC236}">
                <a16:creationId xmlns:a16="http://schemas.microsoft.com/office/drawing/2014/main" id="{1393928C-04CA-D15A-DA77-BC6B3DCD0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902" y="1298756"/>
            <a:ext cx="11202196" cy="4506621"/>
          </a:xfrm>
        </p:spPr>
        <p:txBody>
          <a:bodyPr>
            <a:noAutofit/>
          </a:bodyPr>
          <a:lstStyle/>
          <a:p>
            <a:pPr algn="l"/>
            <a:r>
              <a:rPr lang="en-PH" b="1" dirty="0">
                <a:solidFill>
                  <a:srgbClr val="00B050"/>
                </a:solidFill>
              </a:rPr>
              <a:t>Query Optimization </a:t>
            </a:r>
            <a:r>
              <a:rPr lang="en-PH" dirty="0"/>
              <a:t>is a crucial aspect of database management that focuses on </a:t>
            </a:r>
            <a:r>
              <a:rPr lang="en-PH" b="1" dirty="0">
                <a:solidFill>
                  <a:srgbClr val="0070C0"/>
                </a:solidFill>
              </a:rPr>
              <a:t>improving the performance of queries executed on a database system</a:t>
            </a:r>
            <a:r>
              <a:rPr lang="en-PH" dirty="0"/>
              <a:t>. </a:t>
            </a:r>
          </a:p>
          <a:p>
            <a:pPr algn="l"/>
            <a:endParaRPr lang="en-PH" dirty="0"/>
          </a:p>
          <a:p>
            <a:pPr algn="l"/>
            <a:r>
              <a:rPr lang="en-PH" dirty="0"/>
              <a:t>It involves </a:t>
            </a:r>
            <a:r>
              <a:rPr lang="en-PH" b="1" dirty="0">
                <a:solidFill>
                  <a:srgbClr val="0070C0"/>
                </a:solidFill>
              </a:rPr>
              <a:t>selecting the most efficient execution plan </a:t>
            </a:r>
            <a:r>
              <a:rPr lang="en-PH" dirty="0"/>
              <a:t>for a given query, considering factors such as data access methods, join algorithms, and indexing strategies.</a:t>
            </a:r>
          </a:p>
          <a:p>
            <a:pPr algn="l"/>
            <a:endParaRPr lang="en-PH" dirty="0"/>
          </a:p>
          <a:p>
            <a:pPr algn="l"/>
            <a:r>
              <a:rPr lang="en-PH" sz="2400" dirty="0"/>
              <a:t>Query Optimization works by </a:t>
            </a:r>
            <a:r>
              <a:rPr lang="en-PH" sz="2400" b="1" dirty="0">
                <a:solidFill>
                  <a:srgbClr val="0070C0"/>
                </a:solidFill>
              </a:rPr>
              <a:t>analyzing a query </a:t>
            </a:r>
            <a:r>
              <a:rPr lang="en-PH" sz="2400" dirty="0"/>
              <a:t>and </a:t>
            </a:r>
            <a:r>
              <a:rPr lang="en-PH" sz="2400" b="1" dirty="0">
                <a:solidFill>
                  <a:srgbClr val="0070C0"/>
                </a:solidFill>
              </a:rPr>
              <a:t>generating multiple alternative execution plans</a:t>
            </a:r>
            <a:r>
              <a:rPr lang="en-PH" sz="2400" dirty="0"/>
              <a:t>.</a:t>
            </a:r>
          </a:p>
          <a:p>
            <a:pPr algn="l"/>
            <a:r>
              <a:rPr lang="en-PH" sz="2400" dirty="0"/>
              <a:t> </a:t>
            </a:r>
          </a:p>
          <a:p>
            <a:pPr algn="l"/>
            <a:endParaRPr lang="en-PH" dirty="0"/>
          </a:p>
          <a:p>
            <a:pPr algn="l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00546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Calibri Light (Headings)"/>
              </a:rPr>
              <a:t>What is Query Processing?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0" name="Subtitle 5">
            <a:extLst>
              <a:ext uri="{FF2B5EF4-FFF2-40B4-BE49-F238E27FC236}">
                <a16:creationId xmlns:a16="http://schemas.microsoft.com/office/drawing/2014/main" id="{1393928C-04CA-D15A-DA77-BC6B3DCD0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902" y="1298756"/>
            <a:ext cx="11202196" cy="4506621"/>
          </a:xfrm>
        </p:spPr>
        <p:txBody>
          <a:bodyPr>
            <a:noAutofit/>
          </a:bodyPr>
          <a:lstStyle/>
          <a:p>
            <a:pPr algn="l"/>
            <a:r>
              <a:rPr lang="en-PH" b="1" dirty="0">
                <a:solidFill>
                  <a:srgbClr val="0070C0"/>
                </a:solidFill>
              </a:rPr>
              <a:t>Each plan represents a different way to execute the query</a:t>
            </a:r>
            <a:r>
              <a:rPr lang="en-PH" dirty="0"/>
              <a:t>, utilizing different algorithms and access methods. </a:t>
            </a:r>
          </a:p>
          <a:p>
            <a:pPr algn="l"/>
            <a:endParaRPr lang="en-PH" dirty="0"/>
          </a:p>
          <a:p>
            <a:pPr algn="l"/>
            <a:r>
              <a:rPr lang="en-PH" dirty="0"/>
              <a:t>The optimizer then evaluates these plans based on </a:t>
            </a:r>
            <a:r>
              <a:rPr lang="en-PH" b="1" dirty="0">
                <a:solidFill>
                  <a:srgbClr val="0070C0"/>
                </a:solidFill>
              </a:rPr>
              <a:t>cost estimates</a:t>
            </a:r>
            <a:r>
              <a:rPr lang="en-PH" dirty="0"/>
              <a:t>, which consider factors such as the amount of data to be processed, the complexity of the query, and the available hardware resources. </a:t>
            </a:r>
          </a:p>
          <a:p>
            <a:pPr algn="l"/>
            <a:endParaRPr lang="en-PH" dirty="0"/>
          </a:p>
          <a:p>
            <a:pPr algn="l"/>
            <a:r>
              <a:rPr lang="en-PH" dirty="0"/>
              <a:t>The optimizer </a:t>
            </a:r>
            <a:r>
              <a:rPr lang="en-PH" b="1" dirty="0">
                <a:solidFill>
                  <a:srgbClr val="0070C0"/>
                </a:solidFill>
              </a:rPr>
              <a:t>selects the execution plan with the lowest estimated cost</a:t>
            </a:r>
            <a:r>
              <a:rPr lang="en-PH" dirty="0"/>
              <a:t>, aiming to minimize query execution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488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Calibri Light (Headings)"/>
              </a:rPr>
              <a:t>Query Optimisation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8BF9D79-0CEE-5A61-8BF4-61EB20D861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6766150"/>
              </p:ext>
            </p:extLst>
          </p:nvPr>
        </p:nvGraphicFramePr>
        <p:xfrm>
          <a:off x="471564" y="1120703"/>
          <a:ext cx="11248872" cy="4744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60923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Calibri Light (Headings)"/>
              </a:rPr>
              <a:t>Overview of Query Optimizer</a:t>
            </a:r>
            <a:endParaRPr lang="en-PH" sz="4000" b="1" dirty="0">
              <a:latin typeface="Calibri Light (Headings)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A9F4EE-EC81-777B-2CD6-D1DE45EAB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857" y="1216714"/>
            <a:ext cx="3406799" cy="6012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9767393-11A2-253B-1560-A3C4130976D3}"/>
              </a:ext>
            </a:extLst>
          </p:cNvPr>
          <p:cNvSpPr/>
          <p:nvPr/>
        </p:nvSpPr>
        <p:spPr>
          <a:xfrm>
            <a:off x="5608402" y="2425392"/>
            <a:ext cx="1497707" cy="30904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500" dirty="0"/>
              <a:t>Query Parser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7A6674-C0F2-A955-8E8A-0C12E9ED76EF}"/>
              </a:ext>
            </a:extLst>
          </p:cNvPr>
          <p:cNvSpPr/>
          <p:nvPr/>
        </p:nvSpPr>
        <p:spPr>
          <a:xfrm>
            <a:off x="5608402" y="3383321"/>
            <a:ext cx="1497708" cy="4094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500" dirty="0"/>
              <a:t>Query Optimizer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894CBC-6643-B115-7FC4-DA7480EC5FDA}"/>
              </a:ext>
            </a:extLst>
          </p:cNvPr>
          <p:cNvSpPr/>
          <p:nvPr/>
        </p:nvSpPr>
        <p:spPr>
          <a:xfrm>
            <a:off x="3985523" y="4261270"/>
            <a:ext cx="1234391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500" dirty="0"/>
              <a:t>Precompiled modules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CEF630-003F-5E95-AD5B-E48DC0DFF644}"/>
              </a:ext>
            </a:extLst>
          </p:cNvPr>
          <p:cNvSpPr/>
          <p:nvPr/>
        </p:nvSpPr>
        <p:spPr>
          <a:xfrm>
            <a:off x="3985523" y="5513982"/>
            <a:ext cx="1234391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500" dirty="0"/>
              <a:t>Query Plan Interpreter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8A310D-F843-6B19-B6BB-2A08F7EECB1B}"/>
              </a:ext>
            </a:extLst>
          </p:cNvPr>
          <p:cNvSpPr/>
          <p:nvPr/>
        </p:nvSpPr>
        <p:spPr>
          <a:xfrm>
            <a:off x="7494599" y="4198208"/>
            <a:ext cx="1132114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500" dirty="0"/>
              <a:t>Code Generation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F84590-336A-7541-D55B-209F026B3516}"/>
              </a:ext>
            </a:extLst>
          </p:cNvPr>
          <p:cNvSpPr/>
          <p:nvPr/>
        </p:nvSpPr>
        <p:spPr>
          <a:xfrm>
            <a:off x="7494599" y="5432682"/>
            <a:ext cx="1132114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500" dirty="0"/>
              <a:t>Code Execution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104CBCB-5010-CEC9-64FE-999A6C4411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1224" y="2963511"/>
            <a:ext cx="2875629" cy="25977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DC76A45-4736-2AD8-290D-2FE2C4ACE789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6357256" y="1817914"/>
            <a:ext cx="1" cy="6074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1D34FE-35EE-537B-842C-302EAB5E1923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6357256" y="2734439"/>
            <a:ext cx="0" cy="648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93ED82D-BD27-EB05-9C98-5FDB2EE3A797}"/>
              </a:ext>
            </a:extLst>
          </p:cNvPr>
          <p:cNvSpPr/>
          <p:nvPr/>
        </p:nvSpPr>
        <p:spPr>
          <a:xfrm>
            <a:off x="3553630" y="3434823"/>
            <a:ext cx="1497707" cy="30904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500" dirty="0"/>
              <a:t>Catalog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F8A73C2-6FB7-FD2F-C281-7D3B90325180}"/>
              </a:ext>
            </a:extLst>
          </p:cNvPr>
          <p:cNvCxnSpPr>
            <a:cxnSpLocks/>
            <a:stCxn id="23" idx="3"/>
            <a:endCxn id="9" idx="1"/>
          </p:cNvCxnSpPr>
          <p:nvPr/>
        </p:nvCxnSpPr>
        <p:spPr>
          <a:xfrm flipV="1">
            <a:off x="5051337" y="3588026"/>
            <a:ext cx="557065" cy="13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33B8966-D972-9842-0F8F-F5C31A966EBB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4602719" y="3792731"/>
            <a:ext cx="1754537" cy="4685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E522686-7DED-A973-3EF7-AF457A818EC6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4602719" y="5175670"/>
            <a:ext cx="0" cy="3383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5D8D102-DCE1-3CD6-DB38-AB0A05B6776B}"/>
              </a:ext>
            </a:extLst>
          </p:cNvPr>
          <p:cNvSpPr txBox="1"/>
          <p:nvPr/>
        </p:nvSpPr>
        <p:spPr>
          <a:xfrm>
            <a:off x="9913357" y="15934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H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C80594B-928F-A503-EA44-63522491D98B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6357256" y="3792731"/>
            <a:ext cx="1703400" cy="4054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85DFA0C-F4E7-9367-4E1E-86196FDC9278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8060656" y="5112608"/>
            <a:ext cx="0" cy="3200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EF29F1FC-341D-BC16-32EB-BD6FA01AA1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3132" y="4807991"/>
            <a:ext cx="1497706" cy="124938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DF868869-4662-4ADD-B32E-83D48D983574}"/>
              </a:ext>
            </a:extLst>
          </p:cNvPr>
          <p:cNvGrpSpPr/>
          <p:nvPr/>
        </p:nvGrpSpPr>
        <p:grpSpPr>
          <a:xfrm>
            <a:off x="1194663" y="3429000"/>
            <a:ext cx="2321498" cy="503576"/>
            <a:chOff x="1184251" y="3440684"/>
            <a:chExt cx="2321498" cy="503576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0FAFC19-6A11-F159-F002-D635D1CD634D}"/>
                </a:ext>
              </a:extLst>
            </p:cNvPr>
            <p:cNvSpPr txBox="1"/>
            <p:nvPr/>
          </p:nvSpPr>
          <p:spPr>
            <a:xfrm>
              <a:off x="1184251" y="3482595"/>
              <a:ext cx="18665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PH" sz="1200" b="1" dirty="0"/>
                <a:t>Contains DB Schemas and </a:t>
              </a:r>
            </a:p>
            <a:p>
              <a:pPr algn="ctr"/>
              <a:r>
                <a:rPr lang="en-PH" sz="1200" b="1" dirty="0"/>
                <a:t>Statistics</a:t>
              </a:r>
            </a:p>
          </p:txBody>
        </p:sp>
        <p:sp>
          <p:nvSpPr>
            <p:cNvPr id="52" name="Arrow: Right 51">
              <a:extLst>
                <a:ext uri="{FF2B5EF4-FFF2-40B4-BE49-F238E27FC236}">
                  <a16:creationId xmlns:a16="http://schemas.microsoft.com/office/drawing/2014/main" id="{9D6929C3-6125-A1C7-F6F7-DF2B32C994EE}"/>
                </a:ext>
              </a:extLst>
            </p:cNvPr>
            <p:cNvSpPr/>
            <p:nvPr/>
          </p:nvSpPr>
          <p:spPr>
            <a:xfrm>
              <a:off x="3006140" y="3440684"/>
              <a:ext cx="499609" cy="309047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5874A7F-55FC-4702-C916-EBD9D5BCEDC2}"/>
              </a:ext>
            </a:extLst>
          </p:cNvPr>
          <p:cNvGrpSpPr/>
          <p:nvPr/>
        </p:nvGrpSpPr>
        <p:grpSpPr>
          <a:xfrm>
            <a:off x="9661760" y="1334310"/>
            <a:ext cx="2277398" cy="338554"/>
            <a:chOff x="9661760" y="1334310"/>
            <a:chExt cx="2277398" cy="338554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1A6FBFB-E3A7-FF91-C361-601EE4FF27AC}"/>
                </a:ext>
              </a:extLst>
            </p:cNvPr>
            <p:cNvSpPr txBox="1"/>
            <p:nvPr/>
          </p:nvSpPr>
          <p:spPr>
            <a:xfrm>
              <a:off x="10224650" y="1334310"/>
              <a:ext cx="17145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600" b="1" dirty="0"/>
                <a:t>Declarative Query</a:t>
              </a:r>
            </a:p>
          </p:txBody>
        </p:sp>
        <p:sp>
          <p:nvSpPr>
            <p:cNvPr id="53" name="Arrow: Right 52">
              <a:extLst>
                <a:ext uri="{FF2B5EF4-FFF2-40B4-BE49-F238E27FC236}">
                  <a16:creationId xmlns:a16="http://schemas.microsoft.com/office/drawing/2014/main" id="{022C0A99-F171-234B-526C-7C372AA0EB40}"/>
                </a:ext>
              </a:extLst>
            </p:cNvPr>
            <p:cNvSpPr/>
            <p:nvPr/>
          </p:nvSpPr>
          <p:spPr>
            <a:xfrm rot="10800000">
              <a:off x="9661760" y="1363817"/>
              <a:ext cx="499609" cy="309047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20FEFAE-B8E0-6655-AF57-ECE6825F489C}"/>
              </a:ext>
            </a:extLst>
          </p:cNvPr>
          <p:cNvGrpSpPr/>
          <p:nvPr/>
        </p:nvGrpSpPr>
        <p:grpSpPr>
          <a:xfrm>
            <a:off x="9725041" y="2874214"/>
            <a:ext cx="2433793" cy="338554"/>
            <a:chOff x="9725041" y="2874214"/>
            <a:chExt cx="2433793" cy="338554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0B5672F-473D-067E-2161-FD4BECE3493D}"/>
                </a:ext>
              </a:extLst>
            </p:cNvPr>
            <p:cNvSpPr txBox="1"/>
            <p:nvPr/>
          </p:nvSpPr>
          <p:spPr>
            <a:xfrm>
              <a:off x="10224650" y="2874214"/>
              <a:ext cx="19341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600" b="1" dirty="0"/>
                <a:t>Algebraic Expression</a:t>
              </a:r>
            </a:p>
          </p:txBody>
        </p:sp>
        <p:sp>
          <p:nvSpPr>
            <p:cNvPr id="54" name="Arrow: Right 53">
              <a:extLst>
                <a:ext uri="{FF2B5EF4-FFF2-40B4-BE49-F238E27FC236}">
                  <a16:creationId xmlns:a16="http://schemas.microsoft.com/office/drawing/2014/main" id="{6CB83A8E-718E-F7C6-B92D-B521EB8DF427}"/>
                </a:ext>
              </a:extLst>
            </p:cNvPr>
            <p:cNvSpPr/>
            <p:nvPr/>
          </p:nvSpPr>
          <p:spPr>
            <a:xfrm rot="10800000">
              <a:off x="9725041" y="2890182"/>
              <a:ext cx="499609" cy="309047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9DCFDDF-B900-702E-8536-636FB23B7F20}"/>
              </a:ext>
            </a:extLst>
          </p:cNvPr>
          <p:cNvGrpSpPr/>
          <p:nvPr/>
        </p:nvGrpSpPr>
        <p:grpSpPr>
          <a:xfrm>
            <a:off x="9588155" y="4345978"/>
            <a:ext cx="2120684" cy="584775"/>
            <a:chOff x="9588155" y="4345978"/>
            <a:chExt cx="2120684" cy="58477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F2DC686-928F-00D5-A8DA-87CE19A99E52}"/>
                </a:ext>
              </a:extLst>
            </p:cNvPr>
            <p:cNvSpPr txBox="1"/>
            <p:nvPr/>
          </p:nvSpPr>
          <p:spPr>
            <a:xfrm>
              <a:off x="10224650" y="4345978"/>
              <a:ext cx="14841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600" b="1" dirty="0"/>
                <a:t>Physical Query </a:t>
              </a:r>
            </a:p>
            <a:p>
              <a:r>
                <a:rPr lang="en-PH" sz="1600" b="1" dirty="0"/>
                <a:t>Execution Plan</a:t>
              </a:r>
            </a:p>
          </p:txBody>
        </p:sp>
        <p:sp>
          <p:nvSpPr>
            <p:cNvPr id="55" name="Arrow: Right 54">
              <a:extLst>
                <a:ext uri="{FF2B5EF4-FFF2-40B4-BE49-F238E27FC236}">
                  <a16:creationId xmlns:a16="http://schemas.microsoft.com/office/drawing/2014/main" id="{1E086668-A9EF-F77A-7B16-005A5EAF906E}"/>
                </a:ext>
              </a:extLst>
            </p:cNvPr>
            <p:cNvSpPr/>
            <p:nvPr/>
          </p:nvSpPr>
          <p:spPr>
            <a:xfrm rot="10800000">
              <a:off x="9588155" y="4500884"/>
              <a:ext cx="499609" cy="309047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0B83E2D-2458-B09C-83FB-27740457E6FC}"/>
              </a:ext>
            </a:extLst>
          </p:cNvPr>
          <p:cNvGrpSpPr/>
          <p:nvPr/>
        </p:nvGrpSpPr>
        <p:grpSpPr>
          <a:xfrm>
            <a:off x="9629277" y="5678794"/>
            <a:ext cx="2473323" cy="338554"/>
            <a:chOff x="9629277" y="5678794"/>
            <a:chExt cx="2473323" cy="338554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0A7DD73-8BCF-1414-4F07-C57320E29DB4}"/>
                </a:ext>
              </a:extLst>
            </p:cNvPr>
            <p:cNvSpPr txBox="1"/>
            <p:nvPr/>
          </p:nvSpPr>
          <p:spPr>
            <a:xfrm>
              <a:off x="10224650" y="5678794"/>
              <a:ext cx="18779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600" b="1" dirty="0"/>
                <a:t>Executable Program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02FB3CC0-83CF-A9EE-A803-B13B79AA75FF}"/>
                </a:ext>
              </a:extLst>
            </p:cNvPr>
            <p:cNvSpPr/>
            <p:nvPr/>
          </p:nvSpPr>
          <p:spPr>
            <a:xfrm rot="10800000">
              <a:off x="9629277" y="5693547"/>
              <a:ext cx="499609" cy="309047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</p:spTree>
    <p:extLst>
      <p:ext uri="{BB962C8B-B14F-4D97-AF65-F5344CB8AC3E}">
        <p14:creationId xmlns:p14="http://schemas.microsoft.com/office/powerpoint/2010/main" val="97549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Calibri Light (Headings)"/>
              </a:rPr>
              <a:t>Canonical Translation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3F173A-A1E7-9EFD-23F6-195C8E15C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675" y="2696540"/>
            <a:ext cx="2418759" cy="13693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9753A0-2278-978B-C1C4-8D91BAD7A6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437" y="2507633"/>
            <a:ext cx="3651814" cy="17472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B6E80-E237-7B76-806B-D4BFAE53CF82}"/>
              </a:ext>
            </a:extLst>
          </p:cNvPr>
          <p:cNvSpPr txBox="1"/>
          <p:nvPr/>
        </p:nvSpPr>
        <p:spPr>
          <a:xfrm>
            <a:off x="5361612" y="2188708"/>
            <a:ext cx="11871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3000" b="1" dirty="0"/>
              <a:t>Query</a:t>
            </a:r>
          </a:p>
          <a:p>
            <a:pPr algn="ctr"/>
            <a:r>
              <a:rPr lang="en-PH" sz="3000" b="1" dirty="0"/>
              <a:t>Parser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EF34ED9-150D-DA18-908E-419E3730041A}"/>
              </a:ext>
            </a:extLst>
          </p:cNvPr>
          <p:cNvSpPr/>
          <p:nvPr/>
        </p:nvSpPr>
        <p:spPr>
          <a:xfrm>
            <a:off x="5456319" y="3274476"/>
            <a:ext cx="1050435" cy="309047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Subtitle 5">
            <a:extLst>
              <a:ext uri="{FF2B5EF4-FFF2-40B4-BE49-F238E27FC236}">
                <a16:creationId xmlns:a16="http://schemas.microsoft.com/office/drawing/2014/main" id="{D3891E73-0884-486B-663A-17BD47B23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902" y="5026047"/>
            <a:ext cx="11202196" cy="779330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In canonical translation, </a:t>
            </a:r>
            <a:r>
              <a:rPr lang="en-US" b="1" dirty="0">
                <a:solidFill>
                  <a:srgbClr val="00B0F0"/>
                </a:solidFill>
              </a:rPr>
              <a:t>SQL is translated into relational algebra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71208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Calibri Light (Headings)"/>
              </a:rPr>
              <a:t>Canonical Translation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CB6E80-E237-7B76-806B-D4BFAE53CF82}"/>
              </a:ext>
            </a:extLst>
          </p:cNvPr>
          <p:cNvSpPr txBox="1"/>
          <p:nvPr/>
        </p:nvSpPr>
        <p:spPr>
          <a:xfrm>
            <a:off x="4642154" y="2286688"/>
            <a:ext cx="34037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100" b="1" dirty="0"/>
              <a:t>Represent relational algebra </a:t>
            </a:r>
          </a:p>
          <a:p>
            <a:pPr algn="ctr"/>
            <a:r>
              <a:rPr lang="en-PH" sz="2100" b="1" dirty="0"/>
              <a:t>to a tree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EF34ED9-150D-DA18-908E-419E3730041A}"/>
              </a:ext>
            </a:extLst>
          </p:cNvPr>
          <p:cNvSpPr/>
          <p:nvPr/>
        </p:nvSpPr>
        <p:spPr>
          <a:xfrm>
            <a:off x="5878910" y="3111506"/>
            <a:ext cx="1050435" cy="309047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9C902D-E968-178C-5A5A-72F04249F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65" y="2879188"/>
            <a:ext cx="4276725" cy="7905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D8748D-7B94-FBF8-26EA-80EF9981A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3411" y="1508758"/>
            <a:ext cx="3112389" cy="38404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00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638A00-3E50-AE6F-2796-52D23CA54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121" y="1088450"/>
            <a:ext cx="5087757" cy="42155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7A3978-7FEB-86B1-C847-FD7BDA22EE20}"/>
              </a:ext>
            </a:extLst>
          </p:cNvPr>
          <p:cNvSpPr txBox="1"/>
          <p:nvPr/>
        </p:nvSpPr>
        <p:spPr>
          <a:xfrm>
            <a:off x="486608" y="3967629"/>
            <a:ext cx="2223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1200" b="1" dirty="0"/>
              <a:t>Apply transformation following </a:t>
            </a:r>
          </a:p>
          <a:p>
            <a:pPr algn="ctr"/>
            <a:r>
              <a:rPr lang="en-PH" sz="1200" b="1" dirty="0"/>
              <a:t>a transformation rule 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D6342CD-550B-DE59-E520-D4051983C318}"/>
              </a:ext>
            </a:extLst>
          </p:cNvPr>
          <p:cNvSpPr/>
          <p:nvPr/>
        </p:nvSpPr>
        <p:spPr>
          <a:xfrm>
            <a:off x="2705363" y="3967629"/>
            <a:ext cx="1835540" cy="461665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4519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1853</TotalTime>
  <Words>572</Words>
  <Application>Microsoft Office PowerPoint</Application>
  <PresentationFormat>Widescreen</PresentationFormat>
  <Paragraphs>140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(Body)</vt:lpstr>
      <vt:lpstr>Calibri Light</vt:lpstr>
      <vt:lpstr>Calibri Light (Headings)</vt:lpstr>
      <vt:lpstr>Wingdings</vt:lpstr>
      <vt:lpstr>Office Theme</vt:lpstr>
      <vt:lpstr>Query Optimization</vt:lpstr>
      <vt:lpstr>Outline</vt:lpstr>
      <vt:lpstr>What is Query Processing?</vt:lpstr>
      <vt:lpstr>What is Query Processing?</vt:lpstr>
      <vt:lpstr>Query Optimisation</vt:lpstr>
      <vt:lpstr>Overview of Query Optimizer</vt:lpstr>
      <vt:lpstr>Canonical Translation</vt:lpstr>
      <vt:lpstr>Canonical Translation</vt:lpstr>
      <vt:lpstr>PowerPoint Presentation</vt:lpstr>
      <vt:lpstr>Outline</vt:lpstr>
      <vt:lpstr>Plan and a Quality of a Plan</vt:lpstr>
      <vt:lpstr>Plan and a Quality of a Plan</vt:lpstr>
      <vt:lpstr>Outline</vt:lpstr>
      <vt:lpstr>Heuristic Optimisation</vt:lpstr>
      <vt:lpstr>Heuristic Optimisation</vt:lpstr>
      <vt:lpstr>Break Up Predicates</vt:lpstr>
      <vt:lpstr>Push Down Selections</vt:lpstr>
      <vt:lpstr>Build Joins</vt:lpstr>
      <vt:lpstr>Outline</vt:lpstr>
      <vt:lpstr>Selectivity</vt:lpstr>
      <vt:lpstr>Cost Models</vt:lpstr>
      <vt:lpstr>Cost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Ponio, Elizer Jr</cp:lastModifiedBy>
  <cp:revision>428</cp:revision>
  <dcterms:created xsi:type="dcterms:W3CDTF">2022-05-11T03:47:05Z</dcterms:created>
  <dcterms:modified xsi:type="dcterms:W3CDTF">2024-02-01T07:01:13Z</dcterms:modified>
</cp:coreProperties>
</file>