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82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92863</TotalTime>
  <Words>4259</Words>
  <Application>Microsoft Office PowerPoint</Application>
  <PresentationFormat>On-screen Show (4:3)</PresentationFormat>
  <Paragraphs>472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69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486</cp:revision>
  <cp:lastPrinted>1999-06-28T19:27:31Z</cp:lastPrinted>
  <dcterms:created xsi:type="dcterms:W3CDTF">2009-12-21T15:40:22Z</dcterms:created>
  <dcterms:modified xsi:type="dcterms:W3CDTF">2022-02-24T00:00:49Z</dcterms:modified>
</cp:coreProperties>
</file>