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handoutMasterIdLst>
    <p:handoutMasterId r:id="rId8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03" r:id="rId54"/>
    <p:sldId id="389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cell.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92643</TotalTime>
  <Words>3829</Words>
  <Application>Microsoft Office PowerPoint</Application>
  <PresentationFormat>On-screen Show (4:3)</PresentationFormat>
  <Paragraphs>588</Paragraphs>
  <Slides>80</Slides>
  <Notes>71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  <vt:variant>
        <vt:lpstr>Custom Shows</vt:lpstr>
      </vt:variant>
      <vt:variant>
        <vt:i4>1</vt:i4>
      </vt:variant>
    </vt:vector>
  </HeadingPairs>
  <TitlesOfParts>
    <vt:vector size="91" baseType="lpstr">
      <vt:lpstr>MS PGothic</vt:lpstr>
      <vt:lpstr>MS PGothic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Paige, Judi</cp:lastModifiedBy>
  <cp:revision>471</cp:revision>
  <cp:lastPrinted>1999-06-28T19:27:31Z</cp:lastPrinted>
  <dcterms:created xsi:type="dcterms:W3CDTF">2009-12-21T15:40:22Z</dcterms:created>
  <dcterms:modified xsi:type="dcterms:W3CDTF">2019-09-23T13:58:22Z</dcterms:modified>
</cp:coreProperties>
</file>