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303" r:id="rId12"/>
    <p:sldId id="30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09"/>
  </p:normalViewPr>
  <p:slideViewPr>
    <p:cSldViewPr snapToGrid="0">
      <p:cViewPr varScale="1">
        <p:scale>
          <a:sx n="200" d="100"/>
          <a:sy n="200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9-10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an Retrofit?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an API C</a:t>
            </a:r>
            <a:r>
              <a:rPr lang="en-PH" dirty="0"/>
              <a:t>a</a:t>
            </a:r>
            <a:r>
              <a:rPr lang="en" dirty="0"/>
              <a:t>ll?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Android Manifest File?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the world of Android app development, making network requests to fetch data from APIs is a common task.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Retrofit is a powerful and popular library that simplifies this process by providing a clean and efficient way to make API calls.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Android Manifest File?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Retrofit is a type-safe HTTP client for Android and Java developed by Square.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Android Manifest File?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85D21B0-9C02-61A0-357E-7EF2631A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8" y="1066879"/>
            <a:ext cx="5282731" cy="39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2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115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GDT master</vt:lpstr>
      <vt:lpstr>GDT master</vt:lpstr>
      <vt:lpstr>Retrofit in Android</vt:lpstr>
      <vt:lpstr>Retrofit in Android</vt:lpstr>
      <vt:lpstr>Contents</vt:lpstr>
      <vt:lpstr>Retrofit in Android</vt:lpstr>
      <vt:lpstr>What is an Android Manifest File?</vt:lpstr>
      <vt:lpstr>What is an Android Manifest File?</vt:lpstr>
      <vt:lpstr>What is an Android Manifest File?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Ponio, Elizer Jr</cp:lastModifiedBy>
  <cp:revision>93</cp:revision>
  <dcterms:modified xsi:type="dcterms:W3CDTF">2024-04-25T16:30:38Z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