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4"/>
    <p:sldMasterId id="2147483698" r:id="rId5"/>
  </p:sldMasterIdLst>
  <p:notesMasterIdLst>
    <p:notesMasterId r:id="rId1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302" r:id="rId13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71EE33-573B-423D-8153-F3878124C588}" v="6" dt="2024-01-17T14:34:48.4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52"/>
    <p:restoredTop sz="94609"/>
  </p:normalViewPr>
  <p:slideViewPr>
    <p:cSldViewPr snapToGrid="0">
      <p:cViewPr varScale="1">
        <p:scale>
          <a:sx n="199" d="100"/>
          <a:sy n="199" d="100"/>
        </p:scale>
        <p:origin x="17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na Lyn P. Lopez" userId="S::dplopez@national-u.edu.ph::d2ebdca6-9425-4510-aae9-6a5b56663cb9" providerId="AD" clId="Web-{3D71EE33-573B-423D-8153-F3878124C588}"/>
    <pc:docChg chg="modSld">
      <pc:chgData name="Donna Lyn P. Lopez" userId="S::dplopez@national-u.edu.ph::d2ebdca6-9425-4510-aae9-6a5b56663cb9" providerId="AD" clId="Web-{3D71EE33-573B-423D-8153-F3878124C588}" dt="2024-01-17T14:34:48.469" v="5"/>
      <pc:docMkLst>
        <pc:docMk/>
      </pc:docMkLst>
      <pc:sldChg chg="delSp">
        <pc:chgData name="Donna Lyn P. Lopez" userId="S::dplopez@national-u.edu.ph::d2ebdca6-9425-4510-aae9-6a5b56663cb9" providerId="AD" clId="Web-{3D71EE33-573B-423D-8153-F3878124C588}" dt="2024-01-17T13:44:41.192" v="0"/>
        <pc:sldMkLst>
          <pc:docMk/>
          <pc:sldMk cId="0" sldId="262"/>
        </pc:sldMkLst>
        <pc:spChg chg="del">
          <ac:chgData name="Donna Lyn P. Lopez" userId="S::dplopez@national-u.edu.ph::d2ebdca6-9425-4510-aae9-6a5b56663cb9" providerId="AD" clId="Web-{3D71EE33-573B-423D-8153-F3878124C588}" dt="2024-01-17T13:44:41.192" v="0"/>
          <ac:spMkLst>
            <pc:docMk/>
            <pc:sldMk cId="0" sldId="262"/>
            <ac:spMk id="320" creationId="{00000000-0000-0000-0000-000000000000}"/>
          </ac:spMkLst>
        </pc:spChg>
      </pc:sldChg>
      <pc:sldChg chg="modSp">
        <pc:chgData name="Donna Lyn P. Lopez" userId="S::dplopez@national-u.edu.ph::d2ebdca6-9425-4510-aae9-6a5b56663cb9" providerId="AD" clId="Web-{3D71EE33-573B-423D-8153-F3878124C588}" dt="2024-01-17T14:07:20.333" v="3" actId="20577"/>
        <pc:sldMkLst>
          <pc:docMk/>
          <pc:sldMk cId="0" sldId="274"/>
        </pc:sldMkLst>
        <pc:spChg chg="mod">
          <ac:chgData name="Donna Lyn P. Lopez" userId="S::dplopez@national-u.edu.ph::d2ebdca6-9425-4510-aae9-6a5b56663cb9" providerId="AD" clId="Web-{3D71EE33-573B-423D-8153-F3878124C588}" dt="2024-01-17T14:07:20.333" v="3" actId="20577"/>
          <ac:spMkLst>
            <pc:docMk/>
            <pc:sldMk cId="0" sldId="274"/>
            <ac:spMk id="415" creationId="{00000000-0000-0000-0000-000000000000}"/>
          </ac:spMkLst>
        </pc:spChg>
      </pc:sldChg>
      <pc:sldChg chg="delSp">
        <pc:chgData name="Donna Lyn P. Lopez" userId="S::dplopez@national-u.edu.ph::d2ebdca6-9425-4510-aae9-6a5b56663cb9" providerId="AD" clId="Web-{3D71EE33-573B-423D-8153-F3878124C588}" dt="2024-01-17T14:34:48.469" v="5"/>
        <pc:sldMkLst>
          <pc:docMk/>
          <pc:sldMk cId="0" sldId="302"/>
        </pc:sldMkLst>
        <pc:spChg chg="del">
          <ac:chgData name="Donna Lyn P. Lopez" userId="S::dplopez@national-u.edu.ph::d2ebdca6-9425-4510-aae9-6a5b56663cb9" providerId="AD" clId="Web-{3D71EE33-573B-423D-8153-F3878124C588}" dt="2024-01-17T14:34:48.469" v="5"/>
          <ac:spMkLst>
            <pc:docMk/>
            <pc:sldMk cId="0" sldId="302"/>
            <ac:spMk id="660" creationId="{00000000-0000-0000-0000-000000000000}"/>
          </ac:spMkLst>
        </pc:spChg>
        <pc:spChg chg="del">
          <ac:chgData name="Donna Lyn P. Lopez" userId="S::dplopez@national-u.edu.ph::d2ebdca6-9425-4510-aae9-6a5b56663cb9" providerId="AD" clId="Web-{3D71EE33-573B-423D-8153-F3878124C588}" dt="2024-01-17T14:34:45.797" v="4"/>
          <ac:spMkLst>
            <pc:docMk/>
            <pc:sldMk cId="0" sldId="302"/>
            <ac:spMk id="66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6d7d9d49_3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6d7d9d49_3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68369f89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168369f89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16e4ee7f0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16e4ee7f0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623af889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623af889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804ee73ec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804ee73ec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7047195a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7047195a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04ee73ec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04ee73ec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2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2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12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12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4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4CAF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>
            <a:spLocks noGrp="1"/>
          </p:cNvSpPr>
          <p:nvPr>
            <p:ph type="ctrTitle"/>
          </p:nvPr>
        </p:nvSpPr>
        <p:spPr>
          <a:xfrm>
            <a:off x="311708" y="100679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5200"/>
              <a:buNone/>
              <a:defRPr sz="5200" b="1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8" name="Google Shape;148;p28"/>
          <p:cNvSpPr txBox="1">
            <a:spLocks noGrp="1"/>
          </p:cNvSpPr>
          <p:nvPr>
            <p:ph type="subTitle" idx="1"/>
          </p:nvPr>
        </p:nvSpPr>
        <p:spPr>
          <a:xfrm>
            <a:off x="311700" y="3096343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800"/>
              <a:buNone/>
              <a:defRPr sz="28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AutoNum type="arabicPeriod"/>
              <a:defRPr/>
            </a:lvl1pPr>
            <a:lvl2pPr marL="914400" lvl="1" indent="-3556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000"/>
              <a:buAutoNum type="alphaLcPeriod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31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3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31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2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2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0" name="Google Shape;170;p3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1" name="Google Shape;171;p3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4" name="Google Shape;174;p3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4CAF50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20746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 sz="3600">
                <a:solidFill>
                  <a:srgbClr val="FAFAFA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3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8" name="Google Shape;178;p3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3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0" name="Google Shape;180;p3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algn="ctr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7" name="Google Shape;187;p3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8" descr="Android-Developer-Cover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1" name="Google Shape;191;p38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38"/>
          <p:cNvSpPr txBox="1">
            <a:spLocks noGrp="1"/>
          </p:cNvSpPr>
          <p:nvPr>
            <p:ph type="title"/>
          </p:nvPr>
        </p:nvSpPr>
        <p:spPr>
          <a:xfrm>
            <a:off x="265500" y="1928011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4200"/>
              <a:buNone/>
              <a:defRPr sz="4200">
                <a:solidFill>
                  <a:srgbClr val="FAFAFA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93" name="Google Shape;193;p38"/>
          <p:cNvSpPr txBox="1">
            <a:spLocks noGrp="1"/>
          </p:cNvSpPr>
          <p:nvPr>
            <p:ph type="subTitle" idx="1"/>
          </p:nvPr>
        </p:nvSpPr>
        <p:spPr>
          <a:xfrm>
            <a:off x="265500" y="3497911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2100"/>
              <a:buNone/>
              <a:defRPr sz="2100">
                <a:solidFill>
                  <a:srgbClr val="FAFAFA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8"/>
          <p:cNvSpPr txBox="1">
            <a:spLocks noGrp="1"/>
          </p:cNvSpPr>
          <p:nvPr>
            <p:ph type="subTitle" idx="3"/>
          </p:nvPr>
        </p:nvSpPr>
        <p:spPr>
          <a:xfrm>
            <a:off x="265500" y="564125"/>
            <a:ext cx="4045200" cy="5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95" name="Google Shape;195;p38" descr="foote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8"/>
          <p:cNvSpPr txBox="1">
            <a:spLocks noGrp="1"/>
          </p:cNvSpPr>
          <p:nvPr>
            <p:ph type="sldNum" idx="4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38"/>
          <p:cNvSpPr txBox="1"/>
          <p:nvPr/>
        </p:nvSpPr>
        <p:spPr>
          <a:xfrm>
            <a:off x="2381687" y="4761375"/>
            <a:ext cx="5296800" cy="22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000" b="1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Android Developer Fundamentals</a:t>
            </a:r>
            <a:endParaRPr sz="1000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rgbClr val="FFFFFF"/>
        </a:solid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  <a:defRPr>
                <a:solidFill>
                  <a:srgbClr val="000000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AutoNum type="alphaLcPeriod"/>
              <a:defRPr sz="2000">
                <a:solidFill>
                  <a:srgbClr val="000000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lphaLcPeriod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AutoNum type="romanLcPeriod"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9029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-11200" y="-37825"/>
            <a:ext cx="9155100" cy="1018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AFAFA"/>
              </a:buClr>
              <a:buSzPts val="3600"/>
              <a:buNone/>
              <a:defRPr>
                <a:solidFill>
                  <a:srgbClr val="FAFAFA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4CAF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body" idx="1"/>
          </p:nvPr>
        </p:nvSpPr>
        <p:spPr>
          <a:xfrm>
            <a:off x="311700" y="3918598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"/>
              <a:buChar char="●"/>
              <a:defRPr sz="24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  <a:defRPr sz="1800"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1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4CAF50"/>
              </a:buClr>
              <a:buSzPts val="3600"/>
              <a:buFont typeface="Roboto"/>
              <a:buNone/>
              <a:defRPr sz="3600" b="1">
                <a:solidFill>
                  <a:srgbClr val="4CAF50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  <a:defRPr sz="24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800"/>
              <a:buFont typeface="Roboto"/>
              <a:buChar char="○"/>
              <a:defRPr sz="1800"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●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24242"/>
              </a:buClr>
              <a:buSzPts val="1400"/>
              <a:buFont typeface="Roboto"/>
              <a:buChar char="○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24242"/>
              </a:buClr>
              <a:buSzPts val="1400"/>
              <a:buFont typeface="Roboto"/>
              <a:buChar char="■"/>
              <a:defRPr>
                <a:solidFill>
                  <a:srgbClr val="42424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9303675" y="2108450"/>
            <a:ext cx="54462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1" name="Google Shape;271;p53"/>
          <p:cNvSpPr txBox="1">
            <a:spLocks noGrp="1"/>
          </p:cNvSpPr>
          <p:nvPr>
            <p:ph type="sldNum" idx="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2" name="Google Shape;272;p53"/>
          <p:cNvSpPr txBox="1">
            <a:spLocks noGrp="1"/>
          </p:cNvSpPr>
          <p:nvPr>
            <p:ph type="title"/>
          </p:nvPr>
        </p:nvSpPr>
        <p:spPr>
          <a:xfrm>
            <a:off x="195700" y="1442886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dirty="0"/>
              <a:t>Fragments</a:t>
            </a:r>
            <a:endParaRPr dirty="0"/>
          </a:p>
        </p:txBody>
      </p:sp>
      <p:sp>
        <p:nvSpPr>
          <p:cNvPr id="273" name="Google Shape;273;p53"/>
          <p:cNvSpPr txBox="1">
            <a:spLocks noGrp="1"/>
          </p:cNvSpPr>
          <p:nvPr>
            <p:ph type="sldNum" idx="3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275" name="Google Shape;275;p53"/>
          <p:cNvSpPr txBox="1"/>
          <p:nvPr/>
        </p:nvSpPr>
        <p:spPr>
          <a:xfrm>
            <a:off x="265500" y="3497911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Week 8</a:t>
            </a:r>
            <a:endParaRPr sz="2100" dirty="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4"/>
          <p:cNvSpPr txBox="1">
            <a:spLocks noGrp="1"/>
          </p:cNvSpPr>
          <p:nvPr>
            <p:ph type="ctrTitle"/>
          </p:nvPr>
        </p:nvSpPr>
        <p:spPr>
          <a:xfrm>
            <a:off x="311700" y="1874796"/>
            <a:ext cx="8520600" cy="80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2.1 Fragments</a:t>
            </a:r>
            <a:endParaRPr dirty="0"/>
          </a:p>
        </p:txBody>
      </p:sp>
      <p:sp>
        <p:nvSpPr>
          <p:cNvPr id="281" name="Google Shape;281;p5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55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87" name="Google Shape;287;p55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88" name="Google Shape;288;p55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24242"/>
              </a:buClr>
              <a:buSzPts val="2400"/>
              <a:buFont typeface="Roboto"/>
              <a:buChar char="●"/>
            </a:pPr>
            <a:r>
              <a:rPr lang="en" dirty="0"/>
              <a:t>What are Fragments?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6"/>
          <p:cNvSpPr txBox="1">
            <a:spLocks noGrp="1"/>
          </p:cNvSpPr>
          <p:nvPr>
            <p:ph type="title"/>
          </p:nvPr>
        </p:nvSpPr>
        <p:spPr>
          <a:xfrm>
            <a:off x="137575" y="837800"/>
            <a:ext cx="4286100" cy="238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Fragments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(high-level view)</a:t>
            </a:r>
            <a:endParaRPr dirty="0"/>
          </a:p>
        </p:txBody>
      </p:sp>
      <p:sp>
        <p:nvSpPr>
          <p:cNvPr id="294" name="Google Shape;294;p5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57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an Activity?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00" name="Google Shape;300;p5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01" name="Google Shape;301;p57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 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Consolas" panose="020B0609020204030204" pitchFamily="49" charset="0"/>
                <a:ea typeface="Roboto" panose="02000000000000000000" pitchFamily="2" charset="0"/>
                <a:cs typeface="Consolas" panose="020B0609020204030204" pitchFamily="49" charset="0"/>
              </a:rPr>
              <a:t>Fragment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represents a reusable portion of your app's UI. A fragment defines and manages its own layout, has its own lifecycle, and can handle its own input events.</a:t>
            </a: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Fragments can't live on their own.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8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What is a Fragment?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07" name="Google Shape;307;p58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308" name="Google Shape;308;p58"/>
          <p:cNvSpPr txBox="1">
            <a:spLocks noGrp="1"/>
          </p:cNvSpPr>
          <p:nvPr>
            <p:ph type="body" idx="1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They must be </a:t>
            </a:r>
            <a:r>
              <a:rPr lang="en-PH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hosted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 by an activity or another fragment. The fragment’s view hierarchy becomes part of, or </a:t>
            </a:r>
            <a:r>
              <a:rPr lang="en-PH" b="0" i="1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attaches to</a:t>
            </a:r>
            <a:r>
              <a:rPr lang="en-PH" b="0" i="0" u="none" strike="noStrike" dirty="0">
                <a:solidFill>
                  <a:srgbClr val="202124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the host’s view hierarchy.</a:t>
            </a:r>
            <a:endParaRPr lang="en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4CAF5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>
            <a:spLocks noGrp="1"/>
          </p:cNvSpPr>
          <p:nvPr>
            <p:ph type="title"/>
          </p:nvPr>
        </p:nvSpPr>
        <p:spPr>
          <a:xfrm>
            <a:off x="311700" y="170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Examples of Fragments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14" name="Google Shape;314;p5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08A8BE96-7562-3869-3969-4482B5397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7791" y="1132262"/>
            <a:ext cx="6268418" cy="36954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9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END</a:t>
            </a:r>
            <a:endParaRPr/>
          </a:p>
        </p:txBody>
      </p:sp>
      <p:sp>
        <p:nvSpPr>
          <p:cNvPr id="661" name="Google Shape;661;p9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DT master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e439ce-b7a3-4fe1-9235-7bacf5677901" xsi:nil="true"/>
    <lcf76f155ced4ddcb4097134ff3c332f xmlns="9a780629-4d19-4bb9-9056-9a589cd4d27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E22A5FA3A2044CB9CD88DCBEA97603" ma:contentTypeVersion="14" ma:contentTypeDescription="Create a new document." ma:contentTypeScope="" ma:versionID="add9614137543b78dcbd012fba14612c">
  <xsd:schema xmlns:xsd="http://www.w3.org/2001/XMLSchema" xmlns:xs="http://www.w3.org/2001/XMLSchema" xmlns:p="http://schemas.microsoft.com/office/2006/metadata/properties" xmlns:ns2="9a780629-4d19-4bb9-9056-9a589cd4d271" xmlns:ns3="6de439ce-b7a3-4fe1-9235-7bacf5677901" targetNamespace="http://schemas.microsoft.com/office/2006/metadata/properties" ma:root="true" ma:fieldsID="ff15d42874a67466ae73f4094a57046d" ns2:_="" ns3:_="">
    <xsd:import namespace="9a780629-4d19-4bb9-9056-9a589cd4d271"/>
    <xsd:import namespace="6de439ce-b7a3-4fe1-9235-7bacf567790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780629-4d19-4bb9-9056-9a589cd4d27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0475df7c-731a-48f9-b587-d0ce67fd343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e439ce-b7a3-4fe1-9235-7bacf567790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220bbd5-5dd0-4cc5-8ff1-a93b22e2889e}" ma:internalName="TaxCatchAll" ma:showField="CatchAllData" ma:web="6de439ce-b7a3-4fe1-9235-7bacf567790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9D2C64-633B-43FC-BB88-A88B446FB994}">
  <ds:schemaRefs>
    <ds:schemaRef ds:uri="http://schemas.microsoft.com/office/2006/metadata/properties"/>
    <ds:schemaRef ds:uri="http://schemas.microsoft.com/office/infopath/2007/PartnerControls"/>
    <ds:schemaRef ds:uri="6de439ce-b7a3-4fe1-9235-7bacf5677901"/>
    <ds:schemaRef ds:uri="9a780629-4d19-4bb9-9056-9a589cd4d271"/>
  </ds:schemaRefs>
</ds:datastoreItem>
</file>

<file path=customXml/itemProps2.xml><?xml version="1.0" encoding="utf-8"?>
<ds:datastoreItem xmlns:ds="http://schemas.openxmlformats.org/officeDocument/2006/customXml" ds:itemID="{66806924-3F66-495A-A8C7-976E929A03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780629-4d19-4bb9-9056-9a589cd4d271"/>
    <ds:schemaRef ds:uri="6de439ce-b7a3-4fe1-9235-7bacf567790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D86C682-4AFF-4BAF-89CB-3E384EAB8F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108</Words>
  <Application>Microsoft Macintosh PowerPoint</Application>
  <PresentationFormat>On-screen Show (16:9)</PresentationFormat>
  <Paragraphs>24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Consolas</vt:lpstr>
      <vt:lpstr>Roboto</vt:lpstr>
      <vt:lpstr>GDT master</vt:lpstr>
      <vt:lpstr>GDT master</vt:lpstr>
      <vt:lpstr>Fragments</vt:lpstr>
      <vt:lpstr>2.1 Fragments</vt:lpstr>
      <vt:lpstr>Contents</vt:lpstr>
      <vt:lpstr>Fragments (high-level view)</vt:lpstr>
      <vt:lpstr>What is an Activity?</vt:lpstr>
      <vt:lpstr>What is a Fragment?</vt:lpstr>
      <vt:lpstr>Examples of Fragments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Activities and Intents</dc:title>
  <cp:lastModifiedBy>Elizer Jr. D. Ponio</cp:lastModifiedBy>
  <cp:revision>13</cp:revision>
  <dcterms:modified xsi:type="dcterms:W3CDTF">2024-04-19T05:27:16Z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0x0101000BE22A5FA3A2044CB9CD88DCBEA97603</vt:lpwstr>
  </property>
  <property fmtid="{D5CDD505-2E9C-101B-9397-08002B2CF9AE}" pid="3" name="MediaServiceImageTags">
    <vt:lpwstr/>
  </property>
</Properties>
</file>