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4"/>
  </p:sldMasterIdLst>
  <p:notesMasterIdLst>
    <p:notesMasterId r:id="rId6"/>
  </p:notesMasterIdLst>
  <p:sldIdLst>
    <p:sldId id="306" r:id="rId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1EE33-573B-423D-8153-F3878124C588}" v="6" dt="2024-01-17T14:34:48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/>
    <p:restoredTop sz="94626"/>
  </p:normalViewPr>
  <p:slideViewPr>
    <p:cSldViewPr snapToGrid="0">
      <p:cViewPr varScale="1">
        <p:scale>
          <a:sx n="161" d="100"/>
          <a:sy n="161" d="100"/>
        </p:scale>
        <p:origin x="10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na Lyn P. Lopez" userId="S::dplopez@national-u.edu.ph::d2ebdca6-9425-4510-aae9-6a5b56663cb9" providerId="AD" clId="Web-{3D71EE33-573B-423D-8153-F3878124C588}"/>
    <pc:docChg chg="modSld">
      <pc:chgData name="Donna Lyn P. Lopez" userId="S::dplopez@national-u.edu.ph::d2ebdca6-9425-4510-aae9-6a5b56663cb9" providerId="AD" clId="Web-{3D71EE33-573B-423D-8153-F3878124C588}" dt="2024-01-17T14:34:48.469" v="5"/>
      <pc:docMkLst>
        <pc:docMk/>
      </pc:docMkLst>
      <pc:sldChg chg="delSp">
        <pc:chgData name="Donna Lyn P. Lopez" userId="S::dplopez@national-u.edu.ph::d2ebdca6-9425-4510-aae9-6a5b56663cb9" providerId="AD" clId="Web-{3D71EE33-573B-423D-8153-F3878124C588}" dt="2024-01-17T13:44:41.192" v="0"/>
        <pc:sldMkLst>
          <pc:docMk/>
          <pc:sldMk cId="0" sldId="262"/>
        </pc:sldMkLst>
        <pc:spChg chg="del">
          <ac:chgData name="Donna Lyn P. Lopez" userId="S::dplopez@national-u.edu.ph::d2ebdca6-9425-4510-aae9-6a5b56663cb9" providerId="AD" clId="Web-{3D71EE33-573B-423D-8153-F3878124C588}" dt="2024-01-17T13:44:41.192" v="0"/>
          <ac:spMkLst>
            <pc:docMk/>
            <pc:sldMk cId="0" sldId="262"/>
            <ac:spMk id="320" creationId="{00000000-0000-0000-0000-000000000000}"/>
          </ac:spMkLst>
        </pc:spChg>
      </pc:sldChg>
      <pc:sldChg chg="modSp">
        <pc:chgData name="Donna Lyn P. Lopez" userId="S::dplopez@national-u.edu.ph::d2ebdca6-9425-4510-aae9-6a5b56663cb9" providerId="AD" clId="Web-{3D71EE33-573B-423D-8153-F3878124C588}" dt="2024-01-17T14:07:20.333" v="3" actId="20577"/>
        <pc:sldMkLst>
          <pc:docMk/>
          <pc:sldMk cId="0" sldId="274"/>
        </pc:sldMkLst>
        <pc:spChg chg="mod">
          <ac:chgData name="Donna Lyn P. Lopez" userId="S::dplopez@national-u.edu.ph::d2ebdca6-9425-4510-aae9-6a5b56663cb9" providerId="AD" clId="Web-{3D71EE33-573B-423D-8153-F3878124C588}" dt="2024-01-17T14:07:20.333" v="3" actId="20577"/>
          <ac:spMkLst>
            <pc:docMk/>
            <pc:sldMk cId="0" sldId="274"/>
            <ac:spMk id="415" creationId="{00000000-0000-0000-0000-000000000000}"/>
          </ac:spMkLst>
        </pc:spChg>
      </pc:sldChg>
      <pc:sldChg chg="delSp">
        <pc:chgData name="Donna Lyn P. Lopez" userId="S::dplopez@national-u.edu.ph::d2ebdca6-9425-4510-aae9-6a5b56663cb9" providerId="AD" clId="Web-{3D71EE33-573B-423D-8153-F3878124C588}" dt="2024-01-17T14:34:48.469" v="5"/>
        <pc:sldMkLst>
          <pc:docMk/>
          <pc:sldMk cId="0" sldId="302"/>
        </pc:sldMkLst>
        <pc:spChg chg="del">
          <ac:chgData name="Donna Lyn P. Lopez" userId="S::dplopez@national-u.edu.ph::d2ebdca6-9425-4510-aae9-6a5b56663cb9" providerId="AD" clId="Web-{3D71EE33-573B-423D-8153-F3878124C588}" dt="2024-01-17T14:34:48.469" v="5"/>
          <ac:spMkLst>
            <pc:docMk/>
            <pc:sldMk cId="0" sldId="302"/>
            <ac:spMk id="660" creationId="{00000000-0000-0000-0000-000000000000}"/>
          </ac:spMkLst>
        </pc:spChg>
        <pc:spChg chg="del">
          <ac:chgData name="Donna Lyn P. Lopez" userId="S::dplopez@national-u.edu.ph::d2ebdca6-9425-4510-aae9-6a5b56663cb9" providerId="AD" clId="Web-{3D71EE33-573B-423D-8153-F3878124C588}" dt="2024-01-17T14:34:45.797" v="4"/>
          <ac:spMkLst>
            <pc:docMk/>
            <pc:sldMk cId="0" sldId="302"/>
            <ac:spMk id="6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80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AC3049-2867-9F2B-E03E-835F02218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962810"/>
              </p:ext>
            </p:extLst>
          </p:nvPr>
        </p:nvGraphicFramePr>
        <p:xfrm>
          <a:off x="1524000" y="1259910"/>
          <a:ext cx="6096000" cy="347950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25376738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11122799"/>
                    </a:ext>
                  </a:extLst>
                </a:gridCol>
              </a:tblGrid>
              <a:tr h="129470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Computer Vision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Natural Language Processing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603433"/>
                  </a:ext>
                </a:extLst>
              </a:tr>
              <a:tr h="728269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Face Detection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Text 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3212208"/>
                  </a:ext>
                </a:extLst>
              </a:tr>
              <a:tr h="728269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Image 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Question Answering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640714"/>
                  </a:ext>
                </a:extLst>
              </a:tr>
              <a:tr h="728269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Object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Summarization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85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487659"/>
      </p:ext>
    </p:extLst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de439ce-b7a3-4fe1-9235-7bacf5677901" xsi:nil="true"/>
    <lcf76f155ced4ddcb4097134ff3c332f xmlns="9a780629-4d19-4bb9-9056-9a589cd4d27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E22A5FA3A2044CB9CD88DCBEA97603" ma:contentTypeVersion="14" ma:contentTypeDescription="Create a new document." ma:contentTypeScope="" ma:versionID="add9614137543b78dcbd012fba14612c">
  <xsd:schema xmlns:xsd="http://www.w3.org/2001/XMLSchema" xmlns:xs="http://www.w3.org/2001/XMLSchema" xmlns:p="http://schemas.microsoft.com/office/2006/metadata/properties" xmlns:ns2="9a780629-4d19-4bb9-9056-9a589cd4d271" xmlns:ns3="6de439ce-b7a3-4fe1-9235-7bacf5677901" targetNamespace="http://schemas.microsoft.com/office/2006/metadata/properties" ma:root="true" ma:fieldsID="ff15d42874a67466ae73f4094a57046d" ns2:_="" ns3:_="">
    <xsd:import namespace="9a780629-4d19-4bb9-9056-9a589cd4d271"/>
    <xsd:import namespace="6de439ce-b7a3-4fe1-9235-7bacf56779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80629-4d19-4bb9-9056-9a589cd4d2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0475df7c-731a-48f9-b587-d0ce67fd34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e439ce-b7a3-4fe1-9235-7bacf567790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20bbd5-5dd0-4cc5-8ff1-a93b22e2889e}" ma:internalName="TaxCatchAll" ma:showField="CatchAllData" ma:web="6de439ce-b7a3-4fe1-9235-7bacf567790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86C682-4AFF-4BAF-89CB-3E384EAB8F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9D2C64-633B-43FC-BB88-A88B446FB994}">
  <ds:schemaRefs>
    <ds:schemaRef ds:uri="http://schemas.microsoft.com/office/2006/metadata/properties"/>
    <ds:schemaRef ds:uri="http://schemas.microsoft.com/office/infopath/2007/PartnerControls"/>
    <ds:schemaRef ds:uri="6de439ce-b7a3-4fe1-9235-7bacf5677901"/>
    <ds:schemaRef ds:uri="9a780629-4d19-4bb9-9056-9a589cd4d271"/>
  </ds:schemaRefs>
</ds:datastoreItem>
</file>

<file path=customXml/itemProps3.xml><?xml version="1.0" encoding="utf-8"?>
<ds:datastoreItem xmlns:ds="http://schemas.openxmlformats.org/officeDocument/2006/customXml" ds:itemID="{66806924-3F66-495A-A8C7-976E929A03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780629-4d19-4bb9-9056-9a589cd4d271"/>
    <ds:schemaRef ds:uri="6de439ce-b7a3-4fe1-9235-7bacf56779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18</Words>
  <Application>Microsoft Macintosh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Roboto</vt:lpstr>
      <vt:lpstr>GDT master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and Intents</dc:title>
  <cp:lastModifiedBy>Elizer Jr. D. Ponio</cp:lastModifiedBy>
  <cp:revision>108</cp:revision>
  <dcterms:modified xsi:type="dcterms:W3CDTF">2024-05-10T05:45:33Z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0x0101000BE22A5FA3A2044CB9CD88DCBEA97603</vt:lpwstr>
  </property>
  <property fmtid="{D5CDD505-2E9C-101B-9397-08002B2CF9AE}" pid="3" name="MediaServiceImageTags">
    <vt:lpwstr/>
  </property>
</Properties>
</file>