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8" r:id="rId5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304" r:id="rId11"/>
    <p:sldId id="261" r:id="rId12"/>
    <p:sldId id="305" r:id="rId13"/>
    <p:sldId id="306" r:id="rId14"/>
    <p:sldId id="302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7"/>
    <p:restoredTop sz="94609"/>
  </p:normalViewPr>
  <p:slideViewPr>
    <p:cSldViewPr snapToGrid="0">
      <p:cViewPr varScale="1">
        <p:scale>
          <a:sx n="202" d="100"/>
          <a:sy n="202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445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161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800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lite/androi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nsorflow.org/lite/microcontrollers" TargetMode="External"/><Relationship Id="rId5" Type="http://schemas.openxmlformats.org/officeDocument/2006/relationships/hyperlink" Target="https://www.tensorflow.org/lite/guide/python" TargetMode="External"/><Relationship Id="rId4" Type="http://schemas.openxmlformats.org/officeDocument/2006/relationships/hyperlink" Target="https://www.tensorflow.org/lite/guide/io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lite/performance/delegat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ensorflow.org/lite/examples" TargetMode="External"/><Relationship Id="rId4" Type="http://schemas.openxmlformats.org/officeDocument/2006/relationships/hyperlink" Target="https://www.tensorflow.org/lite/performance/model_optimizatio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TensorFlow Lite</a:t>
            </a:r>
            <a:endParaRPr dirty="0"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13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TensorFlow Lite in Android</a:t>
            </a:r>
            <a:endParaRPr dirty="0"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is an TensorFlow Lite?</a:t>
            </a:r>
          </a:p>
          <a:p>
            <a:pPr marL="76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dirty="0"/>
              <a:t>TensorFlow Lite in Android</a:t>
            </a:r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TensorFlow Lite?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4"/>
            <a:ext cx="8520600" cy="39807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Lite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is a set of tools that enables on-device machine learning by helping developers run their models on mobile, embedded, and edge devices.</a:t>
            </a:r>
            <a:endParaRPr lang="en-PH" dirty="0"/>
          </a:p>
        </p:txBody>
      </p:sp>
      <p:pic>
        <p:nvPicPr>
          <p:cNvPr id="3" name="Picture 2" descr="A green robot with a peace sign&#10;&#10;Description automatically generated">
            <a:extLst>
              <a:ext uri="{FF2B5EF4-FFF2-40B4-BE49-F238E27FC236}">
                <a16:creationId xmlns:a16="http://schemas.microsoft.com/office/drawing/2014/main" id="{01D7B176-08E3-B324-96C2-3B8C3303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599" y="2654536"/>
            <a:ext cx="4862802" cy="21708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Features of TensorFlow Lite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PH" dirty="0"/>
              <a:t>Optimized for on-device machine learning,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dirty="0"/>
              <a:t>Multiple platform support, covering </a:t>
            </a:r>
            <a:r>
              <a:rPr lang="en-PH" dirty="0">
                <a:hlinkClick r:id="rId3"/>
              </a:rPr>
              <a:t>Android</a:t>
            </a:r>
            <a:r>
              <a:rPr lang="en-PH" dirty="0"/>
              <a:t> and </a:t>
            </a:r>
            <a:r>
              <a:rPr lang="en-PH" dirty="0">
                <a:hlinkClick r:id="rId4"/>
              </a:rPr>
              <a:t>iOS</a:t>
            </a:r>
            <a:r>
              <a:rPr lang="en-PH" dirty="0"/>
              <a:t> devices, </a:t>
            </a:r>
            <a:r>
              <a:rPr lang="en-PH" dirty="0">
                <a:hlinkClick r:id="rId5"/>
              </a:rPr>
              <a:t>embedded Linux</a:t>
            </a:r>
            <a:r>
              <a:rPr lang="en-PH" dirty="0"/>
              <a:t>, and </a:t>
            </a:r>
            <a:r>
              <a:rPr lang="en-PH" dirty="0">
                <a:hlinkClick r:id="rId6"/>
              </a:rPr>
              <a:t>microcontrollers</a:t>
            </a:r>
            <a:r>
              <a:rPr lang="en-PH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dirty="0"/>
              <a:t>Diverse language support, which includes Java, Swift, Objective-C, C++, and Python.</a:t>
            </a:r>
          </a:p>
        </p:txBody>
      </p:sp>
    </p:spTree>
    <p:extLst>
      <p:ext uri="{BB962C8B-B14F-4D97-AF65-F5344CB8AC3E}">
        <p14:creationId xmlns:p14="http://schemas.microsoft.com/office/powerpoint/2010/main" val="86223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Features of TensorFlow Lite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PH" dirty="0"/>
              <a:t>High performance, with </a:t>
            </a:r>
            <a:r>
              <a:rPr lang="en-PH" dirty="0">
                <a:hlinkClick r:id="rId3"/>
              </a:rPr>
              <a:t>hardware acceleration</a:t>
            </a:r>
            <a:r>
              <a:rPr lang="en-PH" dirty="0"/>
              <a:t> and </a:t>
            </a:r>
            <a:r>
              <a:rPr lang="en-PH" dirty="0">
                <a:hlinkClick r:id="rId4"/>
              </a:rPr>
              <a:t>model optimization</a:t>
            </a:r>
            <a:r>
              <a:rPr lang="en-PH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dirty="0"/>
              <a:t>End-to-end </a:t>
            </a:r>
            <a:r>
              <a:rPr lang="en-PH" dirty="0">
                <a:hlinkClick r:id="rId5"/>
              </a:rPr>
              <a:t>examples</a:t>
            </a:r>
            <a:r>
              <a:rPr lang="en-PH" dirty="0"/>
              <a:t>, for common machine learning tasks such as image classification, object detection, pose estimation, question answering, text classification, etc. on multiple platforms.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</a:t>
            </a:r>
            <a:r>
              <a:rPr lang="en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PH" b="1" i="0" u="none" strike="noStrike" dirty="0">
                <a:solidFill>
                  <a:srgbClr val="202124"/>
                </a:solidFill>
                <a:effectLst/>
              </a:rPr>
              <a:t>1. Generate a TensorFlow Lite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an existing TensorFlow Lite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Create a TensorFlow Lite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Convert a TensorFlow model into a TensorFlow Lite model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2513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Development </a:t>
            </a:r>
            <a:r>
              <a:rPr lang="en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663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-PH" b="1" dirty="0">
                <a:solidFill>
                  <a:srgbClr val="202124"/>
                </a:solidFill>
              </a:rPr>
              <a:t>2.</a:t>
            </a:r>
            <a:r>
              <a:rPr lang="en-PH" b="1" i="0" u="none" strike="noStrike" dirty="0">
                <a:solidFill>
                  <a:srgbClr val="202124"/>
                </a:solidFill>
                <a:effectLst/>
              </a:rPr>
              <a:t> Run Inference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0" i="1" u="none" strike="noStrike" dirty="0">
                <a:solidFill>
                  <a:srgbClr val="20212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Inference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refers to the process of executing a TensorFlow Lite model on-device to make predictions based on input data. </a:t>
            </a:r>
            <a:endParaRPr lang="en-PH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Models </a:t>
            </a:r>
            <a:r>
              <a:rPr lang="en-PH" b="1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without</a:t>
            </a:r>
            <a:r>
              <a:rPr lang="en-PH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metadata</a:t>
            </a:r>
            <a:endParaRPr lang="en-PH" b="0" i="0" u="none" strike="noStrike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PH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Models </a:t>
            </a:r>
            <a:r>
              <a:rPr lang="en-PH" b="1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with</a:t>
            </a:r>
            <a:r>
              <a:rPr lang="en-PH" b="1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metadata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 On android devices, users can automatically generate code wrappers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41487659"/>
      </p:ext>
    </p:extLst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3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226</Words>
  <Application>Microsoft Macintosh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Roboto</vt:lpstr>
      <vt:lpstr>GDT master</vt:lpstr>
      <vt:lpstr>GDT master</vt:lpstr>
      <vt:lpstr>TensorFlow Lite</vt:lpstr>
      <vt:lpstr>TensorFlow Lite in Android</vt:lpstr>
      <vt:lpstr>Contents</vt:lpstr>
      <vt:lpstr>TensorFlow Lite in Android</vt:lpstr>
      <vt:lpstr>What is TensorFlow Lite?</vt:lpstr>
      <vt:lpstr>Key Features of TensorFlow Lite</vt:lpstr>
      <vt:lpstr>Key Features of TensorFlow Lite</vt:lpstr>
      <vt:lpstr>Development WorkFlow</vt:lpstr>
      <vt:lpstr>Development WorkFlow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Elizer Jr. D. Ponio</cp:lastModifiedBy>
  <cp:revision>107</cp:revision>
  <dcterms:modified xsi:type="dcterms:W3CDTF">2024-05-07T04:12:01Z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