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BF506-4B42-4D66-9B7E-AC4796E825FF}">
  <a:tblStyle styleId="{242BF506-4B42-4D66-9B7E-AC4796E82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5"/>
    <p:restoredTop sz="94609"/>
  </p:normalViewPr>
  <p:slideViewPr>
    <p:cSldViewPr snapToGrid="0">
      <p:cViewPr varScale="1">
        <p:scale>
          <a:sx n="171" d="100"/>
          <a:sy n="171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Ivan C. Maurat" userId="121202b4-7af0-4531-a230-d802ac528c1a" providerId="ADAL" clId="{DAE1BB10-A213-4B7E-9A0B-24BDFE9BBCAF}"/>
    <pc:docChg chg="modSld">
      <pc:chgData name="John Ivan C. Maurat" userId="121202b4-7af0-4531-a230-d802ac528c1a" providerId="ADAL" clId="{DAE1BB10-A213-4B7E-9A0B-24BDFE9BBCAF}" dt="2023-12-04T07:22:20.298" v="39" actId="20577"/>
      <pc:docMkLst>
        <pc:docMk/>
      </pc:docMkLst>
      <pc:sldChg chg="modSp mod">
        <pc:chgData name="John Ivan C. Maurat" userId="121202b4-7af0-4531-a230-d802ac528c1a" providerId="ADAL" clId="{DAE1BB10-A213-4B7E-9A0B-24BDFE9BBCAF}" dt="2023-12-04T07:22:20.298" v="39" actId="20577"/>
        <pc:sldMkLst>
          <pc:docMk/>
          <pc:sldMk cId="0" sldId="256"/>
        </pc:sldMkLst>
        <pc:spChg chg="mod">
          <ac:chgData name="John Ivan C. Maurat" userId="121202b4-7af0-4531-a230-d802ac528c1a" providerId="ADAL" clId="{DAE1BB10-A213-4B7E-9A0B-24BDFE9BBCAF}" dt="2023-12-04T07:22:20.298" v="39" actId="20577"/>
          <ac:spMkLst>
            <pc:docMk/>
            <pc:sldMk cId="0" sldId="256"/>
            <ac:spMk id="2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72c1a304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72c1a304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a3800b8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a3800b80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72c1a3042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72c1a3042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c1a3042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c1a3042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2c1a304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2c1a304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2c1a3042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2c1a3042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72c1a3042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72c1a3042_2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72c1a3042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72c1a3042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738cdec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738cdec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c1a3042_2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2c1a3042_2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72c1a3042_2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72c1a3042_2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623af88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623af88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3fcc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3fcc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were earlier versions before Feb 2011.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2c1a3042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2c1a3042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72c1a3042_2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72c1a3042_2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72c1a3042_2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72c1a3042_2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72c1a3042_2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72c1a3042_2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01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0408482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0408482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a3800b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a3800b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2c1a3042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2c1a3042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8ccb4d9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8ccb4d9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72c1a3042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72c1a3042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5a3800b8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5a3800b8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 l="2741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 l="28571"/>
          <a:stretch/>
        </p:blipFill>
        <p:spPr>
          <a:xfrm>
            <a:off x="0" y="1048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title"/>
          </p:nvPr>
        </p:nvSpPr>
        <p:spPr>
          <a:xfrm>
            <a:off x="195700" y="1061872"/>
            <a:ext cx="4045200" cy="19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INTRODUCTION TO ANDROID</a:t>
            </a:r>
            <a:endParaRPr dirty="0"/>
          </a:p>
        </p:txBody>
      </p:sp>
      <p:sp>
        <p:nvSpPr>
          <p:cNvPr id="213" name="Google Shape;213;p40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Development and Emerging Technologies</a:t>
            </a:r>
            <a:endParaRPr dirty="0"/>
          </a:p>
        </p:txBody>
      </p:sp>
      <p:sp>
        <p:nvSpPr>
          <p:cNvPr id="215" name="Google Shape;215;p40"/>
          <p:cNvSpPr txBox="1"/>
          <p:nvPr/>
        </p:nvSpPr>
        <p:spPr>
          <a:xfrm>
            <a:off x="265500" y="3497901"/>
            <a:ext cx="40452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Prepared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Elizer</a:t>
            </a: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dirty="0" err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Ponio</a:t>
            </a:r>
            <a:r>
              <a:rPr lang="en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 Jr.</a:t>
            </a:r>
            <a:endParaRPr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Software Developer Kit (SDK)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Libraries (maps, wearables)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devices (emulators)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Documentation (developers.android.com)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Sample code</a:t>
            </a:r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0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Visual layout editor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Play store</a:t>
            </a:r>
            <a:endParaRPr/>
          </a:p>
        </p:txBody>
      </p:sp>
      <p:sp>
        <p:nvSpPr>
          <p:cNvPr id="300" name="Google Shape;300;p5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Digital distribution service operated by Google</a:t>
            </a:r>
            <a:endParaRPr/>
          </a:p>
        </p:txBody>
      </p:sp>
      <p:sp>
        <p:nvSpPr>
          <p:cNvPr id="301" name="Google Shape;301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02" name="Google Shape;30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Platform Architecture</a:t>
            </a:r>
            <a:endParaRPr/>
          </a:p>
        </p:txBody>
      </p:sp>
      <p:sp>
        <p:nvSpPr>
          <p:cNvPr id="308" name="Google Shape;308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stack</a:t>
            </a:r>
            <a:endParaRPr/>
          </a:p>
        </p:txBody>
      </p:sp>
      <p:sp>
        <p:nvSpPr>
          <p:cNvPr id="314" name="Google Shape;314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5" name="Google Shape;3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Linux Kernel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and user apps</a:t>
            </a:r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Your app can use a system app to deliver a SMS message. </a:t>
            </a:r>
            <a:endParaRPr/>
          </a:p>
        </p:txBody>
      </p:sp>
      <p:sp>
        <p:nvSpPr>
          <p:cNvPr id="323" name="Google Shape;32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24" name="Google Shape;3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075" y="217850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API Framework</a:t>
            </a:r>
            <a:endParaRPr/>
          </a:p>
        </p:txBody>
      </p:sp>
      <p:sp>
        <p:nvSpPr>
          <p:cNvPr id="330" name="Google Shape;330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entire feature-set of the Android OS is available to you through APIs written in the Java language.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runtime</a:t>
            </a:r>
            <a:endParaRPr/>
          </a:p>
        </p:txBody>
      </p:sp>
      <p:sp>
        <p:nvSpPr>
          <p:cNvPr id="337" name="Google Shape;337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app runs in its own process with its own instance of the Android Runtime. </a:t>
            </a:r>
            <a:endParaRPr/>
          </a:p>
        </p:txBody>
      </p:sp>
      <p:sp>
        <p:nvSpPr>
          <p:cNvPr id="338" name="Google Shape;338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C/C++ libraries</a:t>
            </a:r>
            <a:endParaRPr/>
          </a:p>
        </p:txBody>
      </p:sp>
      <p:sp>
        <p:nvSpPr>
          <p:cNvPr id="344" name="Google Shape;344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 (HAL)</a:t>
            </a:r>
            <a:endParaRPr/>
          </a:p>
        </p:txBody>
      </p:sp>
      <p:sp>
        <p:nvSpPr>
          <p:cNvPr id="351" name="Google Shape;351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1.0 Introduction to Android</a:t>
            </a:r>
            <a:endParaRPr sz="5200" b="1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</a:t>
            </a:r>
            <a:endParaRPr/>
          </a:p>
        </p:txBody>
      </p:sp>
      <p:sp>
        <p:nvSpPr>
          <p:cNvPr id="358" name="Google Shape;358;p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Drivers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Older Android versions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66" name="Google Shape;366;p60"/>
          <p:cNvGraphicFramePr/>
          <p:nvPr/>
        </p:nvGraphicFramePr>
        <p:xfrm>
          <a:off x="95975" y="1170175"/>
          <a:ext cx="6276750" cy="3187200"/>
        </p:xfrm>
        <a:graphic>
          <a:graphicData uri="http://schemas.openxmlformats.org/drawingml/2006/table">
            <a:tbl>
              <a:tblPr>
                <a:noFill/>
                <a:tableStyleId>{242BF506-4B42-4D66-9B7E-AC4796E825FF}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Honeycomb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3.0 - 3.2.6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Feb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11 - 13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Ice Cream Sandwich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4.0 - 4.0.4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14 - 15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Jelly Bean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4.1 - 4.3.1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July 2012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16 - 18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KitKat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4.4 - 4.4.4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19 - 20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Lollipop</a:t>
                      </a:r>
                      <a:endParaRPr sz="1800" b="1"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5.0 - 5.1.1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Nov 2014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21 - 22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7" name="Google Shape;367;p60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  <a:endParaRPr sz="1800"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Newer Android versions</a:t>
            </a:r>
            <a:endParaRPr/>
          </a:p>
        </p:txBody>
      </p:sp>
      <p:sp>
        <p:nvSpPr>
          <p:cNvPr id="374" name="Google Shape;37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375" name="Google Shape;375;p61"/>
          <p:cNvGraphicFramePr/>
          <p:nvPr/>
        </p:nvGraphicFramePr>
        <p:xfrm>
          <a:off x="553175" y="1161625"/>
          <a:ext cx="8013075" cy="3287250"/>
        </p:xfrm>
        <a:graphic>
          <a:graphicData uri="http://schemas.openxmlformats.org/drawingml/2006/table">
            <a:tbl>
              <a:tblPr>
                <a:noFill/>
                <a:tableStyleId>{242BF506-4B42-4D66-9B7E-AC4796E825FF}</a:tableStyleId>
              </a:tblPr>
              <a:tblGrid>
                <a:gridCol w="310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Codename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Version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Released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API Level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Marshmallow</a:t>
                      </a:r>
                      <a:endParaRPr sz="1800" b="1" i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6.0 - 6.0.1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Oct 2015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23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Nougat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7.0 - 7.1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2016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24 - 25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Oreo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8.0 - 8.1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Sept 2017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26 - 27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i="1"/>
                        <a:t>Pie</a:t>
                      </a:r>
                      <a:endParaRPr sz="1800" b="1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Aug 2018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76" name="Google Shape;37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29" y="170821"/>
            <a:ext cx="3002046" cy="70827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 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an Android app?</a:t>
            </a:r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or more interactive screens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Written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Java Programming Language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XML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the Android Software Development Kit (SDK)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Android libraries and Android Application Framework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Executed by Android Runtime Virtual machine (ART)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389" name="Google Shape;389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Challenges of Android development</a:t>
            </a:r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body" idx="1"/>
          </p:nvPr>
        </p:nvSpPr>
        <p:spPr>
          <a:xfrm>
            <a:off x="311700" y="122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screen sizes and resolutions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Performance: make your apps responsive and smooth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Security: keep source code and user data safe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Compatibility: run well on older platform versions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Marketing: understand the market and your users </a:t>
            </a:r>
            <a:br>
              <a:rPr lang="en"/>
            </a:br>
            <a:r>
              <a:rPr lang="en"/>
              <a:t>(Hint: It doesn't have to be expensive, but it can be.)</a:t>
            </a:r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 building blocks</a:t>
            </a:r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Resources: layouts, images, strings, colors as XML and media files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Components: activities, services, and helper classes as Java code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Manifest: information about app for the runtime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Build configuration: APK versions in Gradle config files</a:t>
            </a:r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21" name="Google Shape;221;p4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200" b="1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40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is an ecosystem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 platform architecture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Android V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ersions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hallenges of Android app development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fundamentals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Ecosystem</a:t>
            </a:r>
            <a:endParaRPr/>
          </a:p>
        </p:txBody>
      </p:sp>
      <p:sp>
        <p:nvSpPr>
          <p:cNvPr id="235" name="Google Shape;235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Android?</a:t>
            </a:r>
            <a:endParaRPr/>
          </a:p>
        </p:txBody>
      </p:sp>
      <p:sp>
        <p:nvSpPr>
          <p:cNvPr id="241" name="Google Shape;24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Open source</a:t>
            </a:r>
            <a:endParaRPr/>
          </a:p>
        </p:txBody>
      </p:sp>
      <p:sp>
        <p:nvSpPr>
          <p:cNvPr id="242" name="Google Shape;242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user interaction</a:t>
            </a:r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Virtual keyboard for characters, numbers, and emoji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Support for Bluetooth, USB controllers and peripherals</a:t>
            </a:r>
            <a:endParaRPr sz="2400"/>
          </a:p>
        </p:txBody>
      </p:sp>
      <p:sp>
        <p:nvSpPr>
          <p:cNvPr id="249" name="Google Shape;24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and sensors</a:t>
            </a:r>
            <a:endParaRPr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Sensors can discover user action and respond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Walking adjusts position on map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Tilting steers a virtual car or controls a physical toy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too fast disables game interactions</a:t>
            </a:r>
            <a:endParaRPr sz="2400"/>
          </a:p>
        </p:txBody>
      </p:sp>
      <p:sp>
        <p:nvSpPr>
          <p:cNvPr id="256" name="Google Shape;256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home screen</a:t>
            </a:r>
            <a:endParaRPr/>
          </a:p>
        </p:txBody>
      </p:sp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Self-updating widgets for live content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multiple pages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Folders to organize apps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"OK Google"</a:t>
            </a:r>
            <a:endParaRPr/>
          </a:p>
        </p:txBody>
      </p:sp>
      <p:sp>
        <p:nvSpPr>
          <p:cNvPr id="263" name="Google Shape;263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app examples</a:t>
            </a:r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48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Google Shape;272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48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Pandora</a:t>
              </a:r>
              <a:endParaRPr sz="2400"/>
            </a:p>
          </p:txBody>
        </p:sp>
      </p:grpSp>
      <p:grpSp>
        <p:nvGrpSpPr>
          <p:cNvPr id="274" name="Google Shape;274;p48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Google Shape;275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48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Pokemon GO</a:t>
              </a:r>
              <a:endParaRPr sz="2400"/>
            </a:p>
          </p:txBody>
        </p:sp>
      </p:grpSp>
      <p:grpSp>
        <p:nvGrpSpPr>
          <p:cNvPr id="277" name="Google Shape;277;p48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Google Shape;278;p4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48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3" ma:contentTypeDescription="Create a new document." ma:contentTypeScope="" ma:versionID="8bed720c1d94978318d9d7cd216c6cdd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d1e6fd8c7da481a3d2be388127b355c0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7B87A3-95A2-4481-8914-867B898F7A1E}">
  <ds:schemaRefs>
    <ds:schemaRef ds:uri="6de439ce-b7a3-4fe1-9235-7bacf5677901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9a780629-4d19-4bb9-9056-9a589cd4d271"/>
  </ds:schemaRefs>
</ds:datastoreItem>
</file>

<file path=customXml/itemProps2.xml><?xml version="1.0" encoding="utf-8"?>
<ds:datastoreItem xmlns:ds="http://schemas.openxmlformats.org/officeDocument/2006/customXml" ds:itemID="{B1D7C2A4-F1C0-4B78-AF77-2334DA1AF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C006A-9D65-4C54-8094-FE73CF812F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745</Words>
  <Application>Microsoft Macintosh PowerPoint</Application>
  <PresentationFormat>On-screen Show (16:9)</PresentationFormat>
  <Paragraphs>191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GDT master</vt:lpstr>
      <vt:lpstr>INTRODUCTION TO ANDROID</vt:lpstr>
      <vt:lpstr>PowerPoint Presentation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Older Android versions</vt:lpstr>
      <vt:lpstr>Newer Android versions</vt:lpstr>
      <vt:lpstr>App Development </vt:lpstr>
      <vt:lpstr>What is an Android app?</vt:lpstr>
      <vt:lpstr>Challenges of Android development</vt:lpstr>
      <vt:lpstr>App building blocks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Elizer Jr. D. Ponio</cp:lastModifiedBy>
  <cp:revision>4</cp:revision>
  <dcterms:modified xsi:type="dcterms:W3CDTF">2024-04-02T03:08:25Z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