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8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306" r:id="rId11"/>
    <p:sldId id="307" r:id="rId12"/>
    <p:sldId id="308" r:id="rId13"/>
    <p:sldId id="305" r:id="rId14"/>
    <p:sldId id="261" r:id="rId15"/>
    <p:sldId id="303" r:id="rId16"/>
    <p:sldId id="309" r:id="rId17"/>
    <p:sldId id="310" r:id="rId18"/>
    <p:sldId id="304" r:id="rId19"/>
    <p:sldId id="302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26"/>
  </p:normalViewPr>
  <p:slideViewPr>
    <p:cSldViewPr snapToGrid="0">
      <p:cViewPr>
        <p:scale>
          <a:sx n="140" d="100"/>
          <a:sy n="140" d="100"/>
        </p:scale>
        <p:origin x="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900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452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929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1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484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18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17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quare.github.io/retrofi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Retrofit in Android</a:t>
            </a:r>
            <a:endParaRPr dirty="0"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10-12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Retrofit?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Retrofit is a type-safe HTTP client for Android and Java developed by Square.</a:t>
            </a:r>
            <a:endParaRPr dirty="0"/>
          </a:p>
        </p:txBody>
      </p:sp>
      <p:pic>
        <p:nvPicPr>
          <p:cNvPr id="3" name="Picture 2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E3360EC1-A52D-0666-B5AD-1589D53B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2142174"/>
            <a:ext cx="2683256" cy="2683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and Server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385D21B0-9C02-61A0-357E-7EF2631A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8" y="1066879"/>
            <a:ext cx="5282731" cy="390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7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Permissions needed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PH" dirty="0">
                <a:solidFill>
                  <a:schemeClr val="tx1"/>
                </a:solidFill>
                <a:effectLst/>
              </a:rPr>
              <a:t>&lt;uses-permission </a:t>
            </a:r>
            <a:r>
              <a:rPr lang="en-PH" dirty="0" err="1">
                <a:solidFill>
                  <a:schemeClr val="tx1"/>
                </a:solidFill>
                <a:effectLst/>
              </a:rPr>
              <a:t>android:name</a:t>
            </a:r>
            <a:r>
              <a:rPr lang="en-PH" dirty="0">
                <a:solidFill>
                  <a:schemeClr val="tx1"/>
                </a:solidFill>
                <a:effectLst/>
              </a:rPr>
              <a:t>="</a:t>
            </a:r>
            <a:r>
              <a:rPr lang="en-PH" dirty="0" err="1">
                <a:solidFill>
                  <a:schemeClr val="tx1"/>
                </a:solidFill>
                <a:effectLst/>
              </a:rPr>
              <a:t>android.permission.INTERNET</a:t>
            </a:r>
            <a:r>
              <a:rPr lang="en-PH" dirty="0">
                <a:solidFill>
                  <a:schemeClr val="tx1"/>
                </a:solidFill>
                <a:effectLst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98986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Dependencies needed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PH" dirty="0">
                <a:solidFill>
                  <a:schemeClr val="tx1"/>
                </a:solidFill>
                <a:effectLst/>
              </a:rPr>
              <a:t>implementation 'com.squareup.retrofit2:converter-gson:2.9.0’</a:t>
            </a:r>
          </a:p>
          <a:p>
            <a:pPr marL="76200" indent="0">
              <a:buNone/>
            </a:pPr>
            <a:br>
              <a:rPr lang="en-PH" dirty="0">
                <a:solidFill>
                  <a:schemeClr val="tx1"/>
                </a:solidFill>
                <a:effectLst/>
              </a:rPr>
            </a:br>
            <a:r>
              <a:rPr lang="en-PH" dirty="0">
                <a:solidFill>
                  <a:schemeClr val="tx1"/>
                </a:solidFill>
                <a:effectLst/>
              </a:rPr>
              <a:t>implementation 'com.squareup.retrofit2:retrofit:2.9.0'</a:t>
            </a:r>
          </a:p>
        </p:txBody>
      </p:sp>
    </p:spTree>
    <p:extLst>
      <p:ext uri="{BB962C8B-B14F-4D97-AF65-F5344CB8AC3E}">
        <p14:creationId xmlns:p14="http://schemas.microsoft.com/office/powerpoint/2010/main" val="2275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5F3EA-86F8-A0E6-9BA3-257DCB4019FE}"/>
              </a:ext>
            </a:extLst>
          </p:cNvPr>
          <p:cNvSpPr txBox="1"/>
          <p:nvPr/>
        </p:nvSpPr>
        <p:spPr>
          <a:xfrm>
            <a:off x="311700" y="1197833"/>
            <a:ext cx="73827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https://square.github.io/retrofit/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www.mulesoft.com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/resources/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/what-is-an-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4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Retrofit in Android</a:t>
            </a:r>
            <a:endParaRPr dirty="0"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an API?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Retrofit?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Client and Server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Permissions needed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Dependencies needed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None/>
            </a:pPr>
            <a:endParaRPr lang="en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" dirty="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Retrofit in Android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181818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API</a:t>
            </a: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the acronym for application programming interface, a software intermediary that allows two applications to talk to each other. APIs are an accessible way to extract and share data within and across organizations.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A diagram of a bee&#10;&#10;Description automatically generated">
            <a:extLst>
              <a:ext uri="{FF2B5EF4-FFF2-40B4-BE49-F238E27FC236}">
                <a16:creationId xmlns:a16="http://schemas.microsoft.com/office/drawing/2014/main" id="{9D0DBE7F-F4F4-5A17-DB13-CC982CC56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50855"/>
            <a:ext cx="9144000" cy="51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 are all around us.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Every time you use a rideshare app, send a mobile payment, or change the thermostat temperature from your phone, you’re using an API.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API?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you use </a:t>
            </a:r>
            <a:r>
              <a:rPr lang="en-PH" dirty="0">
                <a:solidFill>
                  <a:srgbClr val="18181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mobile </a:t>
            </a: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app, they connect to the Internet and send data to a server.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server then retrieves that data, interprets it, performs the necessary actions, and sends it back to your phone.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18181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application then interprets that data and presents you with the information you wanted in a readable way.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Retrofit?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 the world of Android app development, making network requests to fetch data from APIs is a common task.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Retrofit</a:t>
            </a:r>
            <a:r>
              <a:rPr lang="en-US" dirty="0"/>
              <a:t> is a powerful and popular library that simplifies this process by providing a clean and efficient way to make API calls.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450611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2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329</Words>
  <Application>Microsoft Macintosh PowerPoint</Application>
  <PresentationFormat>On-screen Show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Arial</vt:lpstr>
      <vt:lpstr>Consolas</vt:lpstr>
      <vt:lpstr>GDT master</vt:lpstr>
      <vt:lpstr>GDT master</vt:lpstr>
      <vt:lpstr>Retrofit in Android</vt:lpstr>
      <vt:lpstr>Retrofit in Android</vt:lpstr>
      <vt:lpstr>Contents</vt:lpstr>
      <vt:lpstr>Retrofit in Android</vt:lpstr>
      <vt:lpstr>What is an API?</vt:lpstr>
      <vt:lpstr>What is an API?</vt:lpstr>
      <vt:lpstr>What is an API?</vt:lpstr>
      <vt:lpstr>What is an API?</vt:lpstr>
      <vt:lpstr>What is Retrofit?</vt:lpstr>
      <vt:lpstr>What is Retrofit?</vt:lpstr>
      <vt:lpstr>Client and Server</vt:lpstr>
      <vt:lpstr>Permissions needed</vt:lpstr>
      <vt:lpstr>Dependencies needed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Elizer Jr. D. Ponio</cp:lastModifiedBy>
  <cp:revision>108</cp:revision>
  <dcterms:modified xsi:type="dcterms:W3CDTF">2024-05-24T05:36:42Z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