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6" r:id="rId2"/>
  </p:sldMasterIdLst>
  <p:notesMasterIdLst>
    <p:notesMasterId r:id="rId28"/>
  </p:notesMasterIdLst>
  <p:sldIdLst>
    <p:sldId id="28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0"/>
    <p:restoredTop sz="94651"/>
  </p:normalViewPr>
  <p:slideViewPr>
    <p:cSldViewPr snapToGrid="0">
      <p:cViewPr>
        <p:scale>
          <a:sx n="86" d="100"/>
          <a:sy n="86" d="100"/>
        </p:scale>
        <p:origin x="5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customXml" Target="../customXml/item2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143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 l="28117" t="89810"/>
          <a:stretch/>
        </p:blipFill>
        <p:spPr>
          <a:xfrm>
            <a:off x="0" y="4629149"/>
            <a:ext cx="9144000" cy="5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 l="26683" t="88828"/>
          <a:stretch/>
        </p:blipFill>
        <p:spPr>
          <a:xfrm>
            <a:off x="0" y="4568874"/>
            <a:ext cx="9144000" cy="5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adle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eveloper.android.com/tools/extras/oem-usb.html" TargetMode="External"/><Relationship Id="rId4" Type="http://schemas.openxmlformats.org/officeDocument/2006/relationships/hyperlink" Target="http://developer.android.com/tools/devic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dirty="0"/>
              <a:t>ANDROID STUDIO FUNDAMENTALS</a:t>
            </a:r>
            <a:endParaRPr sz="3600" dirty="0"/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Development and Emerging Technologies</a:t>
            </a:r>
            <a:endParaRPr dirty="0"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Prepared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John Clement S. Escobanez, MIT</a:t>
            </a:r>
            <a:endParaRPr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inside Android Studio</a:t>
            </a:r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 b="1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 b="1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>
            <a:spLocks noGrp="1"/>
          </p:cNvSpPr>
          <p:nvPr>
            <p:ph type="sldNum" idx="12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8" name="Google Shape;348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l="35666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sz="18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b="1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 b="1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lang="en" sz="1800" b="1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b="1"/>
              <a:t>Settings &gt; Developer Options &gt; USB Debugging</a:t>
            </a:r>
            <a:endParaRPr sz="1800"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b="1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lang="en" b="1"/>
              <a:t>Logcat</a:t>
            </a:r>
            <a:r>
              <a:rPr lang="en"/>
              <a:t> pane shows information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lang="en" b="1"/>
              <a:t>Logcat</a:t>
            </a:r>
            <a:r>
              <a:rPr lang="en"/>
              <a:t> pane to see what's important to you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b="1"/>
              <a:t>Logcat</a:t>
            </a:r>
            <a:r>
              <a:rPr lang="en"/>
              <a:t> tab to show Logcat pane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439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name="adj1" fmla="val 33707"/>
              <a:gd name="adj2" fmla="val 25000"/>
              <a:gd name="adj3" fmla="val 191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E22A5FA3A2044CB9CD88DCBEA97603" ma:contentTypeVersion="13" ma:contentTypeDescription="Create a new document." ma:contentTypeScope="" ma:versionID="8bed720c1d94978318d9d7cd216c6cdd">
  <xsd:schema xmlns:xsd="http://www.w3.org/2001/XMLSchema" xmlns:xs="http://www.w3.org/2001/XMLSchema" xmlns:p="http://schemas.microsoft.com/office/2006/metadata/properties" xmlns:ns2="9a780629-4d19-4bb9-9056-9a589cd4d271" xmlns:ns3="6de439ce-b7a3-4fe1-9235-7bacf5677901" targetNamespace="http://schemas.microsoft.com/office/2006/metadata/properties" ma:root="true" ma:fieldsID="d1e6fd8c7da481a3d2be388127b355c0" ns2:_="" ns3:_="">
    <xsd:import namespace="9a780629-4d19-4bb9-9056-9a589cd4d271"/>
    <xsd:import namespace="6de439ce-b7a3-4fe1-9235-7bacf56779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80629-4d19-4bb9-9056-9a589cd4d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439ce-b7a3-4fe1-9235-7bacf567790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20bbd5-5dd0-4cc5-8ff1-a93b22e2889e}" ma:internalName="TaxCatchAll" ma:showField="CatchAllData" ma:web="6de439ce-b7a3-4fe1-9235-7bacf56779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e439ce-b7a3-4fe1-9235-7bacf5677901" xsi:nil="true"/>
    <lcf76f155ced4ddcb4097134ff3c332f xmlns="9a780629-4d19-4bb9-9056-9a589cd4d2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5A5714C-0834-4C0E-B236-4249A47FB83E}"/>
</file>

<file path=customXml/itemProps2.xml><?xml version="1.0" encoding="utf-8"?>
<ds:datastoreItem xmlns:ds="http://schemas.openxmlformats.org/officeDocument/2006/customXml" ds:itemID="{9E7F6840-6857-43E1-9DE4-2E7F6BB5FC10}"/>
</file>

<file path=customXml/itemProps3.xml><?xml version="1.0" encoding="utf-8"?>
<ds:datastoreItem xmlns:ds="http://schemas.openxmlformats.org/officeDocument/2006/customXml" ds:itemID="{AFE4F98A-D26E-46BF-BF72-CF571D1397AE}"/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557</Words>
  <Application>Microsoft Macintosh PowerPoint</Application>
  <PresentationFormat>On-screen Show (16:9)</PresentationFormat>
  <Paragraphs>136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Roboto</vt:lpstr>
      <vt:lpstr>Open Sans</vt:lpstr>
      <vt:lpstr>Arial</vt:lpstr>
      <vt:lpstr>Consolas</vt:lpstr>
      <vt:lpstr>GDT master</vt:lpstr>
      <vt:lpstr>GDT master</vt:lpstr>
      <vt:lpstr>ANDROID STUDIO FUNDAMENTALS</vt:lpstr>
      <vt:lpstr>Contents</vt:lpstr>
      <vt:lpstr>Prerequisites</vt:lpstr>
      <vt:lpstr>Android Studio</vt:lpstr>
      <vt:lpstr>What is Android Studio?</vt:lpstr>
      <vt:lpstr>Android Studio interface</vt:lpstr>
      <vt:lpstr>Installation Overview</vt:lpstr>
      <vt:lpstr>Creating your  first Android app</vt:lpstr>
      <vt:lpstr>Start Android Studio</vt:lpstr>
      <vt:lpstr>Create a project inside Android Studio</vt:lpstr>
      <vt:lpstr>Name your app</vt:lpstr>
      <vt:lpstr>Pick activity template</vt:lpstr>
      <vt:lpstr>Name your activity</vt:lpstr>
      <vt:lpstr>Project folders</vt:lpstr>
      <vt:lpstr>Gradle build system</vt:lpstr>
      <vt:lpstr>Run your app</vt:lpstr>
      <vt:lpstr>Create a virtual device</vt:lpstr>
      <vt:lpstr>Configure virtual device</vt:lpstr>
      <vt:lpstr>Run on a virtual device</vt:lpstr>
      <vt:lpstr>Run on a physical device</vt:lpstr>
      <vt:lpstr>Get feedback as your app runs</vt:lpstr>
      <vt:lpstr>Adding logging to your app</vt:lpstr>
      <vt:lpstr>The Logcat pane</vt:lpstr>
      <vt:lpstr>Logging statement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 FUNDAMENTALS</dc:title>
  <cp:lastModifiedBy>John Clement S. Escobañez</cp:lastModifiedBy>
  <cp:revision>2</cp:revision>
  <dcterms:modified xsi:type="dcterms:W3CDTF">2023-11-24T09:10:19Z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0x0101000BE22A5FA3A2044CB9CD88DCBEA97603</vt:lpwstr>
  </property>
</Properties>
</file>