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4"/>
    <p:sldMasterId id="2147483698" r:id="rId5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306" r:id="rId10"/>
    <p:sldId id="260" r:id="rId11"/>
    <p:sldId id="303" r:id="rId12"/>
    <p:sldId id="305" r:id="rId13"/>
    <p:sldId id="262" r:id="rId14"/>
    <p:sldId id="304" r:id="rId15"/>
    <p:sldId id="308" r:id="rId16"/>
    <p:sldId id="307" r:id="rId17"/>
    <p:sldId id="309" r:id="rId18"/>
    <p:sldId id="310" r:id="rId19"/>
    <p:sldId id="302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1EE33-573B-423D-8153-F3878124C588}" v="6" dt="2024-01-17T14:34:48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8"/>
    <p:restoredTop sz="94609"/>
  </p:normalViewPr>
  <p:slideViewPr>
    <p:cSldViewPr snapToGrid="0">
      <p:cViewPr varScale="1">
        <p:scale>
          <a:sx n="201" d="100"/>
          <a:sy n="201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na Lyn P. Lopez" userId="S::dplopez@national-u.edu.ph::d2ebdca6-9425-4510-aae9-6a5b56663cb9" providerId="AD" clId="Web-{3D71EE33-573B-423D-8153-F3878124C588}"/>
    <pc:docChg chg="modSld">
      <pc:chgData name="Donna Lyn P. Lopez" userId="S::dplopez@national-u.edu.ph::d2ebdca6-9425-4510-aae9-6a5b56663cb9" providerId="AD" clId="Web-{3D71EE33-573B-423D-8153-F3878124C588}" dt="2024-01-17T14:34:48.469" v="5"/>
      <pc:docMkLst>
        <pc:docMk/>
      </pc:docMkLst>
      <pc:sldChg chg="delSp">
        <pc:chgData name="Donna Lyn P. Lopez" userId="S::dplopez@national-u.edu.ph::d2ebdca6-9425-4510-aae9-6a5b56663cb9" providerId="AD" clId="Web-{3D71EE33-573B-423D-8153-F3878124C588}" dt="2024-01-17T13:44:41.192" v="0"/>
        <pc:sldMkLst>
          <pc:docMk/>
          <pc:sldMk cId="0" sldId="262"/>
        </pc:sldMkLst>
        <pc:spChg chg="del">
          <ac:chgData name="Donna Lyn P. Lopez" userId="S::dplopez@national-u.edu.ph::d2ebdca6-9425-4510-aae9-6a5b56663cb9" providerId="AD" clId="Web-{3D71EE33-573B-423D-8153-F3878124C588}" dt="2024-01-17T13:44:41.192" v="0"/>
          <ac:spMkLst>
            <pc:docMk/>
            <pc:sldMk cId="0" sldId="262"/>
            <ac:spMk id="320" creationId="{00000000-0000-0000-0000-000000000000}"/>
          </ac:spMkLst>
        </pc:spChg>
      </pc:sldChg>
      <pc:sldChg chg="modSp">
        <pc:chgData name="Donna Lyn P. Lopez" userId="S::dplopez@national-u.edu.ph::d2ebdca6-9425-4510-aae9-6a5b56663cb9" providerId="AD" clId="Web-{3D71EE33-573B-423D-8153-F3878124C588}" dt="2024-01-17T14:07:20.333" v="3" actId="20577"/>
        <pc:sldMkLst>
          <pc:docMk/>
          <pc:sldMk cId="0" sldId="274"/>
        </pc:sldMkLst>
        <pc:spChg chg="mod">
          <ac:chgData name="Donna Lyn P. Lopez" userId="S::dplopez@national-u.edu.ph::d2ebdca6-9425-4510-aae9-6a5b56663cb9" providerId="AD" clId="Web-{3D71EE33-573B-423D-8153-F3878124C588}" dt="2024-01-17T14:07:20.333" v="3" actId="20577"/>
          <ac:spMkLst>
            <pc:docMk/>
            <pc:sldMk cId="0" sldId="274"/>
            <ac:spMk id="415" creationId="{00000000-0000-0000-0000-000000000000}"/>
          </ac:spMkLst>
        </pc:spChg>
      </pc:sldChg>
      <pc:sldChg chg="delSp">
        <pc:chgData name="Donna Lyn P. Lopez" userId="S::dplopez@national-u.edu.ph::d2ebdca6-9425-4510-aae9-6a5b56663cb9" providerId="AD" clId="Web-{3D71EE33-573B-423D-8153-F3878124C588}" dt="2024-01-17T14:34:48.469" v="5"/>
        <pc:sldMkLst>
          <pc:docMk/>
          <pc:sldMk cId="0" sldId="302"/>
        </pc:sldMkLst>
        <pc:spChg chg="del">
          <ac:chgData name="Donna Lyn P. Lopez" userId="S::dplopez@national-u.edu.ph::d2ebdca6-9425-4510-aae9-6a5b56663cb9" providerId="AD" clId="Web-{3D71EE33-573B-423D-8153-F3878124C588}" dt="2024-01-17T14:34:48.469" v="5"/>
          <ac:spMkLst>
            <pc:docMk/>
            <pc:sldMk cId="0" sldId="302"/>
            <ac:spMk id="660" creationId="{00000000-0000-0000-0000-000000000000}"/>
          </ac:spMkLst>
        </pc:spChg>
        <pc:spChg chg="del">
          <ac:chgData name="Donna Lyn P. Lopez" userId="S::dplopez@national-u.edu.ph::d2ebdca6-9425-4510-aae9-6a5b56663cb9" providerId="AD" clId="Web-{3D71EE33-573B-423D-8153-F3878124C588}" dt="2024-01-17T14:34:45.797" v="4"/>
          <ac:spMkLst>
            <pc:docMk/>
            <pc:sldMk cId="0" sldId="302"/>
            <ac:spMk id="6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462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2908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0781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468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8981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95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230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325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Fragments</a:t>
            </a:r>
            <a:endParaRPr dirty="0"/>
          </a:p>
        </p:txBody>
      </p:sp>
      <p:sp>
        <p:nvSpPr>
          <p:cNvPr id="273" name="Google Shape;273;p53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Week 8</a:t>
            </a:r>
            <a:endParaRPr sz="2100"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Fragment</a:t>
            </a:r>
            <a:endParaRPr dirty="0"/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777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a Fragment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create a fragment, extend the </a:t>
            </a:r>
            <a:r>
              <a:rPr lang="en-PH" b="0" i="0" dirty="0">
                <a:effectLst/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Fragment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class. 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verride its methods to insert your app logic, similar to the way you would create an </a:t>
            </a:r>
            <a:r>
              <a:rPr lang="en-PH" u="none" strike="noStrike" dirty="0">
                <a:solidFill>
                  <a:srgbClr val="202124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Activity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class. </a:t>
            </a:r>
            <a:endParaRPr dirty="0">
              <a:solidFill>
                <a:srgbClr val="4CAF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8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a Fragment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BEB9687A-19D4-2664-154E-1857F19C5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414112"/>
            <a:ext cx="5638800" cy="2997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C3DDF-219A-115C-C8D5-D6789D6D54D8}"/>
              </a:ext>
            </a:extLst>
          </p:cNvPr>
          <p:cNvSpPr txBox="1"/>
          <p:nvPr/>
        </p:nvSpPr>
        <p:spPr>
          <a:xfrm>
            <a:off x="881063" y="4539362"/>
            <a:ext cx="7381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000" b="1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Figure 2.</a:t>
            </a:r>
            <a:r>
              <a:rPr lang="en-PH" sz="1000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sample java code to create a minimal fragment that defines its own layout</a:t>
            </a:r>
            <a:r>
              <a:rPr lang="en-PH" sz="1000" i="1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To achieve this, the </a:t>
            </a:r>
            <a:r>
              <a:rPr lang="en-PH" sz="1000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fragment's layout resource is provided to the base constructor,</a:t>
            </a:r>
            <a:endParaRPr lang="en-US" sz="10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a Fragment</a:t>
            </a:r>
            <a:br>
              <a:rPr lang="en" dirty="0"/>
            </a:br>
            <a:r>
              <a:rPr lang="en" dirty="0"/>
              <a:t>to an Activity</a:t>
            </a:r>
            <a:endParaRPr dirty="0"/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790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Fragment to an Activity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 can add your fragment to the activity's view hierarchy either by defining the fragment in your activity's layout file or by defining a fragment container in your activity's layout file and then programmatically adding the fragment from within your activity.</a:t>
            </a:r>
            <a:endParaRPr lang="en-PH" dirty="0">
              <a:solidFill>
                <a:srgbClr val="4CAF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27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1" name="Google Shape;661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>
            <a:spLocks noGrp="1"/>
          </p:cNvSpPr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2.1 Fragments</a:t>
            </a:r>
            <a:endParaRPr dirty="0"/>
          </a:p>
        </p:txBody>
      </p:sp>
      <p:sp>
        <p:nvSpPr>
          <p:cNvPr id="281" name="Google Shape;281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dirty="0"/>
              <a:t>What is a Fragment?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dirty="0"/>
              <a:t>Creating a Fragment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dirty="0"/>
              <a:t>Adding a Fragment to an Activity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Fragments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(high-level view)</a:t>
            </a:r>
            <a:endParaRPr dirty="0"/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Fragment?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 </a:t>
            </a:r>
            <a:r>
              <a:rPr lang="en-PH" b="1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Fragment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represents a reusable portion of your app's UI.</a:t>
            </a:r>
          </a:p>
          <a:p>
            <a:pPr>
              <a:buFont typeface="Roboto"/>
              <a:buChar char="●"/>
            </a:pP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fragment defines and manages its own layout, has its own lifecycle, and can handle its own input events</a:t>
            </a:r>
            <a:r>
              <a:rPr lang="en-PH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buFont typeface="Roboto"/>
              <a:buChar char="●"/>
            </a:pP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Fragments can't live on their own. </a:t>
            </a:r>
            <a:endParaRPr lang="en-PH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endParaRPr lang="en-PH" b="0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6200" lvl="0" indent="0" algn="l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PH" sz="1100" dirty="0">
              <a:solidFill>
                <a:srgbClr val="4CAF5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PH" sz="1600" dirty="0">
              <a:solidFill>
                <a:srgbClr val="4CA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4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Fragment?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They must be </a:t>
            </a:r>
            <a:r>
              <a:rPr lang="en-PH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hosted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by an activity or another fragment. The fragment’s view hierarchy becomes part of, or </a:t>
            </a:r>
            <a:r>
              <a:rPr lang="en-PH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attaches to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the host’s view hierarchy.</a:t>
            </a: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PH" sz="1100" dirty="0">
              <a:solidFill>
                <a:srgbClr val="4CAF5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PH" sz="1600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Modularity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Fragments </a:t>
            </a:r>
            <a:r>
              <a:rPr lang="en-PH" b="1" i="0" u="none" strike="noStrike" dirty="0">
                <a:solidFill>
                  <a:srgbClr val="0070C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introduce modularity and reusability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into your activity’s UI by letting you divide the UI into discrete chunks.</a:t>
            </a:r>
            <a:endParaRPr lang="en-PH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Activities are an ideal place to put global elements around your app's user interface, such as a navigation drawer.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Conversely, fragments are better suited to define and manage the UI of a single screen or portion of a screen.</a:t>
            </a:r>
            <a:endParaRPr lang="e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4CA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5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Modularity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practice, the activity is responsible for </a:t>
            </a:r>
            <a:r>
              <a:rPr lang="en-PH" b="1" i="0" u="none" strike="noStrike" dirty="0">
                <a:solidFill>
                  <a:srgbClr val="0070C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displaying the correct navigation UI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while the </a:t>
            </a:r>
            <a:r>
              <a:rPr lang="en-PH" b="1" i="0" u="none" strike="noStrike" dirty="0">
                <a:solidFill>
                  <a:srgbClr val="0070C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fragment displays the content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with the proper layout.</a:t>
            </a:r>
            <a:endParaRPr lang="e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1" i="0" u="none" strike="noStrike" dirty="0">
                <a:solidFill>
                  <a:srgbClr val="0070C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Dividing your UI into fragments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makes it easier to modify your activity's appearance at runtime</a:t>
            </a:r>
            <a:endParaRPr dirty="0">
              <a:solidFill>
                <a:srgbClr val="4CAF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5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Modularity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8A8BE96-7562-3869-3969-4482B539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195" y="1071243"/>
            <a:ext cx="5445609" cy="3210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5C4E2B-D4AB-C0C9-543E-511D6E2E856F}"/>
              </a:ext>
            </a:extLst>
          </p:cNvPr>
          <p:cNvSpPr txBox="1"/>
          <p:nvPr/>
        </p:nvSpPr>
        <p:spPr>
          <a:xfrm>
            <a:off x="881062" y="4418682"/>
            <a:ext cx="73818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000" b="1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Figure 1.</a:t>
            </a:r>
            <a:r>
              <a:rPr lang="en-PH" sz="1000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Two versions of the same screen on different screen sizes. On the left, a large screen contains a navigation drawer that is controlled by the activity and a grid list that is controlled by the fragment. On the right, a small screen contains a bottom navigation bar that is controlled by the activity and a linear list that is controlled by the fragment.</a:t>
            </a:r>
            <a:endParaRPr lang="en-US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E22A5FA3A2044CB9CD88DCBEA97603" ma:contentTypeVersion="14" ma:contentTypeDescription="Create a new document." ma:contentTypeScope="" ma:versionID="add9614137543b78dcbd012fba14612c">
  <xsd:schema xmlns:xsd="http://www.w3.org/2001/XMLSchema" xmlns:xs="http://www.w3.org/2001/XMLSchema" xmlns:p="http://schemas.microsoft.com/office/2006/metadata/properties" xmlns:ns2="9a780629-4d19-4bb9-9056-9a589cd4d271" xmlns:ns3="6de439ce-b7a3-4fe1-9235-7bacf5677901" targetNamespace="http://schemas.microsoft.com/office/2006/metadata/properties" ma:root="true" ma:fieldsID="ff15d42874a67466ae73f4094a57046d" ns2:_="" ns3:_="">
    <xsd:import namespace="9a780629-4d19-4bb9-9056-9a589cd4d271"/>
    <xsd:import namespace="6de439ce-b7a3-4fe1-9235-7bacf56779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80629-4d19-4bb9-9056-9a589cd4d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439ce-b7a3-4fe1-9235-7bacf567790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20bbd5-5dd0-4cc5-8ff1-a93b22e2889e}" ma:internalName="TaxCatchAll" ma:showField="CatchAllData" ma:web="6de439ce-b7a3-4fe1-9235-7bacf56779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e439ce-b7a3-4fe1-9235-7bacf5677901" xsi:nil="true"/>
    <lcf76f155ced4ddcb4097134ff3c332f xmlns="9a780629-4d19-4bb9-9056-9a589cd4d27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806924-3F66-495A-A8C7-976E929A0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80629-4d19-4bb9-9056-9a589cd4d271"/>
    <ds:schemaRef ds:uri="6de439ce-b7a3-4fe1-9235-7bacf56779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9D2C64-633B-43FC-BB88-A88B446FB994}">
  <ds:schemaRefs>
    <ds:schemaRef ds:uri="http://schemas.microsoft.com/office/2006/metadata/properties"/>
    <ds:schemaRef ds:uri="http://schemas.microsoft.com/office/infopath/2007/PartnerControls"/>
    <ds:schemaRef ds:uri="6de439ce-b7a3-4fe1-9235-7bacf5677901"/>
    <ds:schemaRef ds:uri="9a780629-4d19-4bb9-9056-9a589cd4d271"/>
  </ds:schemaRefs>
</ds:datastoreItem>
</file>

<file path=customXml/itemProps3.xml><?xml version="1.0" encoding="utf-8"?>
<ds:datastoreItem xmlns:ds="http://schemas.openxmlformats.org/officeDocument/2006/customXml" ds:itemID="{1D86C682-4AFF-4BAF-89CB-3E384EAB8F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425</Words>
  <Application>Microsoft Macintosh PowerPoint</Application>
  <PresentationFormat>On-screen Show (16:9)</PresentationFormat>
  <Paragraphs>52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Roboto</vt:lpstr>
      <vt:lpstr>GDT master</vt:lpstr>
      <vt:lpstr>GDT master</vt:lpstr>
      <vt:lpstr>Fragments</vt:lpstr>
      <vt:lpstr>2.1 Fragments</vt:lpstr>
      <vt:lpstr>Contents</vt:lpstr>
      <vt:lpstr>Fragments (high-level view)</vt:lpstr>
      <vt:lpstr>What is a Fragment?</vt:lpstr>
      <vt:lpstr>What is a Fragment?</vt:lpstr>
      <vt:lpstr>Modularity</vt:lpstr>
      <vt:lpstr>Modularity</vt:lpstr>
      <vt:lpstr>Modularity</vt:lpstr>
      <vt:lpstr>Creating a Fragment</vt:lpstr>
      <vt:lpstr>Creating a Fragment</vt:lpstr>
      <vt:lpstr>Creating a Fragment</vt:lpstr>
      <vt:lpstr>Add a Fragment to an Activity</vt:lpstr>
      <vt:lpstr>Add a Fragment to an Activity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Elizer Jr. D. Ponio</cp:lastModifiedBy>
  <cp:revision>45</cp:revision>
  <dcterms:modified xsi:type="dcterms:W3CDTF">2024-04-19T07:51:17Z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0x0101000BE22A5FA3A2044CB9CD88DCBEA97603</vt:lpwstr>
  </property>
  <property fmtid="{D5CDD505-2E9C-101B-9397-08002B2CF9AE}" pid="3" name="MediaServiceImageTags">
    <vt:lpwstr/>
  </property>
</Properties>
</file>