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8" r:id="rId3"/>
    <p:sldId id="279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 autoAdjust="0"/>
    <p:restoredTop sz="94721"/>
  </p:normalViewPr>
  <p:slideViewPr>
    <p:cSldViewPr snapToGrid="0">
      <p:cViewPr varScale="1">
        <p:scale>
          <a:sx n="68" d="100"/>
          <a:sy n="68" d="100"/>
        </p:scale>
        <p:origin x="23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EE42-A445-4E03-286D-CC91F1EB1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449EA0-BFCE-21D6-4E5C-E8EAB5B69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BC389-0143-1EF1-17B7-D21CCF6A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9E67-F4C3-5279-03FF-C0FD9657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1ED3-4984-EB85-CAB3-46ADD8ED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2A3D-D861-1F1F-7644-940EE436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9C0AB-C5C0-210C-4779-A82DB097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C64C-7624-3D3D-F9FC-8A6E0F16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79EC-797E-30F1-9852-3593497E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A4067-3108-1A0B-3532-DECC4116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19324-735B-2F64-BD44-EE876B820E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55258-B293-8FC8-32CB-B520D73CB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C9AD-8735-7921-C757-B5FD25FD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9D85-E2D6-CF56-CE42-66A764D9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08448-83D4-3A68-A3F9-39ED06E2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4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4AD-D057-8685-851E-58D1F859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6A2C0-6F34-645A-1B52-33839E797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E37EC-99FE-B31F-4765-5E931DFC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3066-0736-9F2A-2A86-6CCACB87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D9AC-3F53-F926-08F7-DEA8CA16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4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E30D-395C-6E4C-81E7-CFFB3BEC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599A6-CC4D-1473-753A-E7C953B86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8A10-33EA-99D5-3CB2-7D245B82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81F4-E3F8-577C-245F-94EFD4A4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F4BE-4FB5-5778-56E6-F88D2027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3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5EDA-C6D9-6FBF-B929-F94AE9F0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9788-7C5D-3654-3E43-E7D9E68D5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9E471-D663-9E44-C0D3-D104B527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8978-FE5D-6C5C-1E0E-B019C3A3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221AC-DD0C-1974-C1FD-5DA08F30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C095-A29D-638B-D9C6-4B6ED0BA4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14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4D48-D077-214A-D910-824F3B31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E6D04-09BF-F5AC-3017-7F92C742C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4E295-491F-F60B-48A7-9A375FD6C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6F7D7-5A28-8293-6A43-0231AED63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072F1-144E-05D6-97FB-C8EB2ABDD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26AA0-6AEF-8A89-CA5E-7B7F4D97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670FF-0AA6-5552-15CF-D6ED2D8B5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08B23-FDB6-0D3D-F8BD-7EC97AF3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06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9A1E-A3C0-4D4A-8C6A-F744EC54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5D503-659B-9A59-FDD1-86ED1424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280AB-74D0-4EFE-BFAE-735B1010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BED64-F367-9376-F875-C18ED3DD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3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017C47-27B4-CAC0-344E-4ACB5431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62489-E318-9C9E-3884-A86CC70AF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A9688-3FAA-7EE1-C8FB-08CC399E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16E-78CC-F04A-DF0C-3403B6EE5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F60E-60E9-97C9-D04A-EADE69E41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AF9AC-0D45-3040-5A52-CF5490B5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9E9B9-0910-796D-2D3D-7048F44F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F9F60-E68F-835C-596F-E33409955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0FE4-4FD8-7C1A-C4DC-614652E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9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9DE4-49B5-FDE5-864B-585933C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FBA05-94C5-8886-3C6D-58692318F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03507-4C30-E123-1FA6-55C50C4B9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D48B9-AAE9-F68D-84B9-409ABAC1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CF54B-E61A-DC7A-0742-3D1F635B4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2D942-0E30-042B-47C4-524FE88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3E3CF-2B32-C936-2085-19A95A05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6D972-FF97-4CCC-E309-CE787813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5CD8B-D7AF-3C63-F946-A5B5FD7FFD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AAB3E-0F61-0041-8D68-E484B747476B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7B5E2-FF4D-1122-2C1B-D63EFA6DF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D5405-1335-D362-0698-91D7E8227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53270-A01E-7445-B626-7D49FD51C1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6E21-2B28-6322-691A-44C37FECC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Midterm Exam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E4C-7070-2343-AB71-073972F4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CTAPDEVL – Application Development and Emerging Technologies</a:t>
            </a:r>
          </a:p>
        </p:txBody>
      </p:sp>
    </p:spTree>
    <p:extLst>
      <p:ext uri="{BB962C8B-B14F-4D97-AF65-F5344CB8AC3E}">
        <p14:creationId xmlns:p14="http://schemas.microsoft.com/office/powerpoint/2010/main" val="142035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4124B-9E6C-856D-3878-7056448E9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07EC7E-2421-4101-D5AD-0B4A5E863693}"/>
              </a:ext>
            </a:extLst>
          </p:cNvPr>
          <p:cNvSpPr txBox="1"/>
          <p:nvPr/>
        </p:nvSpPr>
        <p:spPr>
          <a:xfrm>
            <a:off x="612762" y="984012"/>
            <a:ext cx="10581615" cy="462286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PH" dirty="0"/>
              <a:t>1. Create an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lang="en-PH" dirty="0"/>
              <a:t> called </a:t>
            </a:r>
            <a:r>
              <a:rPr lang="en-PH" b="1" dirty="0" err="1"/>
              <a:t>FirstActivity</a:t>
            </a:r>
            <a:r>
              <a:rPr lang="en-PH" dirty="0"/>
              <a:t>.</a:t>
            </a:r>
          </a:p>
          <a:p>
            <a:pPr>
              <a:lnSpc>
                <a:spcPct val="150000"/>
              </a:lnSpc>
            </a:pPr>
            <a:r>
              <a:rPr lang="en-PH" dirty="0"/>
              <a:t>2. Create an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lang="en-PH" dirty="0"/>
              <a:t> called </a:t>
            </a:r>
            <a:r>
              <a:rPr lang="en-PH" b="1" dirty="0" err="1"/>
              <a:t>SecondActivity</a:t>
            </a:r>
            <a:r>
              <a:rPr lang="en-PH" dirty="0"/>
              <a:t>.</a:t>
            </a:r>
          </a:p>
          <a:p>
            <a:pPr>
              <a:lnSpc>
                <a:spcPct val="150000"/>
              </a:lnSpc>
            </a:pPr>
            <a:r>
              <a:rPr lang="en-PH" dirty="0"/>
              <a:t>3. Create an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Activity</a:t>
            </a:r>
            <a:r>
              <a:rPr lang="en-PH" dirty="0"/>
              <a:t> called </a:t>
            </a:r>
            <a:r>
              <a:rPr lang="en-PH" b="1" dirty="0" err="1"/>
              <a:t>ThirdActivity</a:t>
            </a:r>
            <a:r>
              <a:rPr lang="en-PH" dirty="0"/>
              <a:t>.</a:t>
            </a:r>
          </a:p>
          <a:p>
            <a:pPr>
              <a:lnSpc>
                <a:spcPct val="150000"/>
              </a:lnSpc>
            </a:pPr>
            <a:r>
              <a:rPr lang="en-PH" dirty="0"/>
              <a:t>4.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started”) </a:t>
            </a:r>
            <a:r>
              <a:rPr lang="en-PH" dirty="0"/>
              <a:t>when in the Started state.</a:t>
            </a:r>
          </a:p>
          <a:p>
            <a:pPr>
              <a:lnSpc>
                <a:spcPct val="150000"/>
              </a:lnSpc>
            </a:pPr>
            <a:r>
              <a:rPr lang="en-PH" dirty="0"/>
              <a:t>5.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resumed”) </a:t>
            </a:r>
            <a:r>
              <a:rPr lang="en-PH" dirty="0"/>
              <a:t>when in the Resumed state.</a:t>
            </a:r>
          </a:p>
          <a:p>
            <a:pPr>
              <a:lnSpc>
                <a:spcPct val="150000"/>
              </a:lnSpc>
            </a:pPr>
            <a:r>
              <a:rPr lang="en-PH" dirty="0"/>
              <a:t>6.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paused”) </a:t>
            </a:r>
            <a:r>
              <a:rPr lang="en-PH" dirty="0"/>
              <a:t>when in the Paused state.</a:t>
            </a:r>
          </a:p>
          <a:p>
            <a:pPr>
              <a:lnSpc>
                <a:spcPct val="150000"/>
              </a:lnSpc>
            </a:pPr>
            <a:r>
              <a:rPr lang="en-PH" dirty="0"/>
              <a:t>7.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stopped”) </a:t>
            </a:r>
            <a:r>
              <a:rPr lang="en-PH" dirty="0"/>
              <a:t>when in the Stopped state.</a:t>
            </a:r>
          </a:p>
          <a:p>
            <a:pPr>
              <a:lnSpc>
                <a:spcPct val="150000"/>
              </a:lnSpc>
            </a:pPr>
            <a:r>
              <a:rPr lang="en-PH" dirty="0"/>
              <a:t>8. For each activity,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print(“activity &lt;activity num&gt; has stopped”) </a:t>
            </a:r>
            <a:r>
              <a:rPr lang="en-PH" dirty="0"/>
              <a:t>when in the Destroyed state.</a:t>
            </a:r>
          </a:p>
          <a:p>
            <a:pPr>
              <a:lnSpc>
                <a:spcPct val="15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2A330E-DFBD-BBD4-3FE1-435F76982ADB}"/>
              </a:ext>
            </a:extLst>
          </p:cNvPr>
          <p:cNvSpPr txBox="1"/>
          <p:nvPr/>
        </p:nvSpPr>
        <p:spPr>
          <a:xfrm>
            <a:off x="3655491" y="276126"/>
            <a:ext cx="53819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/>
              <a:t>Part 1: Activity Lifecycle</a:t>
            </a:r>
          </a:p>
        </p:txBody>
      </p:sp>
    </p:spTree>
    <p:extLst>
      <p:ext uri="{BB962C8B-B14F-4D97-AF65-F5344CB8AC3E}">
        <p14:creationId xmlns:p14="http://schemas.microsoft.com/office/powerpoint/2010/main" val="135410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E889B-072B-D5A1-B00F-FDC4F58F5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ABCDE-904E-FB14-8F14-F438BA87519D}"/>
              </a:ext>
            </a:extLst>
          </p:cNvPr>
          <p:cNvSpPr txBox="1"/>
          <p:nvPr/>
        </p:nvSpPr>
        <p:spPr>
          <a:xfrm>
            <a:off x="640408" y="1049697"/>
            <a:ext cx="10911183" cy="42073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ConstraintLayout</a:t>
            </a:r>
            <a:r>
              <a:rPr lang="en-PH" dirty="0"/>
              <a:t> as the root layout.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Use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lang="en-PH" dirty="0"/>
              <a:t> as child layout.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Add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 in all activities in the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LinearLayout</a:t>
            </a:r>
            <a:r>
              <a:rPr lang="en-PH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, display the activity number of each activity (e.g. </a:t>
            </a:r>
            <a:r>
              <a:rPr lang="en-PH" dirty="0" err="1"/>
              <a:t>FirstActivity</a:t>
            </a:r>
            <a:r>
              <a:rPr lang="en-PH" dirty="0"/>
              <a:t>, </a:t>
            </a:r>
            <a:r>
              <a:rPr lang="en-PH" dirty="0" err="1"/>
              <a:t>SecondActivity</a:t>
            </a:r>
            <a:r>
              <a:rPr lang="en-PH" dirty="0"/>
              <a:t>, </a:t>
            </a:r>
            <a:r>
              <a:rPr lang="en-PH" dirty="0" err="1"/>
              <a:t>ThirdActivity</a:t>
            </a:r>
            <a:r>
              <a:rPr lang="en-PH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first activity, add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r>
              <a:rPr lang="en-PH" dirty="0"/>
              <a:t> view to allow user text input.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first activity, add a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PH" dirty="0"/>
              <a:t> view with a text that displays “Go to Second Activity”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second activity, add a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PH" dirty="0"/>
              <a:t>view with a text that displays “Go to Third Activity”</a:t>
            </a:r>
          </a:p>
          <a:p>
            <a:pPr>
              <a:lnSpc>
                <a:spcPct val="15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D63C-F6A1-AD45-9949-307379C7F15E}"/>
              </a:ext>
            </a:extLst>
          </p:cNvPr>
          <p:cNvSpPr txBox="1"/>
          <p:nvPr/>
        </p:nvSpPr>
        <p:spPr>
          <a:xfrm>
            <a:off x="3655491" y="276126"/>
            <a:ext cx="55570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/>
              <a:t>Part 2: Views and Layout</a:t>
            </a:r>
          </a:p>
        </p:txBody>
      </p:sp>
    </p:spTree>
    <p:extLst>
      <p:ext uri="{BB962C8B-B14F-4D97-AF65-F5344CB8AC3E}">
        <p14:creationId xmlns:p14="http://schemas.microsoft.com/office/powerpoint/2010/main" val="255534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42CF8-DC3E-E150-046D-149614300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1A534-D7D6-322D-D257-B742638DD58F}"/>
              </a:ext>
            </a:extLst>
          </p:cNvPr>
          <p:cNvSpPr txBox="1"/>
          <p:nvPr/>
        </p:nvSpPr>
        <p:spPr>
          <a:xfrm>
            <a:off x="640408" y="1191761"/>
            <a:ext cx="10911183" cy="54538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/>
              <a:t>FirstActivity</a:t>
            </a:r>
            <a:r>
              <a:rPr lang="en-PH" dirty="0"/>
              <a:t>, create an </a:t>
            </a:r>
            <a:r>
              <a:rPr lang="en-PH" dirty="0">
                <a:latin typeface="Consolas" panose="020B0609020204030204" pitchFamily="49" charset="0"/>
                <a:cs typeface="Consolas" panose="020B0609020204030204" pitchFamily="49" charset="0"/>
              </a:rPr>
              <a:t>Intent</a:t>
            </a:r>
            <a:r>
              <a:rPr lang="en-PH" dirty="0"/>
              <a:t> object to go to the </a:t>
            </a:r>
            <a:r>
              <a:rPr lang="en-PH" dirty="0" err="1"/>
              <a:t>SecondActivity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putExtra</a:t>
            </a:r>
            <a:r>
              <a:rPr lang="en-PH" dirty="0"/>
              <a:t> to pass the text in the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PlainText</a:t>
            </a:r>
            <a:r>
              <a:rPr lang="en-PH" dirty="0"/>
              <a:t> view to the </a:t>
            </a:r>
            <a:r>
              <a:rPr lang="en-PH" dirty="0" err="1"/>
              <a:t>SecondActivity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/>
              <a:t>SecondActivity</a:t>
            </a:r>
            <a:r>
              <a:rPr lang="en-PH" dirty="0"/>
              <a:t>, 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getExtra</a:t>
            </a:r>
            <a:r>
              <a:rPr lang="en-PH" dirty="0"/>
              <a:t> to retrieve the text input from the </a:t>
            </a:r>
            <a:r>
              <a:rPr lang="en-PH" dirty="0" err="1"/>
              <a:t>FirstActivity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/>
              <a:t>SecondActivity</a:t>
            </a:r>
            <a:r>
              <a:rPr lang="en-PH" dirty="0"/>
              <a:t>,  add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 to display the text input from the </a:t>
            </a:r>
            <a:r>
              <a:rPr lang="en-PH" dirty="0" err="1"/>
              <a:t>FirstActivity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PH" dirty="0"/>
              <a:t>In the </a:t>
            </a:r>
            <a:r>
              <a:rPr lang="en-PH" dirty="0" err="1"/>
              <a:t>SecondActivity</a:t>
            </a:r>
            <a:r>
              <a:rPr lang="en-PH" dirty="0"/>
              <a:t>, 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putExtra</a:t>
            </a:r>
            <a:r>
              <a:rPr lang="en-PH" dirty="0"/>
              <a:t> to pass text displayed in the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 to the </a:t>
            </a:r>
            <a:r>
              <a:rPr lang="en-PH" dirty="0" err="1"/>
              <a:t>ThirdActivity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PH" dirty="0"/>
              <a:t>In the </a:t>
            </a:r>
            <a:r>
              <a:rPr lang="en-PH" dirty="0" err="1"/>
              <a:t>ThirdActivity</a:t>
            </a:r>
            <a:r>
              <a:rPr lang="en-PH" dirty="0"/>
              <a:t>, use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getExtra</a:t>
            </a:r>
            <a:r>
              <a:rPr lang="en-PH" dirty="0"/>
              <a:t> to retrieve the text input from the </a:t>
            </a:r>
            <a:r>
              <a:rPr lang="en-PH" dirty="0" err="1"/>
              <a:t>SecondActivity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PH" dirty="0"/>
              <a:t>In the </a:t>
            </a:r>
            <a:r>
              <a:rPr lang="en-PH" dirty="0" err="1"/>
              <a:t>ThirdActivity</a:t>
            </a:r>
            <a:r>
              <a:rPr lang="en-PH" dirty="0"/>
              <a:t>, add a </a:t>
            </a:r>
            <a:r>
              <a:rPr lang="en-PH" dirty="0" err="1">
                <a:latin typeface="Consolas" panose="020B0609020204030204" pitchFamily="49" charset="0"/>
                <a:cs typeface="Consolas" panose="020B0609020204030204" pitchFamily="49" charset="0"/>
              </a:rPr>
              <a:t>TextView</a:t>
            </a:r>
            <a:r>
              <a:rPr lang="en-PH" dirty="0"/>
              <a:t> to display the text input from the </a:t>
            </a:r>
            <a:r>
              <a:rPr lang="en-PH" dirty="0" err="1"/>
              <a:t>SecondActivity</a:t>
            </a:r>
            <a:r>
              <a:rPr lang="en-PH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PH" dirty="0"/>
              <a:t>In the </a:t>
            </a:r>
            <a:r>
              <a:rPr lang="en-PH" dirty="0" err="1"/>
              <a:t>ThirdActivity</a:t>
            </a:r>
            <a:r>
              <a:rPr lang="en-PH" dirty="0"/>
              <a:t>, add a GitHub button with text “Go to GitHub profile”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PH" dirty="0"/>
              <a:t>In the </a:t>
            </a:r>
            <a:r>
              <a:rPr lang="en-PH" dirty="0" err="1"/>
              <a:t>ThirdActivity</a:t>
            </a:r>
            <a:r>
              <a:rPr lang="en-PH" dirty="0"/>
              <a:t>, use implicit intent to go to your GitHub profile when clicking </a:t>
            </a:r>
            <a:r>
              <a:rPr lang="en-PH"/>
              <a:t>the GitHub button.</a:t>
            </a:r>
            <a:endParaRPr lang="en-PH" dirty="0"/>
          </a:p>
          <a:p>
            <a:pPr>
              <a:lnSpc>
                <a:spcPct val="150000"/>
              </a:lnSpc>
            </a:pPr>
            <a:endParaRPr lang="en-PH" dirty="0"/>
          </a:p>
          <a:p>
            <a:pPr>
              <a:lnSpc>
                <a:spcPct val="150000"/>
              </a:lnSpc>
            </a:pPr>
            <a:endParaRPr lang="en-PH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PH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6203C8-5433-ECF7-41D4-9A4953EEEE1C}"/>
              </a:ext>
            </a:extLst>
          </p:cNvPr>
          <p:cNvSpPr txBox="1"/>
          <p:nvPr/>
        </p:nvSpPr>
        <p:spPr>
          <a:xfrm>
            <a:off x="3655491" y="276126"/>
            <a:ext cx="2997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4000" dirty="0"/>
              <a:t>Part 3: Intent</a:t>
            </a:r>
          </a:p>
        </p:txBody>
      </p:sp>
    </p:spTree>
    <p:extLst>
      <p:ext uri="{BB962C8B-B14F-4D97-AF65-F5344CB8AC3E}">
        <p14:creationId xmlns:p14="http://schemas.microsoft.com/office/powerpoint/2010/main" val="400712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401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Midterm Exam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Elizer Jr. D. Ponio</dc:creator>
  <cp:lastModifiedBy>Elizer Jr. D. Ponio</cp:lastModifiedBy>
  <cp:revision>33</cp:revision>
  <dcterms:created xsi:type="dcterms:W3CDTF">2025-04-28T04:18:41Z</dcterms:created>
  <dcterms:modified xsi:type="dcterms:W3CDTF">2025-04-29T10:42:11Z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2025-04-28T10:03:58Z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d6935160-620f-4083-ac10-7d1a72f21608</vt:lpwstr>
  </property>
  <property fmtid="{D5CDD505-2E9C-101B-9397-08002B2CF9AE}" pid="8" name="MSIP_Label_8a813f4b-519a-4481-a498-85770f517757_ContentBits">
    <vt:lpwstr>0</vt:lpwstr>
  </property>
</Properties>
</file>