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99" r:id="rId4"/>
    <p:sldId id="302" r:id="rId5"/>
    <p:sldId id="301" r:id="rId6"/>
    <p:sldId id="303" r:id="rId7"/>
    <p:sldId id="306" r:id="rId8"/>
    <p:sldId id="307" r:id="rId9"/>
    <p:sldId id="305" r:id="rId10"/>
    <p:sldId id="309" r:id="rId11"/>
    <p:sldId id="31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3631" autoAdjust="0"/>
  </p:normalViewPr>
  <p:slideViewPr>
    <p:cSldViewPr snapToGrid="0">
      <p:cViewPr varScale="1">
        <p:scale>
          <a:sx n="104" d="100"/>
          <a:sy n="104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938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620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888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45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4130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742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896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22/01/2023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Power Supply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CTHASOPL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Precaution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CTHASOPL</a:t>
            </a:r>
            <a:r>
              <a:rPr lang="en-PH" dirty="0"/>
              <a:t>	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E74A907C-1A51-645A-55C7-D9E6447BA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5067"/>
            <a:ext cx="9144000" cy="4694436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PH" dirty="0">
                <a:latin typeface="Calibri (Body)"/>
              </a:rPr>
              <a:t>In an event where the computer system pulls power that is greater that the PSU can provide, the PSU will automatically shut down in order to prevent component damage.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PH" dirty="0">
              <a:latin typeface="Calibri (Body)"/>
            </a:endParaRPr>
          </a:p>
          <a:p>
            <a:pPr algn="l">
              <a:lnSpc>
                <a:spcPct val="150000"/>
              </a:lnSpc>
            </a:pPr>
            <a:endParaRPr lang="en-PH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4837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Recommendations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CTHASOPL</a:t>
            </a:r>
            <a:r>
              <a:rPr lang="en-PH" dirty="0"/>
              <a:t>	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E74A907C-1A51-645A-55C7-D9E6447BA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5067"/>
            <a:ext cx="9144000" cy="4694436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PH" dirty="0">
                <a:latin typeface="Calibri (Body)"/>
              </a:rPr>
              <a:t>It is recommended to buy a power supply with at least a power rating of 850 watts.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PH" dirty="0">
                <a:latin typeface="Calibri (Body)"/>
              </a:rPr>
              <a:t>Having an overhead or extra wattage that your computer system actually needs will give you extra room whenever you decide to add components that require additional power.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PH" dirty="0">
                <a:latin typeface="Calibri (Body)"/>
              </a:rPr>
              <a:t>Buy a power supply with an efficiency rating of 80 plus gold.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PH" dirty="0">
              <a:latin typeface="Calibri (Body)"/>
            </a:endParaRPr>
          </a:p>
          <a:p>
            <a:pPr algn="l">
              <a:lnSpc>
                <a:spcPct val="150000"/>
              </a:lnSpc>
            </a:pPr>
            <a:endParaRPr lang="en-PH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9172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/>
          </a:bodyPr>
          <a:lstStyle/>
          <a:p>
            <a:r>
              <a:rPr lang="en-PH" sz="5400" b="1" dirty="0"/>
              <a:t>Power Supply Unit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CTHASOPL</a:t>
            </a:r>
            <a:r>
              <a:rPr lang="en-PH" dirty="0"/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1321"/>
            <a:ext cx="9721932" cy="411508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PH" dirty="0"/>
              <a:t>What is a Power Supply Unit?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PH" dirty="0"/>
              <a:t>Efficiency Rating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PH" dirty="0"/>
              <a:t>Types of Power Supply Units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PH" dirty="0"/>
              <a:t>Power Rating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PH" dirty="0"/>
              <a:t>Precaution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PH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53893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Power Supply Unit?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CTHASOPL</a:t>
            </a:r>
            <a:r>
              <a:rPr lang="en-PH" dirty="0"/>
              <a:t>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90E7FE-5B97-1120-D5B2-956302F6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7542"/>
            <a:ext cx="9144000" cy="4694436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Calibri (Body)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t supplies power to every component in a computer system.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Calibri (Body)"/>
              </a:rPr>
              <a:t>It also converts alternating current (AC) to low voltage direct current (DC).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Calibri (Body)"/>
              </a:rPr>
              <a:t>Power supply unit prices varies depending on the quality of the components inside (capacitors and power delivery systems).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Calibri (Body)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PH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985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29"/>
            <a:ext cx="9144000" cy="1733797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How do you know if it is a good power supply?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CTHASOPL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784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80 Plus Rating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CTHASOPL</a:t>
            </a:r>
            <a:r>
              <a:rPr lang="en-PH" dirty="0"/>
              <a:t>	</a:t>
            </a:r>
          </a:p>
        </p:txBody>
      </p:sp>
      <p:sp>
        <p:nvSpPr>
          <p:cNvPr id="11" name="Subtitle 5">
            <a:extLst>
              <a:ext uri="{FF2B5EF4-FFF2-40B4-BE49-F238E27FC236}">
                <a16:creationId xmlns:a16="http://schemas.microsoft.com/office/drawing/2014/main" id="{BE5773AA-A180-E64C-6A02-883A059B2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81782"/>
            <a:ext cx="9144000" cy="4694436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alibri (Body)"/>
              </a:rPr>
              <a:t>Power supply units are rated based on their </a:t>
            </a:r>
            <a:r>
              <a:rPr lang="en-US" b="1" dirty="0">
                <a:latin typeface="Calibri (Body)"/>
              </a:rPr>
              <a:t>efficiency rating</a:t>
            </a:r>
            <a:r>
              <a:rPr lang="en-US" dirty="0">
                <a:latin typeface="Calibri (Body)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alibri (Body)"/>
              </a:rPr>
              <a:t>Any power supply that is 80 percent efficient at delivering power is considered a “good power supply”.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alibri (Body)"/>
              </a:rPr>
              <a:t>Efficiency refers to the power it draws from the wall and the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Calibri (Body)"/>
              </a:rPr>
              <a:t>energy wasted.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alibri (Body)"/>
              </a:rPr>
              <a:t>The higher the efficiency, the lower energy will be wasted.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Calibri (Body)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PH" dirty="0">
              <a:latin typeface="Calibri (Body)"/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E75A3D4-9667-F8B5-D659-BAB6BA603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62" y="2726129"/>
            <a:ext cx="24288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6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80 Plus Rating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CTHASOPL</a:t>
            </a:r>
            <a:r>
              <a:rPr lang="en-PH" dirty="0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8747DE-ED1F-9ACF-5C56-71AA6C45D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637" y="998219"/>
            <a:ext cx="8684726" cy="500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6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80 Plus Rating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8F3BC-16C9-3322-02A7-5AF19851C71E}"/>
              </a:ext>
            </a:extLst>
          </p:cNvPr>
          <p:cNvSpPr txBox="1"/>
          <p:nvPr/>
        </p:nvSpPr>
        <p:spPr>
          <a:xfrm>
            <a:off x="890048" y="5413146"/>
            <a:ext cx="250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Power Rating: </a:t>
            </a:r>
            <a:r>
              <a:rPr lang="en-PH" dirty="0"/>
              <a:t>600 watts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A8FF3-A8C2-CB9F-D1E3-3EB530F79DEC}"/>
              </a:ext>
            </a:extLst>
          </p:cNvPr>
          <p:cNvSpPr txBox="1"/>
          <p:nvPr/>
        </p:nvSpPr>
        <p:spPr>
          <a:xfrm>
            <a:off x="890048" y="5761954"/>
            <a:ext cx="316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Efficiency Rating: </a:t>
            </a:r>
            <a:r>
              <a:rPr lang="en-PH" dirty="0"/>
              <a:t>80 Plus White</a:t>
            </a:r>
          </a:p>
        </p:txBody>
      </p:sp>
      <p:pic>
        <p:nvPicPr>
          <p:cNvPr id="17" name="Picture 16" descr="A picture containing jack, electronics&#10;&#10;Description automatically generated">
            <a:extLst>
              <a:ext uri="{FF2B5EF4-FFF2-40B4-BE49-F238E27FC236}">
                <a16:creationId xmlns:a16="http://schemas.microsoft.com/office/drawing/2014/main" id="{521AC1D0-C416-7309-897F-7CD0686F9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72674" y="2427032"/>
            <a:ext cx="2570379" cy="25703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0EFB4C-8BED-1AB0-A898-8AE6B6C7DE2C}"/>
              </a:ext>
            </a:extLst>
          </p:cNvPr>
          <p:cNvSpPr txBox="1"/>
          <p:nvPr/>
        </p:nvSpPr>
        <p:spPr>
          <a:xfrm>
            <a:off x="4332955" y="4358695"/>
            <a:ext cx="3431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b="1" dirty="0">
                <a:solidFill>
                  <a:srgbClr val="00B050"/>
                </a:solidFill>
              </a:rPr>
              <a:t>750 watts</a:t>
            </a:r>
            <a:r>
              <a:rPr lang="en-PH" sz="2000" b="1" dirty="0"/>
              <a:t> pulled from the wall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829BA-FA8B-A226-E416-F79F34127B1F}"/>
              </a:ext>
            </a:extLst>
          </p:cNvPr>
          <p:cNvSpPr txBox="1"/>
          <p:nvPr/>
        </p:nvSpPr>
        <p:spPr>
          <a:xfrm>
            <a:off x="890048" y="5073192"/>
            <a:ext cx="222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At 100% percent load</a:t>
            </a:r>
          </a:p>
        </p:txBody>
      </p:sp>
      <p:pic>
        <p:nvPicPr>
          <p:cNvPr id="25" name="Picture 24" descr="Arrow&#10;&#10;Description automatically generated">
            <a:extLst>
              <a:ext uri="{FF2B5EF4-FFF2-40B4-BE49-F238E27FC236}">
                <a16:creationId xmlns:a16="http://schemas.microsoft.com/office/drawing/2014/main" id="{5A46B0BD-6DBA-C538-B9DF-2A1B070F8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44877">
            <a:off x="4722169" y="2562028"/>
            <a:ext cx="2300388" cy="2300388"/>
          </a:xfrm>
          <a:prstGeom prst="rect">
            <a:avLst/>
          </a:prstGeom>
        </p:spPr>
      </p:pic>
      <p:pic>
        <p:nvPicPr>
          <p:cNvPr id="27" name="Picture 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5A88BDFE-4F89-79E0-E8BE-82ACA62F7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38" y="810982"/>
            <a:ext cx="1766914" cy="176691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0A26DF9-7BA4-05D0-EB86-513490190C7F}"/>
              </a:ext>
            </a:extLst>
          </p:cNvPr>
          <p:cNvSpPr txBox="1"/>
          <p:nvPr/>
        </p:nvSpPr>
        <p:spPr>
          <a:xfrm>
            <a:off x="2890890" y="1560647"/>
            <a:ext cx="2884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rgbClr val="FF0000"/>
                </a:solidFill>
              </a:rPr>
              <a:t>150 watts </a:t>
            </a:r>
            <a:r>
              <a:rPr lang="en-PH" sz="2000" b="1" dirty="0"/>
              <a:t>wasted as heat</a:t>
            </a:r>
          </a:p>
        </p:txBody>
      </p:sp>
      <p:pic>
        <p:nvPicPr>
          <p:cNvPr id="32" name="Picture 31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15214625-D4A0-B98C-F729-C6BBEF6313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924" y="2343848"/>
            <a:ext cx="4690130" cy="264031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4957D9F-3035-1E59-3253-BB49345DE412}"/>
              </a:ext>
            </a:extLst>
          </p:cNvPr>
          <p:cNvSpPr txBox="1"/>
          <p:nvPr/>
        </p:nvSpPr>
        <p:spPr>
          <a:xfrm>
            <a:off x="4229100" y="4758805"/>
            <a:ext cx="40767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latin typeface="Calibri (Body)"/>
              </a:rPr>
              <a:t>Power Draw: 600 / (80/100) = </a:t>
            </a:r>
            <a:r>
              <a:rPr lang="en-US" b="1" dirty="0">
                <a:solidFill>
                  <a:srgbClr val="00B050"/>
                </a:solidFill>
                <a:latin typeface="Calibri (Body)"/>
              </a:rPr>
              <a:t>750 watts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8B7828-6D41-D5DF-63D6-F0FF33A85713}"/>
              </a:ext>
            </a:extLst>
          </p:cNvPr>
          <p:cNvSpPr txBox="1"/>
          <p:nvPr/>
        </p:nvSpPr>
        <p:spPr>
          <a:xfrm>
            <a:off x="2843326" y="1156278"/>
            <a:ext cx="426867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latin typeface="Calibri (Body)"/>
              </a:rPr>
              <a:t>Power Wasted: 750 – 600 = </a:t>
            </a:r>
            <a:r>
              <a:rPr lang="en-US" b="1" dirty="0">
                <a:solidFill>
                  <a:srgbClr val="FF0000"/>
                </a:solidFill>
                <a:latin typeface="Calibri (Body)"/>
              </a:rPr>
              <a:t>150 watts</a:t>
            </a:r>
          </a:p>
        </p:txBody>
      </p:sp>
    </p:spTree>
    <p:extLst>
      <p:ext uri="{BB962C8B-B14F-4D97-AF65-F5344CB8AC3E}">
        <p14:creationId xmlns:p14="http://schemas.microsoft.com/office/powerpoint/2010/main" val="172943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3" grpId="0"/>
      <p:bldP spid="28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Types of Power Supply Units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CTHASOPL</a:t>
            </a:r>
            <a:r>
              <a:rPr lang="en-PH" dirty="0"/>
              <a:t>	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D301DAB-5C25-A253-3DED-D4E65A953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7" y="3556000"/>
            <a:ext cx="3762737" cy="1925463"/>
          </a:xfrm>
          <a:prstGeom prst="rect">
            <a:avLst/>
          </a:prstGeom>
        </p:spPr>
      </p:pic>
      <p:pic>
        <p:nvPicPr>
          <p:cNvPr id="13" name="Picture 1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DF2B5CE-047B-38A8-F55F-D3AA122B3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41" y="2712027"/>
            <a:ext cx="3078017" cy="3078017"/>
          </a:xfrm>
          <a:prstGeom prst="rect">
            <a:avLst/>
          </a:prstGeom>
        </p:spPr>
      </p:pic>
      <p:pic>
        <p:nvPicPr>
          <p:cNvPr id="15" name="Picture 1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A21017B-5A17-ADEB-ED2F-5AAD3F489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245" y="1209797"/>
            <a:ext cx="3864648" cy="25148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330C7C-FBAE-786E-4111-E360F75643BC}"/>
              </a:ext>
            </a:extLst>
          </p:cNvPr>
          <p:cNvSpPr txBox="1"/>
          <p:nvPr/>
        </p:nvSpPr>
        <p:spPr>
          <a:xfrm>
            <a:off x="1295557" y="3059830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b="1" dirty="0"/>
              <a:t>Non-modular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685043-B946-977F-06F4-8ACF2FF0F461}"/>
              </a:ext>
            </a:extLst>
          </p:cNvPr>
          <p:cNvSpPr txBox="1"/>
          <p:nvPr/>
        </p:nvSpPr>
        <p:spPr>
          <a:xfrm>
            <a:off x="9245800" y="5541499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b="1" dirty="0"/>
              <a:t>Modular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1FC4FE-FB8C-112C-9413-D8CD1E745D42}"/>
              </a:ext>
            </a:extLst>
          </p:cNvPr>
          <p:cNvSpPr txBox="1"/>
          <p:nvPr/>
        </p:nvSpPr>
        <p:spPr>
          <a:xfrm>
            <a:off x="5464975" y="3991189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b="1" dirty="0"/>
              <a:t>Semi-modular</a:t>
            </a:r>
          </a:p>
        </p:txBody>
      </p:sp>
    </p:spTree>
    <p:extLst>
      <p:ext uri="{BB962C8B-B14F-4D97-AF65-F5344CB8AC3E}">
        <p14:creationId xmlns:p14="http://schemas.microsoft.com/office/powerpoint/2010/main" val="2982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02"/>
            <a:ext cx="9144000" cy="855727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Power Rating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CTHASOPL</a:t>
            </a:r>
            <a:r>
              <a:rPr lang="en-PH" dirty="0"/>
              <a:t>	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E74A907C-1A51-645A-55C7-D9E6447BA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5067"/>
            <a:ext cx="9144000" cy="4694436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Calibri (Body)"/>
              </a:rPr>
              <a:t>The power rating indicates the maximum power in watts the PSU can provide to a computer syste</a:t>
            </a:r>
            <a:r>
              <a:rPr lang="en-US" dirty="0">
                <a:latin typeface="Calibri (Body)"/>
              </a:rPr>
              <a:t>m</a:t>
            </a:r>
            <a:r>
              <a:rPr lang="en-US" b="0" i="0" dirty="0">
                <a:effectLst/>
                <a:latin typeface="Calibri (Body)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Calibri (Body)"/>
              </a:rPr>
              <a:t>If a computer system needs 500 watts, the power supply needed for that system should have a power rating greater than 500 watts.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Calibri (Body)"/>
              </a:rPr>
              <a:t>Having a power supply rated at 1000 watts does not mean that it will always pull 1000 watts from the wall. It only provides the power that computer system is actually pulling.</a:t>
            </a:r>
            <a:endParaRPr lang="en-US" dirty="0">
              <a:latin typeface="Calibri (Body)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PH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991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1052</TotalTime>
  <Words>416</Words>
  <Application>Microsoft Office PowerPoint</Application>
  <PresentationFormat>Widescreen</PresentationFormat>
  <Paragraphs>62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Wingdings</vt:lpstr>
      <vt:lpstr>Office Theme</vt:lpstr>
      <vt:lpstr>Power Supply Unit</vt:lpstr>
      <vt:lpstr>Power Supply Unit</vt:lpstr>
      <vt:lpstr>What is a Power Supply Unit?</vt:lpstr>
      <vt:lpstr>How do you know if it is a good power supply?</vt:lpstr>
      <vt:lpstr>80 Plus Rating</vt:lpstr>
      <vt:lpstr>80 Plus Rating</vt:lpstr>
      <vt:lpstr>80 Plus Rating</vt:lpstr>
      <vt:lpstr>Types of Power Supply Units</vt:lpstr>
      <vt:lpstr>Power Rating</vt:lpstr>
      <vt:lpstr>Precaution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96</cp:revision>
  <dcterms:created xsi:type="dcterms:W3CDTF">2022-05-11T03:47:05Z</dcterms:created>
  <dcterms:modified xsi:type="dcterms:W3CDTF">2023-01-22T08:11:08Z</dcterms:modified>
</cp:coreProperties>
</file>