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3" r:id="rId3"/>
    <p:sldId id="268" r:id="rId4"/>
    <p:sldId id="270" r:id="rId5"/>
    <p:sldId id="271" r:id="rId6"/>
    <p:sldId id="275" r:id="rId7"/>
    <p:sldId id="276" r:id="rId8"/>
    <p:sldId id="278" r:id="rId9"/>
    <p:sldId id="266" r:id="rId10"/>
    <p:sldId id="274" r:id="rId11"/>
    <p:sldId id="273" r:id="rId12"/>
    <p:sldId id="267" r:id="rId13"/>
    <p:sldId id="287" r:id="rId14"/>
    <p:sldId id="281" r:id="rId15"/>
    <p:sldId id="280" r:id="rId16"/>
    <p:sldId id="279" r:id="rId17"/>
    <p:sldId id="288" r:id="rId18"/>
    <p:sldId id="286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9"/>
    <p:restoredTop sz="93399" autoAdjust="0"/>
  </p:normalViewPr>
  <p:slideViewPr>
    <p:cSldViewPr snapToGrid="0">
      <p:cViewPr>
        <p:scale>
          <a:sx n="152" d="100"/>
          <a:sy n="152" d="100"/>
        </p:scale>
        <p:origin x="4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svg"/><Relationship Id="rId5" Type="http://schemas.openxmlformats.org/officeDocument/2006/relationships/image" Target="../media/image12.sv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svg"/><Relationship Id="rId5" Type="http://schemas.openxmlformats.org/officeDocument/2006/relationships/image" Target="../media/image12.sv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svg"/><Relationship Id="rId5" Type="http://schemas.openxmlformats.org/officeDocument/2006/relationships/image" Target="../media/image12.sv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7.svg"/><Relationship Id="rId5" Type="http://schemas.openxmlformats.org/officeDocument/2006/relationships/image" Target="../media/image12.sv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SQL Join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F70B59-8EA8-E4EC-AC55-DA805B1A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71140-94FB-3E9A-7AE1-9DD0E549E143}"/>
              </a:ext>
            </a:extLst>
          </p:cNvPr>
          <p:cNvGrpSpPr/>
          <p:nvPr/>
        </p:nvGrpSpPr>
        <p:grpSpPr>
          <a:xfrm>
            <a:off x="7570140" y="3565948"/>
            <a:ext cx="3240000" cy="3240000"/>
            <a:chOff x="5402573" y="3681534"/>
            <a:chExt cx="3240000" cy="32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45EA06-D050-81A9-3485-B3141314C380}"/>
                </a:ext>
              </a:extLst>
            </p:cNvPr>
            <p:cNvSpPr>
              <a:spLocks/>
            </p:cNvSpPr>
            <p:nvPr/>
          </p:nvSpPr>
          <p:spPr>
            <a:xfrm>
              <a:off x="5402573" y="3681534"/>
              <a:ext cx="3240000" cy="324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Badge 1 with solid fill">
              <a:extLst>
                <a:ext uri="{FF2B5EF4-FFF2-40B4-BE49-F238E27FC236}">
                  <a16:creationId xmlns:a16="http://schemas.microsoft.com/office/drawing/2014/main" id="{00B9A572-24B8-8FB0-F832-52EFD4F19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682" y="4058589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Badge 3 with solid fill">
              <a:extLst>
                <a:ext uri="{FF2B5EF4-FFF2-40B4-BE49-F238E27FC236}">
                  <a16:creationId xmlns:a16="http://schemas.microsoft.com/office/drawing/2014/main" id="{D3CDA068-F893-F9DF-5E46-802B93499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1073" y="571311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dge with solid fill">
              <a:extLst>
                <a:ext uri="{FF2B5EF4-FFF2-40B4-BE49-F238E27FC236}">
                  <a16:creationId xmlns:a16="http://schemas.microsoft.com/office/drawing/2014/main" id="{80DF28CE-805B-0E64-34F8-4A3EC5F4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4682" y="4873066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7D449D80-A7E3-2888-CD3F-0A5DF8ECE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08427" y="471678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16C10C8-E6C0-B618-D345-FA703EF09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3412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3E23F6-543F-8903-A05E-E65711296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70875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27" name="Content Placeholder 2" descr="Old Key with solid fill">
            <a:extLst>
              <a:ext uri="{FF2B5EF4-FFF2-40B4-BE49-F238E27FC236}">
                <a16:creationId xmlns:a16="http://schemas.microsoft.com/office/drawing/2014/main" id="{04588F40-1812-6E4A-3D62-B1D7319A2D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28" name="Content Placeholder 2" descr="Old Key with solid fill">
            <a:extLst>
              <a:ext uri="{FF2B5EF4-FFF2-40B4-BE49-F238E27FC236}">
                <a16:creationId xmlns:a16="http://schemas.microsoft.com/office/drawing/2014/main" id="{ACBD28F8-7D07-1BED-8D6C-68F87AC9AB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C6F36-108E-E585-A463-EF3DCDCD4DA6}"/>
              </a:ext>
            </a:extLst>
          </p:cNvPr>
          <p:cNvSpPr/>
          <p:nvPr/>
        </p:nvSpPr>
        <p:spPr>
          <a:xfrm>
            <a:off x="4202206" y="762878"/>
            <a:ext cx="1893794" cy="265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042CA-8DF3-EA00-5FED-E7C7FE7B9C27}"/>
              </a:ext>
            </a:extLst>
          </p:cNvPr>
          <p:cNvSpPr/>
          <p:nvPr/>
        </p:nvSpPr>
        <p:spPr>
          <a:xfrm>
            <a:off x="6440467" y="852332"/>
            <a:ext cx="1780507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4BD834-772E-5C7A-403E-B624141FFC30}"/>
              </a:ext>
            </a:extLst>
          </p:cNvPr>
          <p:cNvGrpSpPr/>
          <p:nvPr/>
        </p:nvGrpSpPr>
        <p:grpSpPr>
          <a:xfrm>
            <a:off x="1601843" y="3565948"/>
            <a:ext cx="3240000" cy="3240000"/>
            <a:chOff x="1601843" y="3565948"/>
            <a:chExt cx="3240000" cy="3240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2CE8B2-BB0C-D5BF-484F-00DB83986932}"/>
                </a:ext>
              </a:extLst>
            </p:cNvPr>
            <p:cNvGrpSpPr/>
            <p:nvPr/>
          </p:nvGrpSpPr>
          <p:grpSpPr>
            <a:xfrm>
              <a:off x="1601843" y="3565948"/>
              <a:ext cx="3240000" cy="3240000"/>
              <a:chOff x="407031" y="3361891"/>
              <a:chExt cx="3240000" cy="3240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8FF98E9-3D59-047B-984D-E505B65791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7031" y="3361891"/>
                <a:ext cx="3240000" cy="3240000"/>
              </a:xfrm>
              <a:prstGeom prst="ellipse">
                <a:avLst/>
              </a:prstGeom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" name="Graphic 2" descr="Badge 1 with solid fill">
                <a:extLst>
                  <a:ext uri="{FF2B5EF4-FFF2-40B4-BE49-F238E27FC236}">
                    <a16:creationId xmlns:a16="http://schemas.microsoft.com/office/drawing/2014/main" id="{CB6B2592-7A38-563C-39E8-6CC3C6816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3032" y="37566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Badge 3 with solid fill">
                <a:extLst>
                  <a:ext uri="{FF2B5EF4-FFF2-40B4-BE49-F238E27FC236}">
                    <a16:creationId xmlns:a16="http://schemas.microsoft.com/office/drawing/2014/main" id="{45DA62E6-2A3F-2A17-74E0-8299BDACF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59423" y="54111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Badge with solid fill">
                <a:extLst>
                  <a:ext uri="{FF2B5EF4-FFF2-40B4-BE49-F238E27FC236}">
                    <a16:creationId xmlns:a16="http://schemas.microsoft.com/office/drawing/2014/main" id="{9D89D646-9589-3B86-0CC2-B360ED65D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53032" y="457114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7E51B9-0E41-38D6-ABBD-AD5FC55900CB}"/>
                </a:ext>
              </a:extLst>
            </p:cNvPr>
            <p:cNvSpPr/>
            <p:nvPr/>
          </p:nvSpPr>
          <p:spPr>
            <a:xfrm>
              <a:off x="2053845" y="4757480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19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0E4BE1-CDB4-9BDD-9C5B-E4207C63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07AFEC6-4E7F-6A74-2989-D51FC268219A}"/>
              </a:ext>
            </a:extLst>
          </p:cNvPr>
          <p:cNvGrpSpPr/>
          <p:nvPr/>
        </p:nvGrpSpPr>
        <p:grpSpPr>
          <a:xfrm>
            <a:off x="7570140" y="3565948"/>
            <a:ext cx="3240000" cy="3240000"/>
            <a:chOff x="5402573" y="3681534"/>
            <a:chExt cx="3240000" cy="324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6FA86A-3415-B106-4E39-58A8A468424A}"/>
                </a:ext>
              </a:extLst>
            </p:cNvPr>
            <p:cNvSpPr>
              <a:spLocks/>
            </p:cNvSpPr>
            <p:nvPr/>
          </p:nvSpPr>
          <p:spPr>
            <a:xfrm>
              <a:off x="5402573" y="3681534"/>
              <a:ext cx="3240000" cy="324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 descr="Badge 1 with solid fill">
              <a:extLst>
                <a:ext uri="{FF2B5EF4-FFF2-40B4-BE49-F238E27FC236}">
                  <a16:creationId xmlns:a16="http://schemas.microsoft.com/office/drawing/2014/main" id="{DE43758B-EE50-C823-27F3-F5D6E9B07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94682" y="4058589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Badge 3 with solid fill">
              <a:extLst>
                <a:ext uri="{FF2B5EF4-FFF2-40B4-BE49-F238E27FC236}">
                  <a16:creationId xmlns:a16="http://schemas.microsoft.com/office/drawing/2014/main" id="{47B9B724-A507-15B3-5885-C9AC32DF4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1073" y="571311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dge with solid fill">
              <a:extLst>
                <a:ext uri="{FF2B5EF4-FFF2-40B4-BE49-F238E27FC236}">
                  <a16:creationId xmlns:a16="http://schemas.microsoft.com/office/drawing/2014/main" id="{BD2C4170-684E-1086-4916-31F7510B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4682" y="4873066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F895C7E2-645F-7CA3-D209-61B9973DB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08427" y="4716782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1691AF-166E-DEC0-CD5B-3689C8FE8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55880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E2F778-B2DA-EEB6-AF4D-3286AD19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17221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21" name="Content Placeholder 2" descr="Old Key with solid fill">
            <a:extLst>
              <a:ext uri="{FF2B5EF4-FFF2-40B4-BE49-F238E27FC236}">
                <a16:creationId xmlns:a16="http://schemas.microsoft.com/office/drawing/2014/main" id="{7CCDA457-5C43-D40B-F62D-BFDCBE12A5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22" name="Content Placeholder 2" descr="Old Key with solid fill">
            <a:extLst>
              <a:ext uri="{FF2B5EF4-FFF2-40B4-BE49-F238E27FC236}">
                <a16:creationId xmlns:a16="http://schemas.microsoft.com/office/drawing/2014/main" id="{5C00BF18-2796-A27B-2C00-F9BC9B758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6E0C98-FA90-C67A-5157-AE40D34B98E4}"/>
              </a:ext>
            </a:extLst>
          </p:cNvPr>
          <p:cNvSpPr/>
          <p:nvPr/>
        </p:nvSpPr>
        <p:spPr>
          <a:xfrm>
            <a:off x="4202206" y="762878"/>
            <a:ext cx="1893794" cy="265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7E7E75-1B7E-D29D-C683-EF51BC6718AA}"/>
              </a:ext>
            </a:extLst>
          </p:cNvPr>
          <p:cNvSpPr/>
          <p:nvPr/>
        </p:nvSpPr>
        <p:spPr>
          <a:xfrm>
            <a:off x="6440467" y="852332"/>
            <a:ext cx="1780507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5387AB-AE0A-9904-2102-ED5233CC091A}"/>
              </a:ext>
            </a:extLst>
          </p:cNvPr>
          <p:cNvGrpSpPr/>
          <p:nvPr/>
        </p:nvGrpSpPr>
        <p:grpSpPr>
          <a:xfrm>
            <a:off x="1406976" y="3544174"/>
            <a:ext cx="3240000" cy="3240000"/>
            <a:chOff x="1601843" y="3565948"/>
            <a:chExt cx="3240000" cy="3240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F98CA11-3D9E-D887-B58E-D48161882FBC}"/>
                </a:ext>
              </a:extLst>
            </p:cNvPr>
            <p:cNvGrpSpPr/>
            <p:nvPr/>
          </p:nvGrpSpPr>
          <p:grpSpPr>
            <a:xfrm>
              <a:off x="1601843" y="3565948"/>
              <a:ext cx="3240000" cy="3240000"/>
              <a:chOff x="407031" y="3361891"/>
              <a:chExt cx="3240000" cy="32400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AE42E50-6E0D-9DA3-A109-FB1DE4485F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7031" y="3361891"/>
                <a:ext cx="3240000" cy="3240000"/>
              </a:xfrm>
              <a:prstGeom prst="ellipse">
                <a:avLst/>
              </a:prstGeom>
              <a:solidFill>
                <a:schemeClr val="lt1">
                  <a:hueOff val="0"/>
                  <a:satOff val="0"/>
                  <a:lumOff val="0"/>
                  <a:alpha val="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" name="Graphic 2" descr="Badge 1 with solid fill">
                <a:extLst>
                  <a:ext uri="{FF2B5EF4-FFF2-40B4-BE49-F238E27FC236}">
                    <a16:creationId xmlns:a16="http://schemas.microsoft.com/office/drawing/2014/main" id="{2754A297-F508-8DC9-1665-4F1B402B9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3032" y="37566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Graphic 4" descr="Badge 3 with solid fill">
                <a:extLst>
                  <a:ext uri="{FF2B5EF4-FFF2-40B4-BE49-F238E27FC236}">
                    <a16:creationId xmlns:a16="http://schemas.microsoft.com/office/drawing/2014/main" id="{DD80C0C8-2DED-B1A0-64E2-33BFD9CF2A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59423" y="54111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phic 5" descr="Badge with solid fill">
                <a:extLst>
                  <a:ext uri="{FF2B5EF4-FFF2-40B4-BE49-F238E27FC236}">
                    <a16:creationId xmlns:a16="http://schemas.microsoft.com/office/drawing/2014/main" id="{8E509859-C586-36A9-9F2C-31945E440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53032" y="457114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F6FA45-A644-0AAB-F133-260B365507A0}"/>
                </a:ext>
              </a:extLst>
            </p:cNvPr>
            <p:cNvSpPr/>
            <p:nvPr/>
          </p:nvSpPr>
          <p:spPr>
            <a:xfrm>
              <a:off x="2053845" y="4757480"/>
              <a:ext cx="914400" cy="9144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2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20273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3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-0.19206 -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5BF880-35AD-30C7-9C69-00850269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73C1D6-9AE9-C7EF-B1A4-71E24F91D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54122"/>
              </p:ext>
            </p:extLst>
          </p:nvPr>
        </p:nvGraphicFramePr>
        <p:xfrm>
          <a:off x="347682" y="133401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1F10B7-39FE-F644-D426-53E15422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52476"/>
              </p:ext>
            </p:extLst>
          </p:nvPr>
        </p:nvGraphicFramePr>
        <p:xfrm>
          <a:off x="6440467" y="133401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8" name="Content Placeholder 2" descr="Old Key with solid fill">
            <a:extLst>
              <a:ext uri="{FF2B5EF4-FFF2-40B4-BE49-F238E27FC236}">
                <a16:creationId xmlns:a16="http://schemas.microsoft.com/office/drawing/2014/main" id="{FF8D6DB6-3160-AC2C-9C14-36FB5AEC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504862"/>
            <a:ext cx="360000" cy="360000"/>
          </a:xfrm>
          <a:prstGeom prst="rect">
            <a:avLst/>
          </a:prstGeom>
        </p:spPr>
      </p:pic>
      <p:pic>
        <p:nvPicPr>
          <p:cNvPr id="9" name="Content Placeholder 2" descr="Old Key with solid fill">
            <a:extLst>
              <a:ext uri="{FF2B5EF4-FFF2-40B4-BE49-F238E27FC236}">
                <a16:creationId xmlns:a16="http://schemas.microsoft.com/office/drawing/2014/main" id="{3E0CB4B5-A02E-267B-E6A8-BFC7EF01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7" y="590923"/>
            <a:ext cx="360000" cy="360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0C3C51-C3C9-0202-CDA0-29F0E70E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11612"/>
              </p:ext>
            </p:extLst>
          </p:nvPr>
        </p:nvGraphicFramePr>
        <p:xfrm>
          <a:off x="2236156" y="3913607"/>
          <a:ext cx="7719688" cy="221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1630568210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2124054830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A6709D-89F8-1472-5E0B-1991F51335A3}"/>
              </a:ext>
            </a:extLst>
          </p:cNvPr>
          <p:cNvSpPr/>
          <p:nvPr/>
        </p:nvSpPr>
        <p:spPr>
          <a:xfrm>
            <a:off x="347682" y="864862"/>
            <a:ext cx="5748318" cy="4798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00304-3FB7-29C8-300C-BBC7C69F7EC6}"/>
              </a:ext>
            </a:extLst>
          </p:cNvPr>
          <p:cNvSpPr/>
          <p:nvPr/>
        </p:nvSpPr>
        <p:spPr>
          <a:xfrm>
            <a:off x="6440467" y="2113808"/>
            <a:ext cx="5403849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34D4D-643D-AEF9-245A-6227A691F824}"/>
              </a:ext>
            </a:extLst>
          </p:cNvPr>
          <p:cNvSpPr/>
          <p:nvPr/>
        </p:nvSpPr>
        <p:spPr>
          <a:xfrm>
            <a:off x="2236156" y="4307390"/>
            <a:ext cx="7719688" cy="4142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95006-1CC8-11E1-491A-F8E326678D7F}"/>
              </a:ext>
            </a:extLst>
          </p:cNvPr>
          <p:cNvSpPr/>
          <p:nvPr/>
        </p:nvSpPr>
        <p:spPr>
          <a:xfrm>
            <a:off x="347682" y="1356401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90E85-F2D0-41A5-21B1-50E98AAD790D}"/>
              </a:ext>
            </a:extLst>
          </p:cNvPr>
          <p:cNvSpPr/>
          <p:nvPr/>
        </p:nvSpPr>
        <p:spPr>
          <a:xfrm>
            <a:off x="6443682" y="1573417"/>
            <a:ext cx="5400634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F2C6A-F13B-8FE2-300D-83D689687458}"/>
              </a:ext>
            </a:extLst>
          </p:cNvPr>
          <p:cNvSpPr/>
          <p:nvPr/>
        </p:nvSpPr>
        <p:spPr>
          <a:xfrm>
            <a:off x="2236155" y="4769235"/>
            <a:ext cx="7719687" cy="4288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F10E7-02F1-5CB1-5D02-E5AC2D8F8621}"/>
              </a:ext>
            </a:extLst>
          </p:cNvPr>
          <p:cNvSpPr/>
          <p:nvPr/>
        </p:nvSpPr>
        <p:spPr>
          <a:xfrm>
            <a:off x="347682" y="1797748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89F007-EBDB-17A6-ABA2-4AB578544B9D}"/>
              </a:ext>
            </a:extLst>
          </p:cNvPr>
          <p:cNvSpPr/>
          <p:nvPr/>
        </p:nvSpPr>
        <p:spPr>
          <a:xfrm>
            <a:off x="2236154" y="5207102"/>
            <a:ext cx="7719687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A1A0D-2810-7B53-FAA2-8C8296185B7B}"/>
              </a:ext>
            </a:extLst>
          </p:cNvPr>
          <p:cNvSpPr/>
          <p:nvPr/>
        </p:nvSpPr>
        <p:spPr>
          <a:xfrm>
            <a:off x="347682" y="2267227"/>
            <a:ext cx="5748318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7B1398-40CC-B44B-9EB8-46F262EBF7FD}"/>
              </a:ext>
            </a:extLst>
          </p:cNvPr>
          <p:cNvSpPr/>
          <p:nvPr/>
        </p:nvSpPr>
        <p:spPr>
          <a:xfrm>
            <a:off x="6443682" y="1011687"/>
            <a:ext cx="5400634" cy="51413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F3ED39-EAFF-E4FA-8FE9-E9317A570089}"/>
              </a:ext>
            </a:extLst>
          </p:cNvPr>
          <p:cNvSpPr/>
          <p:nvPr/>
        </p:nvSpPr>
        <p:spPr>
          <a:xfrm>
            <a:off x="2236154" y="5683526"/>
            <a:ext cx="7719686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587FF6-368C-149B-E19A-9077F1357764}"/>
              </a:ext>
            </a:extLst>
          </p:cNvPr>
          <p:cNvSpPr txBox="1">
            <a:spLocks/>
          </p:cNvSpPr>
          <p:nvPr/>
        </p:nvSpPr>
        <p:spPr>
          <a:xfrm>
            <a:off x="5359866" y="3451287"/>
            <a:ext cx="1326160" cy="4890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8096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89168-F0F4-9014-A23E-9C1504114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6E14-E8F1-19FF-6E32-D24F124E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D7B9-DD2B-FF7B-CF5B-30229470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1001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500" dirty="0"/>
              <a:t>Shows the full left table but the only the common items from the right table. </a:t>
            </a:r>
          </a:p>
          <a:p>
            <a:pPr marL="0" indent="0">
              <a:buNone/>
            </a:pP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34543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82367C-195F-4F15-6455-94606A71E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23DABBA-63A7-EC18-C322-94C1E04B0E3A}"/>
              </a:ext>
            </a:extLst>
          </p:cNvPr>
          <p:cNvSpPr>
            <a:spLocks/>
          </p:cNvSpPr>
          <p:nvPr/>
        </p:nvSpPr>
        <p:spPr>
          <a:xfrm>
            <a:off x="5309225" y="3524003"/>
            <a:ext cx="3240000" cy="3240000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89D7554C-5213-5EB0-7EFE-A82BE2F9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334" y="3901058"/>
            <a:ext cx="914400" cy="914400"/>
          </a:xfrm>
          <a:prstGeom prst="rect">
            <a:avLst/>
          </a:prstGeom>
        </p:spPr>
      </p:pic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E082B625-400D-5DD2-8747-1F7317A19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725" y="5555579"/>
            <a:ext cx="914400" cy="9144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2655C023-CE71-BDD6-76F3-BA24AAFF2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1334" y="4715535"/>
            <a:ext cx="914400" cy="91440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5A4E25ED-78D4-F7C4-B87C-047DFBB51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5079" y="455925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30FBE-F6CE-CEBE-21A3-68C62C742297}"/>
              </a:ext>
            </a:extLst>
          </p:cNvPr>
          <p:cNvGraphicFramePr>
            <a:graphicFrameLocks noGrp="1"/>
          </p:cNvGraphicFramePr>
          <p:nvPr/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93DBA-CD59-5295-B7EB-E307B34D7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35875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21" name="Content Placeholder 2" descr="Old Key with solid fill">
            <a:extLst>
              <a:ext uri="{FF2B5EF4-FFF2-40B4-BE49-F238E27FC236}">
                <a16:creationId xmlns:a16="http://schemas.microsoft.com/office/drawing/2014/main" id="{1E914901-DD06-1F3A-2B3F-2679827210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22" name="Content Placeholder 2" descr="Old Key with solid fill">
            <a:extLst>
              <a:ext uri="{FF2B5EF4-FFF2-40B4-BE49-F238E27FC236}">
                <a16:creationId xmlns:a16="http://schemas.microsoft.com/office/drawing/2014/main" id="{F1B7489F-4F02-F2F5-82A3-18587A5EE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736585E-69C7-6686-138E-656AD0962A81}"/>
              </a:ext>
            </a:extLst>
          </p:cNvPr>
          <p:cNvSpPr/>
          <p:nvPr/>
        </p:nvSpPr>
        <p:spPr>
          <a:xfrm>
            <a:off x="4202206" y="762878"/>
            <a:ext cx="1893794" cy="265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D25D8-C813-021C-5B07-996AA3C31ADE}"/>
              </a:ext>
            </a:extLst>
          </p:cNvPr>
          <p:cNvSpPr/>
          <p:nvPr/>
        </p:nvSpPr>
        <p:spPr>
          <a:xfrm>
            <a:off x="6440467" y="852332"/>
            <a:ext cx="1780507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6FCD67-A6A4-8BC5-820A-148AA9256E1E}"/>
              </a:ext>
            </a:extLst>
          </p:cNvPr>
          <p:cNvGrpSpPr/>
          <p:nvPr/>
        </p:nvGrpSpPr>
        <p:grpSpPr>
          <a:xfrm>
            <a:off x="3942823" y="3524003"/>
            <a:ext cx="3240000" cy="3240000"/>
            <a:chOff x="407031" y="3361891"/>
            <a:chExt cx="3240000" cy="324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9BE661-4698-3DD0-E730-5E3124DF7417}"/>
                </a:ext>
              </a:extLst>
            </p:cNvPr>
            <p:cNvSpPr>
              <a:spLocks/>
            </p:cNvSpPr>
            <p:nvPr/>
          </p:nvSpPr>
          <p:spPr>
            <a:xfrm>
              <a:off x="407031" y="3361891"/>
              <a:ext cx="3240000" cy="3240000"/>
            </a:xfrm>
            <a:prstGeom prst="ellipse">
              <a:avLst/>
            </a:prstGeom>
            <a:solidFill>
              <a:srgbClr val="92D050">
                <a:alpha val="80000"/>
              </a:srgb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 descr="Badge 1 with solid fill">
              <a:extLst>
                <a:ext uri="{FF2B5EF4-FFF2-40B4-BE49-F238E27FC236}">
                  <a16:creationId xmlns:a16="http://schemas.microsoft.com/office/drawing/2014/main" id="{1A3643D0-2C28-C873-3534-637CA7FE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032" y="3756664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Badge 3 with solid fill">
              <a:extLst>
                <a:ext uri="{FF2B5EF4-FFF2-40B4-BE49-F238E27FC236}">
                  <a16:creationId xmlns:a16="http://schemas.microsoft.com/office/drawing/2014/main" id="{85F96CAB-843D-F4F0-E3E1-13806954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9423" y="541118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Badge with solid fill">
              <a:extLst>
                <a:ext uri="{FF2B5EF4-FFF2-40B4-BE49-F238E27FC236}">
                  <a16:creationId xmlns:a16="http://schemas.microsoft.com/office/drawing/2014/main" id="{F1A084E6-4FDE-9656-435E-4D2308579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3032" y="4571141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AF6A41DC-AF06-E58D-08D8-809637E4C495}"/>
              </a:ext>
            </a:extLst>
          </p:cNvPr>
          <p:cNvSpPr/>
          <p:nvPr/>
        </p:nvSpPr>
        <p:spPr>
          <a:xfrm>
            <a:off x="4394825" y="4715535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634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D54B1D-D593-FC80-E0A7-5F305F316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with white text&#10;&#10;Description automatically generated">
            <a:extLst>
              <a:ext uri="{FF2B5EF4-FFF2-40B4-BE49-F238E27FC236}">
                <a16:creationId xmlns:a16="http://schemas.microsoft.com/office/drawing/2014/main" id="{74B6A694-9BE0-39A4-B606-5CE2B616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0" y="1269000"/>
            <a:ext cx="113184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FC3EEC-B9F1-7F1E-5E2C-94826422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929949-0195-827D-A166-6267D34E6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02826"/>
              </p:ext>
            </p:extLst>
          </p:nvPr>
        </p:nvGraphicFramePr>
        <p:xfrm>
          <a:off x="347682" y="133401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097EDD-0D1F-681E-7789-F8254E65FB92}"/>
              </a:ext>
            </a:extLst>
          </p:cNvPr>
          <p:cNvGraphicFramePr>
            <a:graphicFrameLocks noGrp="1"/>
          </p:cNvGraphicFramePr>
          <p:nvPr/>
        </p:nvGraphicFramePr>
        <p:xfrm>
          <a:off x="6440467" y="133401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8" name="Content Placeholder 2" descr="Old Key with solid fill">
            <a:extLst>
              <a:ext uri="{FF2B5EF4-FFF2-40B4-BE49-F238E27FC236}">
                <a16:creationId xmlns:a16="http://schemas.microsoft.com/office/drawing/2014/main" id="{357C330B-3BF3-236D-E364-4C6E3ABD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504862"/>
            <a:ext cx="360000" cy="360000"/>
          </a:xfrm>
          <a:prstGeom prst="rect">
            <a:avLst/>
          </a:prstGeom>
        </p:spPr>
      </p:pic>
      <p:pic>
        <p:nvPicPr>
          <p:cNvPr id="9" name="Content Placeholder 2" descr="Old Key with solid fill">
            <a:extLst>
              <a:ext uri="{FF2B5EF4-FFF2-40B4-BE49-F238E27FC236}">
                <a16:creationId xmlns:a16="http://schemas.microsoft.com/office/drawing/2014/main" id="{9BDB50C8-CA40-FD2A-C063-1FAD29AA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7" y="590923"/>
            <a:ext cx="360000" cy="360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203BDC-DD99-7449-5A04-F59876051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27650"/>
              </p:ext>
            </p:extLst>
          </p:nvPr>
        </p:nvGraphicFramePr>
        <p:xfrm>
          <a:off x="2236156" y="3913607"/>
          <a:ext cx="7719688" cy="267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1630568210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2124054830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871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437901-1ED3-85D7-8D2B-CAD580109F56}"/>
              </a:ext>
            </a:extLst>
          </p:cNvPr>
          <p:cNvSpPr/>
          <p:nvPr/>
        </p:nvSpPr>
        <p:spPr>
          <a:xfrm>
            <a:off x="347682" y="864862"/>
            <a:ext cx="5748318" cy="4798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21B5B-8199-B65C-1F7E-1C2952DC3CF3}"/>
              </a:ext>
            </a:extLst>
          </p:cNvPr>
          <p:cNvSpPr/>
          <p:nvPr/>
        </p:nvSpPr>
        <p:spPr>
          <a:xfrm>
            <a:off x="6440467" y="2113808"/>
            <a:ext cx="5403849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C1ACF-25F6-7365-D88C-5B5DE374BB48}"/>
              </a:ext>
            </a:extLst>
          </p:cNvPr>
          <p:cNvSpPr/>
          <p:nvPr/>
        </p:nvSpPr>
        <p:spPr>
          <a:xfrm>
            <a:off x="2236156" y="4307390"/>
            <a:ext cx="7719688" cy="4142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DC401-2663-78B5-F4BB-10F01AFE366E}"/>
              </a:ext>
            </a:extLst>
          </p:cNvPr>
          <p:cNvSpPr/>
          <p:nvPr/>
        </p:nvSpPr>
        <p:spPr>
          <a:xfrm>
            <a:off x="347682" y="1356401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191DD-00BB-B9F4-325A-D2870EE3AD8D}"/>
              </a:ext>
            </a:extLst>
          </p:cNvPr>
          <p:cNvSpPr/>
          <p:nvPr/>
        </p:nvSpPr>
        <p:spPr>
          <a:xfrm>
            <a:off x="6443682" y="1573417"/>
            <a:ext cx="5400634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96CFE-E17E-3CF5-C969-228B0CF3E9B7}"/>
              </a:ext>
            </a:extLst>
          </p:cNvPr>
          <p:cNvSpPr/>
          <p:nvPr/>
        </p:nvSpPr>
        <p:spPr>
          <a:xfrm>
            <a:off x="2236155" y="4769235"/>
            <a:ext cx="7719687" cy="4288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B3CC3E-9DE7-6844-33B8-1F68FBC0FBEA}"/>
              </a:ext>
            </a:extLst>
          </p:cNvPr>
          <p:cNvSpPr/>
          <p:nvPr/>
        </p:nvSpPr>
        <p:spPr>
          <a:xfrm>
            <a:off x="347682" y="1797748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26B7A6-AB9F-A01D-988F-146AFB75BF16}"/>
              </a:ext>
            </a:extLst>
          </p:cNvPr>
          <p:cNvSpPr/>
          <p:nvPr/>
        </p:nvSpPr>
        <p:spPr>
          <a:xfrm>
            <a:off x="2236154" y="5207102"/>
            <a:ext cx="7719687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8418D-341B-112B-4D79-64AE1DBC278C}"/>
              </a:ext>
            </a:extLst>
          </p:cNvPr>
          <p:cNvSpPr/>
          <p:nvPr/>
        </p:nvSpPr>
        <p:spPr>
          <a:xfrm>
            <a:off x="347682" y="2267227"/>
            <a:ext cx="5748318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42D3E-686C-0974-CC41-2F155C3A848E}"/>
              </a:ext>
            </a:extLst>
          </p:cNvPr>
          <p:cNvSpPr/>
          <p:nvPr/>
        </p:nvSpPr>
        <p:spPr>
          <a:xfrm>
            <a:off x="6443682" y="1011687"/>
            <a:ext cx="5400634" cy="51413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2736D-1629-7897-8D7A-20324EF464C0}"/>
              </a:ext>
            </a:extLst>
          </p:cNvPr>
          <p:cNvSpPr/>
          <p:nvPr/>
        </p:nvSpPr>
        <p:spPr>
          <a:xfrm>
            <a:off x="2236154" y="5683526"/>
            <a:ext cx="7719686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EB459-8CB6-C881-5A67-409375D579D7}"/>
              </a:ext>
            </a:extLst>
          </p:cNvPr>
          <p:cNvSpPr/>
          <p:nvPr/>
        </p:nvSpPr>
        <p:spPr>
          <a:xfrm>
            <a:off x="347682" y="2732862"/>
            <a:ext cx="5748318" cy="4288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1EE9E1-BBE1-77A4-64A8-BD1D0EBCAE07}"/>
              </a:ext>
            </a:extLst>
          </p:cNvPr>
          <p:cNvSpPr/>
          <p:nvPr/>
        </p:nvSpPr>
        <p:spPr>
          <a:xfrm>
            <a:off x="2236154" y="6131997"/>
            <a:ext cx="7719686" cy="4288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790806-AF0E-76D6-5279-C4C718BF16C5}"/>
              </a:ext>
            </a:extLst>
          </p:cNvPr>
          <p:cNvSpPr txBox="1">
            <a:spLocks/>
          </p:cNvSpPr>
          <p:nvPr/>
        </p:nvSpPr>
        <p:spPr>
          <a:xfrm>
            <a:off x="5359866" y="3451287"/>
            <a:ext cx="1326160" cy="4890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1527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903F-35BA-2C09-029D-E779A3AD1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B751-E95B-C2FA-7755-19B8D603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3C76-AB95-F48D-40BC-247EA2781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1001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3600" dirty="0"/>
              <a:t>Shows the full right table but the only the common items from the left table</a:t>
            </a:r>
            <a:endParaRPr lang="en-US" sz="3600" dirty="0"/>
          </a:p>
          <a:p>
            <a:pPr marL="0" indent="0">
              <a:buNone/>
            </a:pPr>
            <a:endParaRPr lang="en-PH" sz="3500" dirty="0"/>
          </a:p>
        </p:txBody>
      </p:sp>
    </p:spTree>
    <p:extLst>
      <p:ext uri="{BB962C8B-B14F-4D97-AF65-F5344CB8AC3E}">
        <p14:creationId xmlns:p14="http://schemas.microsoft.com/office/powerpoint/2010/main" val="237713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59C68C-0AD7-81C4-338B-26CE1E7A5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9BC585E1-B7AF-6284-9F73-2D48C9B39F73}"/>
              </a:ext>
            </a:extLst>
          </p:cNvPr>
          <p:cNvSpPr>
            <a:spLocks/>
          </p:cNvSpPr>
          <p:nvPr/>
        </p:nvSpPr>
        <p:spPr>
          <a:xfrm>
            <a:off x="5309225" y="3524003"/>
            <a:ext cx="3240000" cy="3240000"/>
          </a:xfrm>
          <a:prstGeom prst="ellipse">
            <a:avLst/>
          </a:prstGeom>
          <a:solidFill>
            <a:srgbClr val="0070C0">
              <a:alpha val="7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DFDEB90D-82BF-9656-7419-A7322D0DB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334" y="3901058"/>
            <a:ext cx="914400" cy="914400"/>
          </a:xfrm>
          <a:prstGeom prst="rect">
            <a:avLst/>
          </a:prstGeom>
        </p:spPr>
      </p:pic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D213DFE2-D5D2-3DF1-67F1-01E9D070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725" y="5555579"/>
            <a:ext cx="914400" cy="9144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7209072D-BFC4-4034-962E-DFEF780EE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1334" y="4715535"/>
            <a:ext cx="914400" cy="914400"/>
          </a:xfrm>
          <a:prstGeom prst="rect">
            <a:avLst/>
          </a:prstGeom>
        </p:spPr>
      </p:pic>
      <p:pic>
        <p:nvPicPr>
          <p:cNvPr id="16" name="Graphic 15" descr="Badge 4 with solid fill">
            <a:extLst>
              <a:ext uri="{FF2B5EF4-FFF2-40B4-BE49-F238E27FC236}">
                <a16:creationId xmlns:a16="http://schemas.microsoft.com/office/drawing/2014/main" id="{ADEC057E-23F8-9D16-8F34-D179327D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5079" y="455925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4CF25B1-7FEB-E269-22E4-3FB0426AFC5F}"/>
              </a:ext>
            </a:extLst>
          </p:cNvPr>
          <p:cNvGraphicFramePr>
            <a:graphicFrameLocks noGrp="1"/>
          </p:cNvGraphicFramePr>
          <p:nvPr/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04E12F-D50C-CC4D-B146-F3325B21CEA9}"/>
              </a:ext>
            </a:extLst>
          </p:cNvPr>
          <p:cNvGraphicFramePr>
            <a:graphicFrameLocks noGrp="1"/>
          </p:cNvGraphicFramePr>
          <p:nvPr/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21" name="Content Placeholder 2" descr="Old Key with solid fill">
            <a:extLst>
              <a:ext uri="{FF2B5EF4-FFF2-40B4-BE49-F238E27FC236}">
                <a16:creationId xmlns:a16="http://schemas.microsoft.com/office/drawing/2014/main" id="{B8B9EE5E-49E4-B0A2-7237-DF1ABFFF55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22" name="Content Placeholder 2" descr="Old Key with solid fill">
            <a:extLst>
              <a:ext uri="{FF2B5EF4-FFF2-40B4-BE49-F238E27FC236}">
                <a16:creationId xmlns:a16="http://schemas.microsoft.com/office/drawing/2014/main" id="{F0FFEEC9-AC9D-5B13-FB17-C554CBA998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00767EA-B709-D84B-28BC-407B67599CEB}"/>
              </a:ext>
            </a:extLst>
          </p:cNvPr>
          <p:cNvSpPr/>
          <p:nvPr/>
        </p:nvSpPr>
        <p:spPr>
          <a:xfrm>
            <a:off x="4202206" y="762878"/>
            <a:ext cx="1893794" cy="265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A727B3-B27D-D5A5-DD0E-EEB313D4BA9E}"/>
              </a:ext>
            </a:extLst>
          </p:cNvPr>
          <p:cNvSpPr/>
          <p:nvPr/>
        </p:nvSpPr>
        <p:spPr>
          <a:xfrm>
            <a:off x="6440467" y="852332"/>
            <a:ext cx="1780507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47956E-AA11-1B11-32E4-E251C54B9016}"/>
              </a:ext>
            </a:extLst>
          </p:cNvPr>
          <p:cNvGrpSpPr/>
          <p:nvPr/>
        </p:nvGrpSpPr>
        <p:grpSpPr>
          <a:xfrm>
            <a:off x="3942823" y="3524003"/>
            <a:ext cx="3240000" cy="3240000"/>
            <a:chOff x="407031" y="3361891"/>
            <a:chExt cx="3240000" cy="324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F581D50-8473-BF95-03CC-F985D5937373}"/>
                </a:ext>
              </a:extLst>
            </p:cNvPr>
            <p:cNvSpPr>
              <a:spLocks/>
            </p:cNvSpPr>
            <p:nvPr/>
          </p:nvSpPr>
          <p:spPr>
            <a:xfrm>
              <a:off x="407031" y="3361891"/>
              <a:ext cx="3240000" cy="32400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 descr="Badge 1 with solid fill">
              <a:extLst>
                <a:ext uri="{FF2B5EF4-FFF2-40B4-BE49-F238E27FC236}">
                  <a16:creationId xmlns:a16="http://schemas.microsoft.com/office/drawing/2014/main" id="{B38A2477-0EEB-BBA7-695D-4347A730F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032" y="3756664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Badge 3 with solid fill">
              <a:extLst>
                <a:ext uri="{FF2B5EF4-FFF2-40B4-BE49-F238E27FC236}">
                  <a16:creationId xmlns:a16="http://schemas.microsoft.com/office/drawing/2014/main" id="{A6DECFEF-D537-2375-412A-B0B382361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9423" y="541118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Badge with solid fill">
              <a:extLst>
                <a:ext uri="{FF2B5EF4-FFF2-40B4-BE49-F238E27FC236}">
                  <a16:creationId xmlns:a16="http://schemas.microsoft.com/office/drawing/2014/main" id="{BAB2FEC5-F815-7B69-FE16-50C6E3ED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53032" y="4571141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A7FCD52-98F3-FD1F-2ADE-347EEF240045}"/>
              </a:ext>
            </a:extLst>
          </p:cNvPr>
          <p:cNvSpPr/>
          <p:nvPr/>
        </p:nvSpPr>
        <p:spPr>
          <a:xfrm>
            <a:off x="4394825" y="4715535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1559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ADF2BF-3C49-A23C-8D47-3A5110FF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07DA2A44-CB79-4642-AD74-7A02FA10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0" y="1299229"/>
            <a:ext cx="11160000" cy="42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Introduction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 JOIN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JOIN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RIGHT JOIN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935CB2-D251-C665-56EF-FFDED58CF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04D122-4352-C33C-CF76-167E7E4E705C}"/>
              </a:ext>
            </a:extLst>
          </p:cNvPr>
          <p:cNvGraphicFramePr>
            <a:graphicFrameLocks noGrp="1"/>
          </p:cNvGraphicFramePr>
          <p:nvPr/>
        </p:nvGraphicFramePr>
        <p:xfrm>
          <a:off x="347682" y="133401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433693-F974-1F3C-7121-A9C7B518AAC3}"/>
              </a:ext>
            </a:extLst>
          </p:cNvPr>
          <p:cNvGraphicFramePr>
            <a:graphicFrameLocks noGrp="1"/>
          </p:cNvGraphicFramePr>
          <p:nvPr/>
        </p:nvGraphicFramePr>
        <p:xfrm>
          <a:off x="6440467" y="133401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8" name="Content Placeholder 2" descr="Old Key with solid fill">
            <a:extLst>
              <a:ext uri="{FF2B5EF4-FFF2-40B4-BE49-F238E27FC236}">
                <a16:creationId xmlns:a16="http://schemas.microsoft.com/office/drawing/2014/main" id="{F4062CE4-7D57-5E4D-82FD-EFBE20C67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504862"/>
            <a:ext cx="360000" cy="360000"/>
          </a:xfrm>
          <a:prstGeom prst="rect">
            <a:avLst/>
          </a:prstGeom>
        </p:spPr>
      </p:pic>
      <p:pic>
        <p:nvPicPr>
          <p:cNvPr id="9" name="Content Placeholder 2" descr="Old Key with solid fill">
            <a:extLst>
              <a:ext uri="{FF2B5EF4-FFF2-40B4-BE49-F238E27FC236}">
                <a16:creationId xmlns:a16="http://schemas.microsoft.com/office/drawing/2014/main" id="{6D9B957F-A3EC-ED7E-7168-587B9D55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7" y="590923"/>
            <a:ext cx="360000" cy="360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7EBCAB-19DD-74FD-DF6A-735C3FFF4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39821"/>
              </p:ext>
            </p:extLst>
          </p:nvPr>
        </p:nvGraphicFramePr>
        <p:xfrm>
          <a:off x="2236156" y="3913607"/>
          <a:ext cx="7719688" cy="267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992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1630568210"/>
                    </a:ext>
                  </a:extLst>
                </a:gridCol>
                <a:gridCol w="1929922">
                  <a:extLst>
                    <a:ext uri="{9D8B030D-6E8A-4147-A177-3AD203B41FA5}">
                      <a16:colId xmlns:a16="http://schemas.microsoft.com/office/drawing/2014/main" val="2124054830"/>
                    </a:ext>
                  </a:extLst>
                </a:gridCol>
              </a:tblGrid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8719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B3995A-DA39-B1F4-6630-412A9135F399}"/>
              </a:ext>
            </a:extLst>
          </p:cNvPr>
          <p:cNvSpPr/>
          <p:nvPr/>
        </p:nvSpPr>
        <p:spPr>
          <a:xfrm>
            <a:off x="347682" y="864862"/>
            <a:ext cx="5748318" cy="47984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AF435-A6AA-7815-056B-210968F26EF8}"/>
              </a:ext>
            </a:extLst>
          </p:cNvPr>
          <p:cNvSpPr/>
          <p:nvPr/>
        </p:nvSpPr>
        <p:spPr>
          <a:xfrm>
            <a:off x="6440467" y="2113808"/>
            <a:ext cx="5403849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162C10-E023-8514-F668-F9D72FE28163}"/>
              </a:ext>
            </a:extLst>
          </p:cNvPr>
          <p:cNvSpPr/>
          <p:nvPr/>
        </p:nvSpPr>
        <p:spPr>
          <a:xfrm>
            <a:off x="2236156" y="4307390"/>
            <a:ext cx="7719688" cy="41424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97D4E-78B3-8B26-C821-EB8D7C9DF9E4}"/>
              </a:ext>
            </a:extLst>
          </p:cNvPr>
          <p:cNvSpPr/>
          <p:nvPr/>
        </p:nvSpPr>
        <p:spPr>
          <a:xfrm>
            <a:off x="347682" y="1356401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A4D720-EC26-BCB6-8B58-F8B1E3226A88}"/>
              </a:ext>
            </a:extLst>
          </p:cNvPr>
          <p:cNvSpPr/>
          <p:nvPr/>
        </p:nvSpPr>
        <p:spPr>
          <a:xfrm>
            <a:off x="6443682" y="1573417"/>
            <a:ext cx="5400634" cy="515349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27468-0BA8-F151-718D-B0DBF9A7624F}"/>
              </a:ext>
            </a:extLst>
          </p:cNvPr>
          <p:cNvSpPr/>
          <p:nvPr/>
        </p:nvSpPr>
        <p:spPr>
          <a:xfrm>
            <a:off x="2236155" y="4769235"/>
            <a:ext cx="7719687" cy="42882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20-84CF-295A-B218-2B07DF179B32}"/>
              </a:ext>
            </a:extLst>
          </p:cNvPr>
          <p:cNvSpPr/>
          <p:nvPr/>
        </p:nvSpPr>
        <p:spPr>
          <a:xfrm>
            <a:off x="347682" y="1797748"/>
            <a:ext cx="5748318" cy="43403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B84019-0126-30F2-ED30-C2834822FD1A}"/>
              </a:ext>
            </a:extLst>
          </p:cNvPr>
          <p:cNvSpPr/>
          <p:nvPr/>
        </p:nvSpPr>
        <p:spPr>
          <a:xfrm>
            <a:off x="2236154" y="5207102"/>
            <a:ext cx="7719687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42505-522F-4A3A-12D1-CCDA74259E78}"/>
              </a:ext>
            </a:extLst>
          </p:cNvPr>
          <p:cNvSpPr/>
          <p:nvPr/>
        </p:nvSpPr>
        <p:spPr>
          <a:xfrm>
            <a:off x="347682" y="2267227"/>
            <a:ext cx="5748318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9BDE8-6516-BEE7-9225-CCDEACCA3E38}"/>
              </a:ext>
            </a:extLst>
          </p:cNvPr>
          <p:cNvSpPr/>
          <p:nvPr/>
        </p:nvSpPr>
        <p:spPr>
          <a:xfrm>
            <a:off x="6443682" y="1011687"/>
            <a:ext cx="5400634" cy="51413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CA48B3-D69E-AFC4-617B-F3C3AF5BEE13}"/>
              </a:ext>
            </a:extLst>
          </p:cNvPr>
          <p:cNvSpPr/>
          <p:nvPr/>
        </p:nvSpPr>
        <p:spPr>
          <a:xfrm>
            <a:off x="2236154" y="5683526"/>
            <a:ext cx="7719686" cy="42882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25594-68DA-C132-074B-C90F8D987433}"/>
              </a:ext>
            </a:extLst>
          </p:cNvPr>
          <p:cNvSpPr/>
          <p:nvPr/>
        </p:nvSpPr>
        <p:spPr>
          <a:xfrm>
            <a:off x="6443682" y="2637608"/>
            <a:ext cx="5400634" cy="515349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6C317B-2DF0-B049-4E40-2BFB47CDF5FE}"/>
              </a:ext>
            </a:extLst>
          </p:cNvPr>
          <p:cNvSpPr/>
          <p:nvPr/>
        </p:nvSpPr>
        <p:spPr>
          <a:xfrm>
            <a:off x="2236154" y="6142195"/>
            <a:ext cx="7719686" cy="4288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83232A-664A-DCC1-9ACF-FA7A3FA8DA72}"/>
              </a:ext>
            </a:extLst>
          </p:cNvPr>
          <p:cNvSpPr txBox="1">
            <a:spLocks/>
          </p:cNvSpPr>
          <p:nvPr/>
        </p:nvSpPr>
        <p:spPr>
          <a:xfrm>
            <a:off x="5359866" y="3451287"/>
            <a:ext cx="1326160" cy="4890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684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CC5A-CA8E-54FE-A005-A2D9F3B2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074B-CA72-C01B-9004-814B981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500" dirty="0"/>
              <a:t>A JOIN clause is used to </a:t>
            </a:r>
            <a:r>
              <a:rPr lang="en-PH" sz="3500" b="1" dirty="0">
                <a:solidFill>
                  <a:srgbClr val="0070C0"/>
                </a:solidFill>
              </a:rPr>
              <a:t>combine rows from two or more tables</a:t>
            </a:r>
            <a:r>
              <a:rPr lang="en-PH" sz="3500" dirty="0"/>
              <a:t>, based on a common key values between them.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6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3C9F7-6AF7-0CF5-4FEB-D0291451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667-3273-B76E-9313-F1EB0EE5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B3B23-299F-667E-1443-7BF7EA2161C5}"/>
              </a:ext>
            </a:extLst>
          </p:cNvPr>
          <p:cNvGrpSpPr/>
          <p:nvPr/>
        </p:nvGrpSpPr>
        <p:grpSpPr>
          <a:xfrm>
            <a:off x="7058747" y="1902820"/>
            <a:ext cx="3600000" cy="3600000"/>
            <a:chOff x="7058747" y="1902820"/>
            <a:chExt cx="3600000" cy="36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86D5AE-5828-77E6-F3A9-52796C34351C}"/>
                </a:ext>
              </a:extLst>
            </p:cNvPr>
            <p:cNvSpPr>
              <a:spLocks/>
            </p:cNvSpPr>
            <p:nvPr/>
          </p:nvSpPr>
          <p:spPr>
            <a:xfrm>
              <a:off x="7058747" y="1902820"/>
              <a:ext cx="3600000" cy="360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FFA85B79-D025-A792-409F-BB723B162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2709000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 descr="A black and white dice&#10;&#10;Description automatically generated">
              <a:extLst>
                <a:ext uri="{FF2B5EF4-FFF2-40B4-BE49-F238E27FC236}">
                  <a16:creationId xmlns:a16="http://schemas.microsoft.com/office/drawing/2014/main" id="{9AB9269B-5D14-2741-AF27-38135FC80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154" y="3326247"/>
              <a:ext cx="720000" cy="720000"/>
            </a:xfrm>
            <a:prstGeom prst="rect">
              <a:avLst/>
            </a:prstGeom>
          </p:spPr>
        </p:pic>
        <p:pic>
          <p:nvPicPr>
            <p:cNvPr id="10" name="Picture 9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2BB8A809-D7A8-D2A5-7243-BF9F1236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3768272"/>
              <a:ext cx="720000" cy="720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13E001-BD54-34A4-F288-DC64AB9E7A41}"/>
              </a:ext>
            </a:extLst>
          </p:cNvPr>
          <p:cNvGrpSpPr/>
          <p:nvPr/>
        </p:nvGrpSpPr>
        <p:grpSpPr>
          <a:xfrm>
            <a:off x="1920745" y="1902820"/>
            <a:ext cx="3600000" cy="3600000"/>
            <a:chOff x="1533252" y="1968272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0D01B7-A2EA-A320-9B7B-AA5332744C2C}"/>
                </a:ext>
              </a:extLst>
            </p:cNvPr>
            <p:cNvSpPr>
              <a:spLocks/>
            </p:cNvSpPr>
            <p:nvPr/>
          </p:nvSpPr>
          <p:spPr>
            <a:xfrm>
              <a:off x="1533252" y="1968272"/>
              <a:ext cx="3600000" cy="360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FAC095A0-DEA4-ADD1-9786-BCFE34F1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3833724"/>
              <a:ext cx="720000" cy="720000"/>
            </a:xfrm>
            <a:prstGeom prst="rect">
              <a:avLst/>
            </a:prstGeom>
          </p:spPr>
        </p:pic>
        <p:pic>
          <p:nvPicPr>
            <p:cNvPr id="14" name="Picture 13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D648CFD4-597B-0BA0-770A-E5211CC2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2774452"/>
              <a:ext cx="720000" cy="720000"/>
            </a:xfrm>
            <a:prstGeom prst="rect">
              <a:avLst/>
            </a:prstGeom>
          </p:spPr>
        </p:pic>
        <p:pic>
          <p:nvPicPr>
            <p:cNvPr id="15" name="Picture 14" descr="A black and white dice with black dots&#10;&#10;Description automatically generated">
              <a:extLst>
                <a:ext uri="{FF2B5EF4-FFF2-40B4-BE49-F238E27FC236}">
                  <a16:creationId xmlns:a16="http://schemas.microsoft.com/office/drawing/2014/main" id="{6186D8F7-1284-392F-763D-D202F69F5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803" y="340827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6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447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81481E-6 L -0.122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32C6B3-F77B-A276-CC50-5D24F71A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1A169-591A-BAA4-5A14-ECE057769120}"/>
              </a:ext>
            </a:extLst>
          </p:cNvPr>
          <p:cNvSpPr txBox="1">
            <a:spLocks/>
          </p:cNvSpPr>
          <p:nvPr/>
        </p:nvSpPr>
        <p:spPr>
          <a:xfrm>
            <a:off x="838200" y="4074556"/>
            <a:ext cx="10515600" cy="226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3000" dirty="0"/>
              <a:t>For example, if we need to retrieve all transactions made showing the amount and the name of the customer, </a:t>
            </a:r>
            <a:r>
              <a:rPr lang="en-PH" sz="3000" b="1" dirty="0">
                <a:solidFill>
                  <a:srgbClr val="0070C0"/>
                </a:solidFill>
              </a:rPr>
              <a:t>we need to retrieve columns from two different tables</a:t>
            </a:r>
            <a:r>
              <a:rPr lang="en-PH" sz="3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30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D2CC64-49D6-99A1-506E-3C3B85BD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60205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5D528C0-EB92-7151-CC6D-4B4339FD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50168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30" name="Content Placeholder 2" descr="Old Key with solid fill">
            <a:extLst>
              <a:ext uri="{FF2B5EF4-FFF2-40B4-BE49-F238E27FC236}">
                <a16:creationId xmlns:a16="http://schemas.microsoft.com/office/drawing/2014/main" id="{EC7C4667-DE05-9E5B-5CC8-4C9987C0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32" name="Content Placeholder 2" descr="Old Key with solid fill">
            <a:extLst>
              <a:ext uri="{FF2B5EF4-FFF2-40B4-BE49-F238E27FC236}">
                <a16:creationId xmlns:a16="http://schemas.microsoft.com/office/drawing/2014/main" id="{74C0773D-79FD-D749-327E-D7E9E8A3F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041A0F-27F9-5583-1BCB-306FD076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2384F5-D755-6B98-61BA-790E0AD65001}"/>
              </a:ext>
            </a:extLst>
          </p:cNvPr>
          <p:cNvSpPr txBox="1">
            <a:spLocks/>
          </p:cNvSpPr>
          <p:nvPr/>
        </p:nvSpPr>
        <p:spPr>
          <a:xfrm>
            <a:off x="838200" y="4074556"/>
            <a:ext cx="10515600" cy="2262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order to do this, we need to </a:t>
            </a:r>
            <a:r>
              <a:rPr lang="en-PH" sz="3000" b="1" dirty="0">
                <a:solidFill>
                  <a:srgbClr val="0070C0"/>
                </a:solidFill>
              </a:rPr>
              <a:t>join the results of two tables</a:t>
            </a:r>
            <a:r>
              <a:rPr lang="en-PH" sz="3000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E6D2BF-AD9D-6B0F-19DF-D80E7F191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81620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F478C8-CE8E-9775-F18D-5EB4188A5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18359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5" name="Content Placeholder 2" descr="Old Key with solid fill">
            <a:extLst>
              <a:ext uri="{FF2B5EF4-FFF2-40B4-BE49-F238E27FC236}">
                <a16:creationId xmlns:a16="http://schemas.microsoft.com/office/drawing/2014/main" id="{31662E6B-ADA9-8B19-8130-FDB087145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6" name="Content Placeholder 2" descr="Old Key with solid fill">
            <a:extLst>
              <a:ext uri="{FF2B5EF4-FFF2-40B4-BE49-F238E27FC236}">
                <a16:creationId xmlns:a16="http://schemas.microsoft.com/office/drawing/2014/main" id="{4EFC2F58-7888-E099-4AB5-4F9D44D0F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AB4CE6-56AF-7B47-8FED-63F0AF8A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89DBC07-270C-6D7B-3301-4096F8EE9A01}"/>
              </a:ext>
            </a:extLst>
          </p:cNvPr>
          <p:cNvSpPr txBox="1">
            <a:spLocks/>
          </p:cNvSpPr>
          <p:nvPr/>
        </p:nvSpPr>
        <p:spPr>
          <a:xfrm>
            <a:off x="838200" y="4074556"/>
            <a:ext cx="10515600" cy="22621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/>
              <a:t>INNER JOIN </a:t>
            </a:r>
            <a:r>
              <a:rPr lang="en-PH" sz="3000" dirty="0"/>
              <a:t>will let us display what is </a:t>
            </a:r>
            <a:r>
              <a:rPr lang="en-PH" sz="3000" b="1" dirty="0">
                <a:solidFill>
                  <a:srgbClr val="0070C0"/>
                </a:solidFill>
              </a:rPr>
              <a:t>common between two tables</a:t>
            </a:r>
            <a:r>
              <a:rPr lang="en-PH" sz="30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3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To use </a:t>
            </a:r>
            <a:r>
              <a:rPr lang="en-PH" sz="3000" b="1" dirty="0"/>
              <a:t>INNER JOIN</a:t>
            </a:r>
            <a:r>
              <a:rPr lang="en-PH" sz="3000" dirty="0"/>
              <a:t>, there must be </a:t>
            </a:r>
            <a:r>
              <a:rPr lang="en-PH" sz="3000" b="1" dirty="0">
                <a:solidFill>
                  <a:srgbClr val="0070C0"/>
                </a:solidFill>
              </a:rPr>
              <a:t>matching values in both tables</a:t>
            </a:r>
            <a:r>
              <a:rPr lang="en-PH" sz="3000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86B1AA-4561-8DC7-3C2D-A9E48A2A6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4237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147B1C-29DB-4E6F-FDAD-A958F286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00710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5" name="Content Placeholder 2" descr="Old Key with solid fill">
            <a:extLst>
              <a:ext uri="{FF2B5EF4-FFF2-40B4-BE49-F238E27FC236}">
                <a16:creationId xmlns:a16="http://schemas.microsoft.com/office/drawing/2014/main" id="{0FAB2341-4F3A-75ED-6AE2-48643B50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6" name="Content Placeholder 2" descr="Old Key with solid fill">
            <a:extLst>
              <a:ext uri="{FF2B5EF4-FFF2-40B4-BE49-F238E27FC236}">
                <a16:creationId xmlns:a16="http://schemas.microsoft.com/office/drawing/2014/main" id="{8961A813-3F53-A891-5664-6A54A233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C5AD75-43C0-B442-B094-169CFEF5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3E534-C480-D1E3-525E-01CD1078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7505"/>
              </p:ext>
            </p:extLst>
          </p:nvPr>
        </p:nvGraphicFramePr>
        <p:xfrm>
          <a:off x="347684" y="382890"/>
          <a:ext cx="5748318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106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916106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37315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transactions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5712"/>
                  </a:ext>
                </a:extLst>
              </a:tr>
              <a:tr h="373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transaction_id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amount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6D80DA-D58D-C0E2-469D-ADBEAF109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2601"/>
              </p:ext>
            </p:extLst>
          </p:nvPr>
        </p:nvGraphicFramePr>
        <p:xfrm>
          <a:off x="6440469" y="382890"/>
          <a:ext cx="5403849" cy="3046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3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1801283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customers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06084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 err="1"/>
                        <a:t>customer_id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first_name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last_name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Elizer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Miguel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Salazar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</a:tbl>
          </a:graphicData>
        </a:graphic>
      </p:graphicFrame>
      <p:pic>
        <p:nvPicPr>
          <p:cNvPr id="8" name="Content Placeholder 2" descr="Old Key with solid fill">
            <a:extLst>
              <a:ext uri="{FF2B5EF4-FFF2-40B4-BE49-F238E27FC236}">
                <a16:creationId xmlns:a16="http://schemas.microsoft.com/office/drawing/2014/main" id="{03B333D2-4107-CFF4-6590-82CC1747B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82" y="749881"/>
            <a:ext cx="360000" cy="360000"/>
          </a:xfrm>
          <a:prstGeom prst="rect">
            <a:avLst/>
          </a:prstGeom>
        </p:spPr>
      </p:pic>
      <p:pic>
        <p:nvPicPr>
          <p:cNvPr id="9" name="Content Placeholder 2" descr="Old Key with solid fill">
            <a:extLst>
              <a:ext uri="{FF2B5EF4-FFF2-40B4-BE49-F238E27FC236}">
                <a16:creationId xmlns:a16="http://schemas.microsoft.com/office/drawing/2014/main" id="{2FFFCF66-DB15-E02A-C4B3-BCA3B0ED4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0469" y="860079"/>
            <a:ext cx="360000" cy="3600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9B64F77-E6E2-1550-7CB0-A75D4EE83050}"/>
              </a:ext>
            </a:extLst>
          </p:cNvPr>
          <p:cNvSpPr txBox="1">
            <a:spLocks/>
          </p:cNvSpPr>
          <p:nvPr/>
        </p:nvSpPr>
        <p:spPr>
          <a:xfrm>
            <a:off x="838200" y="4074556"/>
            <a:ext cx="10515600" cy="22621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this example, both tables are related to each other through the </a:t>
            </a:r>
            <a:r>
              <a:rPr lang="en-PH" sz="3000" b="1" dirty="0" err="1">
                <a:solidFill>
                  <a:srgbClr val="0070C0"/>
                </a:solidFill>
              </a:rPr>
              <a:t>customer_id</a:t>
            </a:r>
            <a:r>
              <a:rPr lang="en-PH" sz="3000" b="1" dirty="0">
                <a:solidFill>
                  <a:srgbClr val="0070C0"/>
                </a:solidFill>
              </a:rPr>
              <a:t> </a:t>
            </a:r>
            <a:r>
              <a:rPr lang="en-PH" sz="3000" dirty="0"/>
              <a:t>column.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PH" sz="3000" dirty="0"/>
          </a:p>
          <a:p>
            <a:pPr marL="0" indent="0">
              <a:buNone/>
            </a:pPr>
            <a:r>
              <a:rPr lang="en-PH" sz="3000" dirty="0"/>
              <a:t>We will join the transactions table with the customers table, by using the </a:t>
            </a:r>
            <a:r>
              <a:rPr lang="en-PH" sz="3000" b="1" dirty="0" err="1">
                <a:solidFill>
                  <a:srgbClr val="0070C0"/>
                </a:solidFill>
              </a:rPr>
              <a:t>customer_id</a:t>
            </a:r>
            <a:r>
              <a:rPr lang="en-PH" sz="3000" b="1" dirty="0">
                <a:solidFill>
                  <a:srgbClr val="0070C0"/>
                </a:solidFill>
              </a:rPr>
              <a:t> </a:t>
            </a:r>
            <a:r>
              <a:rPr lang="en-PH" sz="3000" dirty="0"/>
              <a:t>field from both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A17BDF-6558-8E38-AB0F-75B05C5A6E55}"/>
              </a:ext>
            </a:extLst>
          </p:cNvPr>
          <p:cNvSpPr/>
          <p:nvPr/>
        </p:nvSpPr>
        <p:spPr>
          <a:xfrm>
            <a:off x="4202206" y="762878"/>
            <a:ext cx="1893794" cy="265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1E986-19AF-4C99-596C-938A41AAE401}"/>
              </a:ext>
            </a:extLst>
          </p:cNvPr>
          <p:cNvSpPr/>
          <p:nvPr/>
        </p:nvSpPr>
        <p:spPr>
          <a:xfrm>
            <a:off x="6440467" y="852332"/>
            <a:ext cx="1780507" cy="25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9A1C46-C53D-ABEA-4BC6-C0BD2A99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black rectangle with white text&#10;&#10;Description automatically generated">
            <a:extLst>
              <a:ext uri="{FF2B5EF4-FFF2-40B4-BE49-F238E27FC236}">
                <a16:creationId xmlns:a16="http://schemas.microsoft.com/office/drawing/2014/main" id="{D5F31A5B-D9FF-54F8-3A77-4D81FE9F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0" y="1269000"/>
            <a:ext cx="113184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4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790</Words>
  <Application>Microsoft Macintosh PowerPoint</Application>
  <PresentationFormat>Widescreen</PresentationFormat>
  <Paragraphs>481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SQL Join</vt:lpstr>
      <vt:lpstr>PowerPoint Presentation</vt:lpstr>
      <vt:lpstr>SQL Join</vt:lpstr>
      <vt:lpstr>SQL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Join</vt:lpstr>
      <vt:lpstr>PowerPoint Presentation</vt:lpstr>
      <vt:lpstr>PowerPoint Presentation</vt:lpstr>
      <vt:lpstr>PowerPoint Presentation</vt:lpstr>
      <vt:lpstr>RIGHT Join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492</cp:revision>
  <dcterms:created xsi:type="dcterms:W3CDTF">2024-08-08T01:29:50Z</dcterms:created>
  <dcterms:modified xsi:type="dcterms:W3CDTF">2025-02-13T07:11:09Z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