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4.xml" ContentType="application/inkml+xml"/>
  <Override PartName="/ppt/notesSlides/notesSlide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263" r:id="rId3"/>
    <p:sldId id="342" r:id="rId4"/>
    <p:sldId id="499" r:id="rId5"/>
    <p:sldId id="500" r:id="rId6"/>
    <p:sldId id="416" r:id="rId7"/>
    <p:sldId id="502" r:id="rId8"/>
    <p:sldId id="505" r:id="rId9"/>
    <p:sldId id="497" r:id="rId10"/>
    <p:sldId id="501" r:id="rId11"/>
    <p:sldId id="503" r:id="rId12"/>
    <p:sldId id="504" r:id="rId13"/>
    <p:sldId id="506" r:id="rId14"/>
    <p:sldId id="507" r:id="rId15"/>
    <p:sldId id="508" r:id="rId16"/>
    <p:sldId id="496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  <p:sldId id="521" r:id="rId28"/>
    <p:sldId id="522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3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9966FF"/>
    <a:srgbClr val="FFFFFF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/>
    <p:restoredTop sz="93407" autoAdjust="0"/>
  </p:normalViewPr>
  <p:slideViewPr>
    <p:cSldViewPr snapToGrid="0">
      <p:cViewPr varScale="1">
        <p:scale>
          <a:sx n="67" d="100"/>
          <a:sy n="67" d="100"/>
        </p:scale>
        <p:origin x="176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3:00.1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8983 685 24575,'-59'0'0,"-1"0"0,-22 0 0,6 0 0,-4 0-1639,14-2 1,0-1 1595,-14-4 1,-3-2 42,-9-2 0,0-1 0,11-2 0,3-2 0,6 0 0,3 0 173,4 2 0,1 0-173,3-2 0,-1-1 0,-1 1 0,-2 0-257,-4 1 0,0 1 257,0 0 0,1 0 0,1 2 0,0 1 0,1 0 0,0 0 0,5 1 0,2 0 0,8 0 0,0 2 0,2 0 0,-1 2-376,-46-7 376,44 8 0,-1 1 0,-2-1 0,-1-1 0,3 0 0,0-1 0,-4 1 0,1 1 0,2-2 0,1 0 0,0 0 0,1 0 0,1 1 0,1 1 0,-35-7 0,-2 0 0,-4-1 140,37 4 1,-3-1-141,-7 0 0,-3-1 0,-1 0 0,0 1 0,1 1 0,0 0 0,-4 1 0,-1 0 0,3 0 0,0-1 0,6 2 0,1 0 0,-1-3 0,0 1 255,11 0 0,2 0-255,-46-6 0,39 8 0,-2 2-1244,-5 1 1,0 1 1243,-2 2 0,0 1 0,-8-1 0,0 2-989,8-2 0,0 2 989,-1 0 0,0 2 0,2-1 0,-1 1 0,-3 2 0,-2 0-220,-8 3 1,-2 0 219,-3 0 0,-2 1 0,-11 2 0,-1 1 0,6 0 0,2-1 0,9-1 0,3 1 0,8-2 0,3 1-327,5 0 0,1 1 327,0 1 0,-1 0 0,-4 1 0,1 0 0,1 0 0,0 0 0,3-3 0,2 1 0,4 1 0,1 1 2829,-41 11-2829,10 0 0,14-4 2628,11-5-2628,-1 0 1958,-2 1-1958,-7 5 0,-2 1 0,-2 1 0,0 3 0,6-3 0,3 3 1065,10 0-1065,7-1 193,-2 1-193,4-1 0,-3 3 0,0 0 0,5 8 0,-2 1 0,4 4 0,7-2 0,3 0 0,7 2 0,3 7 0,0 10 0,6 7 0,5 6 0,5 6 0,5 2 0,1-4 0,0-3 0,0 0 0,0 3 0,3 5 0,5-1 0,4-5 0,5-5 0,0-8 0,-2-11 0,-2-11 0,0-2 0,1-2 0,4 1 0,1 0 0,3-4 0,1-2 0,-1 1 0,3-2 0,-1-2 0,4-1 0,2 0 0,1 1 0,2 3 0,2 1 0,5 0 0,4 2 0,5-4 0,-1 0 0,-1-4 0,0 0 0,4 4 0,3 2 0,7 7 0,1 2 0,2 1 0,4-1 0,-1-4 0,3 0 0,4-1 0,8 2-487,-35-17 0,1-1 487,7 2 0,1 0 0,6 1 0,1-1 0,4 1 0,-1 0 0,-1-3 0,0 1 0,-2-2 0,0 1 0,-3-1 0,-1 0 0,1 0 0,-1 1 0,1 0 0,-1 0 0,5 3 0,1-1 0,-1-1 0,0 1 0,0-1 0,1 0 0,0 0 0,1-2 0,0 0 0,-1-1 0,3 0 0,1-1 0,-1-1 0,0-1 0,-2 0 0,1-1-1639,5-2 1,1-1 46,-5 0 0,1 0 1592,0-2 0,1-1 0,2-1 0,1-2 0,-7-1 0,-1-1 0,1-1 0,0 0 0,-2-1 0,-2 1 0,-3-1 0,1 0 0,6 0 0,5 0-887,24 0 1,6 0 886,-28 0 0,2 0 0,1 0 0,5 0 0,1 0 0,-1 0 0,1 0 0,-1 0 0,-3 0 0,14 0 0,-4 0 0,-11 0 0,-3 0 1638,-7 0 0,-2 0-778,-3-1 1,0 2-861,7 0 0,1 1-441,-2 2 0,0 1 441,-5 1 0,-1 2 0,-9 1 0,-1 1 0,46 8 0,-21-1 0,-9-1 0,1-1 0,0 1 0,12 2 0,2-3 0,4-4 0,-1-5 0,-1-5 0,-1-1 3276,-11 0-3243,-2 0 640,-6 0-673,4 0 1111,6 3-1111,-5 2 0,-1-1 0,-6 0 0,-2-3 0,-6-1 0,-4 0 0,4 0 0,3 3 0,15 1 0,4 0 0,7 0 0,8-3-713,6-1 713,-47 0 0,0 0 0,42 0 0,-5 0 0,-10 0 0,2 0 0,9 0 0,-3 0 0,1 0 0,-2-4 0,-4-5 0,-4-5 0,-6-4 0,-1-5 0,3-5 0,7-6 0,4-3-540,2-1 540,0 0 0,-10 1 0,-4 1 0,-16 5 0,-4 1 0,-1 2 693,-3-2-693,5-3 0,-2 0 0,1-1 560,-5 3-560,-2 3 0,-1-1 0,-7 6 0,-3-1 0,-4 2 0,-4 1 0,4-1 0,-3 0 0,-1 2 0,-3 1 0,-3-2 0,-3 2 0,-4 0 0,-1-2 0,3-1 0,2-8 0,2-8 0,1-6 0,-3-5 0,-3-5 0,-5-7 0,-5-4 0,-4 2 0,0-2 0,0-6 0,0-10-466,0 31 1,0-4 465,0-3 0,0-2 0,0-1 0,0-1 0,0-1 0,0 0 0,0 2 0,0 0 0,-1 4 0,-2 0 0,-2 5 0,-1 0 0,-11-43 0,-5 4 0,0 1-426,-3 0 426,2 8 0,0 11 0,-3 3 0,4 6 0,-1 7 0,1 2 0,1 6 910,-2-6-910,-2-4 447,-4 0-447,0 1 0,-4 3 0,-4 5 0,0 1 0,-4 5 0,2 7 0,-4 2 0,-4 6 0,-7-1 0,-10 0 0,2 3 0,-5 5 0,6 6 0,5 4 0,7 4 0,7 1 0,1 4 0,-3 0 0,-5 0 0,0 0 0,-1 0 0,0 0 0,4 0 0,1 4 0,8 0 0,4 3 0,-1 3 0,-1 0 0,-7 1 0,0 1 0,2-1 0,0-2 0,4 1 0,4 1 0,5-3 0,9 0 0,-1-2 0,0-2 0,-1 1 0,-1 2 0,1 0 0,-3 3 0,-2 0 0,2 0 0,0 2 0,-2 1 0,-1-1 0,-3 3 0,1 0 0,1 0 0,4 0 0,0-4 0,1-1 0,4-1 0,-1-2 0,1 1 0,-2 1 0,-2 3 0,0-2 0,-1-2 0,2-1 0,3-4 0,1 1 0,-1-1 0,-2-1 0,-2 1 0,-1 1 0,3 1 0,-1-1 0,2 0 0,7-1 0,2-3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19.0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3733 1240 24575,'-3'-34'0,"-1"-3"0,-5 3 0,-5-3 0,-3-2 0,-4 1 0,-4-2 0,1 0 0,-2 4 0,2 6 0,2 4 0,-4 0 0,-3-1 0,-5-2 0,-1 1 0,-4 0 0,-2-1 0,-4-1 0,-4 1 0,6 5 0,-3 0 0,0-2 0,-4-4 0,-8-4 0,1 0 0,0 0 0,2-1 0,5 2 0,5 3 0,3 2 0,1 1 0,-1 1 0,-3-1 0,1 2 0,-2-1 0,3 1 0,-2 4 0,0 1 0,1 3 0,-3 3 0,0 2 0,-5 1 0,-6 2 0,-13 0 0,-7-1 0,-1 4 0,1 1 0,11 4 0,3 1 0,9 0 0,7 0 0,4 0 0,4 0 0,-1 0 0,4 0 0,-2 0 0,2 0 0,-2 4 0,3 2 0,6 4 0,0 5 0,4 1 0,-4 3 0,0-1 0,0 1 0,-1 1 0,0 2 0,1 0 0,3-1 0,1 5 0,0 1 0,-6 7 0,-4 7 0,-7 6 0,-6 11 0,2 5 0,-4 7 0,5 2 0,9-9 0,2-1 0,5-5 0,-1 1 0,-1 8 0,1-3 0,3 4 0,1 0 0,1-6 0,5-3 0,3-3 0,3 1 0,-1 3 0,-1 6 0,-1 1 0,0-2 0,0 2 0,1-4 0,3-2 0,4-6 0,3-6 0,0 2 0,-1-1 0,1 4 0,-1 5 0,3-1 0,-4 0 0,1-2 0,3-5 0,1-6 0,1 5 0,-2 0 0,0 6 0,1 5 0,0-6 0,-1 2 0,0-5 0,2-5 0,3-3 0,-3-5 0,0-1 0,-1 2 0,-3 0 0,1 5 0,2 1 0,0 4 0,3 1 0,0 5 0,1-1 0,0-5 0,0 1 0,0-2 0,0 2 0,0 8 0,11-1 0,29-4 0,7-18 0,-3-24 0,-17-19 0,-27-8 0,0-4 0,0 12 0,0 27 0,0 36 0,0 24 0,0 15 0,0 2 0,0-46 0,0 1-207,0 2 1,0 1 206,0-2 0,0-1 0,0 43 0,4-19 0,4-6 0,1-16 0,2-5 0,-1-4 0,0-4 0,5 4 0,0-2 413,4 2-413,2 0 0,2 1 0,2-4 0,-2-3 0,7-4 0,1 1 0,5 4 0,0 2 0,-2 0 0,-2-5 0,-1-1 0,-2-8 0,-2-4 0,-4-4 0,-2-1 0,1 2 0,1-1 0,2-1 0,-2-3 0,-1 0 0,3 0 0,1 0 0,1-2 0,-2 0 0,1-3 0,1 0 0,3 1 0,0-2 0,4 2 0,1-3 0,4-3 0,-1 0 0,0-1 0,3 0 0,-1-1 0,1-1 0,3-2 0,-3 0 0,4 0 0,-2 0 0,-3 0 0,-2 0 0,-7 0 0,1 0 0,-1 0 0,7 0 0,1 0 0,1 0 0,5 0 0,0-3 0,-1-5 0,-6-2 0,-1-4 0,0 1 0,7-2 0,5-5 0,1 0 0,0-5 0,5-4 0,5-1 0,0-4 0,-2 0 0,-5 0 0,0-4 0,5-6 0,5-3 0,2-3 0,-4-1 0,-2 1 0,-5-3 0,-7 5 0,-5 3 0,-1 0 0,-3 0 0,6-10 0,2-7 0,-3-7 0,-1-4 0,-1-5-581,2-5 581,-2-5 0,-3 3 0,-5 3 0,0 3 0,-3-2 0,0-9 0,-6 1 0,0 7 0,-1 9 0,-1 7 0,-3 7 0,-7 2 0,-1 2 0,-3 1 0,1-6 0,0-1 0,-3 4 581,1 0-581,-2 6 0,0 1 0,-2 7 0,-3 1 0,0-4 0,3-3 0,1-11 0,1-5 0,-2-2 0,2-11 0,0 1 0,0 4 0,-1-4 0,-1 5 0,1-2 0,0-4 0,0 4 0,-3 4 0,-1 6 0,0 7 0,0 7 0,0 6 0,0 6 0,0 4 0,0 6 0,0 0 0,0 4 0,0 1 0,0 1 0,0 3 0,0-2 0,0 4 0,0 1 0,0 1 0,0 0 0,0-2 0,0-1 0,0 0 0,0 4 0,0-1 0,0 2 0,0 0 0,0 1 0,-2 0 0,-1 0 0,-1-1 0,-2 2 0,2 1 0,0 0 0,2 1 0,1 2 0,1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23.8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4386 678 24575,'-33'0'0,"-13"-4"0,-9-8 0,-8-5 0,-1-8 0,4 1 0,3 1 0,0-4 0,-1 2 0,-5-8 0,-2-4 0,3 0 0,-2-1 0,8 7 0,0 4 0,5 2 0,2-1 0,-4 0 0,2 1 0,0 4 0,-5 2 0,0 1 0,1 1 0,3 2 0,6 1 0,-1 2 0,-5 1 0,-4 1 0,-5 1 0,-4-1 0,2 5 0,-3-4 0,1 4 0,9 0 0,-1 1 0,5 2 0,4-2 0,-6 0 0,2 0 0,1 0 0,4-1 0,2 0 0,2 2 0,3 2 0,1 1 0,2 0 0,-2 0 0,-7 0 0,1 0 0,0 0 0,0 0 0,4 0 0,-2 0 0,5 2 0,0 4 0,-4 2 0,-1 3 0,-6 1 0,-2 1 0,0 3 0,4 0 0,7-3 0,8-4 0,7 0 0,-1 1 0,0 0 0,-4 1 0,3 0 0,0 0 0,1 4 0,-1-1 0,-3 1 0,1-1 0,0 0 0,0-1 0,-2 0 0,0 0 0,-1 2 0,4 3 0,1 2 0,0-1 0,0 2 0,-2-4 0,3 3 0,5 2 0,3 3 0,3 7 0,1 0 0,-2 3 0,2-6 0,-1 5 0,0 1 0,-1-1 0,-3 2 0,4-6 0,0 5 0,2 2 0,0-2 0,-2 0 0,3-4 0,1-2 0,2-2 0,-1-2 0,0 1 0,0 0 0,-2 8 0,0 1 0,-3 4 0,-1 5 0,0 0 0,1 0 0,1-2 0,0 0 0,-1 1 0,-5 10 0,-1 2 0,2 1 0,2-1 0,4 0 0,3-4 0,2-8 0,4-16 0,4-8 0,0 4 0,0 18 0,0 30 0,0 20-375,0-39 0,0 1 375,0 0 0,0 0 0,0 43-283,0-7 283,0-11 0,0-7 0,0-6 0,0-6 0,0-4 0,0-6 0,0-6 738,0-2-738,0 1 295,0 1-295,0 6 0,0-3 0,0 0 0,-7-1 0,-2 0 0,1-3 0,1-5 0,6 0 0,1 2 0,-3 11 0,-1 4 0,-1 1 0,1 0 0,3-4 0,1 4 0,0 4 0,0-1 0,0 3 0,0-4 0,0 2 0,0 7 0,0 1 0,7 5 0,15 2 0,29-8 0,5-20 0,-11-24 0,-19-15 0,-26 5 0,0 22 0,4 21 0,4 11 0,12 13 0,10 5 0,2-8 0,-2-11 0,-4-16 0,-4-12 0,2 2 0,-1-4 0,-2-1 0,5 0 0,-2-3 0,-2-4 0,-3-2 0,0 0 0,1-1 0,-1 2 0,3-3 0,-3-4 0,3 3 0,0-3 0,-1 2 0,-1 1 0,-1-2 0,3 2 0,4 0 0,6 5 0,4-1 0,7 2 0,-2-3 0,8-3 0,2-1 0,-6-7 0,5 1 0,0-1 0,13 1 0,16 0 0,10-1-657,9-3 657,0-5 0,0 3 0,-48-6 0,1-1 0,40 3 0,-1-1 0,-2-4 0,-3 0 0,11 0 0,1 0 0,-3 0 0,-1 0 0,-12 0 0,-16 0 0,-8 0 0,-10 0 0,1 0 0,2 0 0,-3 0 0,-1 0 657,0 0-657,-4 0 0,1 0 0,-7 0 0,-2 0 0,0 0 0,-3 0 0,2 0 0,-2 0 0,0 0 0,0 0 0,-1 0 0,0 0 0,-3 0 0,-2 0 0,0-2 0,5-5 0,5-3 0,3-5 0,2 0 0,0-1 0,4-4 0,0 0 0,-1 1 0,-1-1 0,-1 2 0,7-4 0,6-3 0,1 3 0,-4-3 0,-4 4 0,-2-3 0,-1-3 0,-3 2 0,-3-2 0,-1-1 0,0-4 0,7-8 0,-2-2 0,1-4 0,0 0 0,-5-1 0,-1 2 0,-9 6 0,-3 2 0,-1-1 0,-2-7 0,3-5 0,3 1 0,-2-2 0,-1-1 0,-1-2 0,-4 1 0,-1-1 0,-1-4 0,-2-5 0,2-12 0,0-9-671,-2-12 671,-9 46 0,0 0 0,3-49 0,-7 48 0,0 0 0,3-37 0,-2 2-227,1 4 227,-1 7 0,-2-4 0,-2 0 0,0 10 0,0 1 0,0 1 0,0-5 0,0 2 0,0-2 0,0 1 663,0-3-663,-3-13 0,-6-4-506,-1-7 506,4 48 0,-1 1 0,-7-49 0,-1 8 0,1 11 0,2 3-241,0-2 241,-1-4 0,-3-3 0,-2 6 0,4 10 0,0 1 0,1 6 0,3 6 0,0 9 0,3 10 0,0-1 732,0 2-732,-2-4 250,-2 1-250,2 2 0,-2 1 0,0 5 0,3 8 0,-1 2 0,0 2 0,-1-4 0,0 1 0,-1-1 0,0 0 0,0 4 0,-3 2 0,1 3 0,1 2 0,0 0 0,1 3 0,-1 0 0,-2-1 0,0 1 0,-3-1 0,-1 3 0,-4-1 0,1-2 0,4 2 0,-1-2 0,3 4 0,-2 0 0,0-1 0,3 3 0,0 0 0,0 1 0,1-1 0,0 0 0,2 1 0,2 1 0,-1-1 0,0-1 0,2-2 0,1 0 0,4 1 0,3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19.0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3733 1240 24575,'-3'-34'0,"-1"-3"0,-5 3 0,-5-3 0,-3-2 0,-4 1 0,-4-2 0,1 0 0,-2 4 0,2 6 0,2 4 0,-4 0 0,-3-1 0,-5-2 0,-1 1 0,-4 0 0,-2-1 0,-4-1 0,-4 1 0,6 5 0,-3 0 0,0-2 0,-4-4 0,-8-4 0,1 0 0,0 0 0,2-1 0,5 2 0,5 3 0,3 2 0,1 1 0,-1 1 0,-3-1 0,1 2 0,-2-1 0,3 1 0,-2 4 0,0 1 0,1 3 0,-3 3 0,0 2 0,-5 1 0,-6 2 0,-13 0 0,-7-1 0,-1 4 0,1 1 0,11 4 0,3 1 0,9 0 0,7 0 0,4 0 0,4 0 0,-1 0 0,4 0 0,-2 0 0,2 0 0,-2 4 0,3 2 0,6 4 0,0 5 0,4 1 0,-4 3 0,0-1 0,0 1 0,-1 1 0,0 2 0,1 0 0,3-1 0,1 5 0,0 1 0,-6 7 0,-4 7 0,-7 6 0,-6 11 0,2 5 0,-4 7 0,5 2 0,9-9 0,2-1 0,5-5 0,-1 1 0,-1 8 0,1-3 0,3 4 0,1 0 0,1-6 0,5-3 0,3-3 0,3 1 0,-1 3 0,-1 6 0,-1 1 0,0-2 0,0 2 0,1-4 0,3-2 0,4-6 0,3-6 0,0 2 0,-1-1 0,1 4 0,-1 5 0,3-1 0,-4 0 0,1-2 0,3-5 0,1-6 0,1 5 0,-2 0 0,0 6 0,1 5 0,0-6 0,-1 2 0,0-5 0,2-5 0,3-3 0,-3-5 0,0-1 0,-1 2 0,-3 0 0,1 5 0,2 1 0,0 4 0,3 1 0,0 5 0,1-1 0,0-5 0,0 1 0,0-2 0,0 2 0,0 8 0,11-1 0,29-4 0,7-18 0,-3-24 0,-17-19 0,-27-8 0,0-4 0,0 12 0,0 27 0,0 36 0,0 24 0,0 15 0,0 2 0,0-46 0,0 1-207,0 2 1,0 1 206,0-2 0,0-1 0,0 43 0,4-19 0,4-6 0,1-16 0,2-5 0,-1-4 0,0-4 0,5 4 0,0-2 413,4 2-413,2 0 0,2 1 0,2-4 0,-2-3 0,7-4 0,1 1 0,5 4 0,0 2 0,-2 0 0,-2-5 0,-1-1 0,-2-8 0,-2-4 0,-4-4 0,-2-1 0,1 2 0,1-1 0,2-1 0,-2-3 0,-1 0 0,3 0 0,1 0 0,1-2 0,-2 0 0,1-3 0,1 0 0,3 1 0,0-2 0,4 2 0,1-3 0,4-3 0,-1 0 0,0-1 0,3 0 0,-1-1 0,1-1 0,3-2 0,-3 0 0,4 0 0,-2 0 0,-3 0 0,-2 0 0,-7 0 0,1 0 0,-1 0 0,7 0 0,1 0 0,1 0 0,5 0 0,0-3 0,-1-5 0,-6-2 0,-1-4 0,0 1 0,7-2 0,5-5 0,1 0 0,0-5 0,5-4 0,5-1 0,0-4 0,-2 0 0,-5 0 0,0-4 0,5-6 0,5-3 0,2-3 0,-4-1 0,-2 1 0,-5-3 0,-7 5 0,-5 3 0,-1 0 0,-3 0 0,6-10 0,2-7 0,-3-7 0,-1-4 0,-1-5-581,2-5 581,-2-5 0,-3 3 0,-5 3 0,0 3 0,-3-2 0,0-9 0,-6 1 0,0 7 0,-1 9 0,-1 7 0,-3 7 0,-7 2 0,-1 2 0,-3 1 0,1-6 0,0-1 0,-3 4 581,1 0-581,-2 6 0,0 1 0,-2 7 0,-3 1 0,0-4 0,3-3 0,1-11 0,1-5 0,-2-2 0,2-11 0,0 1 0,0 4 0,-1-4 0,-1 5 0,1-2 0,0-4 0,0 4 0,-3 4 0,-1 6 0,0 7 0,0 7 0,0 6 0,0 6 0,0 4 0,0 6 0,0 0 0,0 4 0,0 1 0,0 1 0,0 3 0,0-2 0,0 4 0,0 1 0,0 1 0,0 0 0,0-2 0,0-1 0,0 0 0,0 4 0,0-1 0,0 2 0,0 0 0,0 1 0,-2 0 0,-1 0 0,-1-1 0,-2 2 0,2 1 0,0 0 0,2 1 0,1 2 0,1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23.8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4386 678 24575,'-33'0'0,"-13"-4"0,-9-8 0,-8-5 0,-1-8 0,4 1 0,3 1 0,0-4 0,-1 2 0,-5-8 0,-2-4 0,3 0 0,-2-1 0,8 7 0,0 4 0,5 2 0,2-1 0,-4 0 0,2 1 0,0 4 0,-5 2 0,0 1 0,1 1 0,3 2 0,6 1 0,-1 2 0,-5 1 0,-4 1 0,-5 1 0,-4-1 0,2 5 0,-3-4 0,1 4 0,9 0 0,-1 1 0,5 2 0,4-2 0,-6 0 0,2 0 0,1 0 0,4-1 0,2 0 0,2 2 0,3 2 0,1 1 0,2 0 0,-2 0 0,-7 0 0,1 0 0,0 0 0,0 0 0,4 0 0,-2 0 0,5 2 0,0 4 0,-4 2 0,-1 3 0,-6 1 0,-2 1 0,0 3 0,4 0 0,7-3 0,8-4 0,7 0 0,-1 1 0,0 0 0,-4 1 0,3 0 0,0 0 0,1 4 0,-1-1 0,-3 1 0,1-1 0,0 0 0,0-1 0,-2 0 0,0 0 0,-1 2 0,4 3 0,1 2 0,0-1 0,0 2 0,-2-4 0,3 3 0,5 2 0,3 3 0,3 7 0,1 0 0,-2 3 0,2-6 0,-1 5 0,0 1 0,-1-1 0,-3 2 0,4-6 0,0 5 0,2 2 0,0-2 0,-2 0 0,3-4 0,1-2 0,2-2 0,-1-2 0,0 1 0,0 0 0,-2 8 0,0 1 0,-3 4 0,-1 5 0,0 0 0,1 0 0,1-2 0,0 0 0,-1 1 0,-5 10 0,-1 2 0,2 1 0,2-1 0,4 0 0,3-4 0,2-8 0,4-16 0,4-8 0,0 4 0,0 18 0,0 30 0,0 20-375,0-39 0,0 1 375,0 0 0,0 0 0,0 43-283,0-7 283,0-11 0,0-7 0,0-6 0,0-6 0,0-4 0,0-6 0,0-6 738,0-2-738,0 1 295,0 1-295,0 6 0,0-3 0,0 0 0,-7-1 0,-2 0 0,1-3 0,1-5 0,6 0 0,1 2 0,-3 11 0,-1 4 0,-1 1 0,1 0 0,3-4 0,1 4 0,0 4 0,0-1 0,0 3 0,0-4 0,0 2 0,0 7 0,0 1 0,7 5 0,15 2 0,29-8 0,5-20 0,-11-24 0,-19-15 0,-26 5 0,0 22 0,4 21 0,4 11 0,12 13 0,10 5 0,2-8 0,-2-11 0,-4-16 0,-4-12 0,2 2 0,-1-4 0,-2-1 0,5 0 0,-2-3 0,-2-4 0,-3-2 0,0 0 0,1-1 0,-1 2 0,3-3 0,-3-4 0,3 3 0,0-3 0,-1 2 0,-1 1 0,-1-2 0,3 2 0,4 0 0,6 5 0,4-1 0,7 2 0,-2-3 0,8-3 0,2-1 0,-6-7 0,5 1 0,0-1 0,13 1 0,16 0 0,10-1-657,9-3 657,0-5 0,0 3 0,-48-6 0,1-1 0,40 3 0,-1-1 0,-2-4 0,-3 0 0,11 0 0,1 0 0,-3 0 0,-1 0 0,-12 0 0,-16 0 0,-8 0 0,-10 0 0,1 0 0,2 0 0,-3 0 0,-1 0 657,0 0-657,-4 0 0,1 0 0,-7 0 0,-2 0 0,0 0 0,-3 0 0,2 0 0,-2 0 0,0 0 0,0 0 0,-1 0 0,0 0 0,-3 0 0,-2 0 0,0-2 0,5-5 0,5-3 0,3-5 0,2 0 0,0-1 0,4-4 0,0 0 0,-1 1 0,-1-1 0,-1 2 0,7-4 0,6-3 0,1 3 0,-4-3 0,-4 4 0,-2-3 0,-1-3 0,-3 2 0,-3-2 0,-1-1 0,0-4 0,7-8 0,-2-2 0,1-4 0,0 0 0,-5-1 0,-1 2 0,-9 6 0,-3 2 0,-1-1 0,-2-7 0,3-5 0,3 1 0,-2-2 0,-1-1 0,-1-2 0,-4 1 0,-1-1 0,-1-4 0,-2-5 0,2-12 0,0-9-671,-2-12 671,-9 46 0,0 0 0,3-49 0,-7 48 0,0 0 0,3-37 0,-2 2-227,1 4 227,-1 7 0,-2-4 0,-2 0 0,0 10 0,0 1 0,0 1 0,0-5 0,0 2 0,0-2 0,0 1 663,0-3-663,-3-13 0,-6-4-506,-1-7 506,4 48 0,-1 1 0,-7-49 0,-1 8 0,1 11 0,2 3-241,0-2 241,-1-4 0,-3-3 0,-2 6 0,4 10 0,0 1 0,1 6 0,3 6 0,0 9 0,3 10 0,0-1 732,0 2-732,-2-4 250,-2 1-250,2 2 0,-2 1 0,0 5 0,3 8 0,-1 2 0,0 2 0,-1-4 0,0 1 0,-1-1 0,0 0 0,0 4 0,-3 2 0,1 3 0,1 2 0,0 0 0,1 3 0,-1 0 0,-2-1 0,0 1 0,-3-1 0,-1 3 0,-4-1 0,1-2 0,4 2 0,-1-2 0,3 4 0,-2 0 0,0-1 0,3 3 0,0 0 0,0 1 0,1-1 0,0 0 0,2 1 0,2 1 0,-1-1 0,0-1 0,2-2 0,1 0 0,4 1 0,3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57:10.40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3991 444 24575,'-34'0'0,"-9"0"0,-19 0 0,-8 0 0,-18 0-1639,36 0 1,-3 0-1,-8 0 1,-3 0 663,-14 0 1,-3 0 1303,0 0 0,0 0-329,0 0 0,1 0 0,4 0 0,2 0 0,6 0 0,2 0 0,0 0 0,2 0 0,4 0 0,0 0 0,1 0 0,3 0 0,-40 0 0,7 0-146,9 0 146,8 0 0,-4 0 0,6 0 0,5 0 3276,5 0-366,2 0-2910,6 0 1568,4 0-1568,-4 0 237,0 3-237,-8 1 0,-3 0 0,-1-1 0,-1 1 0,2 1 0,1-1 0,9-1 0,0-3 0,4 3 0,-2 1 0,-5 0 0,3-1 0,-1-2 0,6-1 0,5 3 0,7 1 0,5 0 0,1-1 0,-2-1 0,-1 1 0,0 4 0,0 0 0,2 0 0,2 3 0,5-2 0,7 0 0,1 0 0,3 1 0,-1 3 0,1 1 0,1 1 0,0-1 0,0 0 0,1 1 0,0-1 0,2-1 0,2 1 0,3 2 0,0 3 0,-1 6 0,2 1 0,2 4 0,2 1 0,1 3 0,-1-1 0,1 1 0,0 3 0,0-1 0,0 7 0,0 1 0,0 3 0,4 3 0,3-1 0,9 0 0,4-6 0,7 0 0,4-4 0,5-1 0,4 3 0,0-5 0,2-2 0,-2-2 0,3 2 0,-5 0 0,0-1 0,0 2 0,1-2 0,4 2 0,1-2 0,0-3 0,2-2 0,2-3 0,0-4 0,-5-5 0,1-2 0,2 1 0,5 1 0,11-2 0,3 0 0,11 1 0,8-3-316,-34-6 0,1-1 316,47 0 0,-12-3 0,-9-1-14,-12 0 14,7 0 0,2 3 0,-2 0 0,-5 5 0,-4 3 0,1 2 0,0 0 632,-6-3-632,5 1 0,3-3 0,6 1 0,9-3 0,2-5-437,6 0 437,2-1 0,-1 0 0,-15 0 0,-10 0 0,-6 0 0,3 0 0,3 0 0,-1 0 451,-2 0-451,-6 0 0,-1 0 0,-1 0 0,-5 0 0,2 0 0,-1 0 0,2 0 0,9 0 0,0 0 0,4 0 0,1 0 0,-5 0 0,-2 0 0,-12 0 0,-2 0 0,1 0 0,2 0 0,4 0 0,-3 0 0,-3-3 0,-1-1 0,-1 0 0,0-2 0,-4 1 0,-4 1 0,-2 0 0,0 1 0,4-1 0,-2 0 0,-2 1 0,1 2 0,0 1 0,-4 0 0,-6-3 0,-4 0 0,0 0 0,5-1 0,0 0 0,0 0 0,0-2 0,0-1 0,3-1 0,0 1 0,-4 1 0,4-3 0,0 2 0,3-4 0,1 0 0,-3-1 0,-3-2 0,-2 0 0,1 0 0,-1 2 0,1 3 0,-4 1 0,-1-1 0,-1-4 0,2-1 0,-1 0 0,1-1 0,-1 1 0,-3 0 0,-3 4 0,-3 1 0,-1 1 0,1-1 0,0-3 0,2-1 0,-1 0 0,1 2 0,-1 1 0,0 0 0,-1 1 0,-1-2 0,0-1 0,1 0 0,1-4 0,1-1 0,0-1 0,-1 1 0,1 3 0,-4-3 0,-2 1 0,0-3 0,1 1 0,4-1 0,0-2 0,-2 3 0,0 0 0,-1 1 0,-2-1 0,0 1 0,-2 3 0,0 2 0,0-2 0,0-2 0,1-2 0,0-1 0,-1-3 0,2-1 0,-1-1 0,-1 2 0,1 3 0,-1-2 0,0 2 0,-3-4 0,3-2 0,-1 2 0,-1-2 0,-1-1 0,-3 4 0,0 0 0,0 4 0,0 3 0,0-3 0,0-1 0,0-2 0,0 0 0,0-1 0,0-3 0,0 3 0,0 0 0,0 4 0,-2 0 0,-4-1 0,-4-3 0,-5-2 0,-6-2 0,-1 0 0,-3 1 0,0-1 0,2 4 0,-5-4 0,-1 0 0,-2 2 0,-3-2 0,3 0 0,1 2 0,-4-2 0,-1-1 0,2 5 0,-4 1 0,1 2 0,-4 1 0,-3-2 0,-1-2 0,-2 0 0,-7 1 0,-1 1 0,0 3 0,6 2 0,7 1 0,0 3 0,-2 1 0,-5-2 0,2 2 0,-3-1 0,0 2 0,0 0 0,3 1 0,8 2 0,5-1 0,0 3 0,-2 0 0,0 2 0,0 2 0,4-1 0,0 1 0,5 0 0,0 0 0,7 0 0,3 0 0,-2 0 0,3 0 0,-3 0 0,2 2 0,-2 4 0,0 4 0,-3 4 0,0-1 0,4-1 0,0 0 0,-1 0 0,-2 0 0,-4 2 0,2 0 0,3 0 0,-2 1 0,3-5 0,1 0 0,2-2 0,1 1 0,-2 0 0,0 0 0,-4 2 0,-1 0 0,-2 3 0,-1 0 0,-1 0 0,3-1 0,0 0 0,4-2 0,0-1 0,-2-1 0,1 1 0,-1-3 0,1 3 0,1 0 0,1 0 0,5 0 0,1-2 0,-1-2 0,0-1 0,-1 1 0,2 1 0,4-3 0,4-1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6:57:10.40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3991 444 24575,'-34'0'0,"-9"0"0,-19 0 0,-8 0 0,-18 0-1639,36 0 1,-3 0-1,-8 0 1,-3 0 663,-14 0 1,-3 0 1303,0 0 0,0 0-329,0 0 0,1 0 0,4 0 0,2 0 0,6 0 0,2 0 0,0 0 0,2 0 0,4 0 0,0 0 0,1 0 0,3 0 0,-40 0 0,7 0-146,9 0 146,8 0 0,-4 0 0,6 0 0,5 0 3276,5 0-366,2 0-2910,6 0 1568,4 0-1568,-4 0 237,0 3-237,-8 1 0,-3 0 0,-1-1 0,-1 1 0,2 1 0,1-1 0,9-1 0,0-3 0,4 3 0,-2 1 0,-5 0 0,3-1 0,-1-2 0,6-1 0,5 3 0,7 1 0,5 0 0,1-1 0,-2-1 0,-1 1 0,0 4 0,0 0 0,2 0 0,2 3 0,5-2 0,7 0 0,1 0 0,3 1 0,-1 3 0,1 1 0,1 1 0,0-1 0,0 0 0,1 1 0,0-1 0,2-1 0,2 1 0,3 2 0,0 3 0,-1 6 0,2 1 0,2 4 0,2 1 0,1 3 0,-1-1 0,1 1 0,0 3 0,0-1 0,0 7 0,0 1 0,0 3 0,4 3 0,3-1 0,9 0 0,4-6 0,7 0 0,4-4 0,5-1 0,4 3 0,0-5 0,2-2 0,-2-2 0,3 2 0,-5 0 0,0-1 0,0 2 0,1-2 0,4 2 0,1-2 0,0-3 0,2-2 0,2-3 0,0-4 0,-5-5 0,1-2 0,2 1 0,5 1 0,11-2 0,3 0 0,11 1 0,8-3-316,-34-6 0,1-1 316,47 0 0,-12-3 0,-9-1-14,-12 0 14,7 0 0,2 3 0,-2 0 0,-5 5 0,-4 3 0,1 2 0,0 0 632,-6-3-632,5 1 0,3-3 0,6 1 0,9-3 0,2-5-437,6 0 437,2-1 0,-1 0 0,-15 0 0,-10 0 0,-6 0 0,3 0 0,3 0 0,-1 0 451,-2 0-451,-6 0 0,-1 0 0,-1 0 0,-5 0 0,2 0 0,-1 0 0,2 0 0,9 0 0,0 0 0,4 0 0,1 0 0,-5 0 0,-2 0 0,-12 0 0,-2 0 0,1 0 0,2 0 0,4 0 0,-3 0 0,-3-3 0,-1-1 0,-1 0 0,0-2 0,-4 1 0,-4 1 0,-2 0 0,0 1 0,4-1 0,-2 0 0,-2 1 0,1 2 0,0 1 0,-4 0 0,-6-3 0,-4 0 0,0 0 0,5-1 0,0 0 0,0 0 0,0-2 0,0-1 0,3-1 0,0 1 0,-4 1 0,4-3 0,0 2 0,3-4 0,1 0 0,-3-1 0,-3-2 0,-2 0 0,1 0 0,-1 2 0,1 3 0,-4 1 0,-1-1 0,-1-4 0,2-1 0,-1 0 0,1-1 0,-1 1 0,-3 0 0,-3 4 0,-3 1 0,-1 1 0,1-1 0,0-3 0,2-1 0,-1 0 0,1 2 0,-1 1 0,0 0 0,-1 1 0,-1-2 0,0-1 0,1 0 0,1-4 0,1-1 0,0-1 0,-1 1 0,1 3 0,-4-3 0,-2 1 0,0-3 0,1 1 0,4-1 0,0-2 0,-2 3 0,0 0 0,-1 1 0,-2-1 0,0 1 0,-2 3 0,0 2 0,0-2 0,0-2 0,1-2 0,0-1 0,-1-3 0,2-1 0,-1-1 0,-1 2 0,1 3 0,-1-2 0,0 2 0,-3-4 0,3-2 0,-1 2 0,-1-2 0,-1-1 0,-3 4 0,0 0 0,0 4 0,0 3 0,0-3 0,0-1 0,0-2 0,0 0 0,0-1 0,0-3 0,0 3 0,0 0 0,0 4 0,-2 0 0,-4-1 0,-4-3 0,-5-2 0,-6-2 0,-1 0 0,-3 1 0,0-1 0,2 4 0,-5-4 0,-1 0 0,-2 2 0,-3-2 0,3 0 0,1 2 0,-4-2 0,-1-1 0,2 5 0,-4 1 0,1 2 0,-4 1 0,-3-2 0,-1-2 0,-2 0 0,-7 1 0,-1 1 0,0 3 0,6 2 0,7 1 0,0 3 0,-2 1 0,-5-2 0,2 2 0,-3-1 0,0 2 0,0 0 0,3 1 0,8 2 0,5-1 0,0 3 0,-2 0 0,0 2 0,0 2 0,4-1 0,0 1 0,5 0 0,0 0 0,7 0 0,3 0 0,-2 0 0,3 0 0,-3 0 0,2 2 0,-2 4 0,0 4 0,-3 4 0,0-1 0,4-1 0,0 0 0,-1 0 0,-2 0 0,-4 2 0,2 0 0,3 0 0,-2 1 0,3-5 0,1 0 0,2-2 0,1 1 0,-2 0 0,0 0 0,-4 2 0,-1 0 0,-2 3 0,-1 0 0,-1 0 0,3-1 0,0 0 0,4-2 0,0-1 0,-2-1 0,1 1 0,-1-3 0,1 3 0,1 0 0,1 0 0,5 0 0,1-2 0,-1-2 0,0-1 0,-1 1 0,2 1 0,4-3 0,4-1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9:21:05.8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4762 81 24575,'-48'0'0,"-24"0"0,-20 0-850,41 0 1,-2 0 849,-5 0 0,0 0-1639,-1 0 1,-1 0-1,-5-1 1,0-2 1177,-1 1 0,0-1 1115,3-2 0,2-1-654,5 1 0,1 0 0,1-1 0,2 1 0,-44-5-222,8 4 222,3 1 0,6 5 0,-6 0 0,2 0 0,5-3 0,3-1 0,3-1 0,-3 1 0,0 3 0,3 0 549,1 1-549,5-1 3276,6 1-143,-3 0-2362,4 0-771,1 0 360,3 0-360,-1 0 0,5 0 0,0 0 0,3 0 0,3 0 0,-2 0 0,1 0 0,-1 0 0,-1 0 0,-2 0 0,-6 4 0,-2 0 0,-1 5 0,0-1 0,7 1 0,1 0 0,5-1 0,8-1 0,8 0 0,3 0 0,0-1 0,-4 1 0,0 1 0,0 2 0,0 1 0,-4 4 0,-1 1 0,-2 0 0,-2 0 0,2 1 0,0-1 0,-3 0 0,4 4 0,-3 0 0,-1 7 0,-5 6 0,2-1 0,0 5 0,-11 6 0,6 4 0,-8 8 0,0 0 0,11 0 0,-1 4 0,6 0 0,8-6 0,3-5 0,3-1 0,5 1 0,1 3 0,4-1 0,0 0 0,2-5 0,3 2 0,1 3 0,3 1 0,2 5 0,1 0 0,4 2 0,0-4 0,1-2 0,0-8 0,-1-1 0,1-1 0,0-5 0,0-1 0,0-5 0,0-6 0,0-2 0,0-1 0,0-1 0,0 4 0,0 0 0,0 2 0,0 0 0,0-1 0,0-3 0,0-2 0,0 1 0,0-3 0,3 0 0,4 3 0,4-3 0,7 3 0,0 0 0,1-5 0,3-1 0,1-3 0,4 3 0,4 3 0,3 1 0,2 0 0,5-3 0,0-1 0,-3 1 0,-2-1 0,-3 0 0,3 0 0,1 0 0,-1-1 0,-2 1 0,-6-2 0,-2-1 0,0 0 0,-1 0 0,-2 4 0,-3 5 0,0 3 0,-1 1 0,4-2 0,2-1 0,3-3 0,3 4 0,4 3 0,2-2 0,4 0 0,0-5 0,-5-1 0,-4 0 0,-5-2 0,-3 0 0,-1-4 0,0 2 0,0-1 0,0 1 0,0 0 0,0 0 0,0-3 0,3-1 0,2 0 0,-1-2 0,-4 2 0,-5-4 0,-4-3 0,-2 1 0,0-3 0,3 2 0,4-1 0,9 1 0,6 1 0,5-1 0,5 3 0,2-2 0,1 3 0,-1 3 0,0-2 0,2 3 0,3-3 0,5 0 0,6 4 0,12-3 0,2 1 0,1-3 0,2 0 0,-1 5 0,4-2 0,-1 2 0,-8-3 0,-7-3 0,-8 1 0,-4-3 0,-1 0 0,-1-1 0,5-4 0,0 0 0,0 0 0,-5 0 0,-12 0 0,-1 0 0,-7 0 0,1 0 0,-5 0 0,-4 0 0,2 0 0,5 0 0,5 0 0,4 0 0,1 0 0,-3 0 0,3 0 0,-7 0 0,-2 0 0,-5 0 0,-9 0 0,0 0 0,0 0 0,8 0 0,9 0 0,12 0 0,12 0 0,7 0 0,7-3 0,3-6 0,-1-8 0,0-5 0,-5-1 0,0-4 0,-1 3 0,-5-2 0,3-5 0,-8 3 0,-1-3 0,5-1 0,1 0 0,4-4 0,-4 1 0,-5 2 0,-5 3 0,-5 3 0,-6 1 0,-5-2 0,-8 3 0,-2-2 0,-1 0 0,1-1 0,-1 1 0,-1 1 0,-5 3 0,1 0 0,-1-1 0,0 4 0,0-3 0,0 2 0,1-3 0,1 1 0,0-1 0,-2-3 0,2-1 0,-2-7 0,-1-3 0,0 1 0,-4 2 0,0 3 0,-5-2 0,-3-2 0,-5-3 0,-3-5 0,0-1 0,0-6 0,0 1 0,0-6 0,0-2 0,0-4 0,0 0 0,0 3 0,-4-4 0,-4 4 0,-9 0 0,-5 2 0,-3 6 0,0 0 0,3 6 0,-3 1 0,0 1 0,-5-2 0,-7-6 0,-2-1 0,-6-2 0,-3-1 0,-4-1 0,1 1 0,1 0 0,-1-1 0,4 5 0,3 6 0,6 4 0,6 4 0,1 1 0,5 4 0,5 5 0,4 4 0,4 2 0,-2 1 0,1 5 0,-1-1 0,1 4 0,-1 1 0,-3 3 0,0 1 0,-1-4 0,2 1 0,6-4 0,4 7 0,4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9:25:07.7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4762 81 24575,'-48'0'0,"-24"0"0,-20 0-850,41 0 1,-2 0 849,-5 0 0,0 0-1639,-1 0 1,-1 0-1,-5-1 1,0-2 1177,-1 1 0,0-1 1115,3-2 0,2-1-654,5 1 0,1 0 0,1-1 0,2 1 0,-44-5-222,8 4 222,3 1 0,6 5 0,-6 0 0,2 0 0,5-3 0,3-1 0,3-1 0,-3 1 0,0 3 0,3 0 549,1 1-549,5-1 3276,6 1-143,-3 0-2362,4 0-771,1 0 360,3 0-360,-1 0 0,5 0 0,0 0 0,3 0 0,3 0 0,-2 0 0,1 0 0,-1 0 0,-1 0 0,-2 0 0,-6 4 0,-2 0 0,-1 5 0,0-1 0,7 1 0,1 0 0,5-1 0,8-1 0,8 0 0,3 0 0,0-1 0,-4 1 0,0 1 0,0 2 0,0 1 0,-4 4 0,-1 1 0,-2 0 0,-2 0 0,2 1 0,0-1 0,-3 0 0,4 4 0,-3 0 0,-1 7 0,-5 6 0,2-1 0,0 5 0,-11 6 0,6 4 0,-8 8 0,0 0 0,11 0 0,-1 4 0,6 0 0,8-6 0,3-5 0,3-1 0,5 1 0,1 3 0,4-1 0,0 0 0,2-5 0,3 2 0,1 3 0,3 1 0,2 5 0,1 0 0,4 2 0,0-4 0,1-2 0,0-8 0,-1-1 0,1-1 0,0-5 0,0-1 0,0-5 0,0-6 0,0-2 0,0-1 0,0-1 0,0 4 0,0 0 0,0 2 0,0 0 0,0-1 0,0-3 0,0-2 0,0 1 0,0-3 0,3 0 0,4 3 0,4-3 0,7 3 0,0 0 0,1-5 0,3-1 0,1-3 0,4 3 0,4 3 0,3 1 0,2 0 0,5-3 0,0-1 0,-3 1 0,-2-1 0,-3 0 0,3 0 0,1 0 0,-1-1 0,-2 1 0,-6-2 0,-2-1 0,0 0 0,-1 0 0,-2 4 0,-3 5 0,0 3 0,-1 1 0,4-2 0,2-1 0,3-3 0,3 4 0,4 3 0,2-2 0,4 0 0,0-5 0,-5-1 0,-4 0 0,-5-2 0,-3 0 0,-1-4 0,0 2 0,0-1 0,0 1 0,0 0 0,0 0 0,0-3 0,3-1 0,2 0 0,-1-2 0,-4 2 0,-5-4 0,-4-3 0,-2 1 0,0-3 0,3 2 0,4-1 0,9 1 0,6 1 0,5-1 0,5 3 0,2-2 0,1 3 0,-1 3 0,0-2 0,2 3 0,3-3 0,5 0 0,6 4 0,12-3 0,2 1 0,1-3 0,2 0 0,-1 5 0,4-2 0,-1 2 0,-8-3 0,-7-3 0,-8 1 0,-4-3 0,-1 0 0,-1-1 0,5-4 0,0 0 0,0 0 0,-5 0 0,-12 0 0,-1 0 0,-7 0 0,1 0 0,-5 0 0,-4 0 0,2 0 0,5 0 0,5 0 0,4 0 0,1 0 0,-3 0 0,3 0 0,-7 0 0,-2 0 0,-5 0 0,-9 0 0,0 0 0,0 0 0,8 0 0,9 0 0,12 0 0,12 0 0,7 0 0,7-3 0,3-6 0,-1-8 0,0-5 0,-5-1 0,0-4 0,-1 3 0,-5-2 0,3-5 0,-8 3 0,-1-3 0,5-1 0,1 0 0,4-4 0,-4 1 0,-5 2 0,-5 3 0,-5 3 0,-6 1 0,-5-2 0,-8 3 0,-2-2 0,-1 0 0,1-1 0,-1 1 0,-1 1 0,-5 3 0,1 0 0,-1-1 0,0 4 0,0-3 0,0 2 0,1-3 0,1 1 0,0-1 0,-2-3 0,2-1 0,-2-7 0,-1-3 0,0 1 0,-4 2 0,0 3 0,-5-2 0,-3-2 0,-5-3 0,-3-5 0,0-1 0,0-6 0,0 1 0,0-6 0,0-2 0,0-4 0,0 0 0,0 3 0,-4-4 0,-4 4 0,-9 0 0,-5 2 0,-3 6 0,0 0 0,3 6 0,-3 1 0,0 1 0,-5-2 0,-7-6 0,-2-1 0,-6-2 0,-3-1 0,-4-1 0,1 1 0,1 0 0,-1-1 0,4 5 0,3 6 0,6 4 0,6 4 0,1 1 0,5 4 0,5 5 0,4 4 0,4 2 0,-2 1 0,1 5 0,-1-1 0,1 4 0,-1 1 0,-3 3 0,0 1 0,-1-4 0,2 1 0,6-4 0,4 7 0,4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9:25:07.7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4762 81 24575,'-48'0'0,"-24"0"0,-20 0-850,41 0 1,-2 0 849,-5 0 0,0 0-1639,-1 0 1,-1 0-1,-5-1 1,0-2 1177,-1 1 0,0-1 1115,3-2 0,2-1-654,5 1 0,1 0 0,1-1 0,2 1 0,-44-5-222,8 4 222,3 1 0,6 5 0,-6 0 0,2 0 0,5-3 0,3-1 0,3-1 0,-3 1 0,0 3 0,3 0 549,1 1-549,5-1 3276,6 1-143,-3 0-2362,4 0-771,1 0 360,3 0-360,-1 0 0,5 0 0,0 0 0,3 0 0,3 0 0,-2 0 0,1 0 0,-1 0 0,-1 0 0,-2 0 0,-6 4 0,-2 0 0,-1 5 0,0-1 0,7 1 0,1 0 0,5-1 0,8-1 0,8 0 0,3 0 0,0-1 0,-4 1 0,0 1 0,0 2 0,0 1 0,-4 4 0,-1 1 0,-2 0 0,-2 0 0,2 1 0,0-1 0,-3 0 0,4 4 0,-3 0 0,-1 7 0,-5 6 0,2-1 0,0 5 0,-11 6 0,6 4 0,-8 8 0,0 0 0,11 0 0,-1 4 0,6 0 0,8-6 0,3-5 0,3-1 0,5 1 0,1 3 0,4-1 0,0 0 0,2-5 0,3 2 0,1 3 0,3 1 0,2 5 0,1 0 0,4 2 0,0-4 0,1-2 0,0-8 0,-1-1 0,1-1 0,0-5 0,0-1 0,0-5 0,0-6 0,0-2 0,0-1 0,0-1 0,0 4 0,0 0 0,0 2 0,0 0 0,0-1 0,0-3 0,0-2 0,0 1 0,0-3 0,3 0 0,4 3 0,4-3 0,7 3 0,0 0 0,1-5 0,3-1 0,1-3 0,4 3 0,4 3 0,3 1 0,2 0 0,5-3 0,0-1 0,-3 1 0,-2-1 0,-3 0 0,3 0 0,1 0 0,-1-1 0,-2 1 0,-6-2 0,-2-1 0,0 0 0,-1 0 0,-2 4 0,-3 5 0,0 3 0,-1 1 0,4-2 0,2-1 0,3-3 0,3 4 0,4 3 0,2-2 0,4 0 0,0-5 0,-5-1 0,-4 0 0,-5-2 0,-3 0 0,-1-4 0,0 2 0,0-1 0,0 1 0,0 0 0,0 0 0,0-3 0,3-1 0,2 0 0,-1-2 0,-4 2 0,-5-4 0,-4-3 0,-2 1 0,0-3 0,3 2 0,4-1 0,9 1 0,6 1 0,5-1 0,5 3 0,2-2 0,1 3 0,-1 3 0,0-2 0,2 3 0,3-3 0,5 0 0,6 4 0,12-3 0,2 1 0,1-3 0,2 0 0,-1 5 0,4-2 0,-1 2 0,-8-3 0,-7-3 0,-8 1 0,-4-3 0,-1 0 0,-1-1 0,5-4 0,0 0 0,0 0 0,-5 0 0,-12 0 0,-1 0 0,-7 0 0,1 0 0,-5 0 0,-4 0 0,2 0 0,5 0 0,5 0 0,4 0 0,1 0 0,-3 0 0,3 0 0,-7 0 0,-2 0 0,-5 0 0,-9 0 0,0 0 0,0 0 0,8 0 0,9 0 0,12 0 0,12 0 0,7 0 0,7-3 0,3-6 0,-1-8 0,0-5 0,-5-1 0,0-4 0,-1 3 0,-5-2 0,3-5 0,-8 3 0,-1-3 0,5-1 0,1 0 0,4-4 0,-4 1 0,-5 2 0,-5 3 0,-5 3 0,-6 1 0,-5-2 0,-8 3 0,-2-2 0,-1 0 0,1-1 0,-1 1 0,-1 1 0,-5 3 0,1 0 0,-1-1 0,0 4 0,0-3 0,0 2 0,1-3 0,1 1 0,0-1 0,-2-3 0,2-1 0,-2-7 0,-1-3 0,0 1 0,-4 2 0,0 3 0,-5-2 0,-3-2 0,-5-3 0,-3-5 0,0-1 0,0-6 0,0 1 0,0-6 0,0-2 0,0-4 0,0 0 0,0 3 0,-4-4 0,-4 4 0,-9 0 0,-5 2 0,-3 6 0,0 0 0,3 6 0,-3 1 0,0 1 0,-5-2 0,-7-6 0,-2-1 0,-6-2 0,-3-1 0,-4-1 0,1 1 0,1 0 0,-1-1 0,4 5 0,3 6 0,6 4 0,6 4 0,1 1 0,5 4 0,5 5 0,4 4 0,4 2 0,-2 1 0,1 5 0,-1-1 0,1 4 0,-1 1 0,-3 3 0,0 1 0,-1-4 0,2 1 0,6-4 0,4 7 0,4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9:32:06.8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9541 80 24575,'-96'0'0,"-48"0"0,-41 0-850,83 0 1,-4 0 849,-10 0 0,0 0-1639,-3 0 1,-1 0-1,-10-1 1,0-2 1177,-3 1 0,1-1 1115,6-2 0,4-1-654,10 1 0,1 0 0,3-1 0,4 1 0,-88-4-222,15 3 222,7 1 0,12 5 0,-13 0 0,5 0 0,10-3 0,6-1 0,5-1 0,-5 1 0,0 3 0,5 0 549,3 1-549,10-1 3276,12 1-143,-6 0-2362,7 0-771,3 0 360,6 0-360,-2 0 0,10 0 0,-1 0 0,7 0 0,6 0 0,-4 0 0,2 0 0,-2 0 0,-3 0 0,-3 0 0,-12 4 0,-4 0 0,-2 5 0,-1-1 0,15 1 0,2-1 0,10 0 0,16-1 0,16 0 0,5 0 0,1-1 0,-8 1 0,0 1 0,0 2 0,0 0 0,-8 5 0,-2 1 0,-4 0 0,-5 0 0,5 0 0,0 0 0,-6 0 0,8 4 0,-6-1 0,-2 8 0,-11 6 0,5-2 0,0 6 0,-22 5 0,12 4 0,-17 9 0,1-1 0,22 0 0,-2 4 0,12 1 0,16-7 0,6-5 0,5 0 0,11 0 0,2 3 0,8 0 0,0-1 0,4-5 0,6 3 0,2 2 0,6 1 0,4 6 0,2-1 0,8 2 0,0-4 0,2-1 0,0-9 0,-2-1 0,2 0 0,0-6 0,0 0 0,0-5 0,0-7 0,0-1 0,0-1 0,0-2 0,0 5 0,0 0 0,0 1 0,0 1 0,0-1 0,0-4 0,0-1 0,0 1 0,0-4 0,6 1 0,8 3 0,8-3 0,14 2 0,0 1 0,2-5 0,6-1 0,2-4 0,9 4 0,7 3 0,6 1 0,4-1 0,10-2 0,0-1 0,-6 1 0,-4-2 0,-5 1 0,5 0 0,2 0 0,-2-1 0,-4 0 0,-12-1 0,-4-1 0,0 0 0,-2 0 0,-3 3 0,-7 6 0,0 3 0,-2 0 0,8-1 0,4-1 0,6-3 0,6 3 0,8 4 0,4-2 0,9-1 0,-1-4 0,-10-1 0,-8-1 0,-10-1 0,-6 0 0,-2-4 0,0 2 0,0-2 0,0 2 0,1 0 0,-1 0 0,0-3 0,6-1 0,4-1 0,-2-1 0,-8 2 0,-10-4 0,-8-3 0,-4 1 0,0-3 0,6 2 0,8-1 0,18 1 0,13 1 0,9-1 0,10 2 0,4-1 0,2 3 0,-2 3 0,1-2 0,3 3 0,6-3 0,10 0 0,12 3 0,25-2 0,3 1 0,2-3 0,4 0 0,-1 5 0,7-2 0,-2 1 0,-15-2 0,-15-3 0,-16 1 0,-8-3 0,-2 0 0,-1-1 0,9-4 0,0 0 0,0 0 0,-10 0 0,-23 0 0,-3 0 0,-14 0 0,2 0 0,-10 0 0,-8 0 0,4 0 0,10 0 0,10 0 0,9 0 0,1 0 0,-6 0 0,6 0 0,-14 0 0,-4 0 0,-10 0 0,-18 0 0,0 0 0,1 0 0,15 0 0,18 0 0,24 0 0,24 0 0,14 0 0,15-3 0,5-6 0,-2-8 0,0-4 0,-9-2 0,-1-4 0,-2 4 0,-10-3 0,7-5 0,-17 4 0,-2-4 0,10 0 0,3-1 0,7-3 0,-8 0 0,-10 2 0,-10 4 0,-9 2 0,-13 2 0,-10-3 0,-16 3 0,-4-1 0,-2-1 0,2-1 0,-2 2 0,-2 0 0,-9 3 0,1 1 0,-2-2 0,0 4 0,0-2 0,0 1 0,2-3 0,2 2 0,0-2 0,-4-3 0,4 0 0,-4-8 0,-2-2 0,1 0 0,-9 3 0,0 2 0,-10-2 0,-6-1 0,-10-4 0,-6-4 0,0-1 0,0-7 0,0 2 0,0-6 0,0-2 0,0-5 0,0 1 0,0 3 0,-8-4 0,-8 4 0,-18-1 0,-10 3 0,-7 6 0,1 0 0,6 5 0,-6 2 0,0 0 0,-10-1 0,-14-6 0,-4-2 0,-12-1 0,-7-1 0,-7-1 0,2 0 0,2 1 0,-2-1 0,8 5 0,5 5 0,13 5 0,12 3 0,2 2 0,10 3 0,10 5 0,8 5 0,8 1 0,-4 1 0,2 6 0,-2-2 0,2 4 0,-3 1 0,-5 3 0,0 1 0,-2-4 0,4 2 0,12-5 0,8 7 0,8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19.0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3733 1240 24575,'-3'-34'0,"-1"-3"0,-5 3 0,-5-3 0,-3-2 0,-4 1 0,-4-2 0,1 0 0,-2 4 0,2 6 0,2 4 0,-4 0 0,-3-1 0,-5-2 0,-1 1 0,-4 0 0,-2-1 0,-4-1 0,-4 1 0,6 5 0,-3 0 0,0-2 0,-4-4 0,-8-4 0,1 0 0,0 0 0,2-1 0,5 2 0,5 3 0,3 2 0,1 1 0,-1 1 0,-3-1 0,1 2 0,-2-1 0,3 1 0,-2 4 0,0 1 0,1 3 0,-3 3 0,0 2 0,-5 1 0,-6 2 0,-13 0 0,-7-1 0,-1 4 0,1 1 0,11 4 0,3 1 0,9 0 0,7 0 0,4 0 0,4 0 0,-1 0 0,4 0 0,-2 0 0,2 0 0,-2 4 0,3 2 0,6 4 0,0 5 0,4 1 0,-4 3 0,0-1 0,0 1 0,-1 1 0,0 2 0,1 0 0,3-1 0,1 5 0,0 1 0,-6 7 0,-4 7 0,-7 6 0,-6 11 0,2 5 0,-4 7 0,5 2 0,9-9 0,2-1 0,5-5 0,-1 1 0,-1 8 0,1-3 0,3 4 0,1 0 0,1-6 0,5-3 0,3-3 0,3 1 0,-1 3 0,-1 6 0,-1 1 0,0-2 0,0 2 0,1-4 0,3-2 0,4-6 0,3-6 0,0 2 0,-1-1 0,1 4 0,-1 5 0,3-1 0,-4 0 0,1-2 0,3-5 0,1-6 0,1 5 0,-2 0 0,0 6 0,1 5 0,0-6 0,-1 2 0,0-5 0,2-5 0,3-3 0,-3-5 0,0-1 0,-1 2 0,-3 0 0,1 5 0,2 1 0,0 4 0,3 1 0,0 5 0,1-1 0,0-5 0,0 1 0,0-2 0,0 2 0,0 8 0,11-1 0,29-4 0,7-18 0,-3-24 0,-17-19 0,-27-8 0,0-4 0,0 12 0,0 27 0,0 36 0,0 24 0,0 15 0,0 2 0,0-46 0,0 1-207,0 2 1,0 1 206,0-2 0,0-1 0,0 43 0,4-19 0,4-6 0,1-16 0,2-5 0,-1-4 0,0-4 0,5 4 0,0-2 413,4 2-413,2 0 0,2 1 0,2-4 0,-2-3 0,7-4 0,1 1 0,5 4 0,0 2 0,-2 0 0,-2-5 0,-1-1 0,-2-8 0,-2-4 0,-4-4 0,-2-1 0,1 2 0,1-1 0,2-1 0,-2-3 0,-1 0 0,3 0 0,1 0 0,1-2 0,-2 0 0,1-3 0,1 0 0,3 1 0,0-2 0,4 2 0,1-3 0,4-3 0,-1 0 0,0-1 0,3 0 0,-1-1 0,1-1 0,3-2 0,-3 0 0,4 0 0,-2 0 0,-3 0 0,-2 0 0,-7 0 0,1 0 0,-1 0 0,7 0 0,1 0 0,1 0 0,5 0 0,0-3 0,-1-5 0,-6-2 0,-1-4 0,0 1 0,7-2 0,5-5 0,1 0 0,0-5 0,5-4 0,5-1 0,0-4 0,-2 0 0,-5 0 0,0-4 0,5-6 0,5-3 0,2-3 0,-4-1 0,-2 1 0,-5-3 0,-7 5 0,-5 3 0,-1 0 0,-3 0 0,6-10 0,2-7 0,-3-7 0,-1-4 0,-1-5-581,2-5 581,-2-5 0,-3 3 0,-5 3 0,0 3 0,-3-2 0,0-9 0,-6 1 0,0 7 0,-1 9 0,-1 7 0,-3 7 0,-7 2 0,-1 2 0,-3 1 0,1-6 0,0-1 0,-3 4 581,1 0-581,-2 6 0,0 1 0,-2 7 0,-3 1 0,0-4 0,3-3 0,1-11 0,1-5 0,-2-2 0,2-11 0,0 1 0,0 4 0,-1-4 0,-1 5 0,1-2 0,0-4 0,0 4 0,-3 4 0,-1 6 0,0 7 0,0 7 0,0 6 0,0 6 0,0 4 0,0 6 0,0 0 0,0 4 0,0 1 0,0 1 0,0 3 0,0-2 0,0 4 0,0 1 0,0 1 0,0 0 0,0-2 0,0-1 0,0 0 0,0 4 0,0-1 0,0 2 0,0 0 0,0 1 0,-2 0 0,-1 0 0,-1-1 0,-2 2 0,2 1 0,0 0 0,2 1 0,1 2 0,1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23.8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4386 678 24575,'-33'0'0,"-13"-4"0,-9-8 0,-8-5 0,-1-8 0,4 1 0,3 1 0,0-4 0,-1 2 0,-5-8 0,-2-4 0,3 0 0,-2-1 0,8 7 0,0 4 0,5 2 0,2-1 0,-4 0 0,2 1 0,0 4 0,-5 2 0,0 1 0,1 1 0,3 2 0,6 1 0,-1 2 0,-5 1 0,-4 1 0,-5 1 0,-4-1 0,2 5 0,-3-4 0,1 4 0,9 0 0,-1 1 0,5 2 0,4-2 0,-6 0 0,2 0 0,1 0 0,4-1 0,2 0 0,2 2 0,3 2 0,1 1 0,2 0 0,-2 0 0,-7 0 0,1 0 0,0 0 0,0 0 0,4 0 0,-2 0 0,5 2 0,0 4 0,-4 2 0,-1 3 0,-6 1 0,-2 1 0,0 3 0,4 0 0,7-3 0,8-4 0,7 0 0,-1 1 0,0 0 0,-4 1 0,3 0 0,0 0 0,1 4 0,-1-1 0,-3 1 0,1-1 0,0 0 0,0-1 0,-2 0 0,0 0 0,-1 2 0,4 3 0,1 2 0,0-1 0,0 2 0,-2-4 0,3 3 0,5 2 0,3 3 0,3 7 0,1 0 0,-2 3 0,2-6 0,-1 5 0,0 1 0,-1-1 0,-3 2 0,4-6 0,0 5 0,2 2 0,0-2 0,-2 0 0,3-4 0,1-2 0,2-2 0,-1-2 0,0 1 0,0 0 0,-2 8 0,0 1 0,-3 4 0,-1 5 0,0 0 0,1 0 0,1-2 0,0 0 0,-1 1 0,-5 10 0,-1 2 0,2 1 0,2-1 0,4 0 0,3-4 0,2-8 0,4-16 0,4-8 0,0 4 0,0 18 0,0 30 0,0 20-375,0-39 0,0 1 375,0 0 0,0 0 0,0 43-283,0-7 283,0-11 0,0-7 0,0-6 0,0-6 0,0-4 0,0-6 0,0-6 738,0-2-738,0 1 295,0 1-295,0 6 0,0-3 0,0 0 0,-7-1 0,-2 0 0,1-3 0,1-5 0,6 0 0,1 2 0,-3 11 0,-1 4 0,-1 1 0,1 0 0,3-4 0,1 4 0,0 4 0,0-1 0,0 3 0,0-4 0,0 2 0,0 7 0,0 1 0,7 5 0,15 2 0,29-8 0,5-20 0,-11-24 0,-19-15 0,-26 5 0,0 22 0,4 21 0,4 11 0,12 13 0,10 5 0,2-8 0,-2-11 0,-4-16 0,-4-12 0,2 2 0,-1-4 0,-2-1 0,5 0 0,-2-3 0,-2-4 0,-3-2 0,0 0 0,1-1 0,-1 2 0,3-3 0,-3-4 0,3 3 0,0-3 0,-1 2 0,-1 1 0,-1-2 0,3 2 0,4 0 0,6 5 0,4-1 0,7 2 0,-2-3 0,8-3 0,2-1 0,-6-7 0,5 1 0,0-1 0,13 1 0,16 0 0,10-1-657,9-3 657,0-5 0,0 3 0,-48-6 0,1-1 0,40 3 0,-1-1 0,-2-4 0,-3 0 0,11 0 0,1 0 0,-3 0 0,-1 0 0,-12 0 0,-16 0 0,-8 0 0,-10 0 0,1 0 0,2 0 0,-3 0 0,-1 0 657,0 0-657,-4 0 0,1 0 0,-7 0 0,-2 0 0,0 0 0,-3 0 0,2 0 0,-2 0 0,0 0 0,0 0 0,-1 0 0,0 0 0,-3 0 0,-2 0 0,0-2 0,5-5 0,5-3 0,3-5 0,2 0 0,0-1 0,4-4 0,0 0 0,-1 1 0,-1-1 0,-1 2 0,7-4 0,6-3 0,1 3 0,-4-3 0,-4 4 0,-2-3 0,-1-3 0,-3 2 0,-3-2 0,-1-1 0,0-4 0,7-8 0,-2-2 0,1-4 0,0 0 0,-5-1 0,-1 2 0,-9 6 0,-3 2 0,-1-1 0,-2-7 0,3-5 0,3 1 0,-2-2 0,-1-1 0,-1-2 0,-4 1 0,-1-1 0,-1-4 0,-2-5 0,2-12 0,0-9-671,-2-12 671,-9 46 0,0 0 0,3-49 0,-7 48 0,0 0 0,3-37 0,-2 2-227,1 4 227,-1 7 0,-2-4 0,-2 0 0,0 10 0,0 1 0,0 1 0,0-5 0,0 2 0,0-2 0,0 1 663,0-3-663,-3-13 0,-6-4-506,-1-7 506,4 48 0,-1 1 0,-7-49 0,-1 8 0,1 11 0,2 3-241,0-2 241,-1-4 0,-3-3 0,-2 6 0,4 10 0,0 1 0,1 6 0,3 6 0,0 9 0,3 10 0,0-1 732,0 2-732,-2-4 250,-2 1-250,2 2 0,-2 1 0,0 5 0,3 8 0,-1 2 0,0 2 0,-1-4 0,0 1 0,-1-1 0,0 0 0,0 4 0,-3 2 0,1 3 0,1 2 0,0 0 0,1 3 0,-1 0 0,-2-1 0,0 1 0,-3-1 0,-1 3 0,-4-1 0,1-2 0,4 2 0,-1-2 0,3 4 0,-2 0 0,0-1 0,3 3 0,0 0 0,0 1 0,1-1 0,0 0 0,2 1 0,2 1 0,-1-1 0,0-1 0,2-2 0,1 0 0,4 1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19.0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3733 1240 24575,'-3'-34'0,"-1"-3"0,-5 3 0,-5-3 0,-3-2 0,-4 1 0,-4-2 0,1 0 0,-2 4 0,2 6 0,2 4 0,-4 0 0,-3-1 0,-5-2 0,-1 1 0,-4 0 0,-2-1 0,-4-1 0,-4 1 0,6 5 0,-3 0 0,0-2 0,-4-4 0,-8-4 0,1 0 0,0 0 0,2-1 0,5 2 0,5 3 0,3 2 0,1 1 0,-1 1 0,-3-1 0,1 2 0,-2-1 0,3 1 0,-2 4 0,0 1 0,1 3 0,-3 3 0,0 2 0,-5 1 0,-6 2 0,-13 0 0,-7-1 0,-1 4 0,1 1 0,11 4 0,3 1 0,9 0 0,7 0 0,4 0 0,4 0 0,-1 0 0,4 0 0,-2 0 0,2 0 0,-2 4 0,3 2 0,6 4 0,0 5 0,4 1 0,-4 3 0,0-1 0,0 1 0,-1 1 0,0 2 0,1 0 0,3-1 0,1 5 0,0 1 0,-6 7 0,-4 7 0,-7 6 0,-6 11 0,2 5 0,-4 7 0,5 2 0,9-9 0,2-1 0,5-5 0,-1 1 0,-1 8 0,1-3 0,3 4 0,1 0 0,1-6 0,5-3 0,3-3 0,3 1 0,-1 3 0,-1 6 0,-1 1 0,0-2 0,0 2 0,1-4 0,3-2 0,4-6 0,3-6 0,0 2 0,-1-1 0,1 4 0,-1 5 0,3-1 0,-4 0 0,1-2 0,3-5 0,1-6 0,1 5 0,-2 0 0,0 6 0,1 5 0,0-6 0,-1 2 0,0-5 0,2-5 0,3-3 0,-3-5 0,0-1 0,-1 2 0,-3 0 0,1 5 0,2 1 0,0 4 0,3 1 0,0 5 0,1-1 0,0-5 0,0 1 0,0-2 0,0 2 0,0 8 0,11-1 0,29-4 0,7-18 0,-3-24 0,-17-19 0,-27-8 0,0-4 0,0 12 0,0 27 0,0 36 0,0 24 0,0 15 0,0 2 0,0-46 0,0 1-207,0 2 1,0 1 206,0-2 0,0-1 0,0 43 0,4-19 0,4-6 0,1-16 0,2-5 0,-1-4 0,0-4 0,5 4 0,0-2 413,4 2-413,2 0 0,2 1 0,2-4 0,-2-3 0,7-4 0,1 1 0,5 4 0,0 2 0,-2 0 0,-2-5 0,-1-1 0,-2-8 0,-2-4 0,-4-4 0,-2-1 0,1 2 0,1-1 0,2-1 0,-2-3 0,-1 0 0,3 0 0,1 0 0,1-2 0,-2 0 0,1-3 0,1 0 0,3 1 0,0-2 0,4 2 0,1-3 0,4-3 0,-1 0 0,0-1 0,3 0 0,-1-1 0,1-1 0,3-2 0,-3 0 0,4 0 0,-2 0 0,-3 0 0,-2 0 0,-7 0 0,1 0 0,-1 0 0,7 0 0,1 0 0,1 0 0,5 0 0,0-3 0,-1-5 0,-6-2 0,-1-4 0,0 1 0,7-2 0,5-5 0,1 0 0,0-5 0,5-4 0,5-1 0,0-4 0,-2 0 0,-5 0 0,0-4 0,5-6 0,5-3 0,2-3 0,-4-1 0,-2 1 0,-5-3 0,-7 5 0,-5 3 0,-1 0 0,-3 0 0,6-10 0,2-7 0,-3-7 0,-1-4 0,-1-5-581,2-5 581,-2-5 0,-3 3 0,-5 3 0,0 3 0,-3-2 0,0-9 0,-6 1 0,0 7 0,-1 9 0,-1 7 0,-3 7 0,-7 2 0,-1 2 0,-3 1 0,1-6 0,0-1 0,-3 4 581,1 0-581,-2 6 0,0 1 0,-2 7 0,-3 1 0,0-4 0,3-3 0,1-11 0,1-5 0,-2-2 0,2-11 0,0 1 0,0 4 0,-1-4 0,-1 5 0,1-2 0,0-4 0,0 4 0,-3 4 0,-1 6 0,0 7 0,0 7 0,0 6 0,0 6 0,0 4 0,0 6 0,0 0 0,0 4 0,0 1 0,0 1 0,0 3 0,0-2 0,0 4 0,0 1 0,0 1 0,0 0 0,0-2 0,0-1 0,0 0 0,0 4 0,0-1 0,0 2 0,0 0 0,0 1 0,-2 0 0,-1 0 0,-1-1 0,-2 2 0,2 1 0,0 0 0,2 1 0,1 2 0,1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23.8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4386 678 24575,'-33'0'0,"-13"-4"0,-9-8 0,-8-5 0,-1-8 0,4 1 0,3 1 0,0-4 0,-1 2 0,-5-8 0,-2-4 0,3 0 0,-2-1 0,8 7 0,0 4 0,5 2 0,2-1 0,-4 0 0,2 1 0,0 4 0,-5 2 0,0 1 0,1 1 0,3 2 0,6 1 0,-1 2 0,-5 1 0,-4 1 0,-5 1 0,-4-1 0,2 5 0,-3-4 0,1 4 0,9 0 0,-1 1 0,5 2 0,4-2 0,-6 0 0,2 0 0,1 0 0,4-1 0,2 0 0,2 2 0,3 2 0,1 1 0,2 0 0,-2 0 0,-7 0 0,1 0 0,0 0 0,0 0 0,4 0 0,-2 0 0,5 2 0,0 4 0,-4 2 0,-1 3 0,-6 1 0,-2 1 0,0 3 0,4 0 0,7-3 0,8-4 0,7 0 0,-1 1 0,0 0 0,-4 1 0,3 0 0,0 0 0,1 4 0,-1-1 0,-3 1 0,1-1 0,0 0 0,0-1 0,-2 0 0,0 0 0,-1 2 0,4 3 0,1 2 0,0-1 0,0 2 0,-2-4 0,3 3 0,5 2 0,3 3 0,3 7 0,1 0 0,-2 3 0,2-6 0,-1 5 0,0 1 0,-1-1 0,-3 2 0,4-6 0,0 5 0,2 2 0,0-2 0,-2 0 0,3-4 0,1-2 0,2-2 0,-1-2 0,0 1 0,0 0 0,-2 8 0,0 1 0,-3 4 0,-1 5 0,0 0 0,1 0 0,1-2 0,0 0 0,-1 1 0,-5 10 0,-1 2 0,2 1 0,2-1 0,4 0 0,3-4 0,2-8 0,4-16 0,4-8 0,0 4 0,0 18 0,0 30 0,0 20-375,0-39 0,0 1 375,0 0 0,0 0 0,0 43-283,0-7 283,0-11 0,0-7 0,0-6 0,0-6 0,0-4 0,0-6 0,0-6 738,0-2-738,0 1 295,0 1-295,0 6 0,0-3 0,0 0 0,-7-1 0,-2 0 0,1-3 0,1-5 0,6 0 0,1 2 0,-3 11 0,-1 4 0,-1 1 0,1 0 0,3-4 0,1 4 0,0 4 0,0-1 0,0 3 0,0-4 0,0 2 0,0 7 0,0 1 0,7 5 0,15 2 0,29-8 0,5-20 0,-11-24 0,-19-15 0,-26 5 0,0 22 0,4 21 0,4 11 0,12 13 0,10 5 0,2-8 0,-2-11 0,-4-16 0,-4-12 0,2 2 0,-1-4 0,-2-1 0,5 0 0,-2-3 0,-2-4 0,-3-2 0,0 0 0,1-1 0,-1 2 0,3-3 0,-3-4 0,3 3 0,0-3 0,-1 2 0,-1 1 0,-1-2 0,3 2 0,4 0 0,6 5 0,4-1 0,7 2 0,-2-3 0,8-3 0,2-1 0,-6-7 0,5 1 0,0-1 0,13 1 0,16 0 0,10-1-657,9-3 657,0-5 0,0 3 0,-48-6 0,1-1 0,40 3 0,-1-1 0,-2-4 0,-3 0 0,11 0 0,1 0 0,-3 0 0,-1 0 0,-12 0 0,-16 0 0,-8 0 0,-10 0 0,1 0 0,2 0 0,-3 0 0,-1 0 657,0 0-657,-4 0 0,1 0 0,-7 0 0,-2 0 0,0 0 0,-3 0 0,2 0 0,-2 0 0,0 0 0,0 0 0,-1 0 0,0 0 0,-3 0 0,-2 0 0,0-2 0,5-5 0,5-3 0,3-5 0,2 0 0,0-1 0,4-4 0,0 0 0,-1 1 0,-1-1 0,-1 2 0,7-4 0,6-3 0,1 3 0,-4-3 0,-4 4 0,-2-3 0,-1-3 0,-3 2 0,-3-2 0,-1-1 0,0-4 0,7-8 0,-2-2 0,1-4 0,0 0 0,-5-1 0,-1 2 0,-9 6 0,-3 2 0,-1-1 0,-2-7 0,3-5 0,3 1 0,-2-2 0,-1-1 0,-1-2 0,-4 1 0,-1-1 0,-1-4 0,-2-5 0,2-12 0,0-9-671,-2-12 671,-9 46 0,0 0 0,3-49 0,-7 48 0,0 0 0,3-37 0,-2 2-227,1 4 227,-1 7 0,-2-4 0,-2 0 0,0 10 0,0 1 0,0 1 0,0-5 0,0 2 0,0-2 0,0 1 663,0-3-663,-3-13 0,-6-4-506,-1-7 506,4 48 0,-1 1 0,-7-49 0,-1 8 0,1 11 0,2 3-241,0-2 241,-1-4 0,-3-3 0,-2 6 0,4 10 0,0 1 0,1 6 0,3 6 0,0 9 0,3 10 0,0-1 732,0 2-732,-2-4 250,-2 1-250,2 2 0,-2 1 0,0 5 0,3 8 0,-1 2 0,0 2 0,-1-4 0,0 1 0,-1-1 0,0 0 0,0 4 0,-3 2 0,1 3 0,1 2 0,0 0 0,1 3 0,-1 0 0,-2-1 0,0 1 0,-3-1 0,-1 3 0,-4-1 0,1-2 0,4 2 0,-1-2 0,3 4 0,-2 0 0,0-1 0,3 3 0,0 0 0,0 1 0,1-1 0,0 0 0,2 1 0,2 1 0,-1-1 0,0-1 0,2-2 0,1 0 0,4 1 0,3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19.0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3733 1240 24575,'-3'-34'0,"-1"-3"0,-5 3 0,-5-3 0,-3-2 0,-4 1 0,-4-2 0,1 0 0,-2 4 0,2 6 0,2 4 0,-4 0 0,-3-1 0,-5-2 0,-1 1 0,-4 0 0,-2-1 0,-4-1 0,-4 1 0,6 5 0,-3 0 0,0-2 0,-4-4 0,-8-4 0,1 0 0,0 0 0,2-1 0,5 2 0,5 3 0,3 2 0,1 1 0,-1 1 0,-3-1 0,1 2 0,-2-1 0,3 1 0,-2 4 0,0 1 0,1 3 0,-3 3 0,0 2 0,-5 1 0,-6 2 0,-13 0 0,-7-1 0,-1 4 0,1 1 0,11 4 0,3 1 0,9 0 0,7 0 0,4 0 0,4 0 0,-1 0 0,4 0 0,-2 0 0,2 0 0,-2 4 0,3 2 0,6 4 0,0 5 0,4 1 0,-4 3 0,0-1 0,0 1 0,-1 1 0,0 2 0,1 0 0,3-1 0,1 5 0,0 1 0,-6 7 0,-4 7 0,-7 6 0,-6 11 0,2 5 0,-4 7 0,5 2 0,9-9 0,2-1 0,5-5 0,-1 1 0,-1 8 0,1-3 0,3 4 0,1 0 0,1-6 0,5-3 0,3-3 0,3 1 0,-1 3 0,-1 6 0,-1 1 0,0-2 0,0 2 0,1-4 0,3-2 0,4-6 0,3-6 0,0 2 0,-1-1 0,1 4 0,-1 5 0,3-1 0,-4 0 0,1-2 0,3-5 0,1-6 0,1 5 0,-2 0 0,0 6 0,1 5 0,0-6 0,-1 2 0,0-5 0,2-5 0,3-3 0,-3-5 0,0-1 0,-1 2 0,-3 0 0,1 5 0,2 1 0,0 4 0,3 1 0,0 5 0,1-1 0,0-5 0,0 1 0,0-2 0,0 2 0,0 8 0,11-1 0,29-4 0,7-18 0,-3-24 0,-17-19 0,-27-8 0,0-4 0,0 12 0,0 27 0,0 36 0,0 24 0,0 15 0,0 2 0,0-46 0,0 1-207,0 2 1,0 1 206,0-2 0,0-1 0,0 43 0,4-19 0,4-6 0,1-16 0,2-5 0,-1-4 0,0-4 0,5 4 0,0-2 413,4 2-413,2 0 0,2 1 0,2-4 0,-2-3 0,7-4 0,1 1 0,5 4 0,0 2 0,-2 0 0,-2-5 0,-1-1 0,-2-8 0,-2-4 0,-4-4 0,-2-1 0,1 2 0,1-1 0,2-1 0,-2-3 0,-1 0 0,3 0 0,1 0 0,1-2 0,-2 0 0,1-3 0,1 0 0,3 1 0,0-2 0,4 2 0,1-3 0,4-3 0,-1 0 0,0-1 0,3 0 0,-1-1 0,1-1 0,3-2 0,-3 0 0,4 0 0,-2 0 0,-3 0 0,-2 0 0,-7 0 0,1 0 0,-1 0 0,7 0 0,1 0 0,1 0 0,5 0 0,0-3 0,-1-5 0,-6-2 0,-1-4 0,0 1 0,7-2 0,5-5 0,1 0 0,0-5 0,5-4 0,5-1 0,0-4 0,-2 0 0,-5 0 0,0-4 0,5-6 0,5-3 0,2-3 0,-4-1 0,-2 1 0,-5-3 0,-7 5 0,-5 3 0,-1 0 0,-3 0 0,6-10 0,2-7 0,-3-7 0,-1-4 0,-1-5-581,2-5 581,-2-5 0,-3 3 0,-5 3 0,0 3 0,-3-2 0,0-9 0,-6 1 0,0 7 0,-1 9 0,-1 7 0,-3 7 0,-7 2 0,-1 2 0,-3 1 0,1-6 0,0-1 0,-3 4 581,1 0-581,-2 6 0,0 1 0,-2 7 0,-3 1 0,0-4 0,3-3 0,1-11 0,1-5 0,-2-2 0,2-11 0,0 1 0,0 4 0,-1-4 0,-1 5 0,1-2 0,0-4 0,0 4 0,-3 4 0,-1 6 0,0 7 0,0 7 0,0 6 0,0 6 0,0 4 0,0 6 0,0 0 0,0 4 0,0 1 0,0 1 0,0 3 0,0-2 0,0 4 0,0 1 0,0 1 0,0 0 0,0-2 0,0-1 0,0 0 0,0 4 0,0-1 0,0 2 0,0 0 0,0 1 0,-2 0 0,-1 0 0,-1-1 0,-2 2 0,2 1 0,0 0 0,2 1 0,1 2 0,1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23.8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4386 678 24575,'-33'0'0,"-13"-4"0,-9-8 0,-8-5 0,-1-8 0,4 1 0,3 1 0,0-4 0,-1 2 0,-5-8 0,-2-4 0,3 0 0,-2-1 0,8 7 0,0 4 0,5 2 0,2-1 0,-4 0 0,2 1 0,0 4 0,-5 2 0,0 1 0,1 1 0,3 2 0,6 1 0,-1 2 0,-5 1 0,-4 1 0,-5 1 0,-4-1 0,2 5 0,-3-4 0,1 4 0,9 0 0,-1 1 0,5 2 0,4-2 0,-6 0 0,2 0 0,1 0 0,4-1 0,2 0 0,2 2 0,3 2 0,1 1 0,2 0 0,-2 0 0,-7 0 0,1 0 0,0 0 0,0 0 0,4 0 0,-2 0 0,5 2 0,0 4 0,-4 2 0,-1 3 0,-6 1 0,-2 1 0,0 3 0,4 0 0,7-3 0,8-4 0,7 0 0,-1 1 0,0 0 0,-4 1 0,3 0 0,0 0 0,1 4 0,-1-1 0,-3 1 0,1-1 0,0 0 0,0-1 0,-2 0 0,0 0 0,-1 2 0,4 3 0,1 2 0,0-1 0,0 2 0,-2-4 0,3 3 0,5 2 0,3 3 0,3 7 0,1 0 0,-2 3 0,2-6 0,-1 5 0,0 1 0,-1-1 0,-3 2 0,4-6 0,0 5 0,2 2 0,0-2 0,-2 0 0,3-4 0,1-2 0,2-2 0,-1-2 0,0 1 0,0 0 0,-2 8 0,0 1 0,-3 4 0,-1 5 0,0 0 0,1 0 0,1-2 0,0 0 0,-1 1 0,-5 10 0,-1 2 0,2 1 0,2-1 0,4 0 0,3-4 0,2-8 0,4-16 0,4-8 0,0 4 0,0 18 0,0 30 0,0 20-375,0-39 0,0 1 375,0 0 0,0 0 0,0 43-283,0-7 283,0-11 0,0-7 0,0-6 0,0-6 0,0-4 0,0-6 0,0-6 738,0-2-738,0 1 295,0 1-295,0 6 0,0-3 0,0 0 0,-7-1 0,-2 0 0,1-3 0,1-5 0,6 0 0,1 2 0,-3 11 0,-1 4 0,-1 1 0,1 0 0,3-4 0,1 4 0,0 4 0,0-1 0,0 3 0,0-4 0,0 2 0,0 7 0,0 1 0,7 5 0,15 2 0,29-8 0,5-20 0,-11-24 0,-19-15 0,-26 5 0,0 22 0,4 21 0,4 11 0,12 13 0,10 5 0,2-8 0,-2-11 0,-4-16 0,-4-12 0,2 2 0,-1-4 0,-2-1 0,5 0 0,-2-3 0,-2-4 0,-3-2 0,0 0 0,1-1 0,-1 2 0,3-3 0,-3-4 0,3 3 0,0-3 0,-1 2 0,-1 1 0,-1-2 0,3 2 0,4 0 0,6 5 0,4-1 0,7 2 0,-2-3 0,8-3 0,2-1 0,-6-7 0,5 1 0,0-1 0,13 1 0,16 0 0,10-1-657,9-3 657,0-5 0,0 3 0,-48-6 0,1-1 0,40 3 0,-1-1 0,-2-4 0,-3 0 0,11 0 0,1 0 0,-3 0 0,-1 0 0,-12 0 0,-16 0 0,-8 0 0,-10 0 0,1 0 0,2 0 0,-3 0 0,-1 0 657,0 0-657,-4 0 0,1 0 0,-7 0 0,-2 0 0,0 0 0,-3 0 0,2 0 0,-2 0 0,0 0 0,0 0 0,-1 0 0,0 0 0,-3 0 0,-2 0 0,0-2 0,5-5 0,5-3 0,3-5 0,2 0 0,0-1 0,4-4 0,0 0 0,-1 1 0,-1-1 0,-1 2 0,7-4 0,6-3 0,1 3 0,-4-3 0,-4 4 0,-2-3 0,-1-3 0,-3 2 0,-3-2 0,-1-1 0,0-4 0,7-8 0,-2-2 0,1-4 0,0 0 0,-5-1 0,-1 2 0,-9 6 0,-3 2 0,-1-1 0,-2-7 0,3-5 0,3 1 0,-2-2 0,-1-1 0,-1-2 0,-4 1 0,-1-1 0,-1-4 0,-2-5 0,2-12 0,0-9-671,-2-12 671,-9 46 0,0 0 0,3-49 0,-7 48 0,0 0 0,3-37 0,-2 2-227,1 4 227,-1 7 0,-2-4 0,-2 0 0,0 10 0,0 1 0,0 1 0,0-5 0,0 2 0,0-2 0,0 1 663,0-3-663,-3-13 0,-6-4-506,-1-7 506,4 48 0,-1 1 0,-7-49 0,-1 8 0,1 11 0,2 3-241,0-2 241,-1-4 0,-3-3 0,-2 6 0,4 10 0,0 1 0,1 6 0,3 6 0,0 9 0,3 10 0,0-1 732,0 2-732,-2-4 250,-2 1-250,2 2 0,-2 1 0,0 5 0,3 8 0,-1 2 0,0 2 0,-1-4 0,0 1 0,-1-1 0,0 0 0,0 4 0,-3 2 0,1 3 0,1 2 0,0 0 0,1 3 0,-1 0 0,-2-1 0,0 1 0,-3-1 0,-1 3 0,-4-1 0,1-2 0,4 2 0,-1-2 0,3 4 0,-2 0 0,0-1 0,3 3 0,0 0 0,0 1 0,1-1 0,0 0 0,2 1 0,2 1 0,-1-1 0,0-1 0,2-2 0,1 0 0,4 1 0,3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19.0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3733 1240 24575,'-3'-34'0,"-1"-3"0,-5 3 0,-5-3 0,-3-2 0,-4 1 0,-4-2 0,1 0 0,-2 4 0,2 6 0,2 4 0,-4 0 0,-3-1 0,-5-2 0,-1 1 0,-4 0 0,-2-1 0,-4-1 0,-4 1 0,6 5 0,-3 0 0,0-2 0,-4-4 0,-8-4 0,1 0 0,0 0 0,2-1 0,5 2 0,5 3 0,3 2 0,1 1 0,-1 1 0,-3-1 0,1 2 0,-2-1 0,3 1 0,-2 4 0,0 1 0,1 3 0,-3 3 0,0 2 0,-5 1 0,-6 2 0,-13 0 0,-7-1 0,-1 4 0,1 1 0,11 4 0,3 1 0,9 0 0,7 0 0,4 0 0,4 0 0,-1 0 0,4 0 0,-2 0 0,2 0 0,-2 4 0,3 2 0,6 4 0,0 5 0,4 1 0,-4 3 0,0-1 0,0 1 0,-1 1 0,0 2 0,1 0 0,3-1 0,1 5 0,0 1 0,-6 7 0,-4 7 0,-7 6 0,-6 11 0,2 5 0,-4 7 0,5 2 0,9-9 0,2-1 0,5-5 0,-1 1 0,-1 8 0,1-3 0,3 4 0,1 0 0,1-6 0,5-3 0,3-3 0,3 1 0,-1 3 0,-1 6 0,-1 1 0,0-2 0,0 2 0,1-4 0,3-2 0,4-6 0,3-6 0,0 2 0,-1-1 0,1 4 0,-1 5 0,3-1 0,-4 0 0,1-2 0,3-5 0,1-6 0,1 5 0,-2 0 0,0 6 0,1 5 0,0-6 0,-1 2 0,0-5 0,2-5 0,3-3 0,-3-5 0,0-1 0,-1 2 0,-3 0 0,1 5 0,2 1 0,0 4 0,3 1 0,0 5 0,1-1 0,0-5 0,0 1 0,0-2 0,0 2 0,0 8 0,11-1 0,29-4 0,7-18 0,-3-24 0,-17-19 0,-27-8 0,0-4 0,0 12 0,0 27 0,0 36 0,0 24 0,0 15 0,0 2 0,0-46 0,0 1-207,0 2 1,0 1 206,0-2 0,0-1 0,0 43 0,4-19 0,4-6 0,1-16 0,2-5 0,-1-4 0,0-4 0,5 4 0,0-2 413,4 2-413,2 0 0,2 1 0,2-4 0,-2-3 0,7-4 0,1 1 0,5 4 0,0 2 0,-2 0 0,-2-5 0,-1-1 0,-2-8 0,-2-4 0,-4-4 0,-2-1 0,1 2 0,1-1 0,2-1 0,-2-3 0,-1 0 0,3 0 0,1 0 0,1-2 0,-2 0 0,1-3 0,1 0 0,3 1 0,0-2 0,4 2 0,1-3 0,4-3 0,-1 0 0,0-1 0,3 0 0,-1-1 0,1-1 0,3-2 0,-3 0 0,4 0 0,-2 0 0,-3 0 0,-2 0 0,-7 0 0,1 0 0,-1 0 0,7 0 0,1 0 0,1 0 0,5 0 0,0-3 0,-1-5 0,-6-2 0,-1-4 0,0 1 0,7-2 0,5-5 0,1 0 0,0-5 0,5-4 0,5-1 0,0-4 0,-2 0 0,-5 0 0,0-4 0,5-6 0,5-3 0,2-3 0,-4-1 0,-2 1 0,-5-3 0,-7 5 0,-5 3 0,-1 0 0,-3 0 0,6-10 0,2-7 0,-3-7 0,-1-4 0,-1-5-581,2-5 581,-2-5 0,-3 3 0,-5 3 0,0 3 0,-3-2 0,0-9 0,-6 1 0,0 7 0,-1 9 0,-1 7 0,-3 7 0,-7 2 0,-1 2 0,-3 1 0,1-6 0,0-1 0,-3 4 581,1 0-581,-2 6 0,0 1 0,-2 7 0,-3 1 0,0-4 0,3-3 0,1-11 0,1-5 0,-2-2 0,2-11 0,0 1 0,0 4 0,-1-4 0,-1 5 0,1-2 0,0-4 0,0 4 0,-3 4 0,-1 6 0,0 7 0,0 7 0,0 6 0,0 6 0,0 4 0,0 6 0,0 0 0,0 4 0,0 1 0,0 1 0,0 3 0,0-2 0,0 4 0,0 1 0,0 1 0,0 0 0,0-2 0,0-1 0,0 0 0,0 4 0,0-1 0,0 2 0,0 0 0,0 1 0,-2 0 0,-1 0 0,-1-1 0,-2 2 0,2 1 0,0 0 0,2 1 0,1 2 0,1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6T05:18:23.8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4386 678 24575,'-33'0'0,"-13"-4"0,-9-8 0,-8-5 0,-1-8 0,4 1 0,3 1 0,0-4 0,-1 2 0,-5-8 0,-2-4 0,3 0 0,-2-1 0,8 7 0,0 4 0,5 2 0,2-1 0,-4 0 0,2 1 0,0 4 0,-5 2 0,0 1 0,1 1 0,3 2 0,6 1 0,-1 2 0,-5 1 0,-4 1 0,-5 1 0,-4-1 0,2 5 0,-3-4 0,1 4 0,9 0 0,-1 1 0,5 2 0,4-2 0,-6 0 0,2 0 0,1 0 0,4-1 0,2 0 0,2 2 0,3 2 0,1 1 0,2 0 0,-2 0 0,-7 0 0,1 0 0,0 0 0,0 0 0,4 0 0,-2 0 0,5 2 0,0 4 0,-4 2 0,-1 3 0,-6 1 0,-2 1 0,0 3 0,4 0 0,7-3 0,8-4 0,7 0 0,-1 1 0,0 0 0,-4 1 0,3 0 0,0 0 0,1 4 0,-1-1 0,-3 1 0,1-1 0,0 0 0,0-1 0,-2 0 0,0 0 0,-1 2 0,4 3 0,1 2 0,0-1 0,0 2 0,-2-4 0,3 3 0,5 2 0,3 3 0,3 7 0,1 0 0,-2 3 0,2-6 0,-1 5 0,0 1 0,-1-1 0,-3 2 0,4-6 0,0 5 0,2 2 0,0-2 0,-2 0 0,3-4 0,1-2 0,2-2 0,-1-2 0,0 1 0,0 0 0,-2 8 0,0 1 0,-3 4 0,-1 5 0,0 0 0,1 0 0,1-2 0,0 0 0,-1 1 0,-5 10 0,-1 2 0,2 1 0,2-1 0,4 0 0,3-4 0,2-8 0,4-16 0,4-8 0,0 4 0,0 18 0,0 30 0,0 20-375,0-39 0,0 1 375,0 0 0,0 0 0,0 43-283,0-7 283,0-11 0,0-7 0,0-6 0,0-6 0,0-4 0,0-6 0,0-6 738,0-2-738,0 1 295,0 1-295,0 6 0,0-3 0,0 0 0,-7-1 0,-2 0 0,1-3 0,1-5 0,6 0 0,1 2 0,-3 11 0,-1 4 0,-1 1 0,1 0 0,3-4 0,1 4 0,0 4 0,0-1 0,0 3 0,0-4 0,0 2 0,0 7 0,0 1 0,7 5 0,15 2 0,29-8 0,5-20 0,-11-24 0,-19-15 0,-26 5 0,0 22 0,4 21 0,4 11 0,12 13 0,10 5 0,2-8 0,-2-11 0,-4-16 0,-4-12 0,2 2 0,-1-4 0,-2-1 0,5 0 0,-2-3 0,-2-4 0,-3-2 0,0 0 0,1-1 0,-1 2 0,3-3 0,-3-4 0,3 3 0,0-3 0,-1 2 0,-1 1 0,-1-2 0,3 2 0,4 0 0,6 5 0,4-1 0,7 2 0,-2-3 0,8-3 0,2-1 0,-6-7 0,5 1 0,0-1 0,13 1 0,16 0 0,10-1-657,9-3 657,0-5 0,0 3 0,-48-6 0,1-1 0,40 3 0,-1-1 0,-2-4 0,-3 0 0,11 0 0,1 0 0,-3 0 0,-1 0 0,-12 0 0,-16 0 0,-8 0 0,-10 0 0,1 0 0,2 0 0,-3 0 0,-1 0 657,0 0-657,-4 0 0,1 0 0,-7 0 0,-2 0 0,0 0 0,-3 0 0,2 0 0,-2 0 0,0 0 0,0 0 0,-1 0 0,0 0 0,-3 0 0,-2 0 0,0-2 0,5-5 0,5-3 0,3-5 0,2 0 0,0-1 0,4-4 0,0 0 0,-1 1 0,-1-1 0,-1 2 0,7-4 0,6-3 0,1 3 0,-4-3 0,-4 4 0,-2-3 0,-1-3 0,-3 2 0,-3-2 0,-1-1 0,0-4 0,7-8 0,-2-2 0,1-4 0,0 0 0,-5-1 0,-1 2 0,-9 6 0,-3 2 0,-1-1 0,-2-7 0,3-5 0,3 1 0,-2-2 0,-1-1 0,-1-2 0,-4 1 0,-1-1 0,-1-4 0,-2-5 0,2-12 0,0-9-671,-2-12 671,-9 46 0,0 0 0,3-49 0,-7 48 0,0 0 0,3-37 0,-2 2-227,1 4 227,-1 7 0,-2-4 0,-2 0 0,0 10 0,0 1 0,0 1 0,0-5 0,0 2 0,0-2 0,0 1 663,0-3-663,-3-13 0,-6-4-506,-1-7 506,4 48 0,-1 1 0,-7-49 0,-1 8 0,1 11 0,2 3-241,0-2 241,-1-4 0,-3-3 0,-2 6 0,4 10 0,0 1 0,1 6 0,3 6 0,0 9 0,3 10 0,0-1 732,0 2-732,-2-4 250,-2 1-250,2 2 0,-2 1 0,0 5 0,3 8 0,-1 2 0,0 2 0,-1-4 0,0 1 0,-1-1 0,0 0 0,0 4 0,-3 2 0,1 3 0,1 2 0,0 0 0,1 3 0,-1 0 0,-2-1 0,0 1 0,-3-1 0,-1 3 0,-4-1 0,1-2 0,4 2 0,-1-2 0,3 4 0,-2 0 0,0-1 0,3 3 0,0 0 0,0 1 0,1-1 0,0 0 0,2 1 0,2 1 0,-1-1 0,0-1 0,2-2 0,1 0 0,4 1 0,3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74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2A430-ADAF-DD80-B351-8A0DEFACF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62710E-A7F7-607E-273E-3AE6487F97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59BC-10CA-EE8C-F07C-52C6286D5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5FCEA-71DB-ED17-8D9C-41FCBDD7C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74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AC26D-E312-8AFC-7E20-A65D78620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10DF-9589-4301-36CD-D0BC814A9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0F310F-3EDD-FB80-68C5-18479CDAB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79AF-5AC0-2949-9809-C9FE8A4AE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0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CTINFMGL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sv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sv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customXml" Target="../ink/ink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customXml" Target="../ink/ink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Database Normalization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152CBE-DD8B-9C14-7FC0-590E2057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5F9E14-C907-16C8-262C-D694A443B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808052"/>
              </p:ext>
            </p:extLst>
          </p:nvPr>
        </p:nvGraphicFramePr>
        <p:xfrm>
          <a:off x="4553143" y="1065437"/>
          <a:ext cx="3085714" cy="3364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857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42857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678285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Customer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77518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Date of Birth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01-02-2025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F2258D3-F838-7353-C23C-C41EC90A2CAC}"/>
              </a:ext>
            </a:extLst>
          </p:cNvPr>
          <p:cNvSpPr/>
          <p:nvPr/>
        </p:nvSpPr>
        <p:spPr>
          <a:xfrm>
            <a:off x="4553144" y="3460376"/>
            <a:ext cx="3085714" cy="96955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0899A-A90E-875C-F965-1E76BC1E47DB}"/>
              </a:ext>
            </a:extLst>
          </p:cNvPr>
          <p:cNvSpPr txBox="1"/>
          <p:nvPr/>
        </p:nvSpPr>
        <p:spPr>
          <a:xfrm>
            <a:off x="848897" y="4680938"/>
            <a:ext cx="10339056" cy="1261884"/>
          </a:xfrm>
          <a:custGeom>
            <a:avLst/>
            <a:gdLst>
              <a:gd name="connsiteX0" fmla="*/ 0 w 10339056"/>
              <a:gd name="connsiteY0" fmla="*/ 0 h 1261884"/>
              <a:gd name="connsiteX1" fmla="*/ 896052 w 10339056"/>
              <a:gd name="connsiteY1" fmla="*/ 0 h 1261884"/>
              <a:gd name="connsiteX2" fmla="*/ 1688712 w 10339056"/>
              <a:gd name="connsiteY2" fmla="*/ 0 h 1261884"/>
              <a:gd name="connsiteX3" fmla="*/ 2274592 w 10339056"/>
              <a:gd name="connsiteY3" fmla="*/ 0 h 1261884"/>
              <a:gd name="connsiteX4" fmla="*/ 3067253 w 10339056"/>
              <a:gd name="connsiteY4" fmla="*/ 0 h 1261884"/>
              <a:gd name="connsiteX5" fmla="*/ 3446352 w 10339056"/>
              <a:gd name="connsiteY5" fmla="*/ 0 h 1261884"/>
              <a:gd name="connsiteX6" fmla="*/ 3928841 w 10339056"/>
              <a:gd name="connsiteY6" fmla="*/ 0 h 1261884"/>
              <a:gd name="connsiteX7" fmla="*/ 4514721 w 10339056"/>
              <a:gd name="connsiteY7" fmla="*/ 0 h 1261884"/>
              <a:gd name="connsiteX8" fmla="*/ 5203992 w 10339056"/>
              <a:gd name="connsiteY8" fmla="*/ 0 h 1261884"/>
              <a:gd name="connsiteX9" fmla="*/ 5996652 w 10339056"/>
              <a:gd name="connsiteY9" fmla="*/ 0 h 1261884"/>
              <a:gd name="connsiteX10" fmla="*/ 6479142 w 10339056"/>
              <a:gd name="connsiteY10" fmla="*/ 0 h 1261884"/>
              <a:gd name="connsiteX11" fmla="*/ 7271803 w 10339056"/>
              <a:gd name="connsiteY11" fmla="*/ 0 h 1261884"/>
              <a:gd name="connsiteX12" fmla="*/ 7961073 w 10339056"/>
              <a:gd name="connsiteY12" fmla="*/ 0 h 1261884"/>
              <a:gd name="connsiteX13" fmla="*/ 8546953 w 10339056"/>
              <a:gd name="connsiteY13" fmla="*/ 0 h 1261884"/>
              <a:gd name="connsiteX14" fmla="*/ 9339614 w 10339056"/>
              <a:gd name="connsiteY14" fmla="*/ 0 h 1261884"/>
              <a:gd name="connsiteX15" fmla="*/ 10339056 w 10339056"/>
              <a:gd name="connsiteY15" fmla="*/ 0 h 1261884"/>
              <a:gd name="connsiteX16" fmla="*/ 10339056 w 10339056"/>
              <a:gd name="connsiteY16" fmla="*/ 630942 h 1261884"/>
              <a:gd name="connsiteX17" fmla="*/ 10339056 w 10339056"/>
              <a:gd name="connsiteY17" fmla="*/ 1261884 h 1261884"/>
              <a:gd name="connsiteX18" fmla="*/ 9546395 w 10339056"/>
              <a:gd name="connsiteY18" fmla="*/ 1261884 h 1261884"/>
              <a:gd name="connsiteX19" fmla="*/ 9167296 w 10339056"/>
              <a:gd name="connsiteY19" fmla="*/ 1261884 h 1261884"/>
              <a:gd name="connsiteX20" fmla="*/ 8478026 w 10339056"/>
              <a:gd name="connsiteY20" fmla="*/ 1261884 h 1261884"/>
              <a:gd name="connsiteX21" fmla="*/ 7685365 w 10339056"/>
              <a:gd name="connsiteY21" fmla="*/ 1261884 h 1261884"/>
              <a:gd name="connsiteX22" fmla="*/ 6892704 w 10339056"/>
              <a:gd name="connsiteY22" fmla="*/ 1261884 h 1261884"/>
              <a:gd name="connsiteX23" fmla="*/ 6100043 w 10339056"/>
              <a:gd name="connsiteY23" fmla="*/ 1261884 h 1261884"/>
              <a:gd name="connsiteX24" fmla="*/ 5203992 w 10339056"/>
              <a:gd name="connsiteY24" fmla="*/ 1261884 h 1261884"/>
              <a:gd name="connsiteX25" fmla="*/ 4824893 w 10339056"/>
              <a:gd name="connsiteY25" fmla="*/ 1261884 h 1261884"/>
              <a:gd name="connsiteX26" fmla="*/ 4445794 w 10339056"/>
              <a:gd name="connsiteY26" fmla="*/ 1261884 h 1261884"/>
              <a:gd name="connsiteX27" fmla="*/ 3549743 w 10339056"/>
              <a:gd name="connsiteY27" fmla="*/ 1261884 h 1261884"/>
              <a:gd name="connsiteX28" fmla="*/ 3170644 w 10339056"/>
              <a:gd name="connsiteY28" fmla="*/ 1261884 h 1261884"/>
              <a:gd name="connsiteX29" fmla="*/ 2481373 w 10339056"/>
              <a:gd name="connsiteY29" fmla="*/ 1261884 h 1261884"/>
              <a:gd name="connsiteX30" fmla="*/ 1998884 w 10339056"/>
              <a:gd name="connsiteY30" fmla="*/ 1261884 h 1261884"/>
              <a:gd name="connsiteX31" fmla="*/ 1619785 w 10339056"/>
              <a:gd name="connsiteY31" fmla="*/ 1261884 h 1261884"/>
              <a:gd name="connsiteX32" fmla="*/ 827124 w 10339056"/>
              <a:gd name="connsiteY32" fmla="*/ 1261884 h 1261884"/>
              <a:gd name="connsiteX33" fmla="*/ 0 w 10339056"/>
              <a:gd name="connsiteY33" fmla="*/ 1261884 h 1261884"/>
              <a:gd name="connsiteX34" fmla="*/ 0 w 10339056"/>
              <a:gd name="connsiteY34" fmla="*/ 643561 h 1261884"/>
              <a:gd name="connsiteX35" fmla="*/ 0 w 10339056"/>
              <a:gd name="connsiteY35" fmla="*/ 0 h 12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39056" h="1261884" extrusionOk="0">
                <a:moveTo>
                  <a:pt x="0" y="0"/>
                </a:moveTo>
                <a:cubicBezTo>
                  <a:pt x="350712" y="-7585"/>
                  <a:pt x="606955" y="-21750"/>
                  <a:pt x="896052" y="0"/>
                </a:cubicBezTo>
                <a:cubicBezTo>
                  <a:pt x="1185149" y="21750"/>
                  <a:pt x="1304445" y="36742"/>
                  <a:pt x="1688712" y="0"/>
                </a:cubicBezTo>
                <a:cubicBezTo>
                  <a:pt x="2072979" y="-36742"/>
                  <a:pt x="2146494" y="1493"/>
                  <a:pt x="2274592" y="0"/>
                </a:cubicBezTo>
                <a:cubicBezTo>
                  <a:pt x="2402690" y="-1493"/>
                  <a:pt x="2881161" y="-16960"/>
                  <a:pt x="3067253" y="0"/>
                </a:cubicBezTo>
                <a:cubicBezTo>
                  <a:pt x="3253345" y="16960"/>
                  <a:pt x="3354132" y="2850"/>
                  <a:pt x="3446352" y="0"/>
                </a:cubicBezTo>
                <a:cubicBezTo>
                  <a:pt x="3538572" y="-2850"/>
                  <a:pt x="3808955" y="4570"/>
                  <a:pt x="3928841" y="0"/>
                </a:cubicBezTo>
                <a:cubicBezTo>
                  <a:pt x="4048727" y="-4570"/>
                  <a:pt x="4343046" y="17730"/>
                  <a:pt x="4514721" y="0"/>
                </a:cubicBezTo>
                <a:cubicBezTo>
                  <a:pt x="4686396" y="-17730"/>
                  <a:pt x="4931594" y="31438"/>
                  <a:pt x="5203992" y="0"/>
                </a:cubicBezTo>
                <a:cubicBezTo>
                  <a:pt x="5476390" y="-31438"/>
                  <a:pt x="5800788" y="25847"/>
                  <a:pt x="5996652" y="0"/>
                </a:cubicBezTo>
                <a:cubicBezTo>
                  <a:pt x="6192516" y="-25847"/>
                  <a:pt x="6315440" y="2318"/>
                  <a:pt x="6479142" y="0"/>
                </a:cubicBezTo>
                <a:cubicBezTo>
                  <a:pt x="6642844" y="-2318"/>
                  <a:pt x="6945823" y="14184"/>
                  <a:pt x="7271803" y="0"/>
                </a:cubicBezTo>
                <a:cubicBezTo>
                  <a:pt x="7597783" y="-14184"/>
                  <a:pt x="7662070" y="-13137"/>
                  <a:pt x="7961073" y="0"/>
                </a:cubicBezTo>
                <a:cubicBezTo>
                  <a:pt x="8260076" y="13137"/>
                  <a:pt x="8262327" y="-25745"/>
                  <a:pt x="8546953" y="0"/>
                </a:cubicBezTo>
                <a:cubicBezTo>
                  <a:pt x="8831579" y="25745"/>
                  <a:pt x="9119314" y="-7415"/>
                  <a:pt x="9339614" y="0"/>
                </a:cubicBezTo>
                <a:cubicBezTo>
                  <a:pt x="9559914" y="7415"/>
                  <a:pt x="10060527" y="-40809"/>
                  <a:pt x="10339056" y="0"/>
                </a:cubicBezTo>
                <a:cubicBezTo>
                  <a:pt x="10338112" y="272078"/>
                  <a:pt x="10317322" y="318899"/>
                  <a:pt x="10339056" y="630942"/>
                </a:cubicBezTo>
                <a:cubicBezTo>
                  <a:pt x="10360790" y="942985"/>
                  <a:pt x="10364214" y="987705"/>
                  <a:pt x="10339056" y="1261884"/>
                </a:cubicBezTo>
                <a:cubicBezTo>
                  <a:pt x="10006645" y="1273955"/>
                  <a:pt x="9808981" y="1280389"/>
                  <a:pt x="9546395" y="1261884"/>
                </a:cubicBezTo>
                <a:cubicBezTo>
                  <a:pt x="9283809" y="1243379"/>
                  <a:pt x="9317685" y="1273363"/>
                  <a:pt x="9167296" y="1261884"/>
                </a:cubicBezTo>
                <a:cubicBezTo>
                  <a:pt x="9016907" y="1250405"/>
                  <a:pt x="8814736" y="1269078"/>
                  <a:pt x="8478026" y="1261884"/>
                </a:cubicBezTo>
                <a:cubicBezTo>
                  <a:pt x="8141316" y="1254691"/>
                  <a:pt x="7904519" y="1243813"/>
                  <a:pt x="7685365" y="1261884"/>
                </a:cubicBezTo>
                <a:cubicBezTo>
                  <a:pt x="7466211" y="1279955"/>
                  <a:pt x="7273784" y="1248500"/>
                  <a:pt x="6892704" y="1261884"/>
                </a:cubicBezTo>
                <a:cubicBezTo>
                  <a:pt x="6511624" y="1275268"/>
                  <a:pt x="6403460" y="1254606"/>
                  <a:pt x="6100043" y="1261884"/>
                </a:cubicBezTo>
                <a:cubicBezTo>
                  <a:pt x="5796626" y="1269162"/>
                  <a:pt x="5526931" y="1289864"/>
                  <a:pt x="5203992" y="1261884"/>
                </a:cubicBezTo>
                <a:cubicBezTo>
                  <a:pt x="4881053" y="1233904"/>
                  <a:pt x="4972170" y="1270892"/>
                  <a:pt x="4824893" y="1261884"/>
                </a:cubicBezTo>
                <a:cubicBezTo>
                  <a:pt x="4677616" y="1252876"/>
                  <a:pt x="4564013" y="1250748"/>
                  <a:pt x="4445794" y="1261884"/>
                </a:cubicBezTo>
                <a:cubicBezTo>
                  <a:pt x="4327575" y="1273020"/>
                  <a:pt x="3806855" y="1290871"/>
                  <a:pt x="3549743" y="1261884"/>
                </a:cubicBezTo>
                <a:cubicBezTo>
                  <a:pt x="3292631" y="1232897"/>
                  <a:pt x="3317235" y="1275588"/>
                  <a:pt x="3170644" y="1261884"/>
                </a:cubicBezTo>
                <a:cubicBezTo>
                  <a:pt x="3024053" y="1248180"/>
                  <a:pt x="2706196" y="1288680"/>
                  <a:pt x="2481373" y="1261884"/>
                </a:cubicBezTo>
                <a:cubicBezTo>
                  <a:pt x="2256550" y="1235088"/>
                  <a:pt x="2103395" y="1269912"/>
                  <a:pt x="1998884" y="1261884"/>
                </a:cubicBezTo>
                <a:cubicBezTo>
                  <a:pt x="1894373" y="1253856"/>
                  <a:pt x="1786983" y="1255913"/>
                  <a:pt x="1619785" y="1261884"/>
                </a:cubicBezTo>
                <a:cubicBezTo>
                  <a:pt x="1452587" y="1267855"/>
                  <a:pt x="1160972" y="1288600"/>
                  <a:pt x="827124" y="1261884"/>
                </a:cubicBezTo>
                <a:cubicBezTo>
                  <a:pt x="493276" y="1235168"/>
                  <a:pt x="165940" y="1246586"/>
                  <a:pt x="0" y="1261884"/>
                </a:cubicBezTo>
                <a:cubicBezTo>
                  <a:pt x="-1141" y="1000456"/>
                  <a:pt x="22168" y="798845"/>
                  <a:pt x="0" y="643561"/>
                </a:cubicBezTo>
                <a:cubicBezTo>
                  <a:pt x="-22168" y="488277"/>
                  <a:pt x="-17393" y="152358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7768801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800" dirty="0"/>
              <a:t>But there are cases of </a:t>
            </a:r>
            <a:r>
              <a:rPr lang="en-US" sz="3800" b="1" dirty="0">
                <a:solidFill>
                  <a:srgbClr val="FF0000"/>
                </a:solidFill>
              </a:rPr>
              <a:t>bad data </a:t>
            </a:r>
            <a:r>
              <a:rPr lang="en-US" sz="3800" dirty="0"/>
              <a:t>that a good database design can protect against.</a:t>
            </a:r>
            <a:endParaRPr lang="en-US" sz="3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87BA1C-5D52-6040-1AA1-8E7120BD4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7C68FA-D21F-113A-F067-F6DBFDBEF314}"/>
              </a:ext>
            </a:extLst>
          </p:cNvPr>
          <p:cNvGraphicFramePr>
            <a:graphicFrameLocks noGrp="1"/>
          </p:cNvGraphicFramePr>
          <p:nvPr/>
        </p:nvGraphicFramePr>
        <p:xfrm>
          <a:off x="4553143" y="1065437"/>
          <a:ext cx="3085714" cy="3364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857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42857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678285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Customer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77518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Date of Birth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01-02-2025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210BFF-36A9-9253-C89F-47C4A7653ADB}"/>
              </a:ext>
            </a:extLst>
          </p:cNvPr>
          <p:cNvSpPr txBox="1"/>
          <p:nvPr/>
        </p:nvSpPr>
        <p:spPr>
          <a:xfrm>
            <a:off x="848897" y="4680938"/>
            <a:ext cx="10339056" cy="1846659"/>
          </a:xfrm>
          <a:custGeom>
            <a:avLst/>
            <a:gdLst>
              <a:gd name="connsiteX0" fmla="*/ 0 w 10339056"/>
              <a:gd name="connsiteY0" fmla="*/ 0 h 1846659"/>
              <a:gd name="connsiteX1" fmla="*/ 896052 w 10339056"/>
              <a:gd name="connsiteY1" fmla="*/ 0 h 1846659"/>
              <a:gd name="connsiteX2" fmla="*/ 1688712 w 10339056"/>
              <a:gd name="connsiteY2" fmla="*/ 0 h 1846659"/>
              <a:gd name="connsiteX3" fmla="*/ 2274592 w 10339056"/>
              <a:gd name="connsiteY3" fmla="*/ 0 h 1846659"/>
              <a:gd name="connsiteX4" fmla="*/ 3067253 w 10339056"/>
              <a:gd name="connsiteY4" fmla="*/ 0 h 1846659"/>
              <a:gd name="connsiteX5" fmla="*/ 3446352 w 10339056"/>
              <a:gd name="connsiteY5" fmla="*/ 0 h 1846659"/>
              <a:gd name="connsiteX6" fmla="*/ 3928841 w 10339056"/>
              <a:gd name="connsiteY6" fmla="*/ 0 h 1846659"/>
              <a:gd name="connsiteX7" fmla="*/ 4514721 w 10339056"/>
              <a:gd name="connsiteY7" fmla="*/ 0 h 1846659"/>
              <a:gd name="connsiteX8" fmla="*/ 5203992 w 10339056"/>
              <a:gd name="connsiteY8" fmla="*/ 0 h 1846659"/>
              <a:gd name="connsiteX9" fmla="*/ 5996652 w 10339056"/>
              <a:gd name="connsiteY9" fmla="*/ 0 h 1846659"/>
              <a:gd name="connsiteX10" fmla="*/ 6479142 w 10339056"/>
              <a:gd name="connsiteY10" fmla="*/ 0 h 1846659"/>
              <a:gd name="connsiteX11" fmla="*/ 7271803 w 10339056"/>
              <a:gd name="connsiteY11" fmla="*/ 0 h 1846659"/>
              <a:gd name="connsiteX12" fmla="*/ 7961073 w 10339056"/>
              <a:gd name="connsiteY12" fmla="*/ 0 h 1846659"/>
              <a:gd name="connsiteX13" fmla="*/ 8546953 w 10339056"/>
              <a:gd name="connsiteY13" fmla="*/ 0 h 1846659"/>
              <a:gd name="connsiteX14" fmla="*/ 9339614 w 10339056"/>
              <a:gd name="connsiteY14" fmla="*/ 0 h 1846659"/>
              <a:gd name="connsiteX15" fmla="*/ 10339056 w 10339056"/>
              <a:gd name="connsiteY15" fmla="*/ 0 h 1846659"/>
              <a:gd name="connsiteX16" fmla="*/ 10339056 w 10339056"/>
              <a:gd name="connsiteY16" fmla="*/ 615553 h 1846659"/>
              <a:gd name="connsiteX17" fmla="*/ 10339056 w 10339056"/>
              <a:gd name="connsiteY17" fmla="*/ 1175706 h 1846659"/>
              <a:gd name="connsiteX18" fmla="*/ 10339056 w 10339056"/>
              <a:gd name="connsiteY18" fmla="*/ 1846659 h 1846659"/>
              <a:gd name="connsiteX19" fmla="*/ 9443004 w 10339056"/>
              <a:gd name="connsiteY19" fmla="*/ 1846659 h 1846659"/>
              <a:gd name="connsiteX20" fmla="*/ 8753734 w 10339056"/>
              <a:gd name="connsiteY20" fmla="*/ 1846659 h 1846659"/>
              <a:gd name="connsiteX21" fmla="*/ 7961073 w 10339056"/>
              <a:gd name="connsiteY21" fmla="*/ 1846659 h 1846659"/>
              <a:gd name="connsiteX22" fmla="*/ 7168412 w 10339056"/>
              <a:gd name="connsiteY22" fmla="*/ 1846659 h 1846659"/>
              <a:gd name="connsiteX23" fmla="*/ 6375751 w 10339056"/>
              <a:gd name="connsiteY23" fmla="*/ 1846659 h 1846659"/>
              <a:gd name="connsiteX24" fmla="*/ 5479700 w 10339056"/>
              <a:gd name="connsiteY24" fmla="*/ 1846659 h 1846659"/>
              <a:gd name="connsiteX25" fmla="*/ 5100601 w 10339056"/>
              <a:gd name="connsiteY25" fmla="*/ 1846659 h 1846659"/>
              <a:gd name="connsiteX26" fmla="*/ 4721502 w 10339056"/>
              <a:gd name="connsiteY26" fmla="*/ 1846659 h 1846659"/>
              <a:gd name="connsiteX27" fmla="*/ 3825451 w 10339056"/>
              <a:gd name="connsiteY27" fmla="*/ 1846659 h 1846659"/>
              <a:gd name="connsiteX28" fmla="*/ 3446352 w 10339056"/>
              <a:gd name="connsiteY28" fmla="*/ 1846659 h 1846659"/>
              <a:gd name="connsiteX29" fmla="*/ 2757082 w 10339056"/>
              <a:gd name="connsiteY29" fmla="*/ 1846659 h 1846659"/>
              <a:gd name="connsiteX30" fmla="*/ 2274592 w 10339056"/>
              <a:gd name="connsiteY30" fmla="*/ 1846659 h 1846659"/>
              <a:gd name="connsiteX31" fmla="*/ 1895494 w 10339056"/>
              <a:gd name="connsiteY31" fmla="*/ 1846659 h 1846659"/>
              <a:gd name="connsiteX32" fmla="*/ 1102833 w 10339056"/>
              <a:gd name="connsiteY32" fmla="*/ 1846659 h 1846659"/>
              <a:gd name="connsiteX33" fmla="*/ 723734 w 10339056"/>
              <a:gd name="connsiteY33" fmla="*/ 1846659 h 1846659"/>
              <a:gd name="connsiteX34" fmla="*/ 0 w 10339056"/>
              <a:gd name="connsiteY34" fmla="*/ 1846659 h 1846659"/>
              <a:gd name="connsiteX35" fmla="*/ 0 w 10339056"/>
              <a:gd name="connsiteY35" fmla="*/ 1194173 h 1846659"/>
              <a:gd name="connsiteX36" fmla="*/ 0 w 10339056"/>
              <a:gd name="connsiteY36" fmla="*/ 560153 h 1846659"/>
              <a:gd name="connsiteX37" fmla="*/ 0 w 10339056"/>
              <a:gd name="connsiteY37" fmla="*/ 0 h 184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339056" h="1846659" extrusionOk="0">
                <a:moveTo>
                  <a:pt x="0" y="0"/>
                </a:moveTo>
                <a:cubicBezTo>
                  <a:pt x="350712" y="-7585"/>
                  <a:pt x="606955" y="-21750"/>
                  <a:pt x="896052" y="0"/>
                </a:cubicBezTo>
                <a:cubicBezTo>
                  <a:pt x="1185149" y="21750"/>
                  <a:pt x="1304445" y="36742"/>
                  <a:pt x="1688712" y="0"/>
                </a:cubicBezTo>
                <a:cubicBezTo>
                  <a:pt x="2072979" y="-36742"/>
                  <a:pt x="2146494" y="1493"/>
                  <a:pt x="2274592" y="0"/>
                </a:cubicBezTo>
                <a:cubicBezTo>
                  <a:pt x="2402690" y="-1493"/>
                  <a:pt x="2881161" y="-16960"/>
                  <a:pt x="3067253" y="0"/>
                </a:cubicBezTo>
                <a:cubicBezTo>
                  <a:pt x="3253345" y="16960"/>
                  <a:pt x="3354132" y="2850"/>
                  <a:pt x="3446352" y="0"/>
                </a:cubicBezTo>
                <a:cubicBezTo>
                  <a:pt x="3538572" y="-2850"/>
                  <a:pt x="3808955" y="4570"/>
                  <a:pt x="3928841" y="0"/>
                </a:cubicBezTo>
                <a:cubicBezTo>
                  <a:pt x="4048727" y="-4570"/>
                  <a:pt x="4343046" y="17730"/>
                  <a:pt x="4514721" y="0"/>
                </a:cubicBezTo>
                <a:cubicBezTo>
                  <a:pt x="4686396" y="-17730"/>
                  <a:pt x="4931594" y="31438"/>
                  <a:pt x="5203992" y="0"/>
                </a:cubicBezTo>
                <a:cubicBezTo>
                  <a:pt x="5476390" y="-31438"/>
                  <a:pt x="5800788" y="25847"/>
                  <a:pt x="5996652" y="0"/>
                </a:cubicBezTo>
                <a:cubicBezTo>
                  <a:pt x="6192516" y="-25847"/>
                  <a:pt x="6315440" y="2318"/>
                  <a:pt x="6479142" y="0"/>
                </a:cubicBezTo>
                <a:cubicBezTo>
                  <a:pt x="6642844" y="-2318"/>
                  <a:pt x="6945823" y="14184"/>
                  <a:pt x="7271803" y="0"/>
                </a:cubicBezTo>
                <a:cubicBezTo>
                  <a:pt x="7597783" y="-14184"/>
                  <a:pt x="7662070" y="-13137"/>
                  <a:pt x="7961073" y="0"/>
                </a:cubicBezTo>
                <a:cubicBezTo>
                  <a:pt x="8260076" y="13137"/>
                  <a:pt x="8262327" y="-25745"/>
                  <a:pt x="8546953" y="0"/>
                </a:cubicBezTo>
                <a:cubicBezTo>
                  <a:pt x="8831579" y="25745"/>
                  <a:pt x="9119314" y="-7415"/>
                  <a:pt x="9339614" y="0"/>
                </a:cubicBezTo>
                <a:cubicBezTo>
                  <a:pt x="9559914" y="7415"/>
                  <a:pt x="10060527" y="-40809"/>
                  <a:pt x="10339056" y="0"/>
                </a:cubicBezTo>
                <a:cubicBezTo>
                  <a:pt x="10325915" y="297071"/>
                  <a:pt x="10333243" y="435966"/>
                  <a:pt x="10339056" y="615553"/>
                </a:cubicBezTo>
                <a:cubicBezTo>
                  <a:pt x="10344869" y="795140"/>
                  <a:pt x="10361562" y="1032060"/>
                  <a:pt x="10339056" y="1175706"/>
                </a:cubicBezTo>
                <a:cubicBezTo>
                  <a:pt x="10316550" y="1319352"/>
                  <a:pt x="10317063" y="1561952"/>
                  <a:pt x="10339056" y="1846659"/>
                </a:cubicBezTo>
                <a:cubicBezTo>
                  <a:pt x="10041866" y="1826344"/>
                  <a:pt x="9751648" y="1873004"/>
                  <a:pt x="9443004" y="1846659"/>
                </a:cubicBezTo>
                <a:cubicBezTo>
                  <a:pt x="9134360" y="1820314"/>
                  <a:pt x="9090444" y="1853853"/>
                  <a:pt x="8753734" y="1846659"/>
                </a:cubicBezTo>
                <a:cubicBezTo>
                  <a:pt x="8417024" y="1839466"/>
                  <a:pt x="8180227" y="1828588"/>
                  <a:pt x="7961073" y="1846659"/>
                </a:cubicBezTo>
                <a:cubicBezTo>
                  <a:pt x="7741919" y="1864730"/>
                  <a:pt x="7549492" y="1833275"/>
                  <a:pt x="7168412" y="1846659"/>
                </a:cubicBezTo>
                <a:cubicBezTo>
                  <a:pt x="6787332" y="1860043"/>
                  <a:pt x="6679168" y="1839381"/>
                  <a:pt x="6375751" y="1846659"/>
                </a:cubicBezTo>
                <a:cubicBezTo>
                  <a:pt x="6072334" y="1853937"/>
                  <a:pt x="5802639" y="1874639"/>
                  <a:pt x="5479700" y="1846659"/>
                </a:cubicBezTo>
                <a:cubicBezTo>
                  <a:pt x="5156761" y="1818679"/>
                  <a:pt x="5247878" y="1855667"/>
                  <a:pt x="5100601" y="1846659"/>
                </a:cubicBezTo>
                <a:cubicBezTo>
                  <a:pt x="4953324" y="1837651"/>
                  <a:pt x="4839721" y="1835523"/>
                  <a:pt x="4721502" y="1846659"/>
                </a:cubicBezTo>
                <a:cubicBezTo>
                  <a:pt x="4603283" y="1857795"/>
                  <a:pt x="4082563" y="1875646"/>
                  <a:pt x="3825451" y="1846659"/>
                </a:cubicBezTo>
                <a:cubicBezTo>
                  <a:pt x="3568339" y="1817672"/>
                  <a:pt x="3592943" y="1860363"/>
                  <a:pt x="3446352" y="1846659"/>
                </a:cubicBezTo>
                <a:cubicBezTo>
                  <a:pt x="3299761" y="1832955"/>
                  <a:pt x="2976631" y="1869476"/>
                  <a:pt x="2757082" y="1846659"/>
                </a:cubicBezTo>
                <a:cubicBezTo>
                  <a:pt x="2537533" y="1823843"/>
                  <a:pt x="2381682" y="1854908"/>
                  <a:pt x="2274592" y="1846659"/>
                </a:cubicBezTo>
                <a:cubicBezTo>
                  <a:pt x="2167502" y="1838411"/>
                  <a:pt x="2056643" y="1835504"/>
                  <a:pt x="1895494" y="1846659"/>
                </a:cubicBezTo>
                <a:cubicBezTo>
                  <a:pt x="1734345" y="1857814"/>
                  <a:pt x="1436681" y="1873375"/>
                  <a:pt x="1102833" y="1846659"/>
                </a:cubicBezTo>
                <a:cubicBezTo>
                  <a:pt x="768985" y="1819943"/>
                  <a:pt x="893002" y="1855691"/>
                  <a:pt x="723734" y="1846659"/>
                </a:cubicBezTo>
                <a:cubicBezTo>
                  <a:pt x="554466" y="1837627"/>
                  <a:pt x="173378" y="1881472"/>
                  <a:pt x="0" y="1846659"/>
                </a:cubicBezTo>
                <a:cubicBezTo>
                  <a:pt x="8481" y="1689590"/>
                  <a:pt x="-28823" y="1444514"/>
                  <a:pt x="0" y="1194173"/>
                </a:cubicBezTo>
                <a:cubicBezTo>
                  <a:pt x="28823" y="943832"/>
                  <a:pt x="4847" y="776942"/>
                  <a:pt x="0" y="560153"/>
                </a:cubicBezTo>
                <a:cubicBezTo>
                  <a:pt x="-4847" y="343364"/>
                  <a:pt x="10996" y="134281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7768801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800" dirty="0"/>
              <a:t>These are cases where the data is telling us something that </a:t>
            </a:r>
            <a:r>
              <a:rPr lang="en-US" sz="3800" b="1" dirty="0"/>
              <a:t>logically cannot be possibly be true</a:t>
            </a:r>
            <a:endParaRPr lang="en-US" sz="3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524C0E-1D7E-A582-A25F-7D619D87CECF}"/>
                  </a:ext>
                </a:extLst>
              </p14:cNvPr>
              <p14:cNvContentPartPr/>
              <p14:nvPr/>
            </p14:nvContentPartPr>
            <p14:xfrm>
              <a:off x="4581607" y="2529953"/>
              <a:ext cx="1367640" cy="2016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524C0E-1D7E-A582-A25F-7D619D87CE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5607" y="2493953"/>
                <a:ext cx="1439280" cy="20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304911-657B-90D3-97C1-7FEAB25AB939}"/>
                  </a:ext>
                </a:extLst>
              </p14:cNvPr>
              <p14:cNvContentPartPr/>
              <p14:nvPr/>
            </p14:nvContentPartPr>
            <p14:xfrm>
              <a:off x="6075247" y="2579993"/>
              <a:ext cx="1822320" cy="207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304911-657B-90D3-97C1-7FEAB25AB9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9607" y="2543993"/>
                <a:ext cx="1893960" cy="21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71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3E5203-E519-52EA-B58A-9B7611269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3FDA4F-0228-B253-7655-C58A8B6D5099}"/>
              </a:ext>
            </a:extLst>
          </p:cNvPr>
          <p:cNvGraphicFramePr>
            <a:graphicFrameLocks noGrp="1"/>
          </p:cNvGraphicFramePr>
          <p:nvPr/>
        </p:nvGraphicFramePr>
        <p:xfrm>
          <a:off x="4553143" y="1065437"/>
          <a:ext cx="3085714" cy="3364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857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42857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678285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Customer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77518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Date of Birth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01-02-2025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643516-0529-64A3-BE6F-20C66DB3343C}"/>
              </a:ext>
            </a:extLst>
          </p:cNvPr>
          <p:cNvSpPr txBox="1"/>
          <p:nvPr/>
        </p:nvSpPr>
        <p:spPr>
          <a:xfrm>
            <a:off x="848897" y="4680938"/>
            <a:ext cx="10339056" cy="1261884"/>
          </a:xfrm>
          <a:custGeom>
            <a:avLst/>
            <a:gdLst>
              <a:gd name="connsiteX0" fmla="*/ 0 w 10339056"/>
              <a:gd name="connsiteY0" fmla="*/ 0 h 1261884"/>
              <a:gd name="connsiteX1" fmla="*/ 896052 w 10339056"/>
              <a:gd name="connsiteY1" fmla="*/ 0 h 1261884"/>
              <a:gd name="connsiteX2" fmla="*/ 1688712 w 10339056"/>
              <a:gd name="connsiteY2" fmla="*/ 0 h 1261884"/>
              <a:gd name="connsiteX3" fmla="*/ 2274592 w 10339056"/>
              <a:gd name="connsiteY3" fmla="*/ 0 h 1261884"/>
              <a:gd name="connsiteX4" fmla="*/ 3067253 w 10339056"/>
              <a:gd name="connsiteY4" fmla="*/ 0 h 1261884"/>
              <a:gd name="connsiteX5" fmla="*/ 3446352 w 10339056"/>
              <a:gd name="connsiteY5" fmla="*/ 0 h 1261884"/>
              <a:gd name="connsiteX6" fmla="*/ 3928841 w 10339056"/>
              <a:gd name="connsiteY6" fmla="*/ 0 h 1261884"/>
              <a:gd name="connsiteX7" fmla="*/ 4514721 w 10339056"/>
              <a:gd name="connsiteY7" fmla="*/ 0 h 1261884"/>
              <a:gd name="connsiteX8" fmla="*/ 5203992 w 10339056"/>
              <a:gd name="connsiteY8" fmla="*/ 0 h 1261884"/>
              <a:gd name="connsiteX9" fmla="*/ 5996652 w 10339056"/>
              <a:gd name="connsiteY9" fmla="*/ 0 h 1261884"/>
              <a:gd name="connsiteX10" fmla="*/ 6479142 w 10339056"/>
              <a:gd name="connsiteY10" fmla="*/ 0 h 1261884"/>
              <a:gd name="connsiteX11" fmla="*/ 7271803 w 10339056"/>
              <a:gd name="connsiteY11" fmla="*/ 0 h 1261884"/>
              <a:gd name="connsiteX12" fmla="*/ 7961073 w 10339056"/>
              <a:gd name="connsiteY12" fmla="*/ 0 h 1261884"/>
              <a:gd name="connsiteX13" fmla="*/ 8546953 w 10339056"/>
              <a:gd name="connsiteY13" fmla="*/ 0 h 1261884"/>
              <a:gd name="connsiteX14" fmla="*/ 9339614 w 10339056"/>
              <a:gd name="connsiteY14" fmla="*/ 0 h 1261884"/>
              <a:gd name="connsiteX15" fmla="*/ 10339056 w 10339056"/>
              <a:gd name="connsiteY15" fmla="*/ 0 h 1261884"/>
              <a:gd name="connsiteX16" fmla="*/ 10339056 w 10339056"/>
              <a:gd name="connsiteY16" fmla="*/ 630942 h 1261884"/>
              <a:gd name="connsiteX17" fmla="*/ 10339056 w 10339056"/>
              <a:gd name="connsiteY17" fmla="*/ 1261884 h 1261884"/>
              <a:gd name="connsiteX18" fmla="*/ 9546395 w 10339056"/>
              <a:gd name="connsiteY18" fmla="*/ 1261884 h 1261884"/>
              <a:gd name="connsiteX19" fmla="*/ 9167296 w 10339056"/>
              <a:gd name="connsiteY19" fmla="*/ 1261884 h 1261884"/>
              <a:gd name="connsiteX20" fmla="*/ 8478026 w 10339056"/>
              <a:gd name="connsiteY20" fmla="*/ 1261884 h 1261884"/>
              <a:gd name="connsiteX21" fmla="*/ 7685365 w 10339056"/>
              <a:gd name="connsiteY21" fmla="*/ 1261884 h 1261884"/>
              <a:gd name="connsiteX22" fmla="*/ 6892704 w 10339056"/>
              <a:gd name="connsiteY22" fmla="*/ 1261884 h 1261884"/>
              <a:gd name="connsiteX23" fmla="*/ 6100043 w 10339056"/>
              <a:gd name="connsiteY23" fmla="*/ 1261884 h 1261884"/>
              <a:gd name="connsiteX24" fmla="*/ 5203992 w 10339056"/>
              <a:gd name="connsiteY24" fmla="*/ 1261884 h 1261884"/>
              <a:gd name="connsiteX25" fmla="*/ 4824893 w 10339056"/>
              <a:gd name="connsiteY25" fmla="*/ 1261884 h 1261884"/>
              <a:gd name="connsiteX26" fmla="*/ 4445794 w 10339056"/>
              <a:gd name="connsiteY26" fmla="*/ 1261884 h 1261884"/>
              <a:gd name="connsiteX27" fmla="*/ 3549743 w 10339056"/>
              <a:gd name="connsiteY27" fmla="*/ 1261884 h 1261884"/>
              <a:gd name="connsiteX28" fmla="*/ 3170644 w 10339056"/>
              <a:gd name="connsiteY28" fmla="*/ 1261884 h 1261884"/>
              <a:gd name="connsiteX29" fmla="*/ 2481373 w 10339056"/>
              <a:gd name="connsiteY29" fmla="*/ 1261884 h 1261884"/>
              <a:gd name="connsiteX30" fmla="*/ 1998884 w 10339056"/>
              <a:gd name="connsiteY30" fmla="*/ 1261884 h 1261884"/>
              <a:gd name="connsiteX31" fmla="*/ 1619785 w 10339056"/>
              <a:gd name="connsiteY31" fmla="*/ 1261884 h 1261884"/>
              <a:gd name="connsiteX32" fmla="*/ 827124 w 10339056"/>
              <a:gd name="connsiteY32" fmla="*/ 1261884 h 1261884"/>
              <a:gd name="connsiteX33" fmla="*/ 0 w 10339056"/>
              <a:gd name="connsiteY33" fmla="*/ 1261884 h 1261884"/>
              <a:gd name="connsiteX34" fmla="*/ 0 w 10339056"/>
              <a:gd name="connsiteY34" fmla="*/ 643561 h 1261884"/>
              <a:gd name="connsiteX35" fmla="*/ 0 w 10339056"/>
              <a:gd name="connsiteY35" fmla="*/ 0 h 12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39056" h="1261884" extrusionOk="0">
                <a:moveTo>
                  <a:pt x="0" y="0"/>
                </a:moveTo>
                <a:cubicBezTo>
                  <a:pt x="350712" y="-7585"/>
                  <a:pt x="606955" y="-21750"/>
                  <a:pt x="896052" y="0"/>
                </a:cubicBezTo>
                <a:cubicBezTo>
                  <a:pt x="1185149" y="21750"/>
                  <a:pt x="1304445" y="36742"/>
                  <a:pt x="1688712" y="0"/>
                </a:cubicBezTo>
                <a:cubicBezTo>
                  <a:pt x="2072979" y="-36742"/>
                  <a:pt x="2146494" y="1493"/>
                  <a:pt x="2274592" y="0"/>
                </a:cubicBezTo>
                <a:cubicBezTo>
                  <a:pt x="2402690" y="-1493"/>
                  <a:pt x="2881161" y="-16960"/>
                  <a:pt x="3067253" y="0"/>
                </a:cubicBezTo>
                <a:cubicBezTo>
                  <a:pt x="3253345" y="16960"/>
                  <a:pt x="3354132" y="2850"/>
                  <a:pt x="3446352" y="0"/>
                </a:cubicBezTo>
                <a:cubicBezTo>
                  <a:pt x="3538572" y="-2850"/>
                  <a:pt x="3808955" y="4570"/>
                  <a:pt x="3928841" y="0"/>
                </a:cubicBezTo>
                <a:cubicBezTo>
                  <a:pt x="4048727" y="-4570"/>
                  <a:pt x="4343046" y="17730"/>
                  <a:pt x="4514721" y="0"/>
                </a:cubicBezTo>
                <a:cubicBezTo>
                  <a:pt x="4686396" y="-17730"/>
                  <a:pt x="4931594" y="31438"/>
                  <a:pt x="5203992" y="0"/>
                </a:cubicBezTo>
                <a:cubicBezTo>
                  <a:pt x="5476390" y="-31438"/>
                  <a:pt x="5800788" y="25847"/>
                  <a:pt x="5996652" y="0"/>
                </a:cubicBezTo>
                <a:cubicBezTo>
                  <a:pt x="6192516" y="-25847"/>
                  <a:pt x="6315440" y="2318"/>
                  <a:pt x="6479142" y="0"/>
                </a:cubicBezTo>
                <a:cubicBezTo>
                  <a:pt x="6642844" y="-2318"/>
                  <a:pt x="6945823" y="14184"/>
                  <a:pt x="7271803" y="0"/>
                </a:cubicBezTo>
                <a:cubicBezTo>
                  <a:pt x="7597783" y="-14184"/>
                  <a:pt x="7662070" y="-13137"/>
                  <a:pt x="7961073" y="0"/>
                </a:cubicBezTo>
                <a:cubicBezTo>
                  <a:pt x="8260076" y="13137"/>
                  <a:pt x="8262327" y="-25745"/>
                  <a:pt x="8546953" y="0"/>
                </a:cubicBezTo>
                <a:cubicBezTo>
                  <a:pt x="8831579" y="25745"/>
                  <a:pt x="9119314" y="-7415"/>
                  <a:pt x="9339614" y="0"/>
                </a:cubicBezTo>
                <a:cubicBezTo>
                  <a:pt x="9559914" y="7415"/>
                  <a:pt x="10060527" y="-40809"/>
                  <a:pt x="10339056" y="0"/>
                </a:cubicBezTo>
                <a:cubicBezTo>
                  <a:pt x="10338112" y="272078"/>
                  <a:pt x="10317322" y="318899"/>
                  <a:pt x="10339056" y="630942"/>
                </a:cubicBezTo>
                <a:cubicBezTo>
                  <a:pt x="10360790" y="942985"/>
                  <a:pt x="10364214" y="987705"/>
                  <a:pt x="10339056" y="1261884"/>
                </a:cubicBezTo>
                <a:cubicBezTo>
                  <a:pt x="10006645" y="1273955"/>
                  <a:pt x="9808981" y="1280389"/>
                  <a:pt x="9546395" y="1261884"/>
                </a:cubicBezTo>
                <a:cubicBezTo>
                  <a:pt x="9283809" y="1243379"/>
                  <a:pt x="9317685" y="1273363"/>
                  <a:pt x="9167296" y="1261884"/>
                </a:cubicBezTo>
                <a:cubicBezTo>
                  <a:pt x="9016907" y="1250405"/>
                  <a:pt x="8814736" y="1269078"/>
                  <a:pt x="8478026" y="1261884"/>
                </a:cubicBezTo>
                <a:cubicBezTo>
                  <a:pt x="8141316" y="1254691"/>
                  <a:pt x="7904519" y="1243813"/>
                  <a:pt x="7685365" y="1261884"/>
                </a:cubicBezTo>
                <a:cubicBezTo>
                  <a:pt x="7466211" y="1279955"/>
                  <a:pt x="7273784" y="1248500"/>
                  <a:pt x="6892704" y="1261884"/>
                </a:cubicBezTo>
                <a:cubicBezTo>
                  <a:pt x="6511624" y="1275268"/>
                  <a:pt x="6403460" y="1254606"/>
                  <a:pt x="6100043" y="1261884"/>
                </a:cubicBezTo>
                <a:cubicBezTo>
                  <a:pt x="5796626" y="1269162"/>
                  <a:pt x="5526931" y="1289864"/>
                  <a:pt x="5203992" y="1261884"/>
                </a:cubicBezTo>
                <a:cubicBezTo>
                  <a:pt x="4881053" y="1233904"/>
                  <a:pt x="4972170" y="1270892"/>
                  <a:pt x="4824893" y="1261884"/>
                </a:cubicBezTo>
                <a:cubicBezTo>
                  <a:pt x="4677616" y="1252876"/>
                  <a:pt x="4564013" y="1250748"/>
                  <a:pt x="4445794" y="1261884"/>
                </a:cubicBezTo>
                <a:cubicBezTo>
                  <a:pt x="4327575" y="1273020"/>
                  <a:pt x="3806855" y="1290871"/>
                  <a:pt x="3549743" y="1261884"/>
                </a:cubicBezTo>
                <a:cubicBezTo>
                  <a:pt x="3292631" y="1232897"/>
                  <a:pt x="3317235" y="1275588"/>
                  <a:pt x="3170644" y="1261884"/>
                </a:cubicBezTo>
                <a:cubicBezTo>
                  <a:pt x="3024053" y="1248180"/>
                  <a:pt x="2706196" y="1288680"/>
                  <a:pt x="2481373" y="1261884"/>
                </a:cubicBezTo>
                <a:cubicBezTo>
                  <a:pt x="2256550" y="1235088"/>
                  <a:pt x="2103395" y="1269912"/>
                  <a:pt x="1998884" y="1261884"/>
                </a:cubicBezTo>
                <a:cubicBezTo>
                  <a:pt x="1894373" y="1253856"/>
                  <a:pt x="1786983" y="1255913"/>
                  <a:pt x="1619785" y="1261884"/>
                </a:cubicBezTo>
                <a:cubicBezTo>
                  <a:pt x="1452587" y="1267855"/>
                  <a:pt x="1160972" y="1288600"/>
                  <a:pt x="827124" y="1261884"/>
                </a:cubicBezTo>
                <a:cubicBezTo>
                  <a:pt x="493276" y="1235168"/>
                  <a:pt x="165940" y="1246586"/>
                  <a:pt x="0" y="1261884"/>
                </a:cubicBezTo>
                <a:cubicBezTo>
                  <a:pt x="-1141" y="1000456"/>
                  <a:pt x="22168" y="798845"/>
                  <a:pt x="0" y="643561"/>
                </a:cubicBezTo>
                <a:cubicBezTo>
                  <a:pt x="-22168" y="488277"/>
                  <a:pt x="-17393" y="152358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7768801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800" dirty="0"/>
              <a:t>For example, one customer with two dates of birth is </a:t>
            </a:r>
            <a:r>
              <a:rPr lang="en-US" sz="3800" b="1" dirty="0">
                <a:solidFill>
                  <a:srgbClr val="FF0000"/>
                </a:solidFill>
              </a:rPr>
              <a:t>logically impossible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F94FB0-B02B-51A6-E98D-75164EE87853}"/>
                  </a:ext>
                </a:extLst>
              </p14:cNvPr>
              <p14:cNvContentPartPr/>
              <p14:nvPr/>
            </p14:nvContentPartPr>
            <p14:xfrm>
              <a:off x="4581607" y="2529953"/>
              <a:ext cx="1367640" cy="2016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F94FB0-B02B-51A6-E98D-75164EE87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5607" y="2493953"/>
                <a:ext cx="1439280" cy="20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0D8049-DC72-15BD-AEA9-98CAE9C5DAD7}"/>
                  </a:ext>
                </a:extLst>
              </p14:cNvPr>
              <p14:cNvContentPartPr/>
              <p14:nvPr/>
            </p14:nvContentPartPr>
            <p14:xfrm>
              <a:off x="6075247" y="2579993"/>
              <a:ext cx="1822320" cy="207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0D8049-DC72-15BD-AEA9-98CAE9C5DA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9240" y="2543993"/>
                <a:ext cx="1893974" cy="21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61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0779D1-6960-F7CA-362A-E7786D737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359D84-5363-FDEE-6E25-1CDEEFAC00E5}"/>
              </a:ext>
            </a:extLst>
          </p:cNvPr>
          <p:cNvGraphicFramePr>
            <a:graphicFrameLocks noGrp="1"/>
          </p:cNvGraphicFramePr>
          <p:nvPr/>
        </p:nvGraphicFramePr>
        <p:xfrm>
          <a:off x="4553143" y="1065437"/>
          <a:ext cx="3085714" cy="3364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857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42857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678285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Customer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77518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Date of Birth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01-02-2025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8364391-4343-DAAD-EA83-259E5935362D}"/>
              </a:ext>
            </a:extLst>
          </p:cNvPr>
          <p:cNvSpPr txBox="1"/>
          <p:nvPr/>
        </p:nvSpPr>
        <p:spPr>
          <a:xfrm>
            <a:off x="848897" y="4680938"/>
            <a:ext cx="10339056" cy="1261884"/>
          </a:xfrm>
          <a:custGeom>
            <a:avLst/>
            <a:gdLst>
              <a:gd name="connsiteX0" fmla="*/ 0 w 10339056"/>
              <a:gd name="connsiteY0" fmla="*/ 0 h 1261884"/>
              <a:gd name="connsiteX1" fmla="*/ 896052 w 10339056"/>
              <a:gd name="connsiteY1" fmla="*/ 0 h 1261884"/>
              <a:gd name="connsiteX2" fmla="*/ 1688712 w 10339056"/>
              <a:gd name="connsiteY2" fmla="*/ 0 h 1261884"/>
              <a:gd name="connsiteX3" fmla="*/ 2274592 w 10339056"/>
              <a:gd name="connsiteY3" fmla="*/ 0 h 1261884"/>
              <a:gd name="connsiteX4" fmla="*/ 3067253 w 10339056"/>
              <a:gd name="connsiteY4" fmla="*/ 0 h 1261884"/>
              <a:gd name="connsiteX5" fmla="*/ 3446352 w 10339056"/>
              <a:gd name="connsiteY5" fmla="*/ 0 h 1261884"/>
              <a:gd name="connsiteX6" fmla="*/ 3928841 w 10339056"/>
              <a:gd name="connsiteY6" fmla="*/ 0 h 1261884"/>
              <a:gd name="connsiteX7" fmla="*/ 4514721 w 10339056"/>
              <a:gd name="connsiteY7" fmla="*/ 0 h 1261884"/>
              <a:gd name="connsiteX8" fmla="*/ 5203992 w 10339056"/>
              <a:gd name="connsiteY8" fmla="*/ 0 h 1261884"/>
              <a:gd name="connsiteX9" fmla="*/ 5996652 w 10339056"/>
              <a:gd name="connsiteY9" fmla="*/ 0 h 1261884"/>
              <a:gd name="connsiteX10" fmla="*/ 6479142 w 10339056"/>
              <a:gd name="connsiteY10" fmla="*/ 0 h 1261884"/>
              <a:gd name="connsiteX11" fmla="*/ 7271803 w 10339056"/>
              <a:gd name="connsiteY11" fmla="*/ 0 h 1261884"/>
              <a:gd name="connsiteX12" fmla="*/ 7961073 w 10339056"/>
              <a:gd name="connsiteY12" fmla="*/ 0 h 1261884"/>
              <a:gd name="connsiteX13" fmla="*/ 8546953 w 10339056"/>
              <a:gd name="connsiteY13" fmla="*/ 0 h 1261884"/>
              <a:gd name="connsiteX14" fmla="*/ 9339614 w 10339056"/>
              <a:gd name="connsiteY14" fmla="*/ 0 h 1261884"/>
              <a:gd name="connsiteX15" fmla="*/ 10339056 w 10339056"/>
              <a:gd name="connsiteY15" fmla="*/ 0 h 1261884"/>
              <a:gd name="connsiteX16" fmla="*/ 10339056 w 10339056"/>
              <a:gd name="connsiteY16" fmla="*/ 630942 h 1261884"/>
              <a:gd name="connsiteX17" fmla="*/ 10339056 w 10339056"/>
              <a:gd name="connsiteY17" fmla="*/ 1261884 h 1261884"/>
              <a:gd name="connsiteX18" fmla="*/ 9546395 w 10339056"/>
              <a:gd name="connsiteY18" fmla="*/ 1261884 h 1261884"/>
              <a:gd name="connsiteX19" fmla="*/ 9167296 w 10339056"/>
              <a:gd name="connsiteY19" fmla="*/ 1261884 h 1261884"/>
              <a:gd name="connsiteX20" fmla="*/ 8478026 w 10339056"/>
              <a:gd name="connsiteY20" fmla="*/ 1261884 h 1261884"/>
              <a:gd name="connsiteX21" fmla="*/ 7685365 w 10339056"/>
              <a:gd name="connsiteY21" fmla="*/ 1261884 h 1261884"/>
              <a:gd name="connsiteX22" fmla="*/ 6892704 w 10339056"/>
              <a:gd name="connsiteY22" fmla="*/ 1261884 h 1261884"/>
              <a:gd name="connsiteX23" fmla="*/ 6100043 w 10339056"/>
              <a:gd name="connsiteY23" fmla="*/ 1261884 h 1261884"/>
              <a:gd name="connsiteX24" fmla="*/ 5203992 w 10339056"/>
              <a:gd name="connsiteY24" fmla="*/ 1261884 h 1261884"/>
              <a:gd name="connsiteX25" fmla="*/ 4824893 w 10339056"/>
              <a:gd name="connsiteY25" fmla="*/ 1261884 h 1261884"/>
              <a:gd name="connsiteX26" fmla="*/ 4445794 w 10339056"/>
              <a:gd name="connsiteY26" fmla="*/ 1261884 h 1261884"/>
              <a:gd name="connsiteX27" fmla="*/ 3549743 w 10339056"/>
              <a:gd name="connsiteY27" fmla="*/ 1261884 h 1261884"/>
              <a:gd name="connsiteX28" fmla="*/ 3170644 w 10339056"/>
              <a:gd name="connsiteY28" fmla="*/ 1261884 h 1261884"/>
              <a:gd name="connsiteX29" fmla="*/ 2481373 w 10339056"/>
              <a:gd name="connsiteY29" fmla="*/ 1261884 h 1261884"/>
              <a:gd name="connsiteX30" fmla="*/ 1998884 w 10339056"/>
              <a:gd name="connsiteY30" fmla="*/ 1261884 h 1261884"/>
              <a:gd name="connsiteX31" fmla="*/ 1619785 w 10339056"/>
              <a:gd name="connsiteY31" fmla="*/ 1261884 h 1261884"/>
              <a:gd name="connsiteX32" fmla="*/ 827124 w 10339056"/>
              <a:gd name="connsiteY32" fmla="*/ 1261884 h 1261884"/>
              <a:gd name="connsiteX33" fmla="*/ 0 w 10339056"/>
              <a:gd name="connsiteY33" fmla="*/ 1261884 h 1261884"/>
              <a:gd name="connsiteX34" fmla="*/ 0 w 10339056"/>
              <a:gd name="connsiteY34" fmla="*/ 643561 h 1261884"/>
              <a:gd name="connsiteX35" fmla="*/ 0 w 10339056"/>
              <a:gd name="connsiteY35" fmla="*/ 0 h 12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39056" h="1261884" extrusionOk="0">
                <a:moveTo>
                  <a:pt x="0" y="0"/>
                </a:moveTo>
                <a:cubicBezTo>
                  <a:pt x="350712" y="-7585"/>
                  <a:pt x="606955" y="-21750"/>
                  <a:pt x="896052" y="0"/>
                </a:cubicBezTo>
                <a:cubicBezTo>
                  <a:pt x="1185149" y="21750"/>
                  <a:pt x="1304445" y="36742"/>
                  <a:pt x="1688712" y="0"/>
                </a:cubicBezTo>
                <a:cubicBezTo>
                  <a:pt x="2072979" y="-36742"/>
                  <a:pt x="2146494" y="1493"/>
                  <a:pt x="2274592" y="0"/>
                </a:cubicBezTo>
                <a:cubicBezTo>
                  <a:pt x="2402690" y="-1493"/>
                  <a:pt x="2881161" y="-16960"/>
                  <a:pt x="3067253" y="0"/>
                </a:cubicBezTo>
                <a:cubicBezTo>
                  <a:pt x="3253345" y="16960"/>
                  <a:pt x="3354132" y="2850"/>
                  <a:pt x="3446352" y="0"/>
                </a:cubicBezTo>
                <a:cubicBezTo>
                  <a:pt x="3538572" y="-2850"/>
                  <a:pt x="3808955" y="4570"/>
                  <a:pt x="3928841" y="0"/>
                </a:cubicBezTo>
                <a:cubicBezTo>
                  <a:pt x="4048727" y="-4570"/>
                  <a:pt x="4343046" y="17730"/>
                  <a:pt x="4514721" y="0"/>
                </a:cubicBezTo>
                <a:cubicBezTo>
                  <a:pt x="4686396" y="-17730"/>
                  <a:pt x="4931594" y="31438"/>
                  <a:pt x="5203992" y="0"/>
                </a:cubicBezTo>
                <a:cubicBezTo>
                  <a:pt x="5476390" y="-31438"/>
                  <a:pt x="5800788" y="25847"/>
                  <a:pt x="5996652" y="0"/>
                </a:cubicBezTo>
                <a:cubicBezTo>
                  <a:pt x="6192516" y="-25847"/>
                  <a:pt x="6315440" y="2318"/>
                  <a:pt x="6479142" y="0"/>
                </a:cubicBezTo>
                <a:cubicBezTo>
                  <a:pt x="6642844" y="-2318"/>
                  <a:pt x="6945823" y="14184"/>
                  <a:pt x="7271803" y="0"/>
                </a:cubicBezTo>
                <a:cubicBezTo>
                  <a:pt x="7597783" y="-14184"/>
                  <a:pt x="7662070" y="-13137"/>
                  <a:pt x="7961073" y="0"/>
                </a:cubicBezTo>
                <a:cubicBezTo>
                  <a:pt x="8260076" y="13137"/>
                  <a:pt x="8262327" y="-25745"/>
                  <a:pt x="8546953" y="0"/>
                </a:cubicBezTo>
                <a:cubicBezTo>
                  <a:pt x="8831579" y="25745"/>
                  <a:pt x="9119314" y="-7415"/>
                  <a:pt x="9339614" y="0"/>
                </a:cubicBezTo>
                <a:cubicBezTo>
                  <a:pt x="9559914" y="7415"/>
                  <a:pt x="10060527" y="-40809"/>
                  <a:pt x="10339056" y="0"/>
                </a:cubicBezTo>
                <a:cubicBezTo>
                  <a:pt x="10338112" y="272078"/>
                  <a:pt x="10317322" y="318899"/>
                  <a:pt x="10339056" y="630942"/>
                </a:cubicBezTo>
                <a:cubicBezTo>
                  <a:pt x="10360790" y="942985"/>
                  <a:pt x="10364214" y="987705"/>
                  <a:pt x="10339056" y="1261884"/>
                </a:cubicBezTo>
                <a:cubicBezTo>
                  <a:pt x="10006645" y="1273955"/>
                  <a:pt x="9808981" y="1280389"/>
                  <a:pt x="9546395" y="1261884"/>
                </a:cubicBezTo>
                <a:cubicBezTo>
                  <a:pt x="9283809" y="1243379"/>
                  <a:pt x="9317685" y="1273363"/>
                  <a:pt x="9167296" y="1261884"/>
                </a:cubicBezTo>
                <a:cubicBezTo>
                  <a:pt x="9016907" y="1250405"/>
                  <a:pt x="8814736" y="1269078"/>
                  <a:pt x="8478026" y="1261884"/>
                </a:cubicBezTo>
                <a:cubicBezTo>
                  <a:pt x="8141316" y="1254691"/>
                  <a:pt x="7904519" y="1243813"/>
                  <a:pt x="7685365" y="1261884"/>
                </a:cubicBezTo>
                <a:cubicBezTo>
                  <a:pt x="7466211" y="1279955"/>
                  <a:pt x="7273784" y="1248500"/>
                  <a:pt x="6892704" y="1261884"/>
                </a:cubicBezTo>
                <a:cubicBezTo>
                  <a:pt x="6511624" y="1275268"/>
                  <a:pt x="6403460" y="1254606"/>
                  <a:pt x="6100043" y="1261884"/>
                </a:cubicBezTo>
                <a:cubicBezTo>
                  <a:pt x="5796626" y="1269162"/>
                  <a:pt x="5526931" y="1289864"/>
                  <a:pt x="5203992" y="1261884"/>
                </a:cubicBezTo>
                <a:cubicBezTo>
                  <a:pt x="4881053" y="1233904"/>
                  <a:pt x="4972170" y="1270892"/>
                  <a:pt x="4824893" y="1261884"/>
                </a:cubicBezTo>
                <a:cubicBezTo>
                  <a:pt x="4677616" y="1252876"/>
                  <a:pt x="4564013" y="1250748"/>
                  <a:pt x="4445794" y="1261884"/>
                </a:cubicBezTo>
                <a:cubicBezTo>
                  <a:pt x="4327575" y="1273020"/>
                  <a:pt x="3806855" y="1290871"/>
                  <a:pt x="3549743" y="1261884"/>
                </a:cubicBezTo>
                <a:cubicBezTo>
                  <a:pt x="3292631" y="1232897"/>
                  <a:pt x="3317235" y="1275588"/>
                  <a:pt x="3170644" y="1261884"/>
                </a:cubicBezTo>
                <a:cubicBezTo>
                  <a:pt x="3024053" y="1248180"/>
                  <a:pt x="2706196" y="1288680"/>
                  <a:pt x="2481373" y="1261884"/>
                </a:cubicBezTo>
                <a:cubicBezTo>
                  <a:pt x="2256550" y="1235088"/>
                  <a:pt x="2103395" y="1269912"/>
                  <a:pt x="1998884" y="1261884"/>
                </a:cubicBezTo>
                <a:cubicBezTo>
                  <a:pt x="1894373" y="1253856"/>
                  <a:pt x="1786983" y="1255913"/>
                  <a:pt x="1619785" y="1261884"/>
                </a:cubicBezTo>
                <a:cubicBezTo>
                  <a:pt x="1452587" y="1267855"/>
                  <a:pt x="1160972" y="1288600"/>
                  <a:pt x="827124" y="1261884"/>
                </a:cubicBezTo>
                <a:cubicBezTo>
                  <a:pt x="493276" y="1235168"/>
                  <a:pt x="165940" y="1246586"/>
                  <a:pt x="0" y="1261884"/>
                </a:cubicBezTo>
                <a:cubicBezTo>
                  <a:pt x="-1141" y="1000456"/>
                  <a:pt x="22168" y="798845"/>
                  <a:pt x="0" y="643561"/>
                </a:cubicBezTo>
                <a:cubicBezTo>
                  <a:pt x="-22168" y="488277"/>
                  <a:pt x="-17393" y="152358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7768801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800" dirty="0"/>
              <a:t>We call this </a:t>
            </a:r>
            <a:r>
              <a:rPr lang="en-US" sz="3800" b="1" dirty="0">
                <a:solidFill>
                  <a:srgbClr val="0070C0"/>
                </a:solidFill>
              </a:rPr>
              <a:t>failure of data integrity </a:t>
            </a:r>
            <a:r>
              <a:rPr lang="en-US" sz="3800" dirty="0"/>
              <a:t>because the data cannot be trusted and disagrees with itself</a:t>
            </a:r>
            <a:endParaRPr lang="en-US" sz="3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C9C97B-7FC8-552F-BAC5-9D4192A7912A}"/>
                  </a:ext>
                </a:extLst>
              </p14:cNvPr>
              <p14:cNvContentPartPr/>
              <p14:nvPr/>
            </p14:nvContentPartPr>
            <p14:xfrm>
              <a:off x="4581607" y="2529953"/>
              <a:ext cx="1367640" cy="2016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C9C97B-7FC8-552F-BAC5-9D4192A791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5607" y="2493953"/>
                <a:ext cx="1439280" cy="20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D4CE7C-A0B4-62CA-FFD4-B7470AECC4A2}"/>
                  </a:ext>
                </a:extLst>
              </p14:cNvPr>
              <p14:cNvContentPartPr/>
              <p14:nvPr/>
            </p14:nvContentPartPr>
            <p14:xfrm>
              <a:off x="6075247" y="2579993"/>
              <a:ext cx="1822320" cy="207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D4CE7C-A0B4-62CA-FFD4-B7470AECC4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9240" y="2543993"/>
                <a:ext cx="1893974" cy="21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FAD3390-6B62-21B1-14E5-8FED577FBECB}"/>
              </a:ext>
            </a:extLst>
          </p:cNvPr>
          <p:cNvGrpSpPr/>
          <p:nvPr/>
        </p:nvGrpSpPr>
        <p:grpSpPr>
          <a:xfrm>
            <a:off x="7897567" y="1835573"/>
            <a:ext cx="3767440" cy="477054"/>
            <a:chOff x="7897567" y="1835573"/>
            <a:chExt cx="3767440" cy="4770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8B27BB-AE8A-2092-3970-009A3735BA1B}"/>
                </a:ext>
              </a:extLst>
            </p:cNvPr>
            <p:cNvSpPr txBox="1"/>
            <p:nvPr/>
          </p:nvSpPr>
          <p:spPr>
            <a:xfrm>
              <a:off x="7897567" y="1835573"/>
              <a:ext cx="3434582" cy="477054"/>
            </a:xfrm>
            <a:custGeom>
              <a:avLst/>
              <a:gdLst>
                <a:gd name="connsiteX0" fmla="*/ 0 w 3434582"/>
                <a:gd name="connsiteY0" fmla="*/ 0 h 477054"/>
                <a:gd name="connsiteX1" fmla="*/ 755608 w 3434582"/>
                <a:gd name="connsiteY1" fmla="*/ 0 h 477054"/>
                <a:gd name="connsiteX2" fmla="*/ 1476870 w 3434582"/>
                <a:gd name="connsiteY2" fmla="*/ 0 h 477054"/>
                <a:gd name="connsiteX3" fmla="*/ 2129441 w 3434582"/>
                <a:gd name="connsiteY3" fmla="*/ 0 h 477054"/>
                <a:gd name="connsiteX4" fmla="*/ 3434582 w 3434582"/>
                <a:gd name="connsiteY4" fmla="*/ 0 h 477054"/>
                <a:gd name="connsiteX5" fmla="*/ 3434582 w 3434582"/>
                <a:gd name="connsiteY5" fmla="*/ 477054 h 477054"/>
                <a:gd name="connsiteX6" fmla="*/ 2747666 w 3434582"/>
                <a:gd name="connsiteY6" fmla="*/ 477054 h 477054"/>
                <a:gd name="connsiteX7" fmla="*/ 2095095 w 3434582"/>
                <a:gd name="connsiteY7" fmla="*/ 477054 h 477054"/>
                <a:gd name="connsiteX8" fmla="*/ 1408179 w 3434582"/>
                <a:gd name="connsiteY8" fmla="*/ 477054 h 477054"/>
                <a:gd name="connsiteX9" fmla="*/ 652571 w 3434582"/>
                <a:gd name="connsiteY9" fmla="*/ 477054 h 477054"/>
                <a:gd name="connsiteX10" fmla="*/ 0 w 3434582"/>
                <a:gd name="connsiteY10" fmla="*/ 477054 h 477054"/>
                <a:gd name="connsiteX11" fmla="*/ 0 w 3434582"/>
                <a:gd name="connsiteY11" fmla="*/ 0 h 47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34582" h="477054" extrusionOk="0">
                  <a:moveTo>
                    <a:pt x="0" y="0"/>
                  </a:moveTo>
                  <a:cubicBezTo>
                    <a:pt x="168782" y="19462"/>
                    <a:pt x="563832" y="-31610"/>
                    <a:pt x="755608" y="0"/>
                  </a:cubicBezTo>
                  <a:cubicBezTo>
                    <a:pt x="947384" y="31610"/>
                    <a:pt x="1195648" y="-31593"/>
                    <a:pt x="1476870" y="0"/>
                  </a:cubicBezTo>
                  <a:cubicBezTo>
                    <a:pt x="1758092" y="31593"/>
                    <a:pt x="1870125" y="-27770"/>
                    <a:pt x="2129441" y="0"/>
                  </a:cubicBezTo>
                  <a:cubicBezTo>
                    <a:pt x="2388757" y="27770"/>
                    <a:pt x="3133778" y="37425"/>
                    <a:pt x="3434582" y="0"/>
                  </a:cubicBezTo>
                  <a:cubicBezTo>
                    <a:pt x="3455704" y="167030"/>
                    <a:pt x="3456657" y="355816"/>
                    <a:pt x="3434582" y="477054"/>
                  </a:cubicBezTo>
                  <a:cubicBezTo>
                    <a:pt x="3126535" y="493544"/>
                    <a:pt x="2928310" y="445747"/>
                    <a:pt x="2747666" y="477054"/>
                  </a:cubicBezTo>
                  <a:cubicBezTo>
                    <a:pt x="2567022" y="508361"/>
                    <a:pt x="2379356" y="473400"/>
                    <a:pt x="2095095" y="477054"/>
                  </a:cubicBezTo>
                  <a:cubicBezTo>
                    <a:pt x="1810834" y="480708"/>
                    <a:pt x="1644525" y="456799"/>
                    <a:pt x="1408179" y="477054"/>
                  </a:cubicBezTo>
                  <a:cubicBezTo>
                    <a:pt x="1171833" y="497309"/>
                    <a:pt x="947885" y="506774"/>
                    <a:pt x="652571" y="477054"/>
                  </a:cubicBezTo>
                  <a:cubicBezTo>
                    <a:pt x="357257" y="447334"/>
                    <a:pt x="171692" y="486711"/>
                    <a:pt x="0" y="477054"/>
                  </a:cubicBezTo>
                  <a:cubicBezTo>
                    <a:pt x="-14773" y="314084"/>
                    <a:pt x="-1233" y="117015"/>
                    <a:pt x="0" y="0"/>
                  </a:cubicBezTo>
                  <a:close/>
                </a:path>
              </a:pathLst>
            </a:custGeom>
            <a:noFill/>
            <a:ln w="38100">
              <a:noFill/>
              <a:extLst>
                <a:ext uri="{C807C97D-BFC1-408E-A445-0C87EB9F89A2}">
                  <ask:lineSketchStyleProps xmlns:ask="http://schemas.microsoft.com/office/drawing/2018/sketchyshapes" sd="177688012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/>
                <a:t>Data Integrity Failure</a:t>
              </a:r>
              <a:endParaRPr lang="en-US" sz="2500" b="1" dirty="0">
                <a:solidFill>
                  <a:srgbClr val="FF0000"/>
                </a:solidFill>
              </a:endParaRPr>
            </a:p>
          </p:txBody>
        </p:sp>
        <p:pic>
          <p:nvPicPr>
            <p:cNvPr id="9" name="Graphic 8" descr="Close with solid fill">
              <a:extLst>
                <a:ext uri="{FF2B5EF4-FFF2-40B4-BE49-F238E27FC236}">
                  <a16:creationId xmlns:a16="http://schemas.microsoft.com/office/drawing/2014/main" id="{F57E630C-41EA-85F3-1BC2-20B1F488A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87953" y="1835573"/>
              <a:ext cx="477054" cy="477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306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276E82-B4DE-C6E0-EB64-27728C6B9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23983C-C1CE-41DE-DBD1-B9ABA78776AA}"/>
              </a:ext>
            </a:extLst>
          </p:cNvPr>
          <p:cNvGraphicFramePr>
            <a:graphicFrameLocks noGrp="1"/>
          </p:cNvGraphicFramePr>
          <p:nvPr/>
        </p:nvGraphicFramePr>
        <p:xfrm>
          <a:off x="4553143" y="1065437"/>
          <a:ext cx="3085714" cy="3364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857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42857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678285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Customer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77518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Date of Birth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01-02-2025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9B049F8-146A-36F0-E234-E933324EA9BC}"/>
              </a:ext>
            </a:extLst>
          </p:cNvPr>
          <p:cNvSpPr txBox="1"/>
          <p:nvPr/>
        </p:nvSpPr>
        <p:spPr>
          <a:xfrm>
            <a:off x="848897" y="4680938"/>
            <a:ext cx="10339056" cy="1846659"/>
          </a:xfrm>
          <a:custGeom>
            <a:avLst/>
            <a:gdLst>
              <a:gd name="connsiteX0" fmla="*/ 0 w 10339056"/>
              <a:gd name="connsiteY0" fmla="*/ 0 h 1846659"/>
              <a:gd name="connsiteX1" fmla="*/ 896052 w 10339056"/>
              <a:gd name="connsiteY1" fmla="*/ 0 h 1846659"/>
              <a:gd name="connsiteX2" fmla="*/ 1688712 w 10339056"/>
              <a:gd name="connsiteY2" fmla="*/ 0 h 1846659"/>
              <a:gd name="connsiteX3" fmla="*/ 2274592 w 10339056"/>
              <a:gd name="connsiteY3" fmla="*/ 0 h 1846659"/>
              <a:gd name="connsiteX4" fmla="*/ 3067253 w 10339056"/>
              <a:gd name="connsiteY4" fmla="*/ 0 h 1846659"/>
              <a:gd name="connsiteX5" fmla="*/ 3446352 w 10339056"/>
              <a:gd name="connsiteY5" fmla="*/ 0 h 1846659"/>
              <a:gd name="connsiteX6" fmla="*/ 3928841 w 10339056"/>
              <a:gd name="connsiteY6" fmla="*/ 0 h 1846659"/>
              <a:gd name="connsiteX7" fmla="*/ 4514721 w 10339056"/>
              <a:gd name="connsiteY7" fmla="*/ 0 h 1846659"/>
              <a:gd name="connsiteX8" fmla="*/ 5203992 w 10339056"/>
              <a:gd name="connsiteY8" fmla="*/ 0 h 1846659"/>
              <a:gd name="connsiteX9" fmla="*/ 5996652 w 10339056"/>
              <a:gd name="connsiteY9" fmla="*/ 0 h 1846659"/>
              <a:gd name="connsiteX10" fmla="*/ 6479142 w 10339056"/>
              <a:gd name="connsiteY10" fmla="*/ 0 h 1846659"/>
              <a:gd name="connsiteX11" fmla="*/ 7271803 w 10339056"/>
              <a:gd name="connsiteY11" fmla="*/ 0 h 1846659"/>
              <a:gd name="connsiteX12" fmla="*/ 7961073 w 10339056"/>
              <a:gd name="connsiteY12" fmla="*/ 0 h 1846659"/>
              <a:gd name="connsiteX13" fmla="*/ 8546953 w 10339056"/>
              <a:gd name="connsiteY13" fmla="*/ 0 h 1846659"/>
              <a:gd name="connsiteX14" fmla="*/ 9339614 w 10339056"/>
              <a:gd name="connsiteY14" fmla="*/ 0 h 1846659"/>
              <a:gd name="connsiteX15" fmla="*/ 10339056 w 10339056"/>
              <a:gd name="connsiteY15" fmla="*/ 0 h 1846659"/>
              <a:gd name="connsiteX16" fmla="*/ 10339056 w 10339056"/>
              <a:gd name="connsiteY16" fmla="*/ 615553 h 1846659"/>
              <a:gd name="connsiteX17" fmla="*/ 10339056 w 10339056"/>
              <a:gd name="connsiteY17" fmla="*/ 1175706 h 1846659"/>
              <a:gd name="connsiteX18" fmla="*/ 10339056 w 10339056"/>
              <a:gd name="connsiteY18" fmla="*/ 1846659 h 1846659"/>
              <a:gd name="connsiteX19" fmla="*/ 9443004 w 10339056"/>
              <a:gd name="connsiteY19" fmla="*/ 1846659 h 1846659"/>
              <a:gd name="connsiteX20" fmla="*/ 8753734 w 10339056"/>
              <a:gd name="connsiteY20" fmla="*/ 1846659 h 1846659"/>
              <a:gd name="connsiteX21" fmla="*/ 7961073 w 10339056"/>
              <a:gd name="connsiteY21" fmla="*/ 1846659 h 1846659"/>
              <a:gd name="connsiteX22" fmla="*/ 7168412 w 10339056"/>
              <a:gd name="connsiteY22" fmla="*/ 1846659 h 1846659"/>
              <a:gd name="connsiteX23" fmla="*/ 6375751 w 10339056"/>
              <a:gd name="connsiteY23" fmla="*/ 1846659 h 1846659"/>
              <a:gd name="connsiteX24" fmla="*/ 5479700 w 10339056"/>
              <a:gd name="connsiteY24" fmla="*/ 1846659 h 1846659"/>
              <a:gd name="connsiteX25" fmla="*/ 5100601 w 10339056"/>
              <a:gd name="connsiteY25" fmla="*/ 1846659 h 1846659"/>
              <a:gd name="connsiteX26" fmla="*/ 4721502 w 10339056"/>
              <a:gd name="connsiteY26" fmla="*/ 1846659 h 1846659"/>
              <a:gd name="connsiteX27" fmla="*/ 3825451 w 10339056"/>
              <a:gd name="connsiteY27" fmla="*/ 1846659 h 1846659"/>
              <a:gd name="connsiteX28" fmla="*/ 3446352 w 10339056"/>
              <a:gd name="connsiteY28" fmla="*/ 1846659 h 1846659"/>
              <a:gd name="connsiteX29" fmla="*/ 2757082 w 10339056"/>
              <a:gd name="connsiteY29" fmla="*/ 1846659 h 1846659"/>
              <a:gd name="connsiteX30" fmla="*/ 2274592 w 10339056"/>
              <a:gd name="connsiteY30" fmla="*/ 1846659 h 1846659"/>
              <a:gd name="connsiteX31" fmla="*/ 1895494 w 10339056"/>
              <a:gd name="connsiteY31" fmla="*/ 1846659 h 1846659"/>
              <a:gd name="connsiteX32" fmla="*/ 1102833 w 10339056"/>
              <a:gd name="connsiteY32" fmla="*/ 1846659 h 1846659"/>
              <a:gd name="connsiteX33" fmla="*/ 723734 w 10339056"/>
              <a:gd name="connsiteY33" fmla="*/ 1846659 h 1846659"/>
              <a:gd name="connsiteX34" fmla="*/ 0 w 10339056"/>
              <a:gd name="connsiteY34" fmla="*/ 1846659 h 1846659"/>
              <a:gd name="connsiteX35" fmla="*/ 0 w 10339056"/>
              <a:gd name="connsiteY35" fmla="*/ 1194173 h 1846659"/>
              <a:gd name="connsiteX36" fmla="*/ 0 w 10339056"/>
              <a:gd name="connsiteY36" fmla="*/ 560153 h 1846659"/>
              <a:gd name="connsiteX37" fmla="*/ 0 w 10339056"/>
              <a:gd name="connsiteY37" fmla="*/ 0 h 184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339056" h="1846659" extrusionOk="0">
                <a:moveTo>
                  <a:pt x="0" y="0"/>
                </a:moveTo>
                <a:cubicBezTo>
                  <a:pt x="350712" y="-7585"/>
                  <a:pt x="606955" y="-21750"/>
                  <a:pt x="896052" y="0"/>
                </a:cubicBezTo>
                <a:cubicBezTo>
                  <a:pt x="1185149" y="21750"/>
                  <a:pt x="1304445" y="36742"/>
                  <a:pt x="1688712" y="0"/>
                </a:cubicBezTo>
                <a:cubicBezTo>
                  <a:pt x="2072979" y="-36742"/>
                  <a:pt x="2146494" y="1493"/>
                  <a:pt x="2274592" y="0"/>
                </a:cubicBezTo>
                <a:cubicBezTo>
                  <a:pt x="2402690" y="-1493"/>
                  <a:pt x="2881161" y="-16960"/>
                  <a:pt x="3067253" y="0"/>
                </a:cubicBezTo>
                <a:cubicBezTo>
                  <a:pt x="3253345" y="16960"/>
                  <a:pt x="3354132" y="2850"/>
                  <a:pt x="3446352" y="0"/>
                </a:cubicBezTo>
                <a:cubicBezTo>
                  <a:pt x="3538572" y="-2850"/>
                  <a:pt x="3808955" y="4570"/>
                  <a:pt x="3928841" y="0"/>
                </a:cubicBezTo>
                <a:cubicBezTo>
                  <a:pt x="4048727" y="-4570"/>
                  <a:pt x="4343046" y="17730"/>
                  <a:pt x="4514721" y="0"/>
                </a:cubicBezTo>
                <a:cubicBezTo>
                  <a:pt x="4686396" y="-17730"/>
                  <a:pt x="4931594" y="31438"/>
                  <a:pt x="5203992" y="0"/>
                </a:cubicBezTo>
                <a:cubicBezTo>
                  <a:pt x="5476390" y="-31438"/>
                  <a:pt x="5800788" y="25847"/>
                  <a:pt x="5996652" y="0"/>
                </a:cubicBezTo>
                <a:cubicBezTo>
                  <a:pt x="6192516" y="-25847"/>
                  <a:pt x="6315440" y="2318"/>
                  <a:pt x="6479142" y="0"/>
                </a:cubicBezTo>
                <a:cubicBezTo>
                  <a:pt x="6642844" y="-2318"/>
                  <a:pt x="6945823" y="14184"/>
                  <a:pt x="7271803" y="0"/>
                </a:cubicBezTo>
                <a:cubicBezTo>
                  <a:pt x="7597783" y="-14184"/>
                  <a:pt x="7662070" y="-13137"/>
                  <a:pt x="7961073" y="0"/>
                </a:cubicBezTo>
                <a:cubicBezTo>
                  <a:pt x="8260076" y="13137"/>
                  <a:pt x="8262327" y="-25745"/>
                  <a:pt x="8546953" y="0"/>
                </a:cubicBezTo>
                <a:cubicBezTo>
                  <a:pt x="8831579" y="25745"/>
                  <a:pt x="9119314" y="-7415"/>
                  <a:pt x="9339614" y="0"/>
                </a:cubicBezTo>
                <a:cubicBezTo>
                  <a:pt x="9559914" y="7415"/>
                  <a:pt x="10060527" y="-40809"/>
                  <a:pt x="10339056" y="0"/>
                </a:cubicBezTo>
                <a:cubicBezTo>
                  <a:pt x="10325915" y="297071"/>
                  <a:pt x="10333243" y="435966"/>
                  <a:pt x="10339056" y="615553"/>
                </a:cubicBezTo>
                <a:cubicBezTo>
                  <a:pt x="10344869" y="795140"/>
                  <a:pt x="10361562" y="1032060"/>
                  <a:pt x="10339056" y="1175706"/>
                </a:cubicBezTo>
                <a:cubicBezTo>
                  <a:pt x="10316550" y="1319352"/>
                  <a:pt x="10317063" y="1561952"/>
                  <a:pt x="10339056" y="1846659"/>
                </a:cubicBezTo>
                <a:cubicBezTo>
                  <a:pt x="10041866" y="1826344"/>
                  <a:pt x="9751648" y="1873004"/>
                  <a:pt x="9443004" y="1846659"/>
                </a:cubicBezTo>
                <a:cubicBezTo>
                  <a:pt x="9134360" y="1820314"/>
                  <a:pt x="9090444" y="1853853"/>
                  <a:pt x="8753734" y="1846659"/>
                </a:cubicBezTo>
                <a:cubicBezTo>
                  <a:pt x="8417024" y="1839466"/>
                  <a:pt x="8180227" y="1828588"/>
                  <a:pt x="7961073" y="1846659"/>
                </a:cubicBezTo>
                <a:cubicBezTo>
                  <a:pt x="7741919" y="1864730"/>
                  <a:pt x="7549492" y="1833275"/>
                  <a:pt x="7168412" y="1846659"/>
                </a:cubicBezTo>
                <a:cubicBezTo>
                  <a:pt x="6787332" y="1860043"/>
                  <a:pt x="6679168" y="1839381"/>
                  <a:pt x="6375751" y="1846659"/>
                </a:cubicBezTo>
                <a:cubicBezTo>
                  <a:pt x="6072334" y="1853937"/>
                  <a:pt x="5802639" y="1874639"/>
                  <a:pt x="5479700" y="1846659"/>
                </a:cubicBezTo>
                <a:cubicBezTo>
                  <a:pt x="5156761" y="1818679"/>
                  <a:pt x="5247878" y="1855667"/>
                  <a:pt x="5100601" y="1846659"/>
                </a:cubicBezTo>
                <a:cubicBezTo>
                  <a:pt x="4953324" y="1837651"/>
                  <a:pt x="4839721" y="1835523"/>
                  <a:pt x="4721502" y="1846659"/>
                </a:cubicBezTo>
                <a:cubicBezTo>
                  <a:pt x="4603283" y="1857795"/>
                  <a:pt x="4082563" y="1875646"/>
                  <a:pt x="3825451" y="1846659"/>
                </a:cubicBezTo>
                <a:cubicBezTo>
                  <a:pt x="3568339" y="1817672"/>
                  <a:pt x="3592943" y="1860363"/>
                  <a:pt x="3446352" y="1846659"/>
                </a:cubicBezTo>
                <a:cubicBezTo>
                  <a:pt x="3299761" y="1832955"/>
                  <a:pt x="2976631" y="1869476"/>
                  <a:pt x="2757082" y="1846659"/>
                </a:cubicBezTo>
                <a:cubicBezTo>
                  <a:pt x="2537533" y="1823843"/>
                  <a:pt x="2381682" y="1854908"/>
                  <a:pt x="2274592" y="1846659"/>
                </a:cubicBezTo>
                <a:cubicBezTo>
                  <a:pt x="2167502" y="1838411"/>
                  <a:pt x="2056643" y="1835504"/>
                  <a:pt x="1895494" y="1846659"/>
                </a:cubicBezTo>
                <a:cubicBezTo>
                  <a:pt x="1734345" y="1857814"/>
                  <a:pt x="1436681" y="1873375"/>
                  <a:pt x="1102833" y="1846659"/>
                </a:cubicBezTo>
                <a:cubicBezTo>
                  <a:pt x="768985" y="1819943"/>
                  <a:pt x="893002" y="1855691"/>
                  <a:pt x="723734" y="1846659"/>
                </a:cubicBezTo>
                <a:cubicBezTo>
                  <a:pt x="554466" y="1837627"/>
                  <a:pt x="173378" y="1881472"/>
                  <a:pt x="0" y="1846659"/>
                </a:cubicBezTo>
                <a:cubicBezTo>
                  <a:pt x="8481" y="1689590"/>
                  <a:pt x="-28823" y="1444514"/>
                  <a:pt x="0" y="1194173"/>
                </a:cubicBezTo>
                <a:cubicBezTo>
                  <a:pt x="28823" y="943832"/>
                  <a:pt x="4847" y="776942"/>
                  <a:pt x="0" y="560153"/>
                </a:cubicBezTo>
                <a:cubicBezTo>
                  <a:pt x="-4847" y="343364"/>
                  <a:pt x="10996" y="134281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7768801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800" dirty="0"/>
              <a:t>When data disagrees with itself, it is not just a problem of </a:t>
            </a:r>
            <a:r>
              <a:rPr lang="en-US" sz="3800" b="1" dirty="0">
                <a:solidFill>
                  <a:srgbClr val="FF0000"/>
                </a:solidFill>
              </a:rPr>
              <a:t>bad data</a:t>
            </a:r>
            <a:r>
              <a:rPr lang="en-US" sz="3800" dirty="0"/>
              <a:t>, it is also a problem of </a:t>
            </a:r>
            <a:r>
              <a:rPr lang="en-US" sz="3800" b="1" dirty="0">
                <a:solidFill>
                  <a:srgbClr val="FF0000"/>
                </a:solidFill>
              </a:rPr>
              <a:t>bad database design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559A9C-B8FC-9A29-78DC-B1CB2326B931}"/>
                  </a:ext>
                </a:extLst>
              </p14:cNvPr>
              <p14:cNvContentPartPr/>
              <p14:nvPr/>
            </p14:nvContentPartPr>
            <p14:xfrm>
              <a:off x="4581607" y="2529953"/>
              <a:ext cx="1367640" cy="2016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559A9C-B8FC-9A29-78DC-B1CB2326B9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5607" y="2493953"/>
                <a:ext cx="1439280" cy="20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8EE8246-10E7-A4B3-F207-90964535D303}"/>
                  </a:ext>
                </a:extLst>
              </p14:cNvPr>
              <p14:cNvContentPartPr/>
              <p14:nvPr/>
            </p14:nvContentPartPr>
            <p14:xfrm>
              <a:off x="6075247" y="2579993"/>
              <a:ext cx="1822320" cy="207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8EE8246-10E7-A4B3-F207-90964535D3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9240" y="2543993"/>
                <a:ext cx="1893974" cy="21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5AF91B4-F691-FD01-E943-A299664CD51F}"/>
              </a:ext>
            </a:extLst>
          </p:cNvPr>
          <p:cNvGrpSpPr/>
          <p:nvPr/>
        </p:nvGrpSpPr>
        <p:grpSpPr>
          <a:xfrm>
            <a:off x="7897567" y="1835573"/>
            <a:ext cx="3767440" cy="477054"/>
            <a:chOff x="7897567" y="1835573"/>
            <a:chExt cx="3767440" cy="4770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46CAEE-73B9-A51E-6EA9-2D1AC571CF77}"/>
                </a:ext>
              </a:extLst>
            </p:cNvPr>
            <p:cNvSpPr txBox="1"/>
            <p:nvPr/>
          </p:nvSpPr>
          <p:spPr>
            <a:xfrm>
              <a:off x="7897567" y="1835573"/>
              <a:ext cx="3434582" cy="477054"/>
            </a:xfrm>
            <a:custGeom>
              <a:avLst/>
              <a:gdLst>
                <a:gd name="connsiteX0" fmla="*/ 0 w 3434582"/>
                <a:gd name="connsiteY0" fmla="*/ 0 h 477054"/>
                <a:gd name="connsiteX1" fmla="*/ 755608 w 3434582"/>
                <a:gd name="connsiteY1" fmla="*/ 0 h 477054"/>
                <a:gd name="connsiteX2" fmla="*/ 1476870 w 3434582"/>
                <a:gd name="connsiteY2" fmla="*/ 0 h 477054"/>
                <a:gd name="connsiteX3" fmla="*/ 2129441 w 3434582"/>
                <a:gd name="connsiteY3" fmla="*/ 0 h 477054"/>
                <a:gd name="connsiteX4" fmla="*/ 3434582 w 3434582"/>
                <a:gd name="connsiteY4" fmla="*/ 0 h 477054"/>
                <a:gd name="connsiteX5" fmla="*/ 3434582 w 3434582"/>
                <a:gd name="connsiteY5" fmla="*/ 477054 h 477054"/>
                <a:gd name="connsiteX6" fmla="*/ 2747666 w 3434582"/>
                <a:gd name="connsiteY6" fmla="*/ 477054 h 477054"/>
                <a:gd name="connsiteX7" fmla="*/ 2095095 w 3434582"/>
                <a:gd name="connsiteY7" fmla="*/ 477054 h 477054"/>
                <a:gd name="connsiteX8" fmla="*/ 1408179 w 3434582"/>
                <a:gd name="connsiteY8" fmla="*/ 477054 h 477054"/>
                <a:gd name="connsiteX9" fmla="*/ 652571 w 3434582"/>
                <a:gd name="connsiteY9" fmla="*/ 477054 h 477054"/>
                <a:gd name="connsiteX10" fmla="*/ 0 w 3434582"/>
                <a:gd name="connsiteY10" fmla="*/ 477054 h 477054"/>
                <a:gd name="connsiteX11" fmla="*/ 0 w 3434582"/>
                <a:gd name="connsiteY11" fmla="*/ 0 h 47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34582" h="477054" extrusionOk="0">
                  <a:moveTo>
                    <a:pt x="0" y="0"/>
                  </a:moveTo>
                  <a:cubicBezTo>
                    <a:pt x="168782" y="19462"/>
                    <a:pt x="563832" y="-31610"/>
                    <a:pt x="755608" y="0"/>
                  </a:cubicBezTo>
                  <a:cubicBezTo>
                    <a:pt x="947384" y="31610"/>
                    <a:pt x="1195648" y="-31593"/>
                    <a:pt x="1476870" y="0"/>
                  </a:cubicBezTo>
                  <a:cubicBezTo>
                    <a:pt x="1758092" y="31593"/>
                    <a:pt x="1870125" y="-27770"/>
                    <a:pt x="2129441" y="0"/>
                  </a:cubicBezTo>
                  <a:cubicBezTo>
                    <a:pt x="2388757" y="27770"/>
                    <a:pt x="3133778" y="37425"/>
                    <a:pt x="3434582" y="0"/>
                  </a:cubicBezTo>
                  <a:cubicBezTo>
                    <a:pt x="3455704" y="167030"/>
                    <a:pt x="3456657" y="355816"/>
                    <a:pt x="3434582" y="477054"/>
                  </a:cubicBezTo>
                  <a:cubicBezTo>
                    <a:pt x="3126535" y="493544"/>
                    <a:pt x="2928310" y="445747"/>
                    <a:pt x="2747666" y="477054"/>
                  </a:cubicBezTo>
                  <a:cubicBezTo>
                    <a:pt x="2567022" y="508361"/>
                    <a:pt x="2379356" y="473400"/>
                    <a:pt x="2095095" y="477054"/>
                  </a:cubicBezTo>
                  <a:cubicBezTo>
                    <a:pt x="1810834" y="480708"/>
                    <a:pt x="1644525" y="456799"/>
                    <a:pt x="1408179" y="477054"/>
                  </a:cubicBezTo>
                  <a:cubicBezTo>
                    <a:pt x="1171833" y="497309"/>
                    <a:pt x="947885" y="506774"/>
                    <a:pt x="652571" y="477054"/>
                  </a:cubicBezTo>
                  <a:cubicBezTo>
                    <a:pt x="357257" y="447334"/>
                    <a:pt x="171692" y="486711"/>
                    <a:pt x="0" y="477054"/>
                  </a:cubicBezTo>
                  <a:cubicBezTo>
                    <a:pt x="-14773" y="314084"/>
                    <a:pt x="-1233" y="117015"/>
                    <a:pt x="0" y="0"/>
                  </a:cubicBezTo>
                  <a:close/>
                </a:path>
              </a:pathLst>
            </a:custGeom>
            <a:noFill/>
            <a:ln w="38100">
              <a:noFill/>
              <a:extLst>
                <a:ext uri="{C807C97D-BFC1-408E-A445-0C87EB9F89A2}">
                  <ask:lineSketchStyleProps xmlns:ask="http://schemas.microsoft.com/office/drawing/2018/sketchyshapes" sd="177688012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/>
                <a:t>Data Integrity Failure</a:t>
              </a:r>
              <a:endParaRPr lang="en-US" sz="2500" b="1" dirty="0">
                <a:solidFill>
                  <a:srgbClr val="FF0000"/>
                </a:solidFill>
              </a:endParaRPr>
            </a:p>
          </p:txBody>
        </p:sp>
        <p:pic>
          <p:nvPicPr>
            <p:cNvPr id="8" name="Graphic 7" descr="Close with solid fill">
              <a:extLst>
                <a:ext uri="{FF2B5EF4-FFF2-40B4-BE49-F238E27FC236}">
                  <a16:creationId xmlns:a16="http://schemas.microsoft.com/office/drawing/2014/main" id="{DBFC73EC-39E0-FF18-D214-C938CCF69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87953" y="1835573"/>
              <a:ext cx="477054" cy="47705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1BF3F0-4A51-C491-C640-7A5819A8DE2F}"/>
              </a:ext>
            </a:extLst>
          </p:cNvPr>
          <p:cNvGrpSpPr/>
          <p:nvPr/>
        </p:nvGrpSpPr>
        <p:grpSpPr>
          <a:xfrm>
            <a:off x="7897567" y="2341466"/>
            <a:ext cx="3767440" cy="477054"/>
            <a:chOff x="7897567" y="1835573"/>
            <a:chExt cx="3767440" cy="4770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7F29C2-3CAE-B4AE-56D8-E6B910CC1964}"/>
                </a:ext>
              </a:extLst>
            </p:cNvPr>
            <p:cNvSpPr txBox="1"/>
            <p:nvPr/>
          </p:nvSpPr>
          <p:spPr>
            <a:xfrm>
              <a:off x="7897567" y="1835573"/>
              <a:ext cx="3434582" cy="477054"/>
            </a:xfrm>
            <a:custGeom>
              <a:avLst/>
              <a:gdLst>
                <a:gd name="connsiteX0" fmla="*/ 0 w 3434582"/>
                <a:gd name="connsiteY0" fmla="*/ 0 h 477054"/>
                <a:gd name="connsiteX1" fmla="*/ 755608 w 3434582"/>
                <a:gd name="connsiteY1" fmla="*/ 0 h 477054"/>
                <a:gd name="connsiteX2" fmla="*/ 1476870 w 3434582"/>
                <a:gd name="connsiteY2" fmla="*/ 0 h 477054"/>
                <a:gd name="connsiteX3" fmla="*/ 2129441 w 3434582"/>
                <a:gd name="connsiteY3" fmla="*/ 0 h 477054"/>
                <a:gd name="connsiteX4" fmla="*/ 3434582 w 3434582"/>
                <a:gd name="connsiteY4" fmla="*/ 0 h 477054"/>
                <a:gd name="connsiteX5" fmla="*/ 3434582 w 3434582"/>
                <a:gd name="connsiteY5" fmla="*/ 477054 h 477054"/>
                <a:gd name="connsiteX6" fmla="*/ 2747666 w 3434582"/>
                <a:gd name="connsiteY6" fmla="*/ 477054 h 477054"/>
                <a:gd name="connsiteX7" fmla="*/ 2095095 w 3434582"/>
                <a:gd name="connsiteY7" fmla="*/ 477054 h 477054"/>
                <a:gd name="connsiteX8" fmla="*/ 1408179 w 3434582"/>
                <a:gd name="connsiteY8" fmla="*/ 477054 h 477054"/>
                <a:gd name="connsiteX9" fmla="*/ 652571 w 3434582"/>
                <a:gd name="connsiteY9" fmla="*/ 477054 h 477054"/>
                <a:gd name="connsiteX10" fmla="*/ 0 w 3434582"/>
                <a:gd name="connsiteY10" fmla="*/ 477054 h 477054"/>
                <a:gd name="connsiteX11" fmla="*/ 0 w 3434582"/>
                <a:gd name="connsiteY11" fmla="*/ 0 h 47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34582" h="477054" extrusionOk="0">
                  <a:moveTo>
                    <a:pt x="0" y="0"/>
                  </a:moveTo>
                  <a:cubicBezTo>
                    <a:pt x="168782" y="19462"/>
                    <a:pt x="563832" y="-31610"/>
                    <a:pt x="755608" y="0"/>
                  </a:cubicBezTo>
                  <a:cubicBezTo>
                    <a:pt x="947384" y="31610"/>
                    <a:pt x="1195648" y="-31593"/>
                    <a:pt x="1476870" y="0"/>
                  </a:cubicBezTo>
                  <a:cubicBezTo>
                    <a:pt x="1758092" y="31593"/>
                    <a:pt x="1870125" y="-27770"/>
                    <a:pt x="2129441" y="0"/>
                  </a:cubicBezTo>
                  <a:cubicBezTo>
                    <a:pt x="2388757" y="27770"/>
                    <a:pt x="3133778" y="37425"/>
                    <a:pt x="3434582" y="0"/>
                  </a:cubicBezTo>
                  <a:cubicBezTo>
                    <a:pt x="3455704" y="167030"/>
                    <a:pt x="3456657" y="355816"/>
                    <a:pt x="3434582" y="477054"/>
                  </a:cubicBezTo>
                  <a:cubicBezTo>
                    <a:pt x="3126535" y="493544"/>
                    <a:pt x="2928310" y="445747"/>
                    <a:pt x="2747666" y="477054"/>
                  </a:cubicBezTo>
                  <a:cubicBezTo>
                    <a:pt x="2567022" y="508361"/>
                    <a:pt x="2379356" y="473400"/>
                    <a:pt x="2095095" y="477054"/>
                  </a:cubicBezTo>
                  <a:cubicBezTo>
                    <a:pt x="1810834" y="480708"/>
                    <a:pt x="1644525" y="456799"/>
                    <a:pt x="1408179" y="477054"/>
                  </a:cubicBezTo>
                  <a:cubicBezTo>
                    <a:pt x="1171833" y="497309"/>
                    <a:pt x="947885" y="506774"/>
                    <a:pt x="652571" y="477054"/>
                  </a:cubicBezTo>
                  <a:cubicBezTo>
                    <a:pt x="357257" y="447334"/>
                    <a:pt x="171692" y="486711"/>
                    <a:pt x="0" y="477054"/>
                  </a:cubicBezTo>
                  <a:cubicBezTo>
                    <a:pt x="-14773" y="314084"/>
                    <a:pt x="-1233" y="117015"/>
                    <a:pt x="0" y="0"/>
                  </a:cubicBezTo>
                  <a:close/>
                </a:path>
              </a:pathLst>
            </a:custGeom>
            <a:noFill/>
            <a:ln w="38100">
              <a:noFill/>
              <a:extLst>
                <a:ext uri="{C807C97D-BFC1-408E-A445-0C87EB9F89A2}">
                  <ask:lineSketchStyleProps xmlns:ask="http://schemas.microsoft.com/office/drawing/2018/sketchyshapes" sd="177688012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/>
                <a:t>Bad Design</a:t>
              </a:r>
              <a:endParaRPr lang="en-US" sz="2500" b="1" dirty="0">
                <a:solidFill>
                  <a:srgbClr val="FF0000"/>
                </a:solidFill>
              </a:endParaRPr>
            </a:p>
          </p:txBody>
        </p:sp>
        <p:pic>
          <p:nvPicPr>
            <p:cNvPr id="11" name="Graphic 10" descr="Close with solid fill">
              <a:extLst>
                <a:ext uri="{FF2B5EF4-FFF2-40B4-BE49-F238E27FC236}">
                  <a16:creationId xmlns:a16="http://schemas.microsoft.com/office/drawing/2014/main" id="{69914560-1E86-C567-FD67-A4923267B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87953" y="1835573"/>
              <a:ext cx="477054" cy="477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350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1EEE69-B46E-F2A9-E3D2-45873EB11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458740-8748-B7FC-DAED-58CE81B4D737}"/>
              </a:ext>
            </a:extLst>
          </p:cNvPr>
          <p:cNvGraphicFramePr>
            <a:graphicFrameLocks noGrp="1"/>
          </p:cNvGraphicFramePr>
          <p:nvPr/>
        </p:nvGraphicFramePr>
        <p:xfrm>
          <a:off x="4553143" y="1065437"/>
          <a:ext cx="3085714" cy="3364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857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42857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678285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Customer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77518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Date of Birth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01-02-2025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72978B-97E5-2037-DE81-2FFF1720A66C}"/>
              </a:ext>
            </a:extLst>
          </p:cNvPr>
          <p:cNvSpPr txBox="1"/>
          <p:nvPr/>
        </p:nvSpPr>
        <p:spPr>
          <a:xfrm>
            <a:off x="848897" y="4680938"/>
            <a:ext cx="10339056" cy="1261884"/>
          </a:xfrm>
          <a:custGeom>
            <a:avLst/>
            <a:gdLst>
              <a:gd name="connsiteX0" fmla="*/ 0 w 10339056"/>
              <a:gd name="connsiteY0" fmla="*/ 0 h 1261884"/>
              <a:gd name="connsiteX1" fmla="*/ 896052 w 10339056"/>
              <a:gd name="connsiteY1" fmla="*/ 0 h 1261884"/>
              <a:gd name="connsiteX2" fmla="*/ 1688712 w 10339056"/>
              <a:gd name="connsiteY2" fmla="*/ 0 h 1261884"/>
              <a:gd name="connsiteX3" fmla="*/ 2274592 w 10339056"/>
              <a:gd name="connsiteY3" fmla="*/ 0 h 1261884"/>
              <a:gd name="connsiteX4" fmla="*/ 3067253 w 10339056"/>
              <a:gd name="connsiteY4" fmla="*/ 0 h 1261884"/>
              <a:gd name="connsiteX5" fmla="*/ 3446352 w 10339056"/>
              <a:gd name="connsiteY5" fmla="*/ 0 h 1261884"/>
              <a:gd name="connsiteX6" fmla="*/ 3928841 w 10339056"/>
              <a:gd name="connsiteY6" fmla="*/ 0 h 1261884"/>
              <a:gd name="connsiteX7" fmla="*/ 4514721 w 10339056"/>
              <a:gd name="connsiteY7" fmla="*/ 0 h 1261884"/>
              <a:gd name="connsiteX8" fmla="*/ 5203992 w 10339056"/>
              <a:gd name="connsiteY8" fmla="*/ 0 h 1261884"/>
              <a:gd name="connsiteX9" fmla="*/ 5996652 w 10339056"/>
              <a:gd name="connsiteY9" fmla="*/ 0 h 1261884"/>
              <a:gd name="connsiteX10" fmla="*/ 6479142 w 10339056"/>
              <a:gd name="connsiteY10" fmla="*/ 0 h 1261884"/>
              <a:gd name="connsiteX11" fmla="*/ 7271803 w 10339056"/>
              <a:gd name="connsiteY11" fmla="*/ 0 h 1261884"/>
              <a:gd name="connsiteX12" fmla="*/ 7961073 w 10339056"/>
              <a:gd name="connsiteY12" fmla="*/ 0 h 1261884"/>
              <a:gd name="connsiteX13" fmla="*/ 8546953 w 10339056"/>
              <a:gd name="connsiteY13" fmla="*/ 0 h 1261884"/>
              <a:gd name="connsiteX14" fmla="*/ 9339614 w 10339056"/>
              <a:gd name="connsiteY14" fmla="*/ 0 h 1261884"/>
              <a:gd name="connsiteX15" fmla="*/ 10339056 w 10339056"/>
              <a:gd name="connsiteY15" fmla="*/ 0 h 1261884"/>
              <a:gd name="connsiteX16" fmla="*/ 10339056 w 10339056"/>
              <a:gd name="connsiteY16" fmla="*/ 630942 h 1261884"/>
              <a:gd name="connsiteX17" fmla="*/ 10339056 w 10339056"/>
              <a:gd name="connsiteY17" fmla="*/ 1261884 h 1261884"/>
              <a:gd name="connsiteX18" fmla="*/ 9546395 w 10339056"/>
              <a:gd name="connsiteY18" fmla="*/ 1261884 h 1261884"/>
              <a:gd name="connsiteX19" fmla="*/ 9167296 w 10339056"/>
              <a:gd name="connsiteY19" fmla="*/ 1261884 h 1261884"/>
              <a:gd name="connsiteX20" fmla="*/ 8478026 w 10339056"/>
              <a:gd name="connsiteY20" fmla="*/ 1261884 h 1261884"/>
              <a:gd name="connsiteX21" fmla="*/ 7685365 w 10339056"/>
              <a:gd name="connsiteY21" fmla="*/ 1261884 h 1261884"/>
              <a:gd name="connsiteX22" fmla="*/ 6892704 w 10339056"/>
              <a:gd name="connsiteY22" fmla="*/ 1261884 h 1261884"/>
              <a:gd name="connsiteX23" fmla="*/ 6100043 w 10339056"/>
              <a:gd name="connsiteY23" fmla="*/ 1261884 h 1261884"/>
              <a:gd name="connsiteX24" fmla="*/ 5203992 w 10339056"/>
              <a:gd name="connsiteY24" fmla="*/ 1261884 h 1261884"/>
              <a:gd name="connsiteX25" fmla="*/ 4824893 w 10339056"/>
              <a:gd name="connsiteY25" fmla="*/ 1261884 h 1261884"/>
              <a:gd name="connsiteX26" fmla="*/ 4445794 w 10339056"/>
              <a:gd name="connsiteY26" fmla="*/ 1261884 h 1261884"/>
              <a:gd name="connsiteX27" fmla="*/ 3549743 w 10339056"/>
              <a:gd name="connsiteY27" fmla="*/ 1261884 h 1261884"/>
              <a:gd name="connsiteX28" fmla="*/ 3170644 w 10339056"/>
              <a:gd name="connsiteY28" fmla="*/ 1261884 h 1261884"/>
              <a:gd name="connsiteX29" fmla="*/ 2481373 w 10339056"/>
              <a:gd name="connsiteY29" fmla="*/ 1261884 h 1261884"/>
              <a:gd name="connsiteX30" fmla="*/ 1998884 w 10339056"/>
              <a:gd name="connsiteY30" fmla="*/ 1261884 h 1261884"/>
              <a:gd name="connsiteX31" fmla="*/ 1619785 w 10339056"/>
              <a:gd name="connsiteY31" fmla="*/ 1261884 h 1261884"/>
              <a:gd name="connsiteX32" fmla="*/ 827124 w 10339056"/>
              <a:gd name="connsiteY32" fmla="*/ 1261884 h 1261884"/>
              <a:gd name="connsiteX33" fmla="*/ 0 w 10339056"/>
              <a:gd name="connsiteY33" fmla="*/ 1261884 h 1261884"/>
              <a:gd name="connsiteX34" fmla="*/ 0 w 10339056"/>
              <a:gd name="connsiteY34" fmla="*/ 643561 h 1261884"/>
              <a:gd name="connsiteX35" fmla="*/ 0 w 10339056"/>
              <a:gd name="connsiteY35" fmla="*/ 0 h 12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39056" h="1261884" extrusionOk="0">
                <a:moveTo>
                  <a:pt x="0" y="0"/>
                </a:moveTo>
                <a:cubicBezTo>
                  <a:pt x="350712" y="-7585"/>
                  <a:pt x="606955" y="-21750"/>
                  <a:pt x="896052" y="0"/>
                </a:cubicBezTo>
                <a:cubicBezTo>
                  <a:pt x="1185149" y="21750"/>
                  <a:pt x="1304445" y="36742"/>
                  <a:pt x="1688712" y="0"/>
                </a:cubicBezTo>
                <a:cubicBezTo>
                  <a:pt x="2072979" y="-36742"/>
                  <a:pt x="2146494" y="1493"/>
                  <a:pt x="2274592" y="0"/>
                </a:cubicBezTo>
                <a:cubicBezTo>
                  <a:pt x="2402690" y="-1493"/>
                  <a:pt x="2881161" y="-16960"/>
                  <a:pt x="3067253" y="0"/>
                </a:cubicBezTo>
                <a:cubicBezTo>
                  <a:pt x="3253345" y="16960"/>
                  <a:pt x="3354132" y="2850"/>
                  <a:pt x="3446352" y="0"/>
                </a:cubicBezTo>
                <a:cubicBezTo>
                  <a:pt x="3538572" y="-2850"/>
                  <a:pt x="3808955" y="4570"/>
                  <a:pt x="3928841" y="0"/>
                </a:cubicBezTo>
                <a:cubicBezTo>
                  <a:pt x="4048727" y="-4570"/>
                  <a:pt x="4343046" y="17730"/>
                  <a:pt x="4514721" y="0"/>
                </a:cubicBezTo>
                <a:cubicBezTo>
                  <a:pt x="4686396" y="-17730"/>
                  <a:pt x="4931594" y="31438"/>
                  <a:pt x="5203992" y="0"/>
                </a:cubicBezTo>
                <a:cubicBezTo>
                  <a:pt x="5476390" y="-31438"/>
                  <a:pt x="5800788" y="25847"/>
                  <a:pt x="5996652" y="0"/>
                </a:cubicBezTo>
                <a:cubicBezTo>
                  <a:pt x="6192516" y="-25847"/>
                  <a:pt x="6315440" y="2318"/>
                  <a:pt x="6479142" y="0"/>
                </a:cubicBezTo>
                <a:cubicBezTo>
                  <a:pt x="6642844" y="-2318"/>
                  <a:pt x="6945823" y="14184"/>
                  <a:pt x="7271803" y="0"/>
                </a:cubicBezTo>
                <a:cubicBezTo>
                  <a:pt x="7597783" y="-14184"/>
                  <a:pt x="7662070" y="-13137"/>
                  <a:pt x="7961073" y="0"/>
                </a:cubicBezTo>
                <a:cubicBezTo>
                  <a:pt x="8260076" y="13137"/>
                  <a:pt x="8262327" y="-25745"/>
                  <a:pt x="8546953" y="0"/>
                </a:cubicBezTo>
                <a:cubicBezTo>
                  <a:pt x="8831579" y="25745"/>
                  <a:pt x="9119314" y="-7415"/>
                  <a:pt x="9339614" y="0"/>
                </a:cubicBezTo>
                <a:cubicBezTo>
                  <a:pt x="9559914" y="7415"/>
                  <a:pt x="10060527" y="-40809"/>
                  <a:pt x="10339056" y="0"/>
                </a:cubicBezTo>
                <a:cubicBezTo>
                  <a:pt x="10338112" y="272078"/>
                  <a:pt x="10317322" y="318899"/>
                  <a:pt x="10339056" y="630942"/>
                </a:cubicBezTo>
                <a:cubicBezTo>
                  <a:pt x="10360790" y="942985"/>
                  <a:pt x="10364214" y="987705"/>
                  <a:pt x="10339056" y="1261884"/>
                </a:cubicBezTo>
                <a:cubicBezTo>
                  <a:pt x="10006645" y="1273955"/>
                  <a:pt x="9808981" y="1280389"/>
                  <a:pt x="9546395" y="1261884"/>
                </a:cubicBezTo>
                <a:cubicBezTo>
                  <a:pt x="9283809" y="1243379"/>
                  <a:pt x="9317685" y="1273363"/>
                  <a:pt x="9167296" y="1261884"/>
                </a:cubicBezTo>
                <a:cubicBezTo>
                  <a:pt x="9016907" y="1250405"/>
                  <a:pt x="8814736" y="1269078"/>
                  <a:pt x="8478026" y="1261884"/>
                </a:cubicBezTo>
                <a:cubicBezTo>
                  <a:pt x="8141316" y="1254691"/>
                  <a:pt x="7904519" y="1243813"/>
                  <a:pt x="7685365" y="1261884"/>
                </a:cubicBezTo>
                <a:cubicBezTo>
                  <a:pt x="7466211" y="1279955"/>
                  <a:pt x="7273784" y="1248500"/>
                  <a:pt x="6892704" y="1261884"/>
                </a:cubicBezTo>
                <a:cubicBezTo>
                  <a:pt x="6511624" y="1275268"/>
                  <a:pt x="6403460" y="1254606"/>
                  <a:pt x="6100043" y="1261884"/>
                </a:cubicBezTo>
                <a:cubicBezTo>
                  <a:pt x="5796626" y="1269162"/>
                  <a:pt x="5526931" y="1289864"/>
                  <a:pt x="5203992" y="1261884"/>
                </a:cubicBezTo>
                <a:cubicBezTo>
                  <a:pt x="4881053" y="1233904"/>
                  <a:pt x="4972170" y="1270892"/>
                  <a:pt x="4824893" y="1261884"/>
                </a:cubicBezTo>
                <a:cubicBezTo>
                  <a:pt x="4677616" y="1252876"/>
                  <a:pt x="4564013" y="1250748"/>
                  <a:pt x="4445794" y="1261884"/>
                </a:cubicBezTo>
                <a:cubicBezTo>
                  <a:pt x="4327575" y="1273020"/>
                  <a:pt x="3806855" y="1290871"/>
                  <a:pt x="3549743" y="1261884"/>
                </a:cubicBezTo>
                <a:cubicBezTo>
                  <a:pt x="3292631" y="1232897"/>
                  <a:pt x="3317235" y="1275588"/>
                  <a:pt x="3170644" y="1261884"/>
                </a:cubicBezTo>
                <a:cubicBezTo>
                  <a:pt x="3024053" y="1248180"/>
                  <a:pt x="2706196" y="1288680"/>
                  <a:pt x="2481373" y="1261884"/>
                </a:cubicBezTo>
                <a:cubicBezTo>
                  <a:pt x="2256550" y="1235088"/>
                  <a:pt x="2103395" y="1269912"/>
                  <a:pt x="1998884" y="1261884"/>
                </a:cubicBezTo>
                <a:cubicBezTo>
                  <a:pt x="1894373" y="1253856"/>
                  <a:pt x="1786983" y="1255913"/>
                  <a:pt x="1619785" y="1261884"/>
                </a:cubicBezTo>
                <a:cubicBezTo>
                  <a:pt x="1452587" y="1267855"/>
                  <a:pt x="1160972" y="1288600"/>
                  <a:pt x="827124" y="1261884"/>
                </a:cubicBezTo>
                <a:cubicBezTo>
                  <a:pt x="493276" y="1235168"/>
                  <a:pt x="165940" y="1246586"/>
                  <a:pt x="0" y="1261884"/>
                </a:cubicBezTo>
                <a:cubicBezTo>
                  <a:pt x="-1141" y="1000456"/>
                  <a:pt x="22168" y="798845"/>
                  <a:pt x="0" y="643561"/>
                </a:cubicBezTo>
                <a:cubicBezTo>
                  <a:pt x="-22168" y="488277"/>
                  <a:pt x="-17393" y="152358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7768801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rgbClr val="FF0000"/>
                </a:solidFill>
              </a:rPr>
              <a:t>Bad database design </a:t>
            </a:r>
            <a:r>
              <a:rPr lang="en-US" sz="3800" dirty="0"/>
              <a:t>happens when it is not properly </a:t>
            </a:r>
            <a:r>
              <a:rPr lang="en-US" sz="3800" b="1" dirty="0">
                <a:solidFill>
                  <a:srgbClr val="0070C0"/>
                </a:solidFill>
              </a:rPr>
              <a:t>normalized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111118-CE94-46F9-9E10-A93EF6954FA1}"/>
                  </a:ext>
                </a:extLst>
              </p14:cNvPr>
              <p14:cNvContentPartPr/>
              <p14:nvPr/>
            </p14:nvContentPartPr>
            <p14:xfrm>
              <a:off x="4581607" y="2529953"/>
              <a:ext cx="1367640" cy="2016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111118-CE94-46F9-9E10-A93EF6954F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5607" y="2493953"/>
                <a:ext cx="1439280" cy="20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394B2C6-8565-787B-D69A-8CE1FD8ECA43}"/>
                  </a:ext>
                </a:extLst>
              </p14:cNvPr>
              <p14:cNvContentPartPr/>
              <p14:nvPr/>
            </p14:nvContentPartPr>
            <p14:xfrm>
              <a:off x="6075247" y="2579993"/>
              <a:ext cx="1822320" cy="207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394B2C6-8565-787B-D69A-8CE1FD8ECA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9240" y="2543993"/>
                <a:ext cx="1893974" cy="21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B57D985-E0B4-6991-7932-00E57D75FEAD}"/>
              </a:ext>
            </a:extLst>
          </p:cNvPr>
          <p:cNvGrpSpPr/>
          <p:nvPr/>
        </p:nvGrpSpPr>
        <p:grpSpPr>
          <a:xfrm>
            <a:off x="7897567" y="1835573"/>
            <a:ext cx="3767440" cy="477054"/>
            <a:chOff x="7897567" y="1835573"/>
            <a:chExt cx="3767440" cy="4770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C24A78-036B-EF5B-167C-C2373BA17BCF}"/>
                </a:ext>
              </a:extLst>
            </p:cNvPr>
            <p:cNvSpPr txBox="1"/>
            <p:nvPr/>
          </p:nvSpPr>
          <p:spPr>
            <a:xfrm>
              <a:off x="7897567" y="1835573"/>
              <a:ext cx="3434582" cy="477054"/>
            </a:xfrm>
            <a:custGeom>
              <a:avLst/>
              <a:gdLst>
                <a:gd name="connsiteX0" fmla="*/ 0 w 3434582"/>
                <a:gd name="connsiteY0" fmla="*/ 0 h 477054"/>
                <a:gd name="connsiteX1" fmla="*/ 755608 w 3434582"/>
                <a:gd name="connsiteY1" fmla="*/ 0 h 477054"/>
                <a:gd name="connsiteX2" fmla="*/ 1476870 w 3434582"/>
                <a:gd name="connsiteY2" fmla="*/ 0 h 477054"/>
                <a:gd name="connsiteX3" fmla="*/ 2129441 w 3434582"/>
                <a:gd name="connsiteY3" fmla="*/ 0 h 477054"/>
                <a:gd name="connsiteX4" fmla="*/ 3434582 w 3434582"/>
                <a:gd name="connsiteY4" fmla="*/ 0 h 477054"/>
                <a:gd name="connsiteX5" fmla="*/ 3434582 w 3434582"/>
                <a:gd name="connsiteY5" fmla="*/ 477054 h 477054"/>
                <a:gd name="connsiteX6" fmla="*/ 2747666 w 3434582"/>
                <a:gd name="connsiteY6" fmla="*/ 477054 h 477054"/>
                <a:gd name="connsiteX7" fmla="*/ 2095095 w 3434582"/>
                <a:gd name="connsiteY7" fmla="*/ 477054 h 477054"/>
                <a:gd name="connsiteX8" fmla="*/ 1408179 w 3434582"/>
                <a:gd name="connsiteY8" fmla="*/ 477054 h 477054"/>
                <a:gd name="connsiteX9" fmla="*/ 652571 w 3434582"/>
                <a:gd name="connsiteY9" fmla="*/ 477054 h 477054"/>
                <a:gd name="connsiteX10" fmla="*/ 0 w 3434582"/>
                <a:gd name="connsiteY10" fmla="*/ 477054 h 477054"/>
                <a:gd name="connsiteX11" fmla="*/ 0 w 3434582"/>
                <a:gd name="connsiteY11" fmla="*/ 0 h 47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34582" h="477054" extrusionOk="0">
                  <a:moveTo>
                    <a:pt x="0" y="0"/>
                  </a:moveTo>
                  <a:cubicBezTo>
                    <a:pt x="168782" y="19462"/>
                    <a:pt x="563832" y="-31610"/>
                    <a:pt x="755608" y="0"/>
                  </a:cubicBezTo>
                  <a:cubicBezTo>
                    <a:pt x="947384" y="31610"/>
                    <a:pt x="1195648" y="-31593"/>
                    <a:pt x="1476870" y="0"/>
                  </a:cubicBezTo>
                  <a:cubicBezTo>
                    <a:pt x="1758092" y="31593"/>
                    <a:pt x="1870125" y="-27770"/>
                    <a:pt x="2129441" y="0"/>
                  </a:cubicBezTo>
                  <a:cubicBezTo>
                    <a:pt x="2388757" y="27770"/>
                    <a:pt x="3133778" y="37425"/>
                    <a:pt x="3434582" y="0"/>
                  </a:cubicBezTo>
                  <a:cubicBezTo>
                    <a:pt x="3455704" y="167030"/>
                    <a:pt x="3456657" y="355816"/>
                    <a:pt x="3434582" y="477054"/>
                  </a:cubicBezTo>
                  <a:cubicBezTo>
                    <a:pt x="3126535" y="493544"/>
                    <a:pt x="2928310" y="445747"/>
                    <a:pt x="2747666" y="477054"/>
                  </a:cubicBezTo>
                  <a:cubicBezTo>
                    <a:pt x="2567022" y="508361"/>
                    <a:pt x="2379356" y="473400"/>
                    <a:pt x="2095095" y="477054"/>
                  </a:cubicBezTo>
                  <a:cubicBezTo>
                    <a:pt x="1810834" y="480708"/>
                    <a:pt x="1644525" y="456799"/>
                    <a:pt x="1408179" y="477054"/>
                  </a:cubicBezTo>
                  <a:cubicBezTo>
                    <a:pt x="1171833" y="497309"/>
                    <a:pt x="947885" y="506774"/>
                    <a:pt x="652571" y="477054"/>
                  </a:cubicBezTo>
                  <a:cubicBezTo>
                    <a:pt x="357257" y="447334"/>
                    <a:pt x="171692" y="486711"/>
                    <a:pt x="0" y="477054"/>
                  </a:cubicBezTo>
                  <a:cubicBezTo>
                    <a:pt x="-14773" y="314084"/>
                    <a:pt x="-1233" y="117015"/>
                    <a:pt x="0" y="0"/>
                  </a:cubicBezTo>
                  <a:close/>
                </a:path>
              </a:pathLst>
            </a:custGeom>
            <a:noFill/>
            <a:ln w="38100">
              <a:noFill/>
              <a:extLst>
                <a:ext uri="{C807C97D-BFC1-408E-A445-0C87EB9F89A2}">
                  <ask:lineSketchStyleProps xmlns:ask="http://schemas.microsoft.com/office/drawing/2018/sketchyshapes" sd="177688012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/>
                <a:t>Data Integrity Failure</a:t>
              </a:r>
              <a:endParaRPr lang="en-US" sz="2500" b="1" dirty="0">
                <a:solidFill>
                  <a:srgbClr val="FF0000"/>
                </a:solidFill>
              </a:endParaRPr>
            </a:p>
          </p:txBody>
        </p:sp>
        <p:pic>
          <p:nvPicPr>
            <p:cNvPr id="8" name="Graphic 7" descr="Close with solid fill">
              <a:extLst>
                <a:ext uri="{FF2B5EF4-FFF2-40B4-BE49-F238E27FC236}">
                  <a16:creationId xmlns:a16="http://schemas.microsoft.com/office/drawing/2014/main" id="{09F4A332-9A9C-1D43-DA7F-21F604525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87953" y="1835573"/>
              <a:ext cx="477054" cy="47705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CD5CC98-09DC-6518-D7F5-502347DD0D71}"/>
              </a:ext>
            </a:extLst>
          </p:cNvPr>
          <p:cNvGrpSpPr/>
          <p:nvPr/>
        </p:nvGrpSpPr>
        <p:grpSpPr>
          <a:xfrm>
            <a:off x="7897567" y="2341466"/>
            <a:ext cx="3767440" cy="477054"/>
            <a:chOff x="7897567" y="1835573"/>
            <a:chExt cx="3767440" cy="4770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19E11A-2735-483D-5B75-C65A69E2A19F}"/>
                </a:ext>
              </a:extLst>
            </p:cNvPr>
            <p:cNvSpPr txBox="1"/>
            <p:nvPr/>
          </p:nvSpPr>
          <p:spPr>
            <a:xfrm>
              <a:off x="7897567" y="1835573"/>
              <a:ext cx="3434582" cy="477054"/>
            </a:xfrm>
            <a:custGeom>
              <a:avLst/>
              <a:gdLst>
                <a:gd name="connsiteX0" fmla="*/ 0 w 3434582"/>
                <a:gd name="connsiteY0" fmla="*/ 0 h 477054"/>
                <a:gd name="connsiteX1" fmla="*/ 755608 w 3434582"/>
                <a:gd name="connsiteY1" fmla="*/ 0 h 477054"/>
                <a:gd name="connsiteX2" fmla="*/ 1476870 w 3434582"/>
                <a:gd name="connsiteY2" fmla="*/ 0 h 477054"/>
                <a:gd name="connsiteX3" fmla="*/ 2129441 w 3434582"/>
                <a:gd name="connsiteY3" fmla="*/ 0 h 477054"/>
                <a:gd name="connsiteX4" fmla="*/ 3434582 w 3434582"/>
                <a:gd name="connsiteY4" fmla="*/ 0 h 477054"/>
                <a:gd name="connsiteX5" fmla="*/ 3434582 w 3434582"/>
                <a:gd name="connsiteY5" fmla="*/ 477054 h 477054"/>
                <a:gd name="connsiteX6" fmla="*/ 2747666 w 3434582"/>
                <a:gd name="connsiteY6" fmla="*/ 477054 h 477054"/>
                <a:gd name="connsiteX7" fmla="*/ 2095095 w 3434582"/>
                <a:gd name="connsiteY7" fmla="*/ 477054 h 477054"/>
                <a:gd name="connsiteX8" fmla="*/ 1408179 w 3434582"/>
                <a:gd name="connsiteY8" fmla="*/ 477054 h 477054"/>
                <a:gd name="connsiteX9" fmla="*/ 652571 w 3434582"/>
                <a:gd name="connsiteY9" fmla="*/ 477054 h 477054"/>
                <a:gd name="connsiteX10" fmla="*/ 0 w 3434582"/>
                <a:gd name="connsiteY10" fmla="*/ 477054 h 477054"/>
                <a:gd name="connsiteX11" fmla="*/ 0 w 3434582"/>
                <a:gd name="connsiteY11" fmla="*/ 0 h 47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34582" h="477054" extrusionOk="0">
                  <a:moveTo>
                    <a:pt x="0" y="0"/>
                  </a:moveTo>
                  <a:cubicBezTo>
                    <a:pt x="168782" y="19462"/>
                    <a:pt x="563832" y="-31610"/>
                    <a:pt x="755608" y="0"/>
                  </a:cubicBezTo>
                  <a:cubicBezTo>
                    <a:pt x="947384" y="31610"/>
                    <a:pt x="1195648" y="-31593"/>
                    <a:pt x="1476870" y="0"/>
                  </a:cubicBezTo>
                  <a:cubicBezTo>
                    <a:pt x="1758092" y="31593"/>
                    <a:pt x="1870125" y="-27770"/>
                    <a:pt x="2129441" y="0"/>
                  </a:cubicBezTo>
                  <a:cubicBezTo>
                    <a:pt x="2388757" y="27770"/>
                    <a:pt x="3133778" y="37425"/>
                    <a:pt x="3434582" y="0"/>
                  </a:cubicBezTo>
                  <a:cubicBezTo>
                    <a:pt x="3455704" y="167030"/>
                    <a:pt x="3456657" y="355816"/>
                    <a:pt x="3434582" y="477054"/>
                  </a:cubicBezTo>
                  <a:cubicBezTo>
                    <a:pt x="3126535" y="493544"/>
                    <a:pt x="2928310" y="445747"/>
                    <a:pt x="2747666" y="477054"/>
                  </a:cubicBezTo>
                  <a:cubicBezTo>
                    <a:pt x="2567022" y="508361"/>
                    <a:pt x="2379356" y="473400"/>
                    <a:pt x="2095095" y="477054"/>
                  </a:cubicBezTo>
                  <a:cubicBezTo>
                    <a:pt x="1810834" y="480708"/>
                    <a:pt x="1644525" y="456799"/>
                    <a:pt x="1408179" y="477054"/>
                  </a:cubicBezTo>
                  <a:cubicBezTo>
                    <a:pt x="1171833" y="497309"/>
                    <a:pt x="947885" y="506774"/>
                    <a:pt x="652571" y="477054"/>
                  </a:cubicBezTo>
                  <a:cubicBezTo>
                    <a:pt x="357257" y="447334"/>
                    <a:pt x="171692" y="486711"/>
                    <a:pt x="0" y="477054"/>
                  </a:cubicBezTo>
                  <a:cubicBezTo>
                    <a:pt x="-14773" y="314084"/>
                    <a:pt x="-1233" y="117015"/>
                    <a:pt x="0" y="0"/>
                  </a:cubicBezTo>
                  <a:close/>
                </a:path>
              </a:pathLst>
            </a:custGeom>
            <a:noFill/>
            <a:ln w="38100">
              <a:noFill/>
              <a:extLst>
                <a:ext uri="{C807C97D-BFC1-408E-A445-0C87EB9F89A2}">
                  <ask:lineSketchStyleProps xmlns:ask="http://schemas.microsoft.com/office/drawing/2018/sketchyshapes" sd="177688012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/>
                <a:t>Bad Design</a:t>
              </a:r>
              <a:endParaRPr lang="en-US" sz="2500" b="1" dirty="0">
                <a:solidFill>
                  <a:srgbClr val="FF0000"/>
                </a:solidFill>
              </a:endParaRPr>
            </a:p>
          </p:txBody>
        </p:sp>
        <p:pic>
          <p:nvPicPr>
            <p:cNvPr id="11" name="Graphic 10" descr="Close with solid fill">
              <a:extLst>
                <a:ext uri="{FF2B5EF4-FFF2-40B4-BE49-F238E27FC236}">
                  <a16:creationId xmlns:a16="http://schemas.microsoft.com/office/drawing/2014/main" id="{987E351E-CF45-C883-F0D7-0C93D52D5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87953" y="1835573"/>
              <a:ext cx="477054" cy="47705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24D690-EBE2-49C2-41BE-ADA007772548}"/>
              </a:ext>
            </a:extLst>
          </p:cNvPr>
          <p:cNvGrpSpPr/>
          <p:nvPr/>
        </p:nvGrpSpPr>
        <p:grpSpPr>
          <a:xfrm>
            <a:off x="7897567" y="2847359"/>
            <a:ext cx="3767440" cy="477054"/>
            <a:chOff x="7897567" y="1835573"/>
            <a:chExt cx="3767440" cy="4770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F24CC1-65FD-9CA2-29EE-27E3DE8A331E}"/>
                </a:ext>
              </a:extLst>
            </p:cNvPr>
            <p:cNvSpPr txBox="1"/>
            <p:nvPr/>
          </p:nvSpPr>
          <p:spPr>
            <a:xfrm>
              <a:off x="7897567" y="1835573"/>
              <a:ext cx="3434582" cy="477054"/>
            </a:xfrm>
            <a:custGeom>
              <a:avLst/>
              <a:gdLst>
                <a:gd name="connsiteX0" fmla="*/ 0 w 3434582"/>
                <a:gd name="connsiteY0" fmla="*/ 0 h 477054"/>
                <a:gd name="connsiteX1" fmla="*/ 755608 w 3434582"/>
                <a:gd name="connsiteY1" fmla="*/ 0 h 477054"/>
                <a:gd name="connsiteX2" fmla="*/ 1476870 w 3434582"/>
                <a:gd name="connsiteY2" fmla="*/ 0 h 477054"/>
                <a:gd name="connsiteX3" fmla="*/ 2129441 w 3434582"/>
                <a:gd name="connsiteY3" fmla="*/ 0 h 477054"/>
                <a:gd name="connsiteX4" fmla="*/ 3434582 w 3434582"/>
                <a:gd name="connsiteY4" fmla="*/ 0 h 477054"/>
                <a:gd name="connsiteX5" fmla="*/ 3434582 w 3434582"/>
                <a:gd name="connsiteY5" fmla="*/ 477054 h 477054"/>
                <a:gd name="connsiteX6" fmla="*/ 2747666 w 3434582"/>
                <a:gd name="connsiteY6" fmla="*/ 477054 h 477054"/>
                <a:gd name="connsiteX7" fmla="*/ 2095095 w 3434582"/>
                <a:gd name="connsiteY7" fmla="*/ 477054 h 477054"/>
                <a:gd name="connsiteX8" fmla="*/ 1408179 w 3434582"/>
                <a:gd name="connsiteY8" fmla="*/ 477054 h 477054"/>
                <a:gd name="connsiteX9" fmla="*/ 652571 w 3434582"/>
                <a:gd name="connsiteY9" fmla="*/ 477054 h 477054"/>
                <a:gd name="connsiteX10" fmla="*/ 0 w 3434582"/>
                <a:gd name="connsiteY10" fmla="*/ 477054 h 477054"/>
                <a:gd name="connsiteX11" fmla="*/ 0 w 3434582"/>
                <a:gd name="connsiteY11" fmla="*/ 0 h 47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34582" h="477054" extrusionOk="0">
                  <a:moveTo>
                    <a:pt x="0" y="0"/>
                  </a:moveTo>
                  <a:cubicBezTo>
                    <a:pt x="168782" y="19462"/>
                    <a:pt x="563832" y="-31610"/>
                    <a:pt x="755608" y="0"/>
                  </a:cubicBezTo>
                  <a:cubicBezTo>
                    <a:pt x="947384" y="31610"/>
                    <a:pt x="1195648" y="-31593"/>
                    <a:pt x="1476870" y="0"/>
                  </a:cubicBezTo>
                  <a:cubicBezTo>
                    <a:pt x="1758092" y="31593"/>
                    <a:pt x="1870125" y="-27770"/>
                    <a:pt x="2129441" y="0"/>
                  </a:cubicBezTo>
                  <a:cubicBezTo>
                    <a:pt x="2388757" y="27770"/>
                    <a:pt x="3133778" y="37425"/>
                    <a:pt x="3434582" y="0"/>
                  </a:cubicBezTo>
                  <a:cubicBezTo>
                    <a:pt x="3455704" y="167030"/>
                    <a:pt x="3456657" y="355816"/>
                    <a:pt x="3434582" y="477054"/>
                  </a:cubicBezTo>
                  <a:cubicBezTo>
                    <a:pt x="3126535" y="493544"/>
                    <a:pt x="2928310" y="445747"/>
                    <a:pt x="2747666" y="477054"/>
                  </a:cubicBezTo>
                  <a:cubicBezTo>
                    <a:pt x="2567022" y="508361"/>
                    <a:pt x="2379356" y="473400"/>
                    <a:pt x="2095095" y="477054"/>
                  </a:cubicBezTo>
                  <a:cubicBezTo>
                    <a:pt x="1810834" y="480708"/>
                    <a:pt x="1644525" y="456799"/>
                    <a:pt x="1408179" y="477054"/>
                  </a:cubicBezTo>
                  <a:cubicBezTo>
                    <a:pt x="1171833" y="497309"/>
                    <a:pt x="947885" y="506774"/>
                    <a:pt x="652571" y="477054"/>
                  </a:cubicBezTo>
                  <a:cubicBezTo>
                    <a:pt x="357257" y="447334"/>
                    <a:pt x="171692" y="486711"/>
                    <a:pt x="0" y="477054"/>
                  </a:cubicBezTo>
                  <a:cubicBezTo>
                    <a:pt x="-14773" y="314084"/>
                    <a:pt x="-1233" y="117015"/>
                    <a:pt x="0" y="0"/>
                  </a:cubicBezTo>
                  <a:close/>
                </a:path>
              </a:pathLst>
            </a:custGeom>
            <a:noFill/>
            <a:ln w="38100">
              <a:noFill/>
              <a:extLst>
                <a:ext uri="{C807C97D-BFC1-408E-A445-0C87EB9F89A2}">
                  <ask:lineSketchStyleProps xmlns:ask="http://schemas.microsoft.com/office/drawing/2018/sketchyshapes" sd="177688012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/>
                <a:t>Not normalized</a:t>
              </a:r>
              <a:endParaRPr lang="en-US" sz="2500" b="1" dirty="0">
                <a:solidFill>
                  <a:srgbClr val="FF0000"/>
                </a:solidFill>
              </a:endParaRPr>
            </a:p>
          </p:txBody>
        </p:sp>
        <p:pic>
          <p:nvPicPr>
            <p:cNvPr id="14" name="Graphic 13" descr="Close with solid fill">
              <a:extLst>
                <a:ext uri="{FF2B5EF4-FFF2-40B4-BE49-F238E27FC236}">
                  <a16:creationId xmlns:a16="http://schemas.microsoft.com/office/drawing/2014/main" id="{917A24D4-FA22-2B5B-091B-4450980CF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87953" y="1835573"/>
              <a:ext cx="477054" cy="477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874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C7CF91-54F0-5AB0-3BB4-81A5A22D2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A30205-5A79-2DC9-E65E-AD5F4605EE45}"/>
              </a:ext>
            </a:extLst>
          </p:cNvPr>
          <p:cNvSpPr txBox="1">
            <a:spLocks/>
          </p:cNvSpPr>
          <p:nvPr/>
        </p:nvSpPr>
        <p:spPr>
          <a:xfrm>
            <a:off x="838200" y="2238344"/>
            <a:ext cx="10515600" cy="2381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000" dirty="0"/>
              <a:t>So what does </a:t>
            </a:r>
            <a:r>
              <a:rPr lang="en-US" sz="7000" b="1" dirty="0">
                <a:solidFill>
                  <a:srgbClr val="0070C0"/>
                </a:solidFill>
              </a:rPr>
              <a:t>normalization</a:t>
            </a:r>
            <a:r>
              <a:rPr lang="en-US" sz="7000" dirty="0"/>
              <a:t> mean?</a:t>
            </a:r>
          </a:p>
        </p:txBody>
      </p:sp>
    </p:spTree>
    <p:extLst>
      <p:ext uri="{BB962C8B-B14F-4D97-AF65-F5344CB8AC3E}">
        <p14:creationId xmlns:p14="http://schemas.microsoft.com/office/powerpoint/2010/main" val="3566825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F532-5106-EE45-D315-FFD5100D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61D8-D5DA-79FB-C150-EBE87C9D0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 normalized  database table is structured in such a way that it </a:t>
            </a:r>
            <a:r>
              <a:rPr lang="en-US" sz="4000" b="1" dirty="0">
                <a:solidFill>
                  <a:srgbClr val="002060"/>
                </a:solidFill>
              </a:rPr>
              <a:t>cannot express redundant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780574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F7E418-6690-7188-9502-E45E23325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D04A2D-B2C6-55C5-071A-112E6B37C3C1}"/>
              </a:ext>
            </a:extLst>
          </p:cNvPr>
          <p:cNvGraphicFramePr>
            <a:graphicFrameLocks noGrp="1"/>
          </p:cNvGraphicFramePr>
          <p:nvPr/>
        </p:nvGraphicFramePr>
        <p:xfrm>
          <a:off x="4553143" y="1065437"/>
          <a:ext cx="3085714" cy="3364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857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42857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678285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Customer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77518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Customer</a:t>
                      </a:r>
                    </a:p>
                    <a:p>
                      <a:pPr algn="ctr"/>
                      <a:r>
                        <a:rPr lang="en-PH" sz="1500" b="1" dirty="0"/>
                        <a:t>ID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Date of Birth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01-01-2025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01-02-2025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27FCAD-4EA0-EC62-8083-83470518426F}"/>
              </a:ext>
            </a:extLst>
          </p:cNvPr>
          <p:cNvSpPr txBox="1"/>
          <p:nvPr/>
        </p:nvSpPr>
        <p:spPr>
          <a:xfrm>
            <a:off x="848897" y="4680938"/>
            <a:ext cx="10339056" cy="1846659"/>
          </a:xfrm>
          <a:custGeom>
            <a:avLst/>
            <a:gdLst>
              <a:gd name="connsiteX0" fmla="*/ 0 w 10339056"/>
              <a:gd name="connsiteY0" fmla="*/ 0 h 1846659"/>
              <a:gd name="connsiteX1" fmla="*/ 896052 w 10339056"/>
              <a:gd name="connsiteY1" fmla="*/ 0 h 1846659"/>
              <a:gd name="connsiteX2" fmla="*/ 1688712 w 10339056"/>
              <a:gd name="connsiteY2" fmla="*/ 0 h 1846659"/>
              <a:gd name="connsiteX3" fmla="*/ 2274592 w 10339056"/>
              <a:gd name="connsiteY3" fmla="*/ 0 h 1846659"/>
              <a:gd name="connsiteX4" fmla="*/ 3067253 w 10339056"/>
              <a:gd name="connsiteY4" fmla="*/ 0 h 1846659"/>
              <a:gd name="connsiteX5" fmla="*/ 3446352 w 10339056"/>
              <a:gd name="connsiteY5" fmla="*/ 0 h 1846659"/>
              <a:gd name="connsiteX6" fmla="*/ 3928841 w 10339056"/>
              <a:gd name="connsiteY6" fmla="*/ 0 h 1846659"/>
              <a:gd name="connsiteX7" fmla="*/ 4514721 w 10339056"/>
              <a:gd name="connsiteY7" fmla="*/ 0 h 1846659"/>
              <a:gd name="connsiteX8" fmla="*/ 5203992 w 10339056"/>
              <a:gd name="connsiteY8" fmla="*/ 0 h 1846659"/>
              <a:gd name="connsiteX9" fmla="*/ 5996652 w 10339056"/>
              <a:gd name="connsiteY9" fmla="*/ 0 h 1846659"/>
              <a:gd name="connsiteX10" fmla="*/ 6479142 w 10339056"/>
              <a:gd name="connsiteY10" fmla="*/ 0 h 1846659"/>
              <a:gd name="connsiteX11" fmla="*/ 7271803 w 10339056"/>
              <a:gd name="connsiteY11" fmla="*/ 0 h 1846659"/>
              <a:gd name="connsiteX12" fmla="*/ 7961073 w 10339056"/>
              <a:gd name="connsiteY12" fmla="*/ 0 h 1846659"/>
              <a:gd name="connsiteX13" fmla="*/ 8546953 w 10339056"/>
              <a:gd name="connsiteY13" fmla="*/ 0 h 1846659"/>
              <a:gd name="connsiteX14" fmla="*/ 9339614 w 10339056"/>
              <a:gd name="connsiteY14" fmla="*/ 0 h 1846659"/>
              <a:gd name="connsiteX15" fmla="*/ 10339056 w 10339056"/>
              <a:gd name="connsiteY15" fmla="*/ 0 h 1846659"/>
              <a:gd name="connsiteX16" fmla="*/ 10339056 w 10339056"/>
              <a:gd name="connsiteY16" fmla="*/ 615553 h 1846659"/>
              <a:gd name="connsiteX17" fmla="*/ 10339056 w 10339056"/>
              <a:gd name="connsiteY17" fmla="*/ 1175706 h 1846659"/>
              <a:gd name="connsiteX18" fmla="*/ 10339056 w 10339056"/>
              <a:gd name="connsiteY18" fmla="*/ 1846659 h 1846659"/>
              <a:gd name="connsiteX19" fmla="*/ 9443004 w 10339056"/>
              <a:gd name="connsiteY19" fmla="*/ 1846659 h 1846659"/>
              <a:gd name="connsiteX20" fmla="*/ 8753734 w 10339056"/>
              <a:gd name="connsiteY20" fmla="*/ 1846659 h 1846659"/>
              <a:gd name="connsiteX21" fmla="*/ 7961073 w 10339056"/>
              <a:gd name="connsiteY21" fmla="*/ 1846659 h 1846659"/>
              <a:gd name="connsiteX22" fmla="*/ 7168412 w 10339056"/>
              <a:gd name="connsiteY22" fmla="*/ 1846659 h 1846659"/>
              <a:gd name="connsiteX23" fmla="*/ 6375751 w 10339056"/>
              <a:gd name="connsiteY23" fmla="*/ 1846659 h 1846659"/>
              <a:gd name="connsiteX24" fmla="*/ 5479700 w 10339056"/>
              <a:gd name="connsiteY24" fmla="*/ 1846659 h 1846659"/>
              <a:gd name="connsiteX25" fmla="*/ 5100601 w 10339056"/>
              <a:gd name="connsiteY25" fmla="*/ 1846659 h 1846659"/>
              <a:gd name="connsiteX26" fmla="*/ 4721502 w 10339056"/>
              <a:gd name="connsiteY26" fmla="*/ 1846659 h 1846659"/>
              <a:gd name="connsiteX27" fmla="*/ 3825451 w 10339056"/>
              <a:gd name="connsiteY27" fmla="*/ 1846659 h 1846659"/>
              <a:gd name="connsiteX28" fmla="*/ 3446352 w 10339056"/>
              <a:gd name="connsiteY28" fmla="*/ 1846659 h 1846659"/>
              <a:gd name="connsiteX29" fmla="*/ 2757082 w 10339056"/>
              <a:gd name="connsiteY29" fmla="*/ 1846659 h 1846659"/>
              <a:gd name="connsiteX30" fmla="*/ 2274592 w 10339056"/>
              <a:gd name="connsiteY30" fmla="*/ 1846659 h 1846659"/>
              <a:gd name="connsiteX31" fmla="*/ 1895494 w 10339056"/>
              <a:gd name="connsiteY31" fmla="*/ 1846659 h 1846659"/>
              <a:gd name="connsiteX32" fmla="*/ 1102833 w 10339056"/>
              <a:gd name="connsiteY32" fmla="*/ 1846659 h 1846659"/>
              <a:gd name="connsiteX33" fmla="*/ 723734 w 10339056"/>
              <a:gd name="connsiteY33" fmla="*/ 1846659 h 1846659"/>
              <a:gd name="connsiteX34" fmla="*/ 0 w 10339056"/>
              <a:gd name="connsiteY34" fmla="*/ 1846659 h 1846659"/>
              <a:gd name="connsiteX35" fmla="*/ 0 w 10339056"/>
              <a:gd name="connsiteY35" fmla="*/ 1194173 h 1846659"/>
              <a:gd name="connsiteX36" fmla="*/ 0 w 10339056"/>
              <a:gd name="connsiteY36" fmla="*/ 560153 h 1846659"/>
              <a:gd name="connsiteX37" fmla="*/ 0 w 10339056"/>
              <a:gd name="connsiteY37" fmla="*/ 0 h 184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339056" h="1846659" extrusionOk="0">
                <a:moveTo>
                  <a:pt x="0" y="0"/>
                </a:moveTo>
                <a:cubicBezTo>
                  <a:pt x="350712" y="-7585"/>
                  <a:pt x="606955" y="-21750"/>
                  <a:pt x="896052" y="0"/>
                </a:cubicBezTo>
                <a:cubicBezTo>
                  <a:pt x="1185149" y="21750"/>
                  <a:pt x="1304445" y="36742"/>
                  <a:pt x="1688712" y="0"/>
                </a:cubicBezTo>
                <a:cubicBezTo>
                  <a:pt x="2072979" y="-36742"/>
                  <a:pt x="2146494" y="1493"/>
                  <a:pt x="2274592" y="0"/>
                </a:cubicBezTo>
                <a:cubicBezTo>
                  <a:pt x="2402690" y="-1493"/>
                  <a:pt x="2881161" y="-16960"/>
                  <a:pt x="3067253" y="0"/>
                </a:cubicBezTo>
                <a:cubicBezTo>
                  <a:pt x="3253345" y="16960"/>
                  <a:pt x="3354132" y="2850"/>
                  <a:pt x="3446352" y="0"/>
                </a:cubicBezTo>
                <a:cubicBezTo>
                  <a:pt x="3538572" y="-2850"/>
                  <a:pt x="3808955" y="4570"/>
                  <a:pt x="3928841" y="0"/>
                </a:cubicBezTo>
                <a:cubicBezTo>
                  <a:pt x="4048727" y="-4570"/>
                  <a:pt x="4343046" y="17730"/>
                  <a:pt x="4514721" y="0"/>
                </a:cubicBezTo>
                <a:cubicBezTo>
                  <a:pt x="4686396" y="-17730"/>
                  <a:pt x="4931594" y="31438"/>
                  <a:pt x="5203992" y="0"/>
                </a:cubicBezTo>
                <a:cubicBezTo>
                  <a:pt x="5476390" y="-31438"/>
                  <a:pt x="5800788" y="25847"/>
                  <a:pt x="5996652" y="0"/>
                </a:cubicBezTo>
                <a:cubicBezTo>
                  <a:pt x="6192516" y="-25847"/>
                  <a:pt x="6315440" y="2318"/>
                  <a:pt x="6479142" y="0"/>
                </a:cubicBezTo>
                <a:cubicBezTo>
                  <a:pt x="6642844" y="-2318"/>
                  <a:pt x="6945823" y="14184"/>
                  <a:pt x="7271803" y="0"/>
                </a:cubicBezTo>
                <a:cubicBezTo>
                  <a:pt x="7597783" y="-14184"/>
                  <a:pt x="7662070" y="-13137"/>
                  <a:pt x="7961073" y="0"/>
                </a:cubicBezTo>
                <a:cubicBezTo>
                  <a:pt x="8260076" y="13137"/>
                  <a:pt x="8262327" y="-25745"/>
                  <a:pt x="8546953" y="0"/>
                </a:cubicBezTo>
                <a:cubicBezTo>
                  <a:pt x="8831579" y="25745"/>
                  <a:pt x="9119314" y="-7415"/>
                  <a:pt x="9339614" y="0"/>
                </a:cubicBezTo>
                <a:cubicBezTo>
                  <a:pt x="9559914" y="7415"/>
                  <a:pt x="10060527" y="-40809"/>
                  <a:pt x="10339056" y="0"/>
                </a:cubicBezTo>
                <a:cubicBezTo>
                  <a:pt x="10325915" y="297071"/>
                  <a:pt x="10333243" y="435966"/>
                  <a:pt x="10339056" y="615553"/>
                </a:cubicBezTo>
                <a:cubicBezTo>
                  <a:pt x="10344869" y="795140"/>
                  <a:pt x="10361562" y="1032060"/>
                  <a:pt x="10339056" y="1175706"/>
                </a:cubicBezTo>
                <a:cubicBezTo>
                  <a:pt x="10316550" y="1319352"/>
                  <a:pt x="10317063" y="1561952"/>
                  <a:pt x="10339056" y="1846659"/>
                </a:cubicBezTo>
                <a:cubicBezTo>
                  <a:pt x="10041866" y="1826344"/>
                  <a:pt x="9751648" y="1873004"/>
                  <a:pt x="9443004" y="1846659"/>
                </a:cubicBezTo>
                <a:cubicBezTo>
                  <a:pt x="9134360" y="1820314"/>
                  <a:pt x="9090444" y="1853853"/>
                  <a:pt x="8753734" y="1846659"/>
                </a:cubicBezTo>
                <a:cubicBezTo>
                  <a:pt x="8417024" y="1839466"/>
                  <a:pt x="8180227" y="1828588"/>
                  <a:pt x="7961073" y="1846659"/>
                </a:cubicBezTo>
                <a:cubicBezTo>
                  <a:pt x="7741919" y="1864730"/>
                  <a:pt x="7549492" y="1833275"/>
                  <a:pt x="7168412" y="1846659"/>
                </a:cubicBezTo>
                <a:cubicBezTo>
                  <a:pt x="6787332" y="1860043"/>
                  <a:pt x="6679168" y="1839381"/>
                  <a:pt x="6375751" y="1846659"/>
                </a:cubicBezTo>
                <a:cubicBezTo>
                  <a:pt x="6072334" y="1853937"/>
                  <a:pt x="5802639" y="1874639"/>
                  <a:pt x="5479700" y="1846659"/>
                </a:cubicBezTo>
                <a:cubicBezTo>
                  <a:pt x="5156761" y="1818679"/>
                  <a:pt x="5247878" y="1855667"/>
                  <a:pt x="5100601" y="1846659"/>
                </a:cubicBezTo>
                <a:cubicBezTo>
                  <a:pt x="4953324" y="1837651"/>
                  <a:pt x="4839721" y="1835523"/>
                  <a:pt x="4721502" y="1846659"/>
                </a:cubicBezTo>
                <a:cubicBezTo>
                  <a:pt x="4603283" y="1857795"/>
                  <a:pt x="4082563" y="1875646"/>
                  <a:pt x="3825451" y="1846659"/>
                </a:cubicBezTo>
                <a:cubicBezTo>
                  <a:pt x="3568339" y="1817672"/>
                  <a:pt x="3592943" y="1860363"/>
                  <a:pt x="3446352" y="1846659"/>
                </a:cubicBezTo>
                <a:cubicBezTo>
                  <a:pt x="3299761" y="1832955"/>
                  <a:pt x="2976631" y="1869476"/>
                  <a:pt x="2757082" y="1846659"/>
                </a:cubicBezTo>
                <a:cubicBezTo>
                  <a:pt x="2537533" y="1823843"/>
                  <a:pt x="2381682" y="1854908"/>
                  <a:pt x="2274592" y="1846659"/>
                </a:cubicBezTo>
                <a:cubicBezTo>
                  <a:pt x="2167502" y="1838411"/>
                  <a:pt x="2056643" y="1835504"/>
                  <a:pt x="1895494" y="1846659"/>
                </a:cubicBezTo>
                <a:cubicBezTo>
                  <a:pt x="1734345" y="1857814"/>
                  <a:pt x="1436681" y="1873375"/>
                  <a:pt x="1102833" y="1846659"/>
                </a:cubicBezTo>
                <a:cubicBezTo>
                  <a:pt x="768985" y="1819943"/>
                  <a:pt x="893002" y="1855691"/>
                  <a:pt x="723734" y="1846659"/>
                </a:cubicBezTo>
                <a:cubicBezTo>
                  <a:pt x="554466" y="1837627"/>
                  <a:pt x="173378" y="1881472"/>
                  <a:pt x="0" y="1846659"/>
                </a:cubicBezTo>
                <a:cubicBezTo>
                  <a:pt x="8481" y="1689590"/>
                  <a:pt x="-28823" y="1444514"/>
                  <a:pt x="0" y="1194173"/>
                </a:cubicBezTo>
                <a:cubicBezTo>
                  <a:pt x="28823" y="943832"/>
                  <a:pt x="4847" y="776942"/>
                  <a:pt x="0" y="560153"/>
                </a:cubicBezTo>
                <a:cubicBezTo>
                  <a:pt x="-4847" y="343364"/>
                  <a:pt x="10996" y="134281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7768801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800" dirty="0"/>
              <a:t>For example, a normalized table will not let us give a customer two dates of birth even if we wanted to.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4CAAC7-766C-4697-82F2-76C28E9A66D4}"/>
                  </a:ext>
                </a:extLst>
              </p14:cNvPr>
              <p14:cNvContentPartPr/>
              <p14:nvPr/>
            </p14:nvContentPartPr>
            <p14:xfrm>
              <a:off x="4581607" y="2529953"/>
              <a:ext cx="1367640" cy="2016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4CAAC7-766C-4697-82F2-76C28E9A6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5607" y="2493953"/>
                <a:ext cx="1439280" cy="20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437A61-94C8-F14B-D1CD-3A60EB23A40B}"/>
                  </a:ext>
                </a:extLst>
              </p14:cNvPr>
              <p14:cNvContentPartPr/>
              <p14:nvPr/>
            </p14:nvContentPartPr>
            <p14:xfrm>
              <a:off x="6075247" y="2579993"/>
              <a:ext cx="1822320" cy="207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437A61-94C8-F14B-D1CD-3A60EB23A4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9240" y="2543993"/>
                <a:ext cx="1893974" cy="21423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E567559-5C98-0CFB-2F35-616EA3847900}"/>
              </a:ext>
            </a:extLst>
          </p:cNvPr>
          <p:cNvSpPr txBox="1"/>
          <p:nvPr/>
        </p:nvSpPr>
        <p:spPr>
          <a:xfrm>
            <a:off x="848897" y="3538133"/>
            <a:ext cx="2210826" cy="861774"/>
          </a:xfrm>
          <a:custGeom>
            <a:avLst/>
            <a:gdLst>
              <a:gd name="connsiteX0" fmla="*/ 0 w 2210826"/>
              <a:gd name="connsiteY0" fmla="*/ 0 h 861774"/>
              <a:gd name="connsiteX1" fmla="*/ 596923 w 2210826"/>
              <a:gd name="connsiteY1" fmla="*/ 0 h 861774"/>
              <a:gd name="connsiteX2" fmla="*/ 1171738 w 2210826"/>
              <a:gd name="connsiteY2" fmla="*/ 0 h 861774"/>
              <a:gd name="connsiteX3" fmla="*/ 1702336 w 2210826"/>
              <a:gd name="connsiteY3" fmla="*/ 0 h 861774"/>
              <a:gd name="connsiteX4" fmla="*/ 2210826 w 2210826"/>
              <a:gd name="connsiteY4" fmla="*/ 0 h 861774"/>
              <a:gd name="connsiteX5" fmla="*/ 2210826 w 2210826"/>
              <a:gd name="connsiteY5" fmla="*/ 405034 h 861774"/>
              <a:gd name="connsiteX6" fmla="*/ 2210826 w 2210826"/>
              <a:gd name="connsiteY6" fmla="*/ 861774 h 861774"/>
              <a:gd name="connsiteX7" fmla="*/ 1724444 w 2210826"/>
              <a:gd name="connsiteY7" fmla="*/ 861774 h 861774"/>
              <a:gd name="connsiteX8" fmla="*/ 1171738 w 2210826"/>
              <a:gd name="connsiteY8" fmla="*/ 861774 h 861774"/>
              <a:gd name="connsiteX9" fmla="*/ 574815 w 2210826"/>
              <a:gd name="connsiteY9" fmla="*/ 861774 h 861774"/>
              <a:gd name="connsiteX10" fmla="*/ 0 w 2210826"/>
              <a:gd name="connsiteY10" fmla="*/ 861774 h 861774"/>
              <a:gd name="connsiteX11" fmla="*/ 0 w 2210826"/>
              <a:gd name="connsiteY11" fmla="*/ 439505 h 861774"/>
              <a:gd name="connsiteX12" fmla="*/ 0 w 2210826"/>
              <a:gd name="connsiteY12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10826" h="861774" extrusionOk="0">
                <a:moveTo>
                  <a:pt x="0" y="0"/>
                </a:moveTo>
                <a:cubicBezTo>
                  <a:pt x="171756" y="-17771"/>
                  <a:pt x="380866" y="21099"/>
                  <a:pt x="596923" y="0"/>
                </a:cubicBezTo>
                <a:cubicBezTo>
                  <a:pt x="812980" y="-21099"/>
                  <a:pt x="955448" y="9732"/>
                  <a:pt x="1171738" y="0"/>
                </a:cubicBezTo>
                <a:cubicBezTo>
                  <a:pt x="1388029" y="-9732"/>
                  <a:pt x="1495571" y="-6403"/>
                  <a:pt x="1702336" y="0"/>
                </a:cubicBezTo>
                <a:cubicBezTo>
                  <a:pt x="1909101" y="6403"/>
                  <a:pt x="1963869" y="-18324"/>
                  <a:pt x="2210826" y="0"/>
                </a:cubicBezTo>
                <a:cubicBezTo>
                  <a:pt x="2214037" y="124714"/>
                  <a:pt x="2199090" y="302925"/>
                  <a:pt x="2210826" y="405034"/>
                </a:cubicBezTo>
                <a:cubicBezTo>
                  <a:pt x="2222562" y="507143"/>
                  <a:pt x="2226830" y="688684"/>
                  <a:pt x="2210826" y="861774"/>
                </a:cubicBezTo>
                <a:cubicBezTo>
                  <a:pt x="2090956" y="880035"/>
                  <a:pt x="1929203" y="880642"/>
                  <a:pt x="1724444" y="861774"/>
                </a:cubicBezTo>
                <a:cubicBezTo>
                  <a:pt x="1519685" y="842906"/>
                  <a:pt x="1363739" y="878560"/>
                  <a:pt x="1171738" y="861774"/>
                </a:cubicBezTo>
                <a:cubicBezTo>
                  <a:pt x="979737" y="844988"/>
                  <a:pt x="848571" y="872353"/>
                  <a:pt x="574815" y="861774"/>
                </a:cubicBezTo>
                <a:cubicBezTo>
                  <a:pt x="301059" y="851195"/>
                  <a:pt x="117739" y="884717"/>
                  <a:pt x="0" y="861774"/>
                </a:cubicBezTo>
                <a:cubicBezTo>
                  <a:pt x="3905" y="663532"/>
                  <a:pt x="18331" y="571604"/>
                  <a:pt x="0" y="439505"/>
                </a:cubicBezTo>
                <a:cubicBezTo>
                  <a:pt x="-18331" y="307406"/>
                  <a:pt x="-11971" y="148013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7768801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500" dirty="0"/>
              <a:t>Redundant! Not allowed!</a:t>
            </a:r>
            <a:endParaRPr lang="en-US" sz="2500" b="1" dirty="0">
              <a:solidFill>
                <a:srgbClr val="FF0000"/>
              </a:solidFill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B853B18-89DD-4DDB-51B6-74F20B111D1F}"/>
              </a:ext>
            </a:extLst>
          </p:cNvPr>
          <p:cNvSpPr/>
          <p:nvPr/>
        </p:nvSpPr>
        <p:spPr>
          <a:xfrm>
            <a:off x="3185723" y="3720449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32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3897D-4B26-3633-6670-87CB40F14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C6D3-9936-6135-7F16-095912BF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Normalized tables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8409-A0F3-A527-AA18-EEA22FDB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155" y="2220674"/>
            <a:ext cx="4099560" cy="59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Easy to understand</a:t>
            </a:r>
          </a:p>
        </p:txBody>
      </p:sp>
      <p:pic>
        <p:nvPicPr>
          <p:cNvPr id="9" name="Graphic 8" descr="Angel face outline with solid fill">
            <a:extLst>
              <a:ext uri="{FF2B5EF4-FFF2-40B4-BE49-F238E27FC236}">
                <a16:creationId xmlns:a16="http://schemas.microsoft.com/office/drawing/2014/main" id="{475ECE2A-222B-217C-168F-AB3596626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5459" y="201839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419E08-6CDB-CB56-E186-29257A298E60}"/>
              </a:ext>
            </a:extLst>
          </p:cNvPr>
          <p:cNvSpPr txBox="1"/>
          <p:nvPr/>
        </p:nvSpPr>
        <p:spPr>
          <a:xfrm>
            <a:off x="2350155" y="3260784"/>
            <a:ext cx="564281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500" dirty="0"/>
              <a:t>Easy to enhance and extend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EDC7D9-3043-E436-3840-067ABAC77ABB}"/>
              </a:ext>
            </a:extLst>
          </p:cNvPr>
          <p:cNvSpPr txBox="1"/>
          <p:nvPr/>
        </p:nvSpPr>
        <p:spPr>
          <a:xfrm>
            <a:off x="2350155" y="4519315"/>
            <a:ext cx="611685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500" dirty="0"/>
              <a:t>Protects your database against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100" dirty="0"/>
              <a:t>Insertion anomalies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100" dirty="0"/>
              <a:t>Update anomalies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3100" dirty="0"/>
              <a:t>Deletion anomalies </a:t>
            </a:r>
          </a:p>
        </p:txBody>
      </p:sp>
      <p:pic>
        <p:nvPicPr>
          <p:cNvPr id="14" name="Graphic 13" descr="Angel face outline with solid fill">
            <a:extLst>
              <a:ext uri="{FF2B5EF4-FFF2-40B4-BE49-F238E27FC236}">
                <a16:creationId xmlns:a16="http://schemas.microsoft.com/office/drawing/2014/main" id="{E4997FD8-302F-C88C-121D-0F3ABD568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5459" y="3119055"/>
            <a:ext cx="914400" cy="914400"/>
          </a:xfrm>
          <a:prstGeom prst="rect">
            <a:avLst/>
          </a:prstGeom>
        </p:spPr>
      </p:pic>
      <p:pic>
        <p:nvPicPr>
          <p:cNvPr id="15" name="Graphic 14" descr="Angel face outline with solid fill">
            <a:extLst>
              <a:ext uri="{FF2B5EF4-FFF2-40B4-BE49-F238E27FC236}">
                <a16:creationId xmlns:a16="http://schemas.microsoft.com/office/drawing/2014/main" id="{6DEBAF58-8401-708E-72BF-C35B6F38C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5459" y="43963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3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/>
              <a:t>Introduction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Database Normalization?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First Normal Form (1NF)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Second normal Form (2NF)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Third Normal Form (3NF)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Fourth Normal Form (4NF)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Fifth Normal Form (5NF)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5714DA-6661-51B0-0791-C266A95A7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948A69-8A32-3C2D-F25D-5CAB10A795DE}"/>
              </a:ext>
            </a:extLst>
          </p:cNvPr>
          <p:cNvSpPr txBox="1">
            <a:spLocks/>
          </p:cNvSpPr>
          <p:nvPr/>
        </p:nvSpPr>
        <p:spPr>
          <a:xfrm>
            <a:off x="838200" y="1529043"/>
            <a:ext cx="10515600" cy="2381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000" dirty="0"/>
              <a:t>How do we determine if a table is not normalized?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B0488B-8DDC-993F-FB6D-027D76B0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901" y="3676769"/>
            <a:ext cx="2930436" cy="29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85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EE8524-0ACE-AF14-F766-1FF8A23FC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B4466F-9774-A4BB-C5B5-8E3B3C0AE391}"/>
              </a:ext>
            </a:extLst>
          </p:cNvPr>
          <p:cNvSpPr txBox="1">
            <a:spLocks/>
          </p:cNvSpPr>
          <p:nvPr/>
        </p:nvSpPr>
        <p:spPr>
          <a:xfrm>
            <a:off x="838200" y="1572099"/>
            <a:ext cx="10515600" cy="37138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000" dirty="0"/>
              <a:t>How do we determine if there is a chance that </a:t>
            </a:r>
            <a:r>
              <a:rPr lang="en-US" sz="7000" b="1" dirty="0">
                <a:solidFill>
                  <a:srgbClr val="FF0000"/>
                </a:solidFill>
              </a:rPr>
              <a:t>redundant data </a:t>
            </a:r>
            <a:r>
              <a:rPr lang="en-US" sz="7000" dirty="0"/>
              <a:t>could creep into the table?</a:t>
            </a:r>
          </a:p>
        </p:txBody>
      </p:sp>
    </p:spTree>
    <p:extLst>
      <p:ext uri="{BB962C8B-B14F-4D97-AF65-F5344CB8AC3E}">
        <p14:creationId xmlns:p14="http://schemas.microsoft.com/office/powerpoint/2010/main" val="1298589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384D32-E488-3181-70AF-549DBDD3F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A296CF-D216-D475-9143-545CFE5692BE}"/>
              </a:ext>
            </a:extLst>
          </p:cNvPr>
          <p:cNvSpPr txBox="1">
            <a:spLocks/>
          </p:cNvSpPr>
          <p:nvPr/>
        </p:nvSpPr>
        <p:spPr>
          <a:xfrm>
            <a:off x="4757880" y="1398091"/>
            <a:ext cx="2812961" cy="343064"/>
          </a:xfrm>
          <a:custGeom>
            <a:avLst/>
            <a:gdLst>
              <a:gd name="connsiteX0" fmla="*/ 0 w 2812961"/>
              <a:gd name="connsiteY0" fmla="*/ 0 h 343064"/>
              <a:gd name="connsiteX1" fmla="*/ 534463 w 2812961"/>
              <a:gd name="connsiteY1" fmla="*/ 0 h 343064"/>
              <a:gd name="connsiteX2" fmla="*/ 1012666 w 2812961"/>
              <a:gd name="connsiteY2" fmla="*/ 0 h 343064"/>
              <a:gd name="connsiteX3" fmla="*/ 1518999 w 2812961"/>
              <a:gd name="connsiteY3" fmla="*/ 0 h 343064"/>
              <a:gd name="connsiteX4" fmla="*/ 2109721 w 2812961"/>
              <a:gd name="connsiteY4" fmla="*/ 0 h 343064"/>
              <a:gd name="connsiteX5" fmla="*/ 2812961 w 2812961"/>
              <a:gd name="connsiteY5" fmla="*/ 0 h 343064"/>
              <a:gd name="connsiteX6" fmla="*/ 2812961 w 2812961"/>
              <a:gd name="connsiteY6" fmla="*/ 343064 h 343064"/>
              <a:gd name="connsiteX7" fmla="*/ 2194110 w 2812961"/>
              <a:gd name="connsiteY7" fmla="*/ 343064 h 343064"/>
              <a:gd name="connsiteX8" fmla="*/ 1715906 w 2812961"/>
              <a:gd name="connsiteY8" fmla="*/ 343064 h 343064"/>
              <a:gd name="connsiteX9" fmla="*/ 1237703 w 2812961"/>
              <a:gd name="connsiteY9" fmla="*/ 343064 h 343064"/>
              <a:gd name="connsiteX10" fmla="*/ 703240 w 2812961"/>
              <a:gd name="connsiteY10" fmla="*/ 343064 h 343064"/>
              <a:gd name="connsiteX11" fmla="*/ 0 w 2812961"/>
              <a:gd name="connsiteY11" fmla="*/ 343064 h 343064"/>
              <a:gd name="connsiteX12" fmla="*/ 0 w 2812961"/>
              <a:gd name="connsiteY12" fmla="*/ 0 h 34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2961" h="343064" fill="none" extrusionOk="0">
                <a:moveTo>
                  <a:pt x="0" y="0"/>
                </a:moveTo>
                <a:cubicBezTo>
                  <a:pt x="244616" y="-34304"/>
                  <a:pt x="353007" y="33289"/>
                  <a:pt x="534463" y="0"/>
                </a:cubicBezTo>
                <a:cubicBezTo>
                  <a:pt x="715919" y="-33289"/>
                  <a:pt x="775202" y="37838"/>
                  <a:pt x="1012666" y="0"/>
                </a:cubicBezTo>
                <a:cubicBezTo>
                  <a:pt x="1250130" y="-37838"/>
                  <a:pt x="1363097" y="11117"/>
                  <a:pt x="1518999" y="0"/>
                </a:cubicBezTo>
                <a:cubicBezTo>
                  <a:pt x="1674901" y="-11117"/>
                  <a:pt x="1951338" y="47402"/>
                  <a:pt x="2109721" y="0"/>
                </a:cubicBezTo>
                <a:cubicBezTo>
                  <a:pt x="2268104" y="-47402"/>
                  <a:pt x="2615169" y="30292"/>
                  <a:pt x="2812961" y="0"/>
                </a:cubicBezTo>
                <a:cubicBezTo>
                  <a:pt x="2820271" y="145523"/>
                  <a:pt x="2807818" y="230747"/>
                  <a:pt x="2812961" y="343064"/>
                </a:cubicBezTo>
                <a:cubicBezTo>
                  <a:pt x="2657766" y="387179"/>
                  <a:pt x="2322934" y="319850"/>
                  <a:pt x="2194110" y="343064"/>
                </a:cubicBezTo>
                <a:cubicBezTo>
                  <a:pt x="2065286" y="366278"/>
                  <a:pt x="1833092" y="341606"/>
                  <a:pt x="1715906" y="343064"/>
                </a:cubicBezTo>
                <a:cubicBezTo>
                  <a:pt x="1598720" y="344522"/>
                  <a:pt x="1357454" y="334851"/>
                  <a:pt x="1237703" y="343064"/>
                </a:cubicBezTo>
                <a:cubicBezTo>
                  <a:pt x="1117952" y="351277"/>
                  <a:pt x="888436" y="329944"/>
                  <a:pt x="703240" y="343064"/>
                </a:cubicBezTo>
                <a:cubicBezTo>
                  <a:pt x="518044" y="356184"/>
                  <a:pt x="162155" y="333873"/>
                  <a:pt x="0" y="343064"/>
                </a:cubicBezTo>
                <a:cubicBezTo>
                  <a:pt x="-10668" y="218210"/>
                  <a:pt x="10846" y="167591"/>
                  <a:pt x="0" y="0"/>
                </a:cubicBezTo>
                <a:close/>
              </a:path>
              <a:path w="2812961" h="343064" stroke="0" extrusionOk="0">
                <a:moveTo>
                  <a:pt x="0" y="0"/>
                </a:moveTo>
                <a:cubicBezTo>
                  <a:pt x="192242" y="-42589"/>
                  <a:pt x="303528" y="11493"/>
                  <a:pt x="506333" y="0"/>
                </a:cubicBezTo>
                <a:cubicBezTo>
                  <a:pt x="709138" y="-11493"/>
                  <a:pt x="815434" y="66724"/>
                  <a:pt x="1068925" y="0"/>
                </a:cubicBezTo>
                <a:cubicBezTo>
                  <a:pt x="1322416" y="-66724"/>
                  <a:pt x="1365522" y="1038"/>
                  <a:pt x="1547129" y="0"/>
                </a:cubicBezTo>
                <a:cubicBezTo>
                  <a:pt x="1728736" y="-1038"/>
                  <a:pt x="1864540" y="17198"/>
                  <a:pt x="2053462" y="0"/>
                </a:cubicBezTo>
                <a:cubicBezTo>
                  <a:pt x="2242384" y="-17198"/>
                  <a:pt x="2652014" y="86017"/>
                  <a:pt x="2812961" y="0"/>
                </a:cubicBezTo>
                <a:cubicBezTo>
                  <a:pt x="2843438" y="76104"/>
                  <a:pt x="2812011" y="263597"/>
                  <a:pt x="2812961" y="343064"/>
                </a:cubicBezTo>
                <a:cubicBezTo>
                  <a:pt x="2563798" y="365517"/>
                  <a:pt x="2508034" y="293876"/>
                  <a:pt x="2278498" y="343064"/>
                </a:cubicBezTo>
                <a:cubicBezTo>
                  <a:pt x="2048962" y="392252"/>
                  <a:pt x="1947937" y="293802"/>
                  <a:pt x="1800295" y="343064"/>
                </a:cubicBezTo>
                <a:cubicBezTo>
                  <a:pt x="1652653" y="392326"/>
                  <a:pt x="1462969" y="306574"/>
                  <a:pt x="1181444" y="343064"/>
                </a:cubicBezTo>
                <a:cubicBezTo>
                  <a:pt x="899919" y="379554"/>
                  <a:pt x="762379" y="318924"/>
                  <a:pt x="590722" y="343064"/>
                </a:cubicBezTo>
                <a:cubicBezTo>
                  <a:pt x="419065" y="367204"/>
                  <a:pt x="294609" y="336952"/>
                  <a:pt x="0" y="343064"/>
                </a:cubicBezTo>
                <a:cubicBezTo>
                  <a:pt x="-21349" y="266703"/>
                  <a:pt x="1803" y="166741"/>
                  <a:pt x="0" y="0"/>
                </a:cubicBezTo>
                <a:close/>
              </a:path>
            </a:pathLst>
          </a:custGeom>
          <a:ln w="38100">
            <a:noFill/>
            <a:extLst>
              <a:ext uri="{C807C97D-BFC1-408E-A445-0C87EB9F89A2}">
                <ask:lineSketchStyleProps xmlns:ask="http://schemas.microsoft.com/office/drawing/2018/sketchyshapes" sd="3783955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Third Normal Form </a:t>
            </a:r>
            <a:r>
              <a:rPr lang="en-US" sz="1800" b="1" dirty="0"/>
              <a:t>(3NF)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6BB0837-923F-543C-759E-31F35375FEF8}"/>
              </a:ext>
            </a:extLst>
          </p:cNvPr>
          <p:cNvSpPr txBox="1">
            <a:spLocks/>
          </p:cNvSpPr>
          <p:nvPr/>
        </p:nvSpPr>
        <p:spPr>
          <a:xfrm>
            <a:off x="3392365" y="6160920"/>
            <a:ext cx="6424257" cy="34306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Chance of Having Redundant Data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00465C-69AC-948F-A8A7-C4912FC8F6EF}"/>
              </a:ext>
            </a:extLst>
          </p:cNvPr>
          <p:cNvGrpSpPr/>
          <p:nvPr/>
        </p:nvGrpSpPr>
        <p:grpSpPr>
          <a:xfrm>
            <a:off x="2165257" y="1826613"/>
            <a:ext cx="7861485" cy="4320000"/>
            <a:chOff x="2165257" y="1809521"/>
            <a:chExt cx="7861485" cy="4320000"/>
          </a:xfrm>
        </p:grpSpPr>
        <p:pic>
          <p:nvPicPr>
            <p:cNvPr id="6" name="Picture 5" descr="A speedometer with a needle and text&#10;&#10;Description automatically generated with medium confidence">
              <a:extLst>
                <a:ext uri="{FF2B5EF4-FFF2-40B4-BE49-F238E27FC236}">
                  <a16:creationId xmlns:a16="http://schemas.microsoft.com/office/drawing/2014/main" id="{A62C4059-1FC0-5839-2215-43A89EE7E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799" t="20674" r="16282" b="23344"/>
            <a:stretch/>
          </p:blipFill>
          <p:spPr>
            <a:xfrm>
              <a:off x="2165257" y="1809521"/>
              <a:ext cx="7861485" cy="4320000"/>
            </a:xfrm>
            <a:prstGeom prst="rect">
              <a:avLst/>
            </a:prstGeom>
          </p:spPr>
        </p:pic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FAA3DBE3-4564-9ABB-676F-6B6AD3F60E95}"/>
                </a:ext>
              </a:extLst>
            </p:cNvPr>
            <p:cNvSpPr txBox="1">
              <a:spLocks/>
            </p:cNvSpPr>
            <p:nvPr/>
          </p:nvSpPr>
          <p:spPr>
            <a:xfrm>
              <a:off x="2498394" y="4920293"/>
              <a:ext cx="1278847" cy="3430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dirty="0">
                  <a:solidFill>
                    <a:schemeClr val="bg1"/>
                  </a:solidFill>
                </a:rPr>
                <a:t>Very High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F559FAE-3AF4-5081-533B-86E98D9A23F9}"/>
                </a:ext>
              </a:extLst>
            </p:cNvPr>
            <p:cNvSpPr txBox="1">
              <a:spLocks/>
            </p:cNvSpPr>
            <p:nvPr/>
          </p:nvSpPr>
          <p:spPr>
            <a:xfrm>
              <a:off x="8665480" y="4920293"/>
              <a:ext cx="1278847" cy="3430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dirty="0">
                  <a:solidFill>
                    <a:schemeClr val="bg1"/>
                  </a:solidFill>
                </a:rPr>
                <a:t>Very Low</a:t>
              </a: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EDFC0D92-C35A-C4B2-CA19-97EB058C9787}"/>
                </a:ext>
              </a:extLst>
            </p:cNvPr>
            <p:cNvSpPr txBox="1">
              <a:spLocks/>
            </p:cNvSpPr>
            <p:nvPr/>
          </p:nvSpPr>
          <p:spPr>
            <a:xfrm>
              <a:off x="3512607" y="3429767"/>
              <a:ext cx="717561" cy="3430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dirty="0">
                  <a:solidFill>
                    <a:schemeClr val="bg1"/>
                  </a:solidFill>
                </a:rPr>
                <a:t>High</a:t>
              </a: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CBF17AB7-F6C0-8D93-7158-4AB4EC582385}"/>
                </a:ext>
              </a:extLst>
            </p:cNvPr>
            <p:cNvSpPr txBox="1">
              <a:spLocks/>
            </p:cNvSpPr>
            <p:nvPr/>
          </p:nvSpPr>
          <p:spPr>
            <a:xfrm>
              <a:off x="8011767" y="3431150"/>
              <a:ext cx="717561" cy="3430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dirty="0">
                  <a:solidFill>
                    <a:schemeClr val="bg1"/>
                  </a:solidFill>
                </a:rPr>
                <a:t>Low</a:t>
              </a: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2A42237E-1A86-212F-D34C-73D3877BEAE6}"/>
                </a:ext>
              </a:extLst>
            </p:cNvPr>
            <p:cNvSpPr txBox="1">
              <a:spLocks/>
            </p:cNvSpPr>
            <p:nvPr/>
          </p:nvSpPr>
          <p:spPr>
            <a:xfrm>
              <a:off x="5435125" y="2462668"/>
              <a:ext cx="1521152" cy="343064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500" b="1" dirty="0">
                  <a:solidFill>
                    <a:schemeClr val="bg1"/>
                  </a:solidFill>
                </a:rPr>
                <a:t>Medium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B3A3CA8-7EAB-AFC2-5CC8-7C941499247F}"/>
              </a:ext>
            </a:extLst>
          </p:cNvPr>
          <p:cNvSpPr txBox="1">
            <a:spLocks/>
          </p:cNvSpPr>
          <p:nvPr/>
        </p:nvSpPr>
        <p:spPr>
          <a:xfrm>
            <a:off x="9517519" y="3599163"/>
            <a:ext cx="2674481" cy="343064"/>
          </a:xfrm>
          <a:custGeom>
            <a:avLst/>
            <a:gdLst>
              <a:gd name="connsiteX0" fmla="*/ 0 w 2674481"/>
              <a:gd name="connsiteY0" fmla="*/ 0 h 343064"/>
              <a:gd name="connsiteX1" fmla="*/ 561641 w 2674481"/>
              <a:gd name="connsiteY1" fmla="*/ 0 h 343064"/>
              <a:gd name="connsiteX2" fmla="*/ 1123282 w 2674481"/>
              <a:gd name="connsiteY2" fmla="*/ 0 h 343064"/>
              <a:gd name="connsiteX3" fmla="*/ 1658178 w 2674481"/>
              <a:gd name="connsiteY3" fmla="*/ 0 h 343064"/>
              <a:gd name="connsiteX4" fmla="*/ 2674481 w 2674481"/>
              <a:gd name="connsiteY4" fmla="*/ 0 h 343064"/>
              <a:gd name="connsiteX5" fmla="*/ 2674481 w 2674481"/>
              <a:gd name="connsiteY5" fmla="*/ 343064 h 343064"/>
              <a:gd name="connsiteX6" fmla="*/ 2219819 w 2674481"/>
              <a:gd name="connsiteY6" fmla="*/ 343064 h 343064"/>
              <a:gd name="connsiteX7" fmla="*/ 1711668 w 2674481"/>
              <a:gd name="connsiteY7" fmla="*/ 343064 h 343064"/>
              <a:gd name="connsiteX8" fmla="*/ 1230261 w 2674481"/>
              <a:gd name="connsiteY8" fmla="*/ 343064 h 343064"/>
              <a:gd name="connsiteX9" fmla="*/ 641875 w 2674481"/>
              <a:gd name="connsiteY9" fmla="*/ 343064 h 343064"/>
              <a:gd name="connsiteX10" fmla="*/ 0 w 2674481"/>
              <a:gd name="connsiteY10" fmla="*/ 343064 h 343064"/>
              <a:gd name="connsiteX11" fmla="*/ 0 w 2674481"/>
              <a:gd name="connsiteY11" fmla="*/ 0 h 34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74481" h="343064" fill="none" extrusionOk="0">
                <a:moveTo>
                  <a:pt x="0" y="0"/>
                </a:moveTo>
                <a:cubicBezTo>
                  <a:pt x="251653" y="-3268"/>
                  <a:pt x="388422" y="14372"/>
                  <a:pt x="561641" y="0"/>
                </a:cubicBezTo>
                <a:cubicBezTo>
                  <a:pt x="734860" y="-14372"/>
                  <a:pt x="999483" y="64160"/>
                  <a:pt x="1123282" y="0"/>
                </a:cubicBezTo>
                <a:cubicBezTo>
                  <a:pt x="1247081" y="-64160"/>
                  <a:pt x="1455146" y="14980"/>
                  <a:pt x="1658178" y="0"/>
                </a:cubicBezTo>
                <a:cubicBezTo>
                  <a:pt x="1861210" y="-14980"/>
                  <a:pt x="2174641" y="75217"/>
                  <a:pt x="2674481" y="0"/>
                </a:cubicBezTo>
                <a:cubicBezTo>
                  <a:pt x="2712942" y="122374"/>
                  <a:pt x="2668079" y="244059"/>
                  <a:pt x="2674481" y="343064"/>
                </a:cubicBezTo>
                <a:cubicBezTo>
                  <a:pt x="2519394" y="348173"/>
                  <a:pt x="2427204" y="336103"/>
                  <a:pt x="2219819" y="343064"/>
                </a:cubicBezTo>
                <a:cubicBezTo>
                  <a:pt x="2012434" y="350025"/>
                  <a:pt x="1841451" y="307411"/>
                  <a:pt x="1711668" y="343064"/>
                </a:cubicBezTo>
                <a:cubicBezTo>
                  <a:pt x="1581885" y="378717"/>
                  <a:pt x="1390335" y="294471"/>
                  <a:pt x="1230261" y="343064"/>
                </a:cubicBezTo>
                <a:cubicBezTo>
                  <a:pt x="1070187" y="391657"/>
                  <a:pt x="787907" y="289469"/>
                  <a:pt x="641875" y="343064"/>
                </a:cubicBezTo>
                <a:cubicBezTo>
                  <a:pt x="495843" y="396659"/>
                  <a:pt x="319703" y="336695"/>
                  <a:pt x="0" y="343064"/>
                </a:cubicBezTo>
                <a:cubicBezTo>
                  <a:pt x="-20390" y="239625"/>
                  <a:pt x="3157" y="122497"/>
                  <a:pt x="0" y="0"/>
                </a:cubicBezTo>
                <a:close/>
              </a:path>
              <a:path w="2674481" h="343064" stroke="0" extrusionOk="0">
                <a:moveTo>
                  <a:pt x="0" y="0"/>
                </a:moveTo>
                <a:cubicBezTo>
                  <a:pt x="160610" y="-1561"/>
                  <a:pt x="344250" y="5468"/>
                  <a:pt x="454662" y="0"/>
                </a:cubicBezTo>
                <a:cubicBezTo>
                  <a:pt x="565074" y="-5468"/>
                  <a:pt x="745945" y="58273"/>
                  <a:pt x="1016303" y="0"/>
                </a:cubicBezTo>
                <a:cubicBezTo>
                  <a:pt x="1286661" y="-58273"/>
                  <a:pt x="1385971" y="47313"/>
                  <a:pt x="1524454" y="0"/>
                </a:cubicBezTo>
                <a:cubicBezTo>
                  <a:pt x="1662937" y="-47313"/>
                  <a:pt x="1898250" y="29825"/>
                  <a:pt x="2005861" y="0"/>
                </a:cubicBezTo>
                <a:cubicBezTo>
                  <a:pt x="2113472" y="-29825"/>
                  <a:pt x="2534422" y="52828"/>
                  <a:pt x="2674481" y="0"/>
                </a:cubicBezTo>
                <a:cubicBezTo>
                  <a:pt x="2674680" y="163444"/>
                  <a:pt x="2667380" y="177782"/>
                  <a:pt x="2674481" y="343064"/>
                </a:cubicBezTo>
                <a:cubicBezTo>
                  <a:pt x="2461076" y="362309"/>
                  <a:pt x="2416093" y="330273"/>
                  <a:pt x="2166330" y="343064"/>
                </a:cubicBezTo>
                <a:cubicBezTo>
                  <a:pt x="1916567" y="355855"/>
                  <a:pt x="1807178" y="284955"/>
                  <a:pt x="1577944" y="343064"/>
                </a:cubicBezTo>
                <a:cubicBezTo>
                  <a:pt x="1348710" y="401173"/>
                  <a:pt x="1195491" y="331533"/>
                  <a:pt x="1096537" y="343064"/>
                </a:cubicBezTo>
                <a:cubicBezTo>
                  <a:pt x="997583" y="354595"/>
                  <a:pt x="812595" y="323342"/>
                  <a:pt x="534896" y="343064"/>
                </a:cubicBezTo>
                <a:cubicBezTo>
                  <a:pt x="257197" y="362786"/>
                  <a:pt x="175731" y="312670"/>
                  <a:pt x="0" y="343064"/>
                </a:cubicBezTo>
                <a:cubicBezTo>
                  <a:pt x="-17216" y="237590"/>
                  <a:pt x="5011" y="129056"/>
                  <a:pt x="0" y="0"/>
                </a:cubicBezTo>
                <a:close/>
              </a:path>
            </a:pathLst>
          </a:custGeom>
          <a:ln w="38100">
            <a:noFill/>
            <a:extLst>
              <a:ext uri="{C807C97D-BFC1-408E-A445-0C87EB9F89A2}">
                <ask:lineSketchStyleProps xmlns:ask="http://schemas.microsoft.com/office/drawing/2018/sketchyshapes" sd="369425991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Fifth Normal Form </a:t>
            </a:r>
            <a:r>
              <a:rPr lang="en-US" sz="1800" b="1" dirty="0"/>
              <a:t>(5NF)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F77AFC8-FB04-44F0-0459-74E373A78D7A}"/>
              </a:ext>
            </a:extLst>
          </p:cNvPr>
          <p:cNvSpPr txBox="1">
            <a:spLocks/>
          </p:cNvSpPr>
          <p:nvPr/>
        </p:nvSpPr>
        <p:spPr>
          <a:xfrm>
            <a:off x="8639843" y="2198292"/>
            <a:ext cx="2905525" cy="343064"/>
          </a:xfrm>
          <a:custGeom>
            <a:avLst/>
            <a:gdLst>
              <a:gd name="connsiteX0" fmla="*/ 0 w 2905525"/>
              <a:gd name="connsiteY0" fmla="*/ 0 h 343064"/>
              <a:gd name="connsiteX1" fmla="*/ 493939 w 2905525"/>
              <a:gd name="connsiteY1" fmla="*/ 0 h 343064"/>
              <a:gd name="connsiteX2" fmla="*/ 1075044 w 2905525"/>
              <a:gd name="connsiteY2" fmla="*/ 0 h 343064"/>
              <a:gd name="connsiteX3" fmla="*/ 1627094 w 2905525"/>
              <a:gd name="connsiteY3" fmla="*/ 0 h 343064"/>
              <a:gd name="connsiteX4" fmla="*/ 2266310 w 2905525"/>
              <a:gd name="connsiteY4" fmla="*/ 0 h 343064"/>
              <a:gd name="connsiteX5" fmla="*/ 2905525 w 2905525"/>
              <a:gd name="connsiteY5" fmla="*/ 0 h 343064"/>
              <a:gd name="connsiteX6" fmla="*/ 2905525 w 2905525"/>
              <a:gd name="connsiteY6" fmla="*/ 343064 h 343064"/>
              <a:gd name="connsiteX7" fmla="*/ 2295365 w 2905525"/>
              <a:gd name="connsiteY7" fmla="*/ 343064 h 343064"/>
              <a:gd name="connsiteX8" fmla="*/ 1685205 w 2905525"/>
              <a:gd name="connsiteY8" fmla="*/ 343064 h 343064"/>
              <a:gd name="connsiteX9" fmla="*/ 1133155 w 2905525"/>
              <a:gd name="connsiteY9" fmla="*/ 343064 h 343064"/>
              <a:gd name="connsiteX10" fmla="*/ 610160 w 2905525"/>
              <a:gd name="connsiteY10" fmla="*/ 343064 h 343064"/>
              <a:gd name="connsiteX11" fmla="*/ 0 w 2905525"/>
              <a:gd name="connsiteY11" fmla="*/ 343064 h 343064"/>
              <a:gd name="connsiteX12" fmla="*/ 0 w 2905525"/>
              <a:gd name="connsiteY12" fmla="*/ 0 h 34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05525" h="343064" fill="none" extrusionOk="0">
                <a:moveTo>
                  <a:pt x="0" y="0"/>
                </a:moveTo>
                <a:cubicBezTo>
                  <a:pt x="203415" y="-9883"/>
                  <a:pt x="267666" y="54105"/>
                  <a:pt x="493939" y="0"/>
                </a:cubicBezTo>
                <a:cubicBezTo>
                  <a:pt x="720212" y="-54105"/>
                  <a:pt x="895250" y="58611"/>
                  <a:pt x="1075044" y="0"/>
                </a:cubicBezTo>
                <a:cubicBezTo>
                  <a:pt x="1254838" y="-58611"/>
                  <a:pt x="1366962" y="61916"/>
                  <a:pt x="1627094" y="0"/>
                </a:cubicBezTo>
                <a:cubicBezTo>
                  <a:pt x="1887226" y="-61916"/>
                  <a:pt x="2089832" y="36845"/>
                  <a:pt x="2266310" y="0"/>
                </a:cubicBezTo>
                <a:cubicBezTo>
                  <a:pt x="2442788" y="-36845"/>
                  <a:pt x="2727373" y="49500"/>
                  <a:pt x="2905525" y="0"/>
                </a:cubicBezTo>
                <a:cubicBezTo>
                  <a:pt x="2945543" y="71829"/>
                  <a:pt x="2885484" y="203262"/>
                  <a:pt x="2905525" y="343064"/>
                </a:cubicBezTo>
                <a:cubicBezTo>
                  <a:pt x="2716578" y="398021"/>
                  <a:pt x="2426091" y="317019"/>
                  <a:pt x="2295365" y="343064"/>
                </a:cubicBezTo>
                <a:cubicBezTo>
                  <a:pt x="2164639" y="369109"/>
                  <a:pt x="1835536" y="303473"/>
                  <a:pt x="1685205" y="343064"/>
                </a:cubicBezTo>
                <a:cubicBezTo>
                  <a:pt x="1534874" y="382655"/>
                  <a:pt x="1329220" y="279584"/>
                  <a:pt x="1133155" y="343064"/>
                </a:cubicBezTo>
                <a:cubicBezTo>
                  <a:pt x="937090" y="406544"/>
                  <a:pt x="752178" y="312022"/>
                  <a:pt x="610160" y="343064"/>
                </a:cubicBezTo>
                <a:cubicBezTo>
                  <a:pt x="468142" y="374106"/>
                  <a:pt x="185314" y="295007"/>
                  <a:pt x="0" y="343064"/>
                </a:cubicBezTo>
                <a:cubicBezTo>
                  <a:pt x="-36823" y="182976"/>
                  <a:pt x="11704" y="126537"/>
                  <a:pt x="0" y="0"/>
                </a:cubicBezTo>
                <a:close/>
              </a:path>
              <a:path w="2905525" h="343064" stroke="0" extrusionOk="0">
                <a:moveTo>
                  <a:pt x="0" y="0"/>
                </a:moveTo>
                <a:cubicBezTo>
                  <a:pt x="138361" y="-26578"/>
                  <a:pt x="333328" y="4326"/>
                  <a:pt x="522995" y="0"/>
                </a:cubicBezTo>
                <a:cubicBezTo>
                  <a:pt x="712663" y="-4326"/>
                  <a:pt x="801835" y="12636"/>
                  <a:pt x="1075044" y="0"/>
                </a:cubicBezTo>
                <a:cubicBezTo>
                  <a:pt x="1348253" y="-12636"/>
                  <a:pt x="1414816" y="35361"/>
                  <a:pt x="1685205" y="0"/>
                </a:cubicBezTo>
                <a:cubicBezTo>
                  <a:pt x="1955594" y="-35361"/>
                  <a:pt x="1994650" y="58891"/>
                  <a:pt x="2179144" y="0"/>
                </a:cubicBezTo>
                <a:cubicBezTo>
                  <a:pt x="2363638" y="-58891"/>
                  <a:pt x="2733307" y="63136"/>
                  <a:pt x="2905525" y="0"/>
                </a:cubicBezTo>
                <a:cubicBezTo>
                  <a:pt x="2905714" y="148021"/>
                  <a:pt x="2874246" y="216138"/>
                  <a:pt x="2905525" y="343064"/>
                </a:cubicBezTo>
                <a:cubicBezTo>
                  <a:pt x="2675458" y="377206"/>
                  <a:pt x="2469394" y="285858"/>
                  <a:pt x="2295365" y="343064"/>
                </a:cubicBezTo>
                <a:cubicBezTo>
                  <a:pt x="2121336" y="400270"/>
                  <a:pt x="1944776" y="276116"/>
                  <a:pt x="1656149" y="343064"/>
                </a:cubicBezTo>
                <a:cubicBezTo>
                  <a:pt x="1367522" y="410012"/>
                  <a:pt x="1260917" y="273601"/>
                  <a:pt x="1075044" y="343064"/>
                </a:cubicBezTo>
                <a:cubicBezTo>
                  <a:pt x="889172" y="412527"/>
                  <a:pt x="767126" y="317255"/>
                  <a:pt x="581105" y="343064"/>
                </a:cubicBezTo>
                <a:cubicBezTo>
                  <a:pt x="395084" y="368873"/>
                  <a:pt x="156385" y="288644"/>
                  <a:pt x="0" y="343064"/>
                </a:cubicBezTo>
                <a:cubicBezTo>
                  <a:pt x="-33120" y="181185"/>
                  <a:pt x="19866" y="86196"/>
                  <a:pt x="0" y="0"/>
                </a:cubicBezTo>
                <a:close/>
              </a:path>
            </a:pathLst>
          </a:custGeom>
          <a:ln w="38100">
            <a:noFill/>
            <a:extLst>
              <a:ext uri="{C807C97D-BFC1-408E-A445-0C87EB9F89A2}">
                <ask:lineSketchStyleProps xmlns:ask="http://schemas.microsoft.com/office/drawing/2018/sketchyshapes" sd="300142855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Fourth Normal Form </a:t>
            </a:r>
            <a:r>
              <a:rPr lang="en-US" sz="1800" b="1" dirty="0"/>
              <a:t>(4NF)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2636D8-3797-0B76-99C3-E47CC7018694}"/>
              </a:ext>
            </a:extLst>
          </p:cNvPr>
          <p:cNvSpPr txBox="1">
            <a:spLocks/>
          </p:cNvSpPr>
          <p:nvPr/>
        </p:nvSpPr>
        <p:spPr>
          <a:xfrm>
            <a:off x="894810" y="2198292"/>
            <a:ext cx="3070437" cy="343064"/>
          </a:xfrm>
          <a:custGeom>
            <a:avLst/>
            <a:gdLst>
              <a:gd name="connsiteX0" fmla="*/ 0 w 3070437"/>
              <a:gd name="connsiteY0" fmla="*/ 0 h 343064"/>
              <a:gd name="connsiteX1" fmla="*/ 481035 w 3070437"/>
              <a:gd name="connsiteY1" fmla="*/ 0 h 343064"/>
              <a:gd name="connsiteX2" fmla="*/ 900662 w 3070437"/>
              <a:gd name="connsiteY2" fmla="*/ 0 h 343064"/>
              <a:gd name="connsiteX3" fmla="*/ 1443105 w 3070437"/>
              <a:gd name="connsiteY3" fmla="*/ 0 h 343064"/>
              <a:gd name="connsiteX4" fmla="*/ 1862732 w 3070437"/>
              <a:gd name="connsiteY4" fmla="*/ 0 h 343064"/>
              <a:gd name="connsiteX5" fmla="*/ 2343767 w 3070437"/>
              <a:gd name="connsiteY5" fmla="*/ 0 h 343064"/>
              <a:gd name="connsiteX6" fmla="*/ 3070437 w 3070437"/>
              <a:gd name="connsiteY6" fmla="*/ 0 h 343064"/>
              <a:gd name="connsiteX7" fmla="*/ 3070437 w 3070437"/>
              <a:gd name="connsiteY7" fmla="*/ 343064 h 343064"/>
              <a:gd name="connsiteX8" fmla="*/ 2497289 w 3070437"/>
              <a:gd name="connsiteY8" fmla="*/ 343064 h 343064"/>
              <a:gd name="connsiteX9" fmla="*/ 2046958 w 3070437"/>
              <a:gd name="connsiteY9" fmla="*/ 343064 h 343064"/>
              <a:gd name="connsiteX10" fmla="*/ 1535219 w 3070437"/>
              <a:gd name="connsiteY10" fmla="*/ 343064 h 343064"/>
              <a:gd name="connsiteX11" fmla="*/ 962070 w 3070437"/>
              <a:gd name="connsiteY11" fmla="*/ 343064 h 343064"/>
              <a:gd name="connsiteX12" fmla="*/ 0 w 3070437"/>
              <a:gd name="connsiteY12" fmla="*/ 343064 h 343064"/>
              <a:gd name="connsiteX13" fmla="*/ 0 w 3070437"/>
              <a:gd name="connsiteY13" fmla="*/ 0 h 34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70437" h="343064" fill="none" extrusionOk="0">
                <a:moveTo>
                  <a:pt x="0" y="0"/>
                </a:moveTo>
                <a:cubicBezTo>
                  <a:pt x="114092" y="-35630"/>
                  <a:pt x="280506" y="45218"/>
                  <a:pt x="481035" y="0"/>
                </a:cubicBezTo>
                <a:cubicBezTo>
                  <a:pt x="681564" y="-45218"/>
                  <a:pt x="750844" y="10681"/>
                  <a:pt x="900662" y="0"/>
                </a:cubicBezTo>
                <a:cubicBezTo>
                  <a:pt x="1050480" y="-10681"/>
                  <a:pt x="1307150" y="29670"/>
                  <a:pt x="1443105" y="0"/>
                </a:cubicBezTo>
                <a:cubicBezTo>
                  <a:pt x="1579060" y="-29670"/>
                  <a:pt x="1735938" y="42393"/>
                  <a:pt x="1862732" y="0"/>
                </a:cubicBezTo>
                <a:cubicBezTo>
                  <a:pt x="1989526" y="-42393"/>
                  <a:pt x="2138001" y="283"/>
                  <a:pt x="2343767" y="0"/>
                </a:cubicBezTo>
                <a:cubicBezTo>
                  <a:pt x="2549534" y="-283"/>
                  <a:pt x="2893519" y="74243"/>
                  <a:pt x="3070437" y="0"/>
                </a:cubicBezTo>
                <a:cubicBezTo>
                  <a:pt x="3072426" y="161297"/>
                  <a:pt x="3056507" y="201822"/>
                  <a:pt x="3070437" y="343064"/>
                </a:cubicBezTo>
                <a:cubicBezTo>
                  <a:pt x="2932896" y="378964"/>
                  <a:pt x="2762848" y="315254"/>
                  <a:pt x="2497289" y="343064"/>
                </a:cubicBezTo>
                <a:cubicBezTo>
                  <a:pt x="2231730" y="370874"/>
                  <a:pt x="2221384" y="324091"/>
                  <a:pt x="2046958" y="343064"/>
                </a:cubicBezTo>
                <a:cubicBezTo>
                  <a:pt x="1872532" y="362037"/>
                  <a:pt x="1742985" y="319847"/>
                  <a:pt x="1535219" y="343064"/>
                </a:cubicBezTo>
                <a:cubicBezTo>
                  <a:pt x="1327453" y="366281"/>
                  <a:pt x="1079604" y="296726"/>
                  <a:pt x="962070" y="343064"/>
                </a:cubicBezTo>
                <a:cubicBezTo>
                  <a:pt x="844536" y="389402"/>
                  <a:pt x="205192" y="320057"/>
                  <a:pt x="0" y="343064"/>
                </a:cubicBezTo>
                <a:cubicBezTo>
                  <a:pt x="-7267" y="256269"/>
                  <a:pt x="13152" y="96273"/>
                  <a:pt x="0" y="0"/>
                </a:cubicBezTo>
                <a:close/>
              </a:path>
              <a:path w="3070437" h="343064" stroke="0" extrusionOk="0">
                <a:moveTo>
                  <a:pt x="0" y="0"/>
                </a:moveTo>
                <a:cubicBezTo>
                  <a:pt x="182878" y="-17637"/>
                  <a:pt x="262636" y="20117"/>
                  <a:pt x="419626" y="0"/>
                </a:cubicBezTo>
                <a:cubicBezTo>
                  <a:pt x="576616" y="-20117"/>
                  <a:pt x="657289" y="26645"/>
                  <a:pt x="839253" y="0"/>
                </a:cubicBezTo>
                <a:cubicBezTo>
                  <a:pt x="1021217" y="-26645"/>
                  <a:pt x="1192156" y="42919"/>
                  <a:pt x="1320288" y="0"/>
                </a:cubicBezTo>
                <a:cubicBezTo>
                  <a:pt x="1448420" y="-42919"/>
                  <a:pt x="1591617" y="11245"/>
                  <a:pt x="1770619" y="0"/>
                </a:cubicBezTo>
                <a:cubicBezTo>
                  <a:pt x="1949621" y="-11245"/>
                  <a:pt x="2055425" y="21613"/>
                  <a:pt x="2313063" y="0"/>
                </a:cubicBezTo>
                <a:cubicBezTo>
                  <a:pt x="2570701" y="-21613"/>
                  <a:pt x="2864520" y="55563"/>
                  <a:pt x="3070437" y="0"/>
                </a:cubicBezTo>
                <a:cubicBezTo>
                  <a:pt x="3097402" y="124664"/>
                  <a:pt x="3047460" y="220258"/>
                  <a:pt x="3070437" y="343064"/>
                </a:cubicBezTo>
                <a:cubicBezTo>
                  <a:pt x="2885059" y="354432"/>
                  <a:pt x="2750508" y="297717"/>
                  <a:pt x="2589402" y="343064"/>
                </a:cubicBezTo>
                <a:cubicBezTo>
                  <a:pt x="2428296" y="388411"/>
                  <a:pt x="2255625" y="325479"/>
                  <a:pt x="2108367" y="343064"/>
                </a:cubicBezTo>
                <a:cubicBezTo>
                  <a:pt x="1961110" y="360649"/>
                  <a:pt x="1740339" y="336457"/>
                  <a:pt x="1535219" y="343064"/>
                </a:cubicBezTo>
                <a:cubicBezTo>
                  <a:pt x="1330099" y="349671"/>
                  <a:pt x="1232246" y="304907"/>
                  <a:pt x="992775" y="343064"/>
                </a:cubicBezTo>
                <a:cubicBezTo>
                  <a:pt x="753304" y="381221"/>
                  <a:pt x="668777" y="286973"/>
                  <a:pt x="481035" y="343064"/>
                </a:cubicBezTo>
                <a:cubicBezTo>
                  <a:pt x="293293" y="399155"/>
                  <a:pt x="126972" y="311016"/>
                  <a:pt x="0" y="343064"/>
                </a:cubicBezTo>
                <a:cubicBezTo>
                  <a:pt x="-4001" y="265744"/>
                  <a:pt x="39160" y="102257"/>
                  <a:pt x="0" y="0"/>
                </a:cubicBezTo>
                <a:close/>
              </a:path>
            </a:pathLst>
          </a:custGeom>
          <a:ln w="38100">
            <a:noFill/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Second Normal Form </a:t>
            </a:r>
            <a:r>
              <a:rPr lang="en-US" sz="1800" b="1" dirty="0"/>
              <a:t>(2NF)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5203533-6200-F8CF-2891-73B4F3E0A1A4}"/>
              </a:ext>
            </a:extLst>
          </p:cNvPr>
          <p:cNvSpPr txBox="1">
            <a:spLocks/>
          </p:cNvSpPr>
          <p:nvPr/>
        </p:nvSpPr>
        <p:spPr>
          <a:xfrm>
            <a:off x="153626" y="3599163"/>
            <a:ext cx="2707883" cy="343064"/>
          </a:xfrm>
          <a:custGeom>
            <a:avLst/>
            <a:gdLst>
              <a:gd name="connsiteX0" fmla="*/ 0 w 2707883"/>
              <a:gd name="connsiteY0" fmla="*/ 0 h 343064"/>
              <a:gd name="connsiteX1" fmla="*/ 514498 w 2707883"/>
              <a:gd name="connsiteY1" fmla="*/ 0 h 343064"/>
              <a:gd name="connsiteX2" fmla="*/ 1056074 w 2707883"/>
              <a:gd name="connsiteY2" fmla="*/ 0 h 343064"/>
              <a:gd name="connsiteX3" fmla="*/ 1624730 w 2707883"/>
              <a:gd name="connsiteY3" fmla="*/ 0 h 343064"/>
              <a:gd name="connsiteX4" fmla="*/ 2193385 w 2707883"/>
              <a:gd name="connsiteY4" fmla="*/ 0 h 343064"/>
              <a:gd name="connsiteX5" fmla="*/ 2707883 w 2707883"/>
              <a:gd name="connsiteY5" fmla="*/ 0 h 343064"/>
              <a:gd name="connsiteX6" fmla="*/ 2707883 w 2707883"/>
              <a:gd name="connsiteY6" fmla="*/ 343064 h 343064"/>
              <a:gd name="connsiteX7" fmla="*/ 2112149 w 2707883"/>
              <a:gd name="connsiteY7" fmla="*/ 343064 h 343064"/>
              <a:gd name="connsiteX8" fmla="*/ 1516414 w 2707883"/>
              <a:gd name="connsiteY8" fmla="*/ 343064 h 343064"/>
              <a:gd name="connsiteX9" fmla="*/ 974838 w 2707883"/>
              <a:gd name="connsiteY9" fmla="*/ 343064 h 343064"/>
              <a:gd name="connsiteX10" fmla="*/ 0 w 2707883"/>
              <a:gd name="connsiteY10" fmla="*/ 343064 h 343064"/>
              <a:gd name="connsiteX11" fmla="*/ 0 w 2707883"/>
              <a:gd name="connsiteY11" fmla="*/ 0 h 34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07883" h="343064" fill="none" extrusionOk="0">
                <a:moveTo>
                  <a:pt x="0" y="0"/>
                </a:moveTo>
                <a:cubicBezTo>
                  <a:pt x="191505" y="-38300"/>
                  <a:pt x="301268" y="15574"/>
                  <a:pt x="514498" y="0"/>
                </a:cubicBezTo>
                <a:cubicBezTo>
                  <a:pt x="727728" y="-15574"/>
                  <a:pt x="923309" y="19895"/>
                  <a:pt x="1056074" y="0"/>
                </a:cubicBezTo>
                <a:cubicBezTo>
                  <a:pt x="1188839" y="-19895"/>
                  <a:pt x="1476833" y="7946"/>
                  <a:pt x="1624730" y="0"/>
                </a:cubicBezTo>
                <a:cubicBezTo>
                  <a:pt x="1772627" y="-7946"/>
                  <a:pt x="2040563" y="51278"/>
                  <a:pt x="2193385" y="0"/>
                </a:cubicBezTo>
                <a:cubicBezTo>
                  <a:pt x="2346208" y="-51278"/>
                  <a:pt x="2600175" y="56925"/>
                  <a:pt x="2707883" y="0"/>
                </a:cubicBezTo>
                <a:cubicBezTo>
                  <a:pt x="2711111" y="102590"/>
                  <a:pt x="2687018" y="229444"/>
                  <a:pt x="2707883" y="343064"/>
                </a:cubicBezTo>
                <a:cubicBezTo>
                  <a:pt x="2523183" y="346684"/>
                  <a:pt x="2351179" y="317416"/>
                  <a:pt x="2112149" y="343064"/>
                </a:cubicBezTo>
                <a:cubicBezTo>
                  <a:pt x="1873119" y="368712"/>
                  <a:pt x="1655564" y="287804"/>
                  <a:pt x="1516414" y="343064"/>
                </a:cubicBezTo>
                <a:cubicBezTo>
                  <a:pt x="1377264" y="398324"/>
                  <a:pt x="1147714" y="322217"/>
                  <a:pt x="974838" y="343064"/>
                </a:cubicBezTo>
                <a:cubicBezTo>
                  <a:pt x="801962" y="363911"/>
                  <a:pt x="439524" y="321845"/>
                  <a:pt x="0" y="343064"/>
                </a:cubicBezTo>
                <a:cubicBezTo>
                  <a:pt x="-39658" y="230840"/>
                  <a:pt x="9593" y="131945"/>
                  <a:pt x="0" y="0"/>
                </a:cubicBezTo>
                <a:close/>
              </a:path>
              <a:path w="2707883" h="343064" stroke="0" extrusionOk="0">
                <a:moveTo>
                  <a:pt x="0" y="0"/>
                </a:moveTo>
                <a:cubicBezTo>
                  <a:pt x="237261" y="-45024"/>
                  <a:pt x="393667" y="24574"/>
                  <a:pt x="514498" y="0"/>
                </a:cubicBezTo>
                <a:cubicBezTo>
                  <a:pt x="635329" y="-24574"/>
                  <a:pt x="794980" y="12283"/>
                  <a:pt x="974838" y="0"/>
                </a:cubicBezTo>
                <a:cubicBezTo>
                  <a:pt x="1154696" y="-12283"/>
                  <a:pt x="1419748" y="62990"/>
                  <a:pt x="1570572" y="0"/>
                </a:cubicBezTo>
                <a:cubicBezTo>
                  <a:pt x="1721396" y="-62990"/>
                  <a:pt x="1897752" y="8835"/>
                  <a:pt x="2085070" y="0"/>
                </a:cubicBezTo>
                <a:cubicBezTo>
                  <a:pt x="2272388" y="-8835"/>
                  <a:pt x="2479773" y="23115"/>
                  <a:pt x="2707883" y="0"/>
                </a:cubicBezTo>
                <a:cubicBezTo>
                  <a:pt x="2709920" y="68787"/>
                  <a:pt x="2702641" y="225594"/>
                  <a:pt x="2707883" y="343064"/>
                </a:cubicBezTo>
                <a:cubicBezTo>
                  <a:pt x="2556027" y="343219"/>
                  <a:pt x="2365432" y="339111"/>
                  <a:pt x="2166306" y="343064"/>
                </a:cubicBezTo>
                <a:cubicBezTo>
                  <a:pt x="1967180" y="347017"/>
                  <a:pt x="1740073" y="341045"/>
                  <a:pt x="1570572" y="343064"/>
                </a:cubicBezTo>
                <a:cubicBezTo>
                  <a:pt x="1401071" y="345083"/>
                  <a:pt x="1203625" y="316855"/>
                  <a:pt x="1110232" y="343064"/>
                </a:cubicBezTo>
                <a:cubicBezTo>
                  <a:pt x="1016839" y="369273"/>
                  <a:pt x="772012" y="315302"/>
                  <a:pt x="568655" y="343064"/>
                </a:cubicBezTo>
                <a:cubicBezTo>
                  <a:pt x="365298" y="370826"/>
                  <a:pt x="257514" y="302966"/>
                  <a:pt x="0" y="343064"/>
                </a:cubicBezTo>
                <a:cubicBezTo>
                  <a:pt x="-6279" y="266759"/>
                  <a:pt x="18086" y="132424"/>
                  <a:pt x="0" y="0"/>
                </a:cubicBezTo>
                <a:close/>
              </a:path>
            </a:pathLst>
          </a:custGeom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First Normal Form </a:t>
            </a:r>
            <a:r>
              <a:rPr lang="en-US" sz="1800" b="1" dirty="0"/>
              <a:t>(1NF)</a:t>
            </a:r>
          </a:p>
        </p:txBody>
      </p:sp>
    </p:spTree>
    <p:extLst>
      <p:ext uri="{BB962C8B-B14F-4D97-AF65-F5344CB8AC3E}">
        <p14:creationId xmlns:p14="http://schemas.microsoft.com/office/powerpoint/2010/main" val="419031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2865BB-F170-ADEB-56AF-21E9982DD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ACAD470-A3F1-302B-A89D-612503C41BC4}"/>
              </a:ext>
            </a:extLst>
          </p:cNvPr>
          <p:cNvGrpSpPr/>
          <p:nvPr/>
        </p:nvGrpSpPr>
        <p:grpSpPr>
          <a:xfrm>
            <a:off x="2109704" y="1102407"/>
            <a:ext cx="7972592" cy="3652714"/>
            <a:chOff x="3978374" y="982766"/>
            <a:chExt cx="7972592" cy="3652714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70A6499E-609B-AF63-DAF3-B7D40CA7D2FF}"/>
                </a:ext>
              </a:extLst>
            </p:cNvPr>
            <p:cNvSpPr txBox="1">
              <a:spLocks/>
            </p:cNvSpPr>
            <p:nvPr/>
          </p:nvSpPr>
          <p:spPr>
            <a:xfrm>
              <a:off x="6718957" y="4385133"/>
              <a:ext cx="2469076" cy="25034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200" dirty="0"/>
                <a:t>Chance of Having Redundant Data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E375A8E-1B6D-15D7-C542-5BBC89053941}"/>
                </a:ext>
              </a:extLst>
            </p:cNvPr>
            <p:cNvGrpSpPr/>
            <p:nvPr/>
          </p:nvGrpSpPr>
          <p:grpSpPr>
            <a:xfrm>
              <a:off x="3978374" y="982766"/>
              <a:ext cx="7972592" cy="3465179"/>
              <a:chOff x="3978374" y="982766"/>
              <a:chExt cx="7972592" cy="3465179"/>
            </a:xfrm>
          </p:grpSpPr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0EA6843-524B-E089-AB60-B9679657A8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0263" y="982766"/>
                <a:ext cx="1826464" cy="250347"/>
              </a:xfrm>
              <a:custGeom>
                <a:avLst/>
                <a:gdLst>
                  <a:gd name="connsiteX0" fmla="*/ 0 w 1826464"/>
                  <a:gd name="connsiteY0" fmla="*/ 0 h 250347"/>
                  <a:gd name="connsiteX1" fmla="*/ 456616 w 1826464"/>
                  <a:gd name="connsiteY1" fmla="*/ 0 h 250347"/>
                  <a:gd name="connsiteX2" fmla="*/ 949761 w 1826464"/>
                  <a:gd name="connsiteY2" fmla="*/ 0 h 250347"/>
                  <a:gd name="connsiteX3" fmla="*/ 1826464 w 1826464"/>
                  <a:gd name="connsiteY3" fmla="*/ 0 h 250347"/>
                  <a:gd name="connsiteX4" fmla="*/ 1826464 w 1826464"/>
                  <a:gd name="connsiteY4" fmla="*/ 250347 h 250347"/>
                  <a:gd name="connsiteX5" fmla="*/ 1388113 w 1826464"/>
                  <a:gd name="connsiteY5" fmla="*/ 250347 h 250347"/>
                  <a:gd name="connsiteX6" fmla="*/ 913232 w 1826464"/>
                  <a:gd name="connsiteY6" fmla="*/ 250347 h 250347"/>
                  <a:gd name="connsiteX7" fmla="*/ 456616 w 1826464"/>
                  <a:gd name="connsiteY7" fmla="*/ 250347 h 250347"/>
                  <a:gd name="connsiteX8" fmla="*/ 0 w 1826464"/>
                  <a:gd name="connsiteY8" fmla="*/ 250347 h 250347"/>
                  <a:gd name="connsiteX9" fmla="*/ 0 w 1826464"/>
                  <a:gd name="connsiteY9" fmla="*/ 0 h 250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26464" h="250347" fill="none" extrusionOk="0">
                    <a:moveTo>
                      <a:pt x="0" y="0"/>
                    </a:moveTo>
                    <a:cubicBezTo>
                      <a:pt x="168660" y="-20919"/>
                      <a:pt x="306702" y="47727"/>
                      <a:pt x="456616" y="0"/>
                    </a:cubicBezTo>
                    <a:cubicBezTo>
                      <a:pt x="606530" y="-47727"/>
                      <a:pt x="721525" y="5711"/>
                      <a:pt x="949761" y="0"/>
                    </a:cubicBezTo>
                    <a:cubicBezTo>
                      <a:pt x="1177997" y="-5711"/>
                      <a:pt x="1469983" y="27626"/>
                      <a:pt x="1826464" y="0"/>
                    </a:cubicBezTo>
                    <a:cubicBezTo>
                      <a:pt x="1845057" y="53966"/>
                      <a:pt x="1807554" y="186375"/>
                      <a:pt x="1826464" y="250347"/>
                    </a:cubicBezTo>
                    <a:cubicBezTo>
                      <a:pt x="1699823" y="289506"/>
                      <a:pt x="1572155" y="236555"/>
                      <a:pt x="1388113" y="250347"/>
                    </a:cubicBezTo>
                    <a:cubicBezTo>
                      <a:pt x="1204071" y="264139"/>
                      <a:pt x="1054442" y="216011"/>
                      <a:pt x="913232" y="250347"/>
                    </a:cubicBezTo>
                    <a:cubicBezTo>
                      <a:pt x="772022" y="284683"/>
                      <a:pt x="660528" y="229005"/>
                      <a:pt x="456616" y="250347"/>
                    </a:cubicBezTo>
                    <a:cubicBezTo>
                      <a:pt x="252704" y="271689"/>
                      <a:pt x="104278" y="240107"/>
                      <a:pt x="0" y="250347"/>
                    </a:cubicBezTo>
                    <a:cubicBezTo>
                      <a:pt x="-8996" y="135467"/>
                      <a:pt x="26427" y="66298"/>
                      <a:pt x="0" y="0"/>
                    </a:cubicBezTo>
                    <a:close/>
                  </a:path>
                  <a:path w="1826464" h="250347" stroke="0" extrusionOk="0">
                    <a:moveTo>
                      <a:pt x="0" y="0"/>
                    </a:moveTo>
                    <a:cubicBezTo>
                      <a:pt x="106355" y="-11143"/>
                      <a:pt x="231445" y="37194"/>
                      <a:pt x="420087" y="0"/>
                    </a:cubicBezTo>
                    <a:cubicBezTo>
                      <a:pt x="608729" y="-37194"/>
                      <a:pt x="659549" y="41394"/>
                      <a:pt x="876703" y="0"/>
                    </a:cubicBezTo>
                    <a:cubicBezTo>
                      <a:pt x="1093857" y="-41394"/>
                      <a:pt x="1194035" y="47003"/>
                      <a:pt x="1278525" y="0"/>
                    </a:cubicBezTo>
                    <a:cubicBezTo>
                      <a:pt x="1363015" y="-47003"/>
                      <a:pt x="1673367" y="64635"/>
                      <a:pt x="1826464" y="0"/>
                    </a:cubicBezTo>
                    <a:cubicBezTo>
                      <a:pt x="1831566" y="98990"/>
                      <a:pt x="1825740" y="150208"/>
                      <a:pt x="1826464" y="250347"/>
                    </a:cubicBezTo>
                    <a:cubicBezTo>
                      <a:pt x="1712664" y="289010"/>
                      <a:pt x="1530084" y="245852"/>
                      <a:pt x="1406377" y="250347"/>
                    </a:cubicBezTo>
                    <a:cubicBezTo>
                      <a:pt x="1282670" y="254842"/>
                      <a:pt x="1051752" y="249412"/>
                      <a:pt x="949761" y="250347"/>
                    </a:cubicBezTo>
                    <a:cubicBezTo>
                      <a:pt x="847770" y="251282"/>
                      <a:pt x="636307" y="220132"/>
                      <a:pt x="547939" y="250347"/>
                    </a:cubicBezTo>
                    <a:cubicBezTo>
                      <a:pt x="459571" y="280562"/>
                      <a:pt x="213473" y="225906"/>
                      <a:pt x="0" y="250347"/>
                    </a:cubicBezTo>
                    <a:cubicBezTo>
                      <a:pt x="-16321" y="193190"/>
                      <a:pt x="8786" y="93680"/>
                      <a:pt x="0" y="0"/>
                    </a:cubicBezTo>
                    <a:close/>
                  </a:path>
                </a:pathLst>
              </a:custGeom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378395589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/>
                  <a:t>Third Normal Form </a:t>
                </a:r>
                <a:r>
                  <a:rPr lang="en-US" sz="1200" b="1" dirty="0"/>
                  <a:t>(3NF)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8B4E125-8EA6-F8BB-3D4C-AF226863B28D}"/>
                  </a:ext>
                </a:extLst>
              </p:cNvPr>
              <p:cNvGrpSpPr/>
              <p:nvPr/>
            </p:nvGrpSpPr>
            <p:grpSpPr>
              <a:xfrm>
                <a:off x="5356865" y="1295475"/>
                <a:ext cx="5191234" cy="3152470"/>
                <a:chOff x="2165257" y="1809521"/>
                <a:chExt cx="7995086" cy="4320000"/>
              </a:xfrm>
            </p:grpSpPr>
            <p:pic>
              <p:nvPicPr>
                <p:cNvPr id="6" name="Picture 5" descr="A speedometer with a needle and text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2A6B8F4E-3312-731D-107C-30EBF6AF9A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15799" t="20674" r="16282" b="23344"/>
                <a:stretch/>
              </p:blipFill>
              <p:spPr>
                <a:xfrm>
                  <a:off x="2165257" y="1809521"/>
                  <a:ext cx="7861484" cy="4320000"/>
                </a:xfrm>
                <a:prstGeom prst="rect">
                  <a:avLst/>
                </a:prstGeom>
              </p:spPr>
            </p:pic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7CCDEDD5-D585-42AC-7E76-2927C16290E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98393" y="4920293"/>
                  <a:ext cx="1494863" cy="343065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000" b="1" dirty="0">
                      <a:solidFill>
                        <a:schemeClr val="bg1"/>
                      </a:solidFill>
                    </a:rPr>
                    <a:t>Very High</a:t>
                  </a:r>
                </a:p>
              </p:txBody>
            </p:sp>
            <p:sp>
              <p:nvSpPr>
                <p:cNvPr id="14" name="Content Placeholder 2">
                  <a:extLst>
                    <a:ext uri="{FF2B5EF4-FFF2-40B4-BE49-F238E27FC236}">
                      <a16:creationId xmlns:a16="http://schemas.microsoft.com/office/drawing/2014/main" id="{B62F706C-1427-1E39-984F-835AAA433C6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65480" y="4920293"/>
                  <a:ext cx="1494863" cy="343065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000" b="1" dirty="0">
                      <a:solidFill>
                        <a:schemeClr val="bg1"/>
                      </a:solidFill>
                    </a:rPr>
                    <a:t>Very Low</a:t>
                  </a:r>
                </a:p>
              </p:txBody>
            </p:sp>
            <p:sp>
              <p:nvSpPr>
                <p:cNvPr id="15" name="Content Placeholder 2">
                  <a:extLst>
                    <a:ext uri="{FF2B5EF4-FFF2-40B4-BE49-F238E27FC236}">
                      <a16:creationId xmlns:a16="http://schemas.microsoft.com/office/drawing/2014/main" id="{95CB9831-3FC0-5BFA-E6BE-D3A2A461BE1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512608" y="3429767"/>
                  <a:ext cx="838767" cy="343065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000" b="1" dirty="0">
                      <a:solidFill>
                        <a:schemeClr val="bg1"/>
                      </a:solidFill>
                    </a:rPr>
                    <a:t>High</a:t>
                  </a:r>
                </a:p>
              </p:txBody>
            </p:sp>
            <p:sp>
              <p:nvSpPr>
                <p:cNvPr id="16" name="Content Placeholder 2">
                  <a:extLst>
                    <a:ext uri="{FF2B5EF4-FFF2-40B4-BE49-F238E27FC236}">
                      <a16:creationId xmlns:a16="http://schemas.microsoft.com/office/drawing/2014/main" id="{0F6907B3-9193-F038-F24F-EDEB0004459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011767" y="3431150"/>
                  <a:ext cx="838767" cy="343065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000" b="1" dirty="0">
                      <a:solidFill>
                        <a:schemeClr val="bg1"/>
                      </a:solidFill>
                    </a:rPr>
                    <a:t>Low</a:t>
                  </a:r>
                </a:p>
              </p:txBody>
            </p:sp>
            <p:sp>
              <p:nvSpPr>
                <p:cNvPr id="17" name="Content Placeholder 2">
                  <a:extLst>
                    <a:ext uri="{FF2B5EF4-FFF2-40B4-BE49-F238E27FC236}">
                      <a16:creationId xmlns:a16="http://schemas.microsoft.com/office/drawing/2014/main" id="{597699AE-BAD8-C83B-E145-E09D9581329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606106" y="2462669"/>
                  <a:ext cx="1492382" cy="343065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500" b="1" dirty="0">
                      <a:solidFill>
                        <a:schemeClr val="bg1"/>
                      </a:solidFill>
                    </a:rPr>
                    <a:t>Medium</a:t>
                  </a:r>
                </a:p>
              </p:txBody>
            </p:sp>
          </p:grpSp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F871FE0D-45B1-446D-664B-E8637AB7C5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30712" y="2588973"/>
                <a:ext cx="1820254" cy="250347"/>
              </a:xfrm>
              <a:custGeom>
                <a:avLst/>
                <a:gdLst>
                  <a:gd name="connsiteX0" fmla="*/ 0 w 1820254"/>
                  <a:gd name="connsiteY0" fmla="*/ 0 h 250347"/>
                  <a:gd name="connsiteX1" fmla="*/ 455064 w 1820254"/>
                  <a:gd name="connsiteY1" fmla="*/ 0 h 250347"/>
                  <a:gd name="connsiteX2" fmla="*/ 946532 w 1820254"/>
                  <a:gd name="connsiteY2" fmla="*/ 0 h 250347"/>
                  <a:gd name="connsiteX3" fmla="*/ 1401596 w 1820254"/>
                  <a:gd name="connsiteY3" fmla="*/ 0 h 250347"/>
                  <a:gd name="connsiteX4" fmla="*/ 1820254 w 1820254"/>
                  <a:gd name="connsiteY4" fmla="*/ 0 h 250347"/>
                  <a:gd name="connsiteX5" fmla="*/ 1820254 w 1820254"/>
                  <a:gd name="connsiteY5" fmla="*/ 250347 h 250347"/>
                  <a:gd name="connsiteX6" fmla="*/ 1401596 w 1820254"/>
                  <a:gd name="connsiteY6" fmla="*/ 250347 h 250347"/>
                  <a:gd name="connsiteX7" fmla="*/ 1001140 w 1820254"/>
                  <a:gd name="connsiteY7" fmla="*/ 250347 h 250347"/>
                  <a:gd name="connsiteX8" fmla="*/ 509671 w 1820254"/>
                  <a:gd name="connsiteY8" fmla="*/ 250347 h 250347"/>
                  <a:gd name="connsiteX9" fmla="*/ 0 w 1820254"/>
                  <a:gd name="connsiteY9" fmla="*/ 250347 h 250347"/>
                  <a:gd name="connsiteX10" fmla="*/ 0 w 1820254"/>
                  <a:gd name="connsiteY10" fmla="*/ 0 h 250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20254" h="250347" fill="none" extrusionOk="0">
                    <a:moveTo>
                      <a:pt x="0" y="0"/>
                    </a:moveTo>
                    <a:cubicBezTo>
                      <a:pt x="100634" y="-6662"/>
                      <a:pt x="278054" y="19192"/>
                      <a:pt x="455064" y="0"/>
                    </a:cubicBezTo>
                    <a:cubicBezTo>
                      <a:pt x="632074" y="-19192"/>
                      <a:pt x="792514" y="11021"/>
                      <a:pt x="946532" y="0"/>
                    </a:cubicBezTo>
                    <a:cubicBezTo>
                      <a:pt x="1100550" y="-11021"/>
                      <a:pt x="1296180" y="9108"/>
                      <a:pt x="1401596" y="0"/>
                    </a:cubicBezTo>
                    <a:cubicBezTo>
                      <a:pt x="1507012" y="-9108"/>
                      <a:pt x="1734772" y="43668"/>
                      <a:pt x="1820254" y="0"/>
                    </a:cubicBezTo>
                    <a:cubicBezTo>
                      <a:pt x="1838061" y="96801"/>
                      <a:pt x="1809010" y="179463"/>
                      <a:pt x="1820254" y="250347"/>
                    </a:cubicBezTo>
                    <a:cubicBezTo>
                      <a:pt x="1612849" y="256892"/>
                      <a:pt x="1557679" y="204517"/>
                      <a:pt x="1401596" y="250347"/>
                    </a:cubicBezTo>
                    <a:cubicBezTo>
                      <a:pt x="1245513" y="296177"/>
                      <a:pt x="1148035" y="230872"/>
                      <a:pt x="1001140" y="250347"/>
                    </a:cubicBezTo>
                    <a:cubicBezTo>
                      <a:pt x="854245" y="269822"/>
                      <a:pt x="703019" y="198246"/>
                      <a:pt x="509671" y="250347"/>
                    </a:cubicBezTo>
                    <a:cubicBezTo>
                      <a:pt x="316323" y="302448"/>
                      <a:pt x="216650" y="200554"/>
                      <a:pt x="0" y="250347"/>
                    </a:cubicBezTo>
                    <a:cubicBezTo>
                      <a:pt x="-17217" y="184652"/>
                      <a:pt x="19801" y="116938"/>
                      <a:pt x="0" y="0"/>
                    </a:cubicBezTo>
                    <a:close/>
                  </a:path>
                  <a:path w="1820254" h="250347" stroke="0" extrusionOk="0">
                    <a:moveTo>
                      <a:pt x="0" y="0"/>
                    </a:moveTo>
                    <a:cubicBezTo>
                      <a:pt x="159832" y="-12580"/>
                      <a:pt x="270484" y="17339"/>
                      <a:pt x="400456" y="0"/>
                    </a:cubicBezTo>
                    <a:cubicBezTo>
                      <a:pt x="530428" y="-17339"/>
                      <a:pt x="698495" y="30553"/>
                      <a:pt x="873722" y="0"/>
                    </a:cubicBezTo>
                    <a:cubicBezTo>
                      <a:pt x="1048949" y="-30553"/>
                      <a:pt x="1119817" y="51906"/>
                      <a:pt x="1310583" y="0"/>
                    </a:cubicBezTo>
                    <a:cubicBezTo>
                      <a:pt x="1501349" y="-51906"/>
                      <a:pt x="1633539" y="48403"/>
                      <a:pt x="1820254" y="0"/>
                    </a:cubicBezTo>
                    <a:cubicBezTo>
                      <a:pt x="1849811" y="80422"/>
                      <a:pt x="1804720" y="200229"/>
                      <a:pt x="1820254" y="250347"/>
                    </a:cubicBezTo>
                    <a:cubicBezTo>
                      <a:pt x="1605692" y="251860"/>
                      <a:pt x="1568838" y="207533"/>
                      <a:pt x="1365191" y="250347"/>
                    </a:cubicBezTo>
                    <a:cubicBezTo>
                      <a:pt x="1161544" y="293161"/>
                      <a:pt x="1071003" y="225183"/>
                      <a:pt x="946532" y="250347"/>
                    </a:cubicBezTo>
                    <a:cubicBezTo>
                      <a:pt x="822061" y="275511"/>
                      <a:pt x="681569" y="192675"/>
                      <a:pt x="455064" y="250347"/>
                    </a:cubicBezTo>
                    <a:cubicBezTo>
                      <a:pt x="228559" y="308019"/>
                      <a:pt x="193505" y="249447"/>
                      <a:pt x="0" y="250347"/>
                    </a:cubicBezTo>
                    <a:cubicBezTo>
                      <a:pt x="-28781" y="189496"/>
                      <a:pt x="13954" y="89927"/>
                      <a:pt x="0" y="0"/>
                    </a:cubicBezTo>
                    <a:close/>
                  </a:path>
                </a:pathLst>
              </a:custGeom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369425991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/>
                  <a:t>Fifth Normal Form </a:t>
                </a:r>
                <a:r>
                  <a:rPr lang="en-US" sz="1200" b="1" dirty="0"/>
                  <a:t>(5NF)</a:t>
                </a:r>
              </a:p>
            </p:txBody>
          </p:sp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66ED1818-AA31-74E7-5EE2-721F885C78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0835" y="1566703"/>
                <a:ext cx="1993644" cy="250347"/>
              </a:xfrm>
              <a:custGeom>
                <a:avLst/>
                <a:gdLst>
                  <a:gd name="connsiteX0" fmla="*/ 0 w 1993644"/>
                  <a:gd name="connsiteY0" fmla="*/ 0 h 250347"/>
                  <a:gd name="connsiteX1" fmla="*/ 458538 w 1993644"/>
                  <a:gd name="connsiteY1" fmla="*/ 0 h 250347"/>
                  <a:gd name="connsiteX2" fmla="*/ 917076 w 1993644"/>
                  <a:gd name="connsiteY2" fmla="*/ 0 h 250347"/>
                  <a:gd name="connsiteX3" fmla="*/ 1375614 w 1993644"/>
                  <a:gd name="connsiteY3" fmla="*/ 0 h 250347"/>
                  <a:gd name="connsiteX4" fmla="*/ 1993644 w 1993644"/>
                  <a:gd name="connsiteY4" fmla="*/ 0 h 250347"/>
                  <a:gd name="connsiteX5" fmla="*/ 1993644 w 1993644"/>
                  <a:gd name="connsiteY5" fmla="*/ 250347 h 250347"/>
                  <a:gd name="connsiteX6" fmla="*/ 1455360 w 1993644"/>
                  <a:gd name="connsiteY6" fmla="*/ 250347 h 250347"/>
                  <a:gd name="connsiteX7" fmla="*/ 996822 w 1993644"/>
                  <a:gd name="connsiteY7" fmla="*/ 250347 h 250347"/>
                  <a:gd name="connsiteX8" fmla="*/ 518347 w 1993644"/>
                  <a:gd name="connsiteY8" fmla="*/ 250347 h 250347"/>
                  <a:gd name="connsiteX9" fmla="*/ 0 w 1993644"/>
                  <a:gd name="connsiteY9" fmla="*/ 250347 h 250347"/>
                  <a:gd name="connsiteX10" fmla="*/ 0 w 1993644"/>
                  <a:gd name="connsiteY10" fmla="*/ 0 h 250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3644" h="250347" fill="none" extrusionOk="0">
                    <a:moveTo>
                      <a:pt x="0" y="0"/>
                    </a:moveTo>
                    <a:cubicBezTo>
                      <a:pt x="185893" y="-39774"/>
                      <a:pt x="230291" y="34937"/>
                      <a:pt x="458538" y="0"/>
                    </a:cubicBezTo>
                    <a:cubicBezTo>
                      <a:pt x="686785" y="-34937"/>
                      <a:pt x="821102" y="44120"/>
                      <a:pt x="917076" y="0"/>
                    </a:cubicBezTo>
                    <a:cubicBezTo>
                      <a:pt x="1013050" y="-44120"/>
                      <a:pt x="1240413" y="32019"/>
                      <a:pt x="1375614" y="0"/>
                    </a:cubicBezTo>
                    <a:cubicBezTo>
                      <a:pt x="1510815" y="-32019"/>
                      <a:pt x="1835580" y="70455"/>
                      <a:pt x="1993644" y="0"/>
                    </a:cubicBezTo>
                    <a:cubicBezTo>
                      <a:pt x="2002132" y="70932"/>
                      <a:pt x="1984216" y="171678"/>
                      <a:pt x="1993644" y="250347"/>
                    </a:cubicBezTo>
                    <a:cubicBezTo>
                      <a:pt x="1883747" y="262106"/>
                      <a:pt x="1637526" y="199851"/>
                      <a:pt x="1455360" y="250347"/>
                    </a:cubicBezTo>
                    <a:cubicBezTo>
                      <a:pt x="1273194" y="300843"/>
                      <a:pt x="1154433" y="198490"/>
                      <a:pt x="996822" y="250347"/>
                    </a:cubicBezTo>
                    <a:cubicBezTo>
                      <a:pt x="839211" y="302204"/>
                      <a:pt x="692537" y="239034"/>
                      <a:pt x="518347" y="250347"/>
                    </a:cubicBezTo>
                    <a:cubicBezTo>
                      <a:pt x="344157" y="261660"/>
                      <a:pt x="170384" y="199990"/>
                      <a:pt x="0" y="250347"/>
                    </a:cubicBezTo>
                    <a:cubicBezTo>
                      <a:pt x="-28391" y="143596"/>
                      <a:pt x="4787" y="65494"/>
                      <a:pt x="0" y="0"/>
                    </a:cubicBezTo>
                    <a:close/>
                  </a:path>
                  <a:path w="1993644" h="250347" stroke="0" extrusionOk="0">
                    <a:moveTo>
                      <a:pt x="0" y="0"/>
                    </a:moveTo>
                    <a:cubicBezTo>
                      <a:pt x="211512" y="-11316"/>
                      <a:pt x="363104" y="51329"/>
                      <a:pt x="458538" y="0"/>
                    </a:cubicBezTo>
                    <a:cubicBezTo>
                      <a:pt x="553972" y="-51329"/>
                      <a:pt x="715354" y="6049"/>
                      <a:pt x="937013" y="0"/>
                    </a:cubicBezTo>
                    <a:cubicBezTo>
                      <a:pt x="1158673" y="-6049"/>
                      <a:pt x="1267204" y="54277"/>
                      <a:pt x="1455360" y="0"/>
                    </a:cubicBezTo>
                    <a:cubicBezTo>
                      <a:pt x="1643516" y="-54277"/>
                      <a:pt x="1822089" y="41958"/>
                      <a:pt x="1993644" y="0"/>
                    </a:cubicBezTo>
                    <a:cubicBezTo>
                      <a:pt x="2004616" y="88762"/>
                      <a:pt x="1972290" y="164399"/>
                      <a:pt x="1993644" y="250347"/>
                    </a:cubicBezTo>
                    <a:cubicBezTo>
                      <a:pt x="1792151" y="289177"/>
                      <a:pt x="1705196" y="204482"/>
                      <a:pt x="1495233" y="250347"/>
                    </a:cubicBezTo>
                    <a:cubicBezTo>
                      <a:pt x="1285270" y="296212"/>
                      <a:pt x="1205923" y="217976"/>
                      <a:pt x="976886" y="250347"/>
                    </a:cubicBezTo>
                    <a:cubicBezTo>
                      <a:pt x="747849" y="282718"/>
                      <a:pt x="576354" y="192216"/>
                      <a:pt x="438602" y="250347"/>
                    </a:cubicBezTo>
                    <a:cubicBezTo>
                      <a:pt x="300850" y="308478"/>
                      <a:pt x="203353" y="207608"/>
                      <a:pt x="0" y="250347"/>
                    </a:cubicBezTo>
                    <a:cubicBezTo>
                      <a:pt x="-17791" y="137279"/>
                      <a:pt x="23102" y="57484"/>
                      <a:pt x="0" y="0"/>
                    </a:cubicBezTo>
                    <a:close/>
                  </a:path>
                </a:pathLst>
              </a:custGeom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3001428553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/>
                  <a:t>Fourth Normal Form </a:t>
                </a:r>
                <a:r>
                  <a:rPr lang="en-US" sz="1200" b="1" dirty="0"/>
                  <a:t>(4NF)</a:t>
                </a:r>
              </a:p>
            </p:txBody>
          </p:sp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2BF3DB2E-A4AC-91C0-5FCA-8010ACDB66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1960" y="1566703"/>
                <a:ext cx="1993644" cy="250347"/>
              </a:xfrm>
              <a:custGeom>
                <a:avLst/>
                <a:gdLst>
                  <a:gd name="connsiteX0" fmla="*/ 0 w 1993644"/>
                  <a:gd name="connsiteY0" fmla="*/ 0 h 250347"/>
                  <a:gd name="connsiteX1" fmla="*/ 518347 w 1993644"/>
                  <a:gd name="connsiteY1" fmla="*/ 0 h 250347"/>
                  <a:gd name="connsiteX2" fmla="*/ 956949 w 1993644"/>
                  <a:gd name="connsiteY2" fmla="*/ 0 h 250347"/>
                  <a:gd name="connsiteX3" fmla="*/ 1475297 w 1993644"/>
                  <a:gd name="connsiteY3" fmla="*/ 0 h 250347"/>
                  <a:gd name="connsiteX4" fmla="*/ 1993644 w 1993644"/>
                  <a:gd name="connsiteY4" fmla="*/ 0 h 250347"/>
                  <a:gd name="connsiteX5" fmla="*/ 1993644 w 1993644"/>
                  <a:gd name="connsiteY5" fmla="*/ 250347 h 250347"/>
                  <a:gd name="connsiteX6" fmla="*/ 1515169 w 1993644"/>
                  <a:gd name="connsiteY6" fmla="*/ 250347 h 250347"/>
                  <a:gd name="connsiteX7" fmla="*/ 1016758 w 1993644"/>
                  <a:gd name="connsiteY7" fmla="*/ 250347 h 250347"/>
                  <a:gd name="connsiteX8" fmla="*/ 498411 w 1993644"/>
                  <a:gd name="connsiteY8" fmla="*/ 250347 h 250347"/>
                  <a:gd name="connsiteX9" fmla="*/ 0 w 1993644"/>
                  <a:gd name="connsiteY9" fmla="*/ 250347 h 250347"/>
                  <a:gd name="connsiteX10" fmla="*/ 0 w 1993644"/>
                  <a:gd name="connsiteY10" fmla="*/ 0 h 250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3644" h="250347" fill="none" extrusionOk="0">
                    <a:moveTo>
                      <a:pt x="0" y="0"/>
                    </a:moveTo>
                    <a:cubicBezTo>
                      <a:pt x="232228" y="-24642"/>
                      <a:pt x="411993" y="56651"/>
                      <a:pt x="518347" y="0"/>
                    </a:cubicBezTo>
                    <a:cubicBezTo>
                      <a:pt x="624701" y="-56651"/>
                      <a:pt x="839138" y="21274"/>
                      <a:pt x="956949" y="0"/>
                    </a:cubicBezTo>
                    <a:cubicBezTo>
                      <a:pt x="1074760" y="-21274"/>
                      <a:pt x="1282689" y="19734"/>
                      <a:pt x="1475297" y="0"/>
                    </a:cubicBezTo>
                    <a:cubicBezTo>
                      <a:pt x="1667905" y="-19734"/>
                      <a:pt x="1878728" y="19115"/>
                      <a:pt x="1993644" y="0"/>
                    </a:cubicBezTo>
                    <a:cubicBezTo>
                      <a:pt x="2004486" y="87423"/>
                      <a:pt x="1979523" y="193348"/>
                      <a:pt x="1993644" y="250347"/>
                    </a:cubicBezTo>
                    <a:cubicBezTo>
                      <a:pt x="1774598" y="288825"/>
                      <a:pt x="1701820" y="246198"/>
                      <a:pt x="1515169" y="250347"/>
                    </a:cubicBezTo>
                    <a:cubicBezTo>
                      <a:pt x="1328518" y="254496"/>
                      <a:pt x="1122558" y="208726"/>
                      <a:pt x="1016758" y="250347"/>
                    </a:cubicBezTo>
                    <a:cubicBezTo>
                      <a:pt x="910958" y="291968"/>
                      <a:pt x="686202" y="203772"/>
                      <a:pt x="498411" y="250347"/>
                    </a:cubicBezTo>
                    <a:cubicBezTo>
                      <a:pt x="310620" y="296922"/>
                      <a:pt x="164196" y="215130"/>
                      <a:pt x="0" y="250347"/>
                    </a:cubicBezTo>
                    <a:cubicBezTo>
                      <a:pt x="-24658" y="161099"/>
                      <a:pt x="19852" y="94774"/>
                      <a:pt x="0" y="0"/>
                    </a:cubicBezTo>
                    <a:close/>
                  </a:path>
                  <a:path w="1993644" h="250347" stroke="0" extrusionOk="0">
                    <a:moveTo>
                      <a:pt x="0" y="0"/>
                    </a:moveTo>
                    <a:cubicBezTo>
                      <a:pt x="216496" y="-1340"/>
                      <a:pt x="257308" y="14434"/>
                      <a:pt x="438602" y="0"/>
                    </a:cubicBezTo>
                    <a:cubicBezTo>
                      <a:pt x="619896" y="-14434"/>
                      <a:pt x="769101" y="11429"/>
                      <a:pt x="877203" y="0"/>
                    </a:cubicBezTo>
                    <a:cubicBezTo>
                      <a:pt x="985305" y="-11429"/>
                      <a:pt x="1135928" y="12846"/>
                      <a:pt x="1355678" y="0"/>
                    </a:cubicBezTo>
                    <a:cubicBezTo>
                      <a:pt x="1575429" y="-12846"/>
                      <a:pt x="1768576" y="47400"/>
                      <a:pt x="1993644" y="0"/>
                    </a:cubicBezTo>
                    <a:cubicBezTo>
                      <a:pt x="2015378" y="51801"/>
                      <a:pt x="1966816" y="178370"/>
                      <a:pt x="1993644" y="250347"/>
                    </a:cubicBezTo>
                    <a:cubicBezTo>
                      <a:pt x="1763915" y="299213"/>
                      <a:pt x="1615937" y="208599"/>
                      <a:pt x="1495233" y="250347"/>
                    </a:cubicBezTo>
                    <a:cubicBezTo>
                      <a:pt x="1374529" y="292095"/>
                      <a:pt x="1196239" y="247366"/>
                      <a:pt x="996822" y="250347"/>
                    </a:cubicBezTo>
                    <a:cubicBezTo>
                      <a:pt x="797405" y="253328"/>
                      <a:pt x="686296" y="236515"/>
                      <a:pt x="458538" y="250347"/>
                    </a:cubicBezTo>
                    <a:cubicBezTo>
                      <a:pt x="230780" y="264179"/>
                      <a:pt x="131127" y="202208"/>
                      <a:pt x="0" y="250347"/>
                    </a:cubicBezTo>
                    <a:cubicBezTo>
                      <a:pt x="-14902" y="126300"/>
                      <a:pt x="12934" y="55868"/>
                      <a:pt x="0" y="0"/>
                    </a:cubicBezTo>
                    <a:close/>
                  </a:path>
                </a:pathLst>
              </a:custGeom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04830288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/>
                  <a:t>Second Normal Form </a:t>
                </a:r>
                <a:r>
                  <a:rPr lang="en-US" sz="1200" b="1" dirty="0"/>
                  <a:t>(2NF)</a:t>
                </a:r>
              </a:p>
            </p:txBody>
          </p:sp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BDC467B-0AC0-B943-E4E4-1427AFDC60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8374" y="2599543"/>
                <a:ext cx="1820254" cy="250347"/>
              </a:xfrm>
              <a:custGeom>
                <a:avLst/>
                <a:gdLst>
                  <a:gd name="connsiteX0" fmla="*/ 0 w 1820254"/>
                  <a:gd name="connsiteY0" fmla="*/ 0 h 250347"/>
                  <a:gd name="connsiteX1" fmla="*/ 436861 w 1820254"/>
                  <a:gd name="connsiteY1" fmla="*/ 0 h 250347"/>
                  <a:gd name="connsiteX2" fmla="*/ 891924 w 1820254"/>
                  <a:gd name="connsiteY2" fmla="*/ 0 h 250347"/>
                  <a:gd name="connsiteX3" fmla="*/ 1346988 w 1820254"/>
                  <a:gd name="connsiteY3" fmla="*/ 0 h 250347"/>
                  <a:gd name="connsiteX4" fmla="*/ 1820254 w 1820254"/>
                  <a:gd name="connsiteY4" fmla="*/ 0 h 250347"/>
                  <a:gd name="connsiteX5" fmla="*/ 1820254 w 1820254"/>
                  <a:gd name="connsiteY5" fmla="*/ 250347 h 250347"/>
                  <a:gd name="connsiteX6" fmla="*/ 1365191 w 1820254"/>
                  <a:gd name="connsiteY6" fmla="*/ 250347 h 250347"/>
                  <a:gd name="connsiteX7" fmla="*/ 946532 w 1820254"/>
                  <a:gd name="connsiteY7" fmla="*/ 250347 h 250347"/>
                  <a:gd name="connsiteX8" fmla="*/ 527874 w 1820254"/>
                  <a:gd name="connsiteY8" fmla="*/ 250347 h 250347"/>
                  <a:gd name="connsiteX9" fmla="*/ 0 w 1820254"/>
                  <a:gd name="connsiteY9" fmla="*/ 250347 h 250347"/>
                  <a:gd name="connsiteX10" fmla="*/ 0 w 1820254"/>
                  <a:gd name="connsiteY10" fmla="*/ 0 h 250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20254" h="250347" fill="none" extrusionOk="0">
                    <a:moveTo>
                      <a:pt x="0" y="0"/>
                    </a:moveTo>
                    <a:cubicBezTo>
                      <a:pt x="169495" y="-14130"/>
                      <a:pt x="234475" y="23763"/>
                      <a:pt x="436861" y="0"/>
                    </a:cubicBezTo>
                    <a:cubicBezTo>
                      <a:pt x="639247" y="-23763"/>
                      <a:pt x="672049" y="36939"/>
                      <a:pt x="891924" y="0"/>
                    </a:cubicBezTo>
                    <a:cubicBezTo>
                      <a:pt x="1111799" y="-36939"/>
                      <a:pt x="1238808" y="10986"/>
                      <a:pt x="1346988" y="0"/>
                    </a:cubicBezTo>
                    <a:cubicBezTo>
                      <a:pt x="1455168" y="-10986"/>
                      <a:pt x="1589259" y="5922"/>
                      <a:pt x="1820254" y="0"/>
                    </a:cubicBezTo>
                    <a:cubicBezTo>
                      <a:pt x="1827164" y="79281"/>
                      <a:pt x="1792748" y="169080"/>
                      <a:pt x="1820254" y="250347"/>
                    </a:cubicBezTo>
                    <a:cubicBezTo>
                      <a:pt x="1664241" y="303724"/>
                      <a:pt x="1566205" y="211922"/>
                      <a:pt x="1365191" y="250347"/>
                    </a:cubicBezTo>
                    <a:cubicBezTo>
                      <a:pt x="1164177" y="288772"/>
                      <a:pt x="1127509" y="204041"/>
                      <a:pt x="946532" y="250347"/>
                    </a:cubicBezTo>
                    <a:cubicBezTo>
                      <a:pt x="765555" y="296653"/>
                      <a:pt x="679902" y="235252"/>
                      <a:pt x="527874" y="250347"/>
                    </a:cubicBezTo>
                    <a:cubicBezTo>
                      <a:pt x="375846" y="265442"/>
                      <a:pt x="118054" y="187739"/>
                      <a:pt x="0" y="250347"/>
                    </a:cubicBezTo>
                    <a:cubicBezTo>
                      <a:pt x="-14806" y="161637"/>
                      <a:pt x="22912" y="74379"/>
                      <a:pt x="0" y="0"/>
                    </a:cubicBezTo>
                    <a:close/>
                  </a:path>
                  <a:path w="1820254" h="250347" stroke="0" extrusionOk="0">
                    <a:moveTo>
                      <a:pt x="0" y="0"/>
                    </a:moveTo>
                    <a:cubicBezTo>
                      <a:pt x="151481" y="-45094"/>
                      <a:pt x="244206" y="46795"/>
                      <a:pt x="436861" y="0"/>
                    </a:cubicBezTo>
                    <a:cubicBezTo>
                      <a:pt x="629516" y="-46795"/>
                      <a:pt x="669227" y="3912"/>
                      <a:pt x="837317" y="0"/>
                    </a:cubicBezTo>
                    <a:cubicBezTo>
                      <a:pt x="1005407" y="-3912"/>
                      <a:pt x="1209278" y="56747"/>
                      <a:pt x="1328785" y="0"/>
                    </a:cubicBezTo>
                    <a:cubicBezTo>
                      <a:pt x="1448292" y="-56747"/>
                      <a:pt x="1617688" y="15106"/>
                      <a:pt x="1820254" y="0"/>
                    </a:cubicBezTo>
                    <a:cubicBezTo>
                      <a:pt x="1846700" y="73334"/>
                      <a:pt x="1809227" y="136075"/>
                      <a:pt x="1820254" y="250347"/>
                    </a:cubicBezTo>
                    <a:cubicBezTo>
                      <a:pt x="1688173" y="267247"/>
                      <a:pt x="1504946" y="227321"/>
                      <a:pt x="1401596" y="250347"/>
                    </a:cubicBezTo>
                    <a:cubicBezTo>
                      <a:pt x="1298246" y="273373"/>
                      <a:pt x="1091251" y="232011"/>
                      <a:pt x="982937" y="250347"/>
                    </a:cubicBezTo>
                    <a:cubicBezTo>
                      <a:pt x="874623" y="268683"/>
                      <a:pt x="731768" y="219293"/>
                      <a:pt x="491469" y="250347"/>
                    </a:cubicBezTo>
                    <a:cubicBezTo>
                      <a:pt x="251170" y="281401"/>
                      <a:pt x="162186" y="203797"/>
                      <a:pt x="0" y="250347"/>
                    </a:cubicBezTo>
                    <a:cubicBezTo>
                      <a:pt x="-13744" y="187276"/>
                      <a:pt x="9663" y="113026"/>
                      <a:pt x="0" y="0"/>
                    </a:cubicBezTo>
                    <a:close/>
                  </a:path>
                </a:pathLst>
              </a:custGeom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/>
                  <a:t>First Normal Form </a:t>
                </a:r>
                <a:r>
                  <a:rPr lang="en-US" sz="1200" b="1" dirty="0"/>
                  <a:t>(1NF)</a:t>
                </a:r>
              </a:p>
            </p:txBody>
          </p:sp>
        </p:grp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430727-7A2E-56D2-E1E9-5640F69C1B18}"/>
              </a:ext>
            </a:extLst>
          </p:cNvPr>
          <p:cNvSpPr txBox="1">
            <a:spLocks/>
          </p:cNvSpPr>
          <p:nvPr/>
        </p:nvSpPr>
        <p:spPr>
          <a:xfrm>
            <a:off x="830848" y="5149070"/>
            <a:ext cx="10630409" cy="10540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These normal forms have </a:t>
            </a:r>
            <a:r>
              <a:rPr lang="en-US" sz="4000" b="1" dirty="0">
                <a:solidFill>
                  <a:srgbClr val="002060"/>
                </a:solidFill>
              </a:rPr>
              <a:t>sets of criteria </a:t>
            </a:r>
            <a:r>
              <a:rPr lang="en-US" sz="4000" dirty="0"/>
              <a:t>that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  <a:r>
              <a:rPr lang="en-US" sz="4000" dirty="0"/>
              <a:t>we can use to assess the level or chance of having </a:t>
            </a:r>
            <a:r>
              <a:rPr lang="en-US" sz="4000" b="1" dirty="0">
                <a:solidFill>
                  <a:srgbClr val="FF0000"/>
                </a:solidFill>
              </a:rPr>
              <a:t>redundant data</a:t>
            </a:r>
          </a:p>
        </p:txBody>
      </p:sp>
    </p:spTree>
    <p:extLst>
      <p:ext uri="{BB962C8B-B14F-4D97-AF65-F5344CB8AC3E}">
        <p14:creationId xmlns:p14="http://schemas.microsoft.com/office/powerpoint/2010/main" val="17538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96C8CA-9A60-B0BE-5E24-6D1C5F9C6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A31507-CAED-A74B-C75D-891E6499A776}"/>
              </a:ext>
            </a:extLst>
          </p:cNvPr>
          <p:cNvSpPr txBox="1"/>
          <p:nvPr/>
        </p:nvSpPr>
        <p:spPr>
          <a:xfrm>
            <a:off x="1035212" y="4657608"/>
            <a:ext cx="11012666" cy="1846659"/>
          </a:xfrm>
          <a:custGeom>
            <a:avLst/>
            <a:gdLst>
              <a:gd name="connsiteX0" fmla="*/ 0 w 11012666"/>
              <a:gd name="connsiteY0" fmla="*/ 0 h 1846659"/>
              <a:gd name="connsiteX1" fmla="*/ 908545 w 11012666"/>
              <a:gd name="connsiteY1" fmla="*/ 0 h 1846659"/>
              <a:gd name="connsiteX2" fmla="*/ 1706963 w 11012666"/>
              <a:gd name="connsiteY2" fmla="*/ 0 h 1846659"/>
              <a:gd name="connsiteX3" fmla="*/ 2285128 w 11012666"/>
              <a:gd name="connsiteY3" fmla="*/ 0 h 1846659"/>
              <a:gd name="connsiteX4" fmla="*/ 3083546 w 11012666"/>
              <a:gd name="connsiteY4" fmla="*/ 0 h 1846659"/>
              <a:gd name="connsiteX5" fmla="*/ 3441458 w 11012666"/>
              <a:gd name="connsiteY5" fmla="*/ 0 h 1846659"/>
              <a:gd name="connsiteX6" fmla="*/ 3909496 w 11012666"/>
              <a:gd name="connsiteY6" fmla="*/ 0 h 1846659"/>
              <a:gd name="connsiteX7" fmla="*/ 4487661 w 11012666"/>
              <a:gd name="connsiteY7" fmla="*/ 0 h 1846659"/>
              <a:gd name="connsiteX8" fmla="*/ 5175953 w 11012666"/>
              <a:gd name="connsiteY8" fmla="*/ 0 h 1846659"/>
              <a:gd name="connsiteX9" fmla="*/ 5974371 w 11012666"/>
              <a:gd name="connsiteY9" fmla="*/ 0 h 1846659"/>
              <a:gd name="connsiteX10" fmla="*/ 6442410 w 11012666"/>
              <a:gd name="connsiteY10" fmla="*/ 0 h 1846659"/>
              <a:gd name="connsiteX11" fmla="*/ 7240828 w 11012666"/>
              <a:gd name="connsiteY11" fmla="*/ 0 h 1846659"/>
              <a:gd name="connsiteX12" fmla="*/ 7929120 w 11012666"/>
              <a:gd name="connsiteY12" fmla="*/ 0 h 1846659"/>
              <a:gd name="connsiteX13" fmla="*/ 8507284 w 11012666"/>
              <a:gd name="connsiteY13" fmla="*/ 0 h 1846659"/>
              <a:gd name="connsiteX14" fmla="*/ 9305703 w 11012666"/>
              <a:gd name="connsiteY14" fmla="*/ 0 h 1846659"/>
              <a:gd name="connsiteX15" fmla="*/ 9993994 w 11012666"/>
              <a:gd name="connsiteY15" fmla="*/ 0 h 1846659"/>
              <a:gd name="connsiteX16" fmla="*/ 11012666 w 11012666"/>
              <a:gd name="connsiteY16" fmla="*/ 0 h 1846659"/>
              <a:gd name="connsiteX17" fmla="*/ 11012666 w 11012666"/>
              <a:gd name="connsiteY17" fmla="*/ 652486 h 1846659"/>
              <a:gd name="connsiteX18" fmla="*/ 11012666 w 11012666"/>
              <a:gd name="connsiteY18" fmla="*/ 1286506 h 1846659"/>
              <a:gd name="connsiteX19" fmla="*/ 11012666 w 11012666"/>
              <a:gd name="connsiteY19" fmla="*/ 1846659 h 1846659"/>
              <a:gd name="connsiteX20" fmla="*/ 10104121 w 11012666"/>
              <a:gd name="connsiteY20" fmla="*/ 1846659 h 1846659"/>
              <a:gd name="connsiteX21" fmla="*/ 9305703 w 11012666"/>
              <a:gd name="connsiteY21" fmla="*/ 1846659 h 1846659"/>
              <a:gd name="connsiteX22" fmla="*/ 8507284 w 11012666"/>
              <a:gd name="connsiteY22" fmla="*/ 1846659 h 1846659"/>
              <a:gd name="connsiteX23" fmla="*/ 7708866 w 11012666"/>
              <a:gd name="connsiteY23" fmla="*/ 1846659 h 1846659"/>
              <a:gd name="connsiteX24" fmla="*/ 6800321 w 11012666"/>
              <a:gd name="connsiteY24" fmla="*/ 1846659 h 1846659"/>
              <a:gd name="connsiteX25" fmla="*/ 6442410 w 11012666"/>
              <a:gd name="connsiteY25" fmla="*/ 1846659 h 1846659"/>
              <a:gd name="connsiteX26" fmla="*/ 6084498 w 11012666"/>
              <a:gd name="connsiteY26" fmla="*/ 1846659 h 1846659"/>
              <a:gd name="connsiteX27" fmla="*/ 5175953 w 11012666"/>
              <a:gd name="connsiteY27" fmla="*/ 1846659 h 1846659"/>
              <a:gd name="connsiteX28" fmla="*/ 4818041 w 11012666"/>
              <a:gd name="connsiteY28" fmla="*/ 1846659 h 1846659"/>
              <a:gd name="connsiteX29" fmla="*/ 4129750 w 11012666"/>
              <a:gd name="connsiteY29" fmla="*/ 1846659 h 1846659"/>
              <a:gd name="connsiteX30" fmla="*/ 3661711 w 11012666"/>
              <a:gd name="connsiteY30" fmla="*/ 1846659 h 1846659"/>
              <a:gd name="connsiteX31" fmla="*/ 3303800 w 11012666"/>
              <a:gd name="connsiteY31" fmla="*/ 1846659 h 1846659"/>
              <a:gd name="connsiteX32" fmla="*/ 2505382 w 11012666"/>
              <a:gd name="connsiteY32" fmla="*/ 1846659 h 1846659"/>
              <a:gd name="connsiteX33" fmla="*/ 2147470 w 11012666"/>
              <a:gd name="connsiteY33" fmla="*/ 1846659 h 1846659"/>
              <a:gd name="connsiteX34" fmla="*/ 1569305 w 11012666"/>
              <a:gd name="connsiteY34" fmla="*/ 1846659 h 1846659"/>
              <a:gd name="connsiteX35" fmla="*/ 660760 w 11012666"/>
              <a:gd name="connsiteY35" fmla="*/ 1846659 h 1846659"/>
              <a:gd name="connsiteX36" fmla="*/ 0 w 11012666"/>
              <a:gd name="connsiteY36" fmla="*/ 1846659 h 1846659"/>
              <a:gd name="connsiteX37" fmla="*/ 0 w 11012666"/>
              <a:gd name="connsiteY37" fmla="*/ 1286506 h 1846659"/>
              <a:gd name="connsiteX38" fmla="*/ 0 w 11012666"/>
              <a:gd name="connsiteY38" fmla="*/ 634020 h 1846659"/>
              <a:gd name="connsiteX39" fmla="*/ 0 w 11012666"/>
              <a:gd name="connsiteY39" fmla="*/ 0 h 184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012666" h="1846659" extrusionOk="0">
                <a:moveTo>
                  <a:pt x="0" y="0"/>
                </a:moveTo>
                <a:cubicBezTo>
                  <a:pt x="203972" y="-233"/>
                  <a:pt x="611335" y="-12765"/>
                  <a:pt x="908545" y="0"/>
                </a:cubicBezTo>
                <a:cubicBezTo>
                  <a:pt x="1205756" y="12765"/>
                  <a:pt x="1377154" y="-30855"/>
                  <a:pt x="1706963" y="0"/>
                </a:cubicBezTo>
                <a:cubicBezTo>
                  <a:pt x="2036772" y="30855"/>
                  <a:pt x="2118002" y="-27926"/>
                  <a:pt x="2285128" y="0"/>
                </a:cubicBezTo>
                <a:cubicBezTo>
                  <a:pt x="2452255" y="27926"/>
                  <a:pt x="2737055" y="37022"/>
                  <a:pt x="3083546" y="0"/>
                </a:cubicBezTo>
                <a:cubicBezTo>
                  <a:pt x="3430037" y="-37022"/>
                  <a:pt x="3333106" y="2120"/>
                  <a:pt x="3441458" y="0"/>
                </a:cubicBezTo>
                <a:cubicBezTo>
                  <a:pt x="3549810" y="-2120"/>
                  <a:pt x="3760184" y="12180"/>
                  <a:pt x="3909496" y="0"/>
                </a:cubicBezTo>
                <a:cubicBezTo>
                  <a:pt x="4058808" y="-12180"/>
                  <a:pt x="4346206" y="14549"/>
                  <a:pt x="4487661" y="0"/>
                </a:cubicBezTo>
                <a:cubicBezTo>
                  <a:pt x="4629117" y="-14549"/>
                  <a:pt x="4854200" y="32906"/>
                  <a:pt x="5175953" y="0"/>
                </a:cubicBezTo>
                <a:cubicBezTo>
                  <a:pt x="5497706" y="-32906"/>
                  <a:pt x="5740095" y="-1751"/>
                  <a:pt x="5974371" y="0"/>
                </a:cubicBezTo>
                <a:cubicBezTo>
                  <a:pt x="6208647" y="1751"/>
                  <a:pt x="6215859" y="-10581"/>
                  <a:pt x="6442410" y="0"/>
                </a:cubicBezTo>
                <a:cubicBezTo>
                  <a:pt x="6668961" y="10581"/>
                  <a:pt x="7076902" y="-11119"/>
                  <a:pt x="7240828" y="0"/>
                </a:cubicBezTo>
                <a:cubicBezTo>
                  <a:pt x="7404754" y="11119"/>
                  <a:pt x="7644457" y="16683"/>
                  <a:pt x="7929120" y="0"/>
                </a:cubicBezTo>
                <a:cubicBezTo>
                  <a:pt x="8213783" y="-16683"/>
                  <a:pt x="8258330" y="8240"/>
                  <a:pt x="8507284" y="0"/>
                </a:cubicBezTo>
                <a:cubicBezTo>
                  <a:pt x="8756238" y="-8240"/>
                  <a:pt x="9030680" y="3754"/>
                  <a:pt x="9305703" y="0"/>
                </a:cubicBezTo>
                <a:cubicBezTo>
                  <a:pt x="9580726" y="-3754"/>
                  <a:pt x="9754360" y="1958"/>
                  <a:pt x="9993994" y="0"/>
                </a:cubicBezTo>
                <a:cubicBezTo>
                  <a:pt x="10233628" y="-1958"/>
                  <a:pt x="10629331" y="-14859"/>
                  <a:pt x="11012666" y="0"/>
                </a:cubicBezTo>
                <a:cubicBezTo>
                  <a:pt x="11034217" y="220819"/>
                  <a:pt x="11015789" y="358626"/>
                  <a:pt x="11012666" y="652486"/>
                </a:cubicBezTo>
                <a:cubicBezTo>
                  <a:pt x="11009543" y="946346"/>
                  <a:pt x="11017031" y="1101526"/>
                  <a:pt x="11012666" y="1286506"/>
                </a:cubicBezTo>
                <a:cubicBezTo>
                  <a:pt x="11008301" y="1471486"/>
                  <a:pt x="10997810" y="1585010"/>
                  <a:pt x="11012666" y="1846659"/>
                </a:cubicBezTo>
                <a:cubicBezTo>
                  <a:pt x="10706994" y="1887703"/>
                  <a:pt x="10450609" y="1833977"/>
                  <a:pt x="10104121" y="1846659"/>
                </a:cubicBezTo>
                <a:cubicBezTo>
                  <a:pt x="9757634" y="1859341"/>
                  <a:pt x="9625385" y="1875972"/>
                  <a:pt x="9305703" y="1846659"/>
                </a:cubicBezTo>
                <a:cubicBezTo>
                  <a:pt x="8986021" y="1817346"/>
                  <a:pt x="8870734" y="1851396"/>
                  <a:pt x="8507284" y="1846659"/>
                </a:cubicBezTo>
                <a:cubicBezTo>
                  <a:pt x="8143834" y="1841922"/>
                  <a:pt x="8035583" y="1874610"/>
                  <a:pt x="7708866" y="1846659"/>
                </a:cubicBezTo>
                <a:cubicBezTo>
                  <a:pt x="7382149" y="1818708"/>
                  <a:pt x="7222843" y="1872550"/>
                  <a:pt x="6800321" y="1846659"/>
                </a:cubicBezTo>
                <a:cubicBezTo>
                  <a:pt x="6377799" y="1820768"/>
                  <a:pt x="6554774" y="1843507"/>
                  <a:pt x="6442410" y="1846659"/>
                </a:cubicBezTo>
                <a:cubicBezTo>
                  <a:pt x="6330046" y="1849811"/>
                  <a:pt x="6250090" y="1861049"/>
                  <a:pt x="6084498" y="1846659"/>
                </a:cubicBezTo>
                <a:cubicBezTo>
                  <a:pt x="5918906" y="1832269"/>
                  <a:pt x="5385305" y="1854283"/>
                  <a:pt x="5175953" y="1846659"/>
                </a:cubicBezTo>
                <a:cubicBezTo>
                  <a:pt x="4966601" y="1839035"/>
                  <a:pt x="4985289" y="1850938"/>
                  <a:pt x="4818041" y="1846659"/>
                </a:cubicBezTo>
                <a:cubicBezTo>
                  <a:pt x="4650793" y="1842380"/>
                  <a:pt x="4348652" y="1827926"/>
                  <a:pt x="4129750" y="1846659"/>
                </a:cubicBezTo>
                <a:cubicBezTo>
                  <a:pt x="3910848" y="1865392"/>
                  <a:pt x="3853786" y="1857630"/>
                  <a:pt x="3661711" y="1846659"/>
                </a:cubicBezTo>
                <a:cubicBezTo>
                  <a:pt x="3469636" y="1835688"/>
                  <a:pt x="3387495" y="1848160"/>
                  <a:pt x="3303800" y="1846659"/>
                </a:cubicBezTo>
                <a:cubicBezTo>
                  <a:pt x="3220105" y="1845158"/>
                  <a:pt x="2756096" y="1829021"/>
                  <a:pt x="2505382" y="1846659"/>
                </a:cubicBezTo>
                <a:cubicBezTo>
                  <a:pt x="2254668" y="1864297"/>
                  <a:pt x="2240167" y="1852629"/>
                  <a:pt x="2147470" y="1846659"/>
                </a:cubicBezTo>
                <a:cubicBezTo>
                  <a:pt x="2054773" y="1840689"/>
                  <a:pt x="1830909" y="1852816"/>
                  <a:pt x="1569305" y="1846659"/>
                </a:cubicBezTo>
                <a:cubicBezTo>
                  <a:pt x="1307702" y="1840502"/>
                  <a:pt x="946947" y="1805949"/>
                  <a:pt x="660760" y="1846659"/>
                </a:cubicBezTo>
                <a:cubicBezTo>
                  <a:pt x="374573" y="1887369"/>
                  <a:pt x="299663" y="1866699"/>
                  <a:pt x="0" y="1846659"/>
                </a:cubicBezTo>
                <a:cubicBezTo>
                  <a:pt x="2513" y="1611483"/>
                  <a:pt x="10996" y="1420787"/>
                  <a:pt x="0" y="1286506"/>
                </a:cubicBezTo>
                <a:cubicBezTo>
                  <a:pt x="-10996" y="1152225"/>
                  <a:pt x="13584" y="929042"/>
                  <a:pt x="0" y="634020"/>
                </a:cubicBezTo>
                <a:cubicBezTo>
                  <a:pt x="-13584" y="338998"/>
                  <a:pt x="-18055" y="161048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7768801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800" dirty="0"/>
              <a:t>Think of normal forms to car safety assessments. Imagine an evaluator doing basic safety assessments to a car.</a:t>
            </a:r>
            <a:endParaRPr lang="en-US" sz="3800" b="1" dirty="0">
              <a:solidFill>
                <a:srgbClr val="FF0000"/>
              </a:solidFill>
            </a:endParaRPr>
          </a:p>
        </p:txBody>
      </p:sp>
      <p:pic>
        <p:nvPicPr>
          <p:cNvPr id="8" name="Picture 7" descr="A cartoon of a nurse writing on a clipboard&#10;&#10;Description automatically generated">
            <a:extLst>
              <a:ext uri="{FF2B5EF4-FFF2-40B4-BE49-F238E27FC236}">
                <a16:creationId xmlns:a16="http://schemas.microsoft.com/office/drawing/2014/main" id="{05F2C7CC-2C59-1541-ECE3-A1D05A0C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02" y="1505939"/>
            <a:ext cx="1003300" cy="2019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3E7D66-AFF4-38F1-E4C8-D640EFB9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234" y="1725239"/>
            <a:ext cx="445340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35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000B3C-99F8-6DD3-BAD2-806BC5A4C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nurse writing on a clipboard&#10;&#10;Description automatically generated">
            <a:extLst>
              <a:ext uri="{FF2B5EF4-FFF2-40B4-BE49-F238E27FC236}">
                <a16:creationId xmlns:a16="http://schemas.microsoft.com/office/drawing/2014/main" id="{DA7CBF84-64C6-6DBE-9AF5-42BE0194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02" y="1505939"/>
            <a:ext cx="1003300" cy="201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F76D1-6477-55DB-2EB0-3193053E2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234" y="1725239"/>
            <a:ext cx="4453407" cy="18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875E9E-A8A2-1787-43DB-7397EE1716D0}"/>
              </a:ext>
            </a:extLst>
          </p:cNvPr>
          <p:cNvSpPr txBox="1"/>
          <p:nvPr/>
        </p:nvSpPr>
        <p:spPr>
          <a:xfrm>
            <a:off x="830113" y="4597787"/>
            <a:ext cx="11012666" cy="1846659"/>
          </a:xfrm>
          <a:custGeom>
            <a:avLst/>
            <a:gdLst>
              <a:gd name="connsiteX0" fmla="*/ 0 w 11012666"/>
              <a:gd name="connsiteY0" fmla="*/ 0 h 1846659"/>
              <a:gd name="connsiteX1" fmla="*/ 908545 w 11012666"/>
              <a:gd name="connsiteY1" fmla="*/ 0 h 1846659"/>
              <a:gd name="connsiteX2" fmla="*/ 1706963 w 11012666"/>
              <a:gd name="connsiteY2" fmla="*/ 0 h 1846659"/>
              <a:gd name="connsiteX3" fmla="*/ 2285128 w 11012666"/>
              <a:gd name="connsiteY3" fmla="*/ 0 h 1846659"/>
              <a:gd name="connsiteX4" fmla="*/ 3083546 w 11012666"/>
              <a:gd name="connsiteY4" fmla="*/ 0 h 1846659"/>
              <a:gd name="connsiteX5" fmla="*/ 3441458 w 11012666"/>
              <a:gd name="connsiteY5" fmla="*/ 0 h 1846659"/>
              <a:gd name="connsiteX6" fmla="*/ 3909496 w 11012666"/>
              <a:gd name="connsiteY6" fmla="*/ 0 h 1846659"/>
              <a:gd name="connsiteX7" fmla="*/ 4487661 w 11012666"/>
              <a:gd name="connsiteY7" fmla="*/ 0 h 1846659"/>
              <a:gd name="connsiteX8" fmla="*/ 5175953 w 11012666"/>
              <a:gd name="connsiteY8" fmla="*/ 0 h 1846659"/>
              <a:gd name="connsiteX9" fmla="*/ 5974371 w 11012666"/>
              <a:gd name="connsiteY9" fmla="*/ 0 h 1846659"/>
              <a:gd name="connsiteX10" fmla="*/ 6442410 w 11012666"/>
              <a:gd name="connsiteY10" fmla="*/ 0 h 1846659"/>
              <a:gd name="connsiteX11" fmla="*/ 7240828 w 11012666"/>
              <a:gd name="connsiteY11" fmla="*/ 0 h 1846659"/>
              <a:gd name="connsiteX12" fmla="*/ 7929120 w 11012666"/>
              <a:gd name="connsiteY12" fmla="*/ 0 h 1846659"/>
              <a:gd name="connsiteX13" fmla="*/ 8507284 w 11012666"/>
              <a:gd name="connsiteY13" fmla="*/ 0 h 1846659"/>
              <a:gd name="connsiteX14" fmla="*/ 9305703 w 11012666"/>
              <a:gd name="connsiteY14" fmla="*/ 0 h 1846659"/>
              <a:gd name="connsiteX15" fmla="*/ 9993994 w 11012666"/>
              <a:gd name="connsiteY15" fmla="*/ 0 h 1846659"/>
              <a:gd name="connsiteX16" fmla="*/ 11012666 w 11012666"/>
              <a:gd name="connsiteY16" fmla="*/ 0 h 1846659"/>
              <a:gd name="connsiteX17" fmla="*/ 11012666 w 11012666"/>
              <a:gd name="connsiteY17" fmla="*/ 652486 h 1846659"/>
              <a:gd name="connsiteX18" fmla="*/ 11012666 w 11012666"/>
              <a:gd name="connsiteY18" fmla="*/ 1286506 h 1846659"/>
              <a:gd name="connsiteX19" fmla="*/ 11012666 w 11012666"/>
              <a:gd name="connsiteY19" fmla="*/ 1846659 h 1846659"/>
              <a:gd name="connsiteX20" fmla="*/ 10104121 w 11012666"/>
              <a:gd name="connsiteY20" fmla="*/ 1846659 h 1846659"/>
              <a:gd name="connsiteX21" fmla="*/ 9305703 w 11012666"/>
              <a:gd name="connsiteY21" fmla="*/ 1846659 h 1846659"/>
              <a:gd name="connsiteX22" fmla="*/ 8507284 w 11012666"/>
              <a:gd name="connsiteY22" fmla="*/ 1846659 h 1846659"/>
              <a:gd name="connsiteX23" fmla="*/ 7708866 w 11012666"/>
              <a:gd name="connsiteY23" fmla="*/ 1846659 h 1846659"/>
              <a:gd name="connsiteX24" fmla="*/ 6800321 w 11012666"/>
              <a:gd name="connsiteY24" fmla="*/ 1846659 h 1846659"/>
              <a:gd name="connsiteX25" fmla="*/ 6442410 w 11012666"/>
              <a:gd name="connsiteY25" fmla="*/ 1846659 h 1846659"/>
              <a:gd name="connsiteX26" fmla="*/ 6084498 w 11012666"/>
              <a:gd name="connsiteY26" fmla="*/ 1846659 h 1846659"/>
              <a:gd name="connsiteX27" fmla="*/ 5175953 w 11012666"/>
              <a:gd name="connsiteY27" fmla="*/ 1846659 h 1846659"/>
              <a:gd name="connsiteX28" fmla="*/ 4818041 w 11012666"/>
              <a:gd name="connsiteY28" fmla="*/ 1846659 h 1846659"/>
              <a:gd name="connsiteX29" fmla="*/ 4129750 w 11012666"/>
              <a:gd name="connsiteY29" fmla="*/ 1846659 h 1846659"/>
              <a:gd name="connsiteX30" fmla="*/ 3661711 w 11012666"/>
              <a:gd name="connsiteY30" fmla="*/ 1846659 h 1846659"/>
              <a:gd name="connsiteX31" fmla="*/ 3303800 w 11012666"/>
              <a:gd name="connsiteY31" fmla="*/ 1846659 h 1846659"/>
              <a:gd name="connsiteX32" fmla="*/ 2505382 w 11012666"/>
              <a:gd name="connsiteY32" fmla="*/ 1846659 h 1846659"/>
              <a:gd name="connsiteX33" fmla="*/ 2147470 w 11012666"/>
              <a:gd name="connsiteY33" fmla="*/ 1846659 h 1846659"/>
              <a:gd name="connsiteX34" fmla="*/ 1569305 w 11012666"/>
              <a:gd name="connsiteY34" fmla="*/ 1846659 h 1846659"/>
              <a:gd name="connsiteX35" fmla="*/ 660760 w 11012666"/>
              <a:gd name="connsiteY35" fmla="*/ 1846659 h 1846659"/>
              <a:gd name="connsiteX36" fmla="*/ 0 w 11012666"/>
              <a:gd name="connsiteY36" fmla="*/ 1846659 h 1846659"/>
              <a:gd name="connsiteX37" fmla="*/ 0 w 11012666"/>
              <a:gd name="connsiteY37" fmla="*/ 1286506 h 1846659"/>
              <a:gd name="connsiteX38" fmla="*/ 0 w 11012666"/>
              <a:gd name="connsiteY38" fmla="*/ 634020 h 1846659"/>
              <a:gd name="connsiteX39" fmla="*/ 0 w 11012666"/>
              <a:gd name="connsiteY39" fmla="*/ 0 h 184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012666" h="1846659" extrusionOk="0">
                <a:moveTo>
                  <a:pt x="0" y="0"/>
                </a:moveTo>
                <a:cubicBezTo>
                  <a:pt x="203972" y="-233"/>
                  <a:pt x="611335" y="-12765"/>
                  <a:pt x="908545" y="0"/>
                </a:cubicBezTo>
                <a:cubicBezTo>
                  <a:pt x="1205756" y="12765"/>
                  <a:pt x="1377154" y="-30855"/>
                  <a:pt x="1706963" y="0"/>
                </a:cubicBezTo>
                <a:cubicBezTo>
                  <a:pt x="2036772" y="30855"/>
                  <a:pt x="2118002" y="-27926"/>
                  <a:pt x="2285128" y="0"/>
                </a:cubicBezTo>
                <a:cubicBezTo>
                  <a:pt x="2452255" y="27926"/>
                  <a:pt x="2737055" y="37022"/>
                  <a:pt x="3083546" y="0"/>
                </a:cubicBezTo>
                <a:cubicBezTo>
                  <a:pt x="3430037" y="-37022"/>
                  <a:pt x="3333106" y="2120"/>
                  <a:pt x="3441458" y="0"/>
                </a:cubicBezTo>
                <a:cubicBezTo>
                  <a:pt x="3549810" y="-2120"/>
                  <a:pt x="3760184" y="12180"/>
                  <a:pt x="3909496" y="0"/>
                </a:cubicBezTo>
                <a:cubicBezTo>
                  <a:pt x="4058808" y="-12180"/>
                  <a:pt x="4346206" y="14549"/>
                  <a:pt x="4487661" y="0"/>
                </a:cubicBezTo>
                <a:cubicBezTo>
                  <a:pt x="4629117" y="-14549"/>
                  <a:pt x="4854200" y="32906"/>
                  <a:pt x="5175953" y="0"/>
                </a:cubicBezTo>
                <a:cubicBezTo>
                  <a:pt x="5497706" y="-32906"/>
                  <a:pt x="5740095" y="-1751"/>
                  <a:pt x="5974371" y="0"/>
                </a:cubicBezTo>
                <a:cubicBezTo>
                  <a:pt x="6208647" y="1751"/>
                  <a:pt x="6215859" y="-10581"/>
                  <a:pt x="6442410" y="0"/>
                </a:cubicBezTo>
                <a:cubicBezTo>
                  <a:pt x="6668961" y="10581"/>
                  <a:pt x="7076902" y="-11119"/>
                  <a:pt x="7240828" y="0"/>
                </a:cubicBezTo>
                <a:cubicBezTo>
                  <a:pt x="7404754" y="11119"/>
                  <a:pt x="7644457" y="16683"/>
                  <a:pt x="7929120" y="0"/>
                </a:cubicBezTo>
                <a:cubicBezTo>
                  <a:pt x="8213783" y="-16683"/>
                  <a:pt x="8258330" y="8240"/>
                  <a:pt x="8507284" y="0"/>
                </a:cubicBezTo>
                <a:cubicBezTo>
                  <a:pt x="8756238" y="-8240"/>
                  <a:pt x="9030680" y="3754"/>
                  <a:pt x="9305703" y="0"/>
                </a:cubicBezTo>
                <a:cubicBezTo>
                  <a:pt x="9580726" y="-3754"/>
                  <a:pt x="9754360" y="1958"/>
                  <a:pt x="9993994" y="0"/>
                </a:cubicBezTo>
                <a:cubicBezTo>
                  <a:pt x="10233628" y="-1958"/>
                  <a:pt x="10629331" y="-14859"/>
                  <a:pt x="11012666" y="0"/>
                </a:cubicBezTo>
                <a:cubicBezTo>
                  <a:pt x="11034217" y="220819"/>
                  <a:pt x="11015789" y="358626"/>
                  <a:pt x="11012666" y="652486"/>
                </a:cubicBezTo>
                <a:cubicBezTo>
                  <a:pt x="11009543" y="946346"/>
                  <a:pt x="11017031" y="1101526"/>
                  <a:pt x="11012666" y="1286506"/>
                </a:cubicBezTo>
                <a:cubicBezTo>
                  <a:pt x="11008301" y="1471486"/>
                  <a:pt x="10997810" y="1585010"/>
                  <a:pt x="11012666" y="1846659"/>
                </a:cubicBezTo>
                <a:cubicBezTo>
                  <a:pt x="10706994" y="1887703"/>
                  <a:pt x="10450609" y="1833977"/>
                  <a:pt x="10104121" y="1846659"/>
                </a:cubicBezTo>
                <a:cubicBezTo>
                  <a:pt x="9757634" y="1859341"/>
                  <a:pt x="9625385" y="1875972"/>
                  <a:pt x="9305703" y="1846659"/>
                </a:cubicBezTo>
                <a:cubicBezTo>
                  <a:pt x="8986021" y="1817346"/>
                  <a:pt x="8870734" y="1851396"/>
                  <a:pt x="8507284" y="1846659"/>
                </a:cubicBezTo>
                <a:cubicBezTo>
                  <a:pt x="8143834" y="1841922"/>
                  <a:pt x="8035583" y="1874610"/>
                  <a:pt x="7708866" y="1846659"/>
                </a:cubicBezTo>
                <a:cubicBezTo>
                  <a:pt x="7382149" y="1818708"/>
                  <a:pt x="7222843" y="1872550"/>
                  <a:pt x="6800321" y="1846659"/>
                </a:cubicBezTo>
                <a:cubicBezTo>
                  <a:pt x="6377799" y="1820768"/>
                  <a:pt x="6554774" y="1843507"/>
                  <a:pt x="6442410" y="1846659"/>
                </a:cubicBezTo>
                <a:cubicBezTo>
                  <a:pt x="6330046" y="1849811"/>
                  <a:pt x="6250090" y="1861049"/>
                  <a:pt x="6084498" y="1846659"/>
                </a:cubicBezTo>
                <a:cubicBezTo>
                  <a:pt x="5918906" y="1832269"/>
                  <a:pt x="5385305" y="1854283"/>
                  <a:pt x="5175953" y="1846659"/>
                </a:cubicBezTo>
                <a:cubicBezTo>
                  <a:pt x="4966601" y="1839035"/>
                  <a:pt x="4985289" y="1850938"/>
                  <a:pt x="4818041" y="1846659"/>
                </a:cubicBezTo>
                <a:cubicBezTo>
                  <a:pt x="4650793" y="1842380"/>
                  <a:pt x="4348652" y="1827926"/>
                  <a:pt x="4129750" y="1846659"/>
                </a:cubicBezTo>
                <a:cubicBezTo>
                  <a:pt x="3910848" y="1865392"/>
                  <a:pt x="3853786" y="1857630"/>
                  <a:pt x="3661711" y="1846659"/>
                </a:cubicBezTo>
                <a:cubicBezTo>
                  <a:pt x="3469636" y="1835688"/>
                  <a:pt x="3387495" y="1848160"/>
                  <a:pt x="3303800" y="1846659"/>
                </a:cubicBezTo>
                <a:cubicBezTo>
                  <a:pt x="3220105" y="1845158"/>
                  <a:pt x="2756096" y="1829021"/>
                  <a:pt x="2505382" y="1846659"/>
                </a:cubicBezTo>
                <a:cubicBezTo>
                  <a:pt x="2254668" y="1864297"/>
                  <a:pt x="2240167" y="1852629"/>
                  <a:pt x="2147470" y="1846659"/>
                </a:cubicBezTo>
                <a:cubicBezTo>
                  <a:pt x="2054773" y="1840689"/>
                  <a:pt x="1830909" y="1852816"/>
                  <a:pt x="1569305" y="1846659"/>
                </a:cubicBezTo>
                <a:cubicBezTo>
                  <a:pt x="1307702" y="1840502"/>
                  <a:pt x="946947" y="1805949"/>
                  <a:pt x="660760" y="1846659"/>
                </a:cubicBezTo>
                <a:cubicBezTo>
                  <a:pt x="374573" y="1887369"/>
                  <a:pt x="299663" y="1866699"/>
                  <a:pt x="0" y="1846659"/>
                </a:cubicBezTo>
                <a:cubicBezTo>
                  <a:pt x="2513" y="1611483"/>
                  <a:pt x="10996" y="1420787"/>
                  <a:pt x="0" y="1286506"/>
                </a:cubicBezTo>
                <a:cubicBezTo>
                  <a:pt x="-10996" y="1152225"/>
                  <a:pt x="13584" y="929042"/>
                  <a:pt x="0" y="634020"/>
                </a:cubicBezTo>
                <a:cubicBezTo>
                  <a:pt x="-13584" y="338998"/>
                  <a:pt x="-18055" y="161048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7768801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800" dirty="0"/>
              <a:t>Let us say this car passed the basic assessment and achieved a </a:t>
            </a:r>
            <a:r>
              <a:rPr lang="en-US" sz="3800" b="1" dirty="0"/>
              <a:t>1 star </a:t>
            </a:r>
            <a:r>
              <a:rPr lang="en-US" sz="3800" dirty="0"/>
              <a:t>safety level because it had airbags and seatbelts.</a:t>
            </a:r>
            <a:endParaRPr lang="en-US" sz="3800" b="1" dirty="0">
              <a:solidFill>
                <a:srgbClr val="FF0000"/>
              </a:solidFill>
            </a:endParaRPr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79CDBC9B-9A51-C835-C9B7-1F6E3E879F9A}"/>
              </a:ext>
            </a:extLst>
          </p:cNvPr>
          <p:cNvSpPr/>
          <p:nvPr/>
        </p:nvSpPr>
        <p:spPr>
          <a:xfrm>
            <a:off x="5041234" y="3683387"/>
            <a:ext cx="914400" cy="9144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78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4CA243-D082-A0D0-4EC5-66E945DA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nurse writing on a clipboard&#10;&#10;Description automatically generated">
            <a:extLst>
              <a:ext uri="{FF2B5EF4-FFF2-40B4-BE49-F238E27FC236}">
                <a16:creationId xmlns:a16="http://schemas.microsoft.com/office/drawing/2014/main" id="{1F68299F-5746-F526-581E-3DE7C363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02" y="1505939"/>
            <a:ext cx="1003300" cy="201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43A0DE-DE46-07F2-DBCE-468A31A41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234" y="1725239"/>
            <a:ext cx="4453407" cy="18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207B3F-8EBD-BAC9-0CEA-D1A0A1063C7F}"/>
              </a:ext>
            </a:extLst>
          </p:cNvPr>
          <p:cNvSpPr txBox="1"/>
          <p:nvPr/>
        </p:nvSpPr>
        <p:spPr>
          <a:xfrm>
            <a:off x="830113" y="4597787"/>
            <a:ext cx="11012666" cy="1261884"/>
          </a:xfrm>
          <a:custGeom>
            <a:avLst/>
            <a:gdLst>
              <a:gd name="connsiteX0" fmla="*/ 0 w 11012666"/>
              <a:gd name="connsiteY0" fmla="*/ 0 h 1261884"/>
              <a:gd name="connsiteX1" fmla="*/ 908545 w 11012666"/>
              <a:gd name="connsiteY1" fmla="*/ 0 h 1261884"/>
              <a:gd name="connsiteX2" fmla="*/ 1706963 w 11012666"/>
              <a:gd name="connsiteY2" fmla="*/ 0 h 1261884"/>
              <a:gd name="connsiteX3" fmla="*/ 2285128 w 11012666"/>
              <a:gd name="connsiteY3" fmla="*/ 0 h 1261884"/>
              <a:gd name="connsiteX4" fmla="*/ 3083546 w 11012666"/>
              <a:gd name="connsiteY4" fmla="*/ 0 h 1261884"/>
              <a:gd name="connsiteX5" fmla="*/ 3441458 w 11012666"/>
              <a:gd name="connsiteY5" fmla="*/ 0 h 1261884"/>
              <a:gd name="connsiteX6" fmla="*/ 3909496 w 11012666"/>
              <a:gd name="connsiteY6" fmla="*/ 0 h 1261884"/>
              <a:gd name="connsiteX7" fmla="*/ 4487661 w 11012666"/>
              <a:gd name="connsiteY7" fmla="*/ 0 h 1261884"/>
              <a:gd name="connsiteX8" fmla="*/ 5175953 w 11012666"/>
              <a:gd name="connsiteY8" fmla="*/ 0 h 1261884"/>
              <a:gd name="connsiteX9" fmla="*/ 5974371 w 11012666"/>
              <a:gd name="connsiteY9" fmla="*/ 0 h 1261884"/>
              <a:gd name="connsiteX10" fmla="*/ 6442410 w 11012666"/>
              <a:gd name="connsiteY10" fmla="*/ 0 h 1261884"/>
              <a:gd name="connsiteX11" fmla="*/ 7240828 w 11012666"/>
              <a:gd name="connsiteY11" fmla="*/ 0 h 1261884"/>
              <a:gd name="connsiteX12" fmla="*/ 7929120 w 11012666"/>
              <a:gd name="connsiteY12" fmla="*/ 0 h 1261884"/>
              <a:gd name="connsiteX13" fmla="*/ 8507284 w 11012666"/>
              <a:gd name="connsiteY13" fmla="*/ 0 h 1261884"/>
              <a:gd name="connsiteX14" fmla="*/ 9305703 w 11012666"/>
              <a:gd name="connsiteY14" fmla="*/ 0 h 1261884"/>
              <a:gd name="connsiteX15" fmla="*/ 9993994 w 11012666"/>
              <a:gd name="connsiteY15" fmla="*/ 0 h 1261884"/>
              <a:gd name="connsiteX16" fmla="*/ 11012666 w 11012666"/>
              <a:gd name="connsiteY16" fmla="*/ 0 h 1261884"/>
              <a:gd name="connsiteX17" fmla="*/ 11012666 w 11012666"/>
              <a:gd name="connsiteY17" fmla="*/ 656180 h 1261884"/>
              <a:gd name="connsiteX18" fmla="*/ 11012666 w 11012666"/>
              <a:gd name="connsiteY18" fmla="*/ 1261884 h 1261884"/>
              <a:gd name="connsiteX19" fmla="*/ 10104121 w 11012666"/>
              <a:gd name="connsiteY19" fmla="*/ 1261884 h 1261884"/>
              <a:gd name="connsiteX20" fmla="*/ 9415829 w 11012666"/>
              <a:gd name="connsiteY20" fmla="*/ 1261884 h 1261884"/>
              <a:gd name="connsiteX21" fmla="*/ 8617411 w 11012666"/>
              <a:gd name="connsiteY21" fmla="*/ 1261884 h 1261884"/>
              <a:gd name="connsiteX22" fmla="*/ 7818993 w 11012666"/>
              <a:gd name="connsiteY22" fmla="*/ 1261884 h 1261884"/>
              <a:gd name="connsiteX23" fmla="*/ 7020575 w 11012666"/>
              <a:gd name="connsiteY23" fmla="*/ 1261884 h 1261884"/>
              <a:gd name="connsiteX24" fmla="*/ 6112030 w 11012666"/>
              <a:gd name="connsiteY24" fmla="*/ 1261884 h 1261884"/>
              <a:gd name="connsiteX25" fmla="*/ 5754118 w 11012666"/>
              <a:gd name="connsiteY25" fmla="*/ 1261884 h 1261884"/>
              <a:gd name="connsiteX26" fmla="*/ 5396206 w 11012666"/>
              <a:gd name="connsiteY26" fmla="*/ 1261884 h 1261884"/>
              <a:gd name="connsiteX27" fmla="*/ 4487661 w 11012666"/>
              <a:gd name="connsiteY27" fmla="*/ 1261884 h 1261884"/>
              <a:gd name="connsiteX28" fmla="*/ 4129750 w 11012666"/>
              <a:gd name="connsiteY28" fmla="*/ 1261884 h 1261884"/>
              <a:gd name="connsiteX29" fmla="*/ 3441458 w 11012666"/>
              <a:gd name="connsiteY29" fmla="*/ 1261884 h 1261884"/>
              <a:gd name="connsiteX30" fmla="*/ 2973420 w 11012666"/>
              <a:gd name="connsiteY30" fmla="*/ 1261884 h 1261884"/>
              <a:gd name="connsiteX31" fmla="*/ 2615508 w 11012666"/>
              <a:gd name="connsiteY31" fmla="*/ 1261884 h 1261884"/>
              <a:gd name="connsiteX32" fmla="*/ 1817090 w 11012666"/>
              <a:gd name="connsiteY32" fmla="*/ 1261884 h 1261884"/>
              <a:gd name="connsiteX33" fmla="*/ 1459178 w 11012666"/>
              <a:gd name="connsiteY33" fmla="*/ 1261884 h 1261884"/>
              <a:gd name="connsiteX34" fmla="*/ 881013 w 11012666"/>
              <a:gd name="connsiteY34" fmla="*/ 1261884 h 1261884"/>
              <a:gd name="connsiteX35" fmla="*/ 0 w 11012666"/>
              <a:gd name="connsiteY35" fmla="*/ 1261884 h 1261884"/>
              <a:gd name="connsiteX36" fmla="*/ 0 w 11012666"/>
              <a:gd name="connsiteY36" fmla="*/ 643561 h 1261884"/>
              <a:gd name="connsiteX37" fmla="*/ 0 w 11012666"/>
              <a:gd name="connsiteY37" fmla="*/ 0 h 12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012666" h="1261884" extrusionOk="0">
                <a:moveTo>
                  <a:pt x="0" y="0"/>
                </a:moveTo>
                <a:cubicBezTo>
                  <a:pt x="203972" y="-233"/>
                  <a:pt x="611335" y="-12765"/>
                  <a:pt x="908545" y="0"/>
                </a:cubicBezTo>
                <a:cubicBezTo>
                  <a:pt x="1205756" y="12765"/>
                  <a:pt x="1377154" y="-30855"/>
                  <a:pt x="1706963" y="0"/>
                </a:cubicBezTo>
                <a:cubicBezTo>
                  <a:pt x="2036772" y="30855"/>
                  <a:pt x="2118002" y="-27926"/>
                  <a:pt x="2285128" y="0"/>
                </a:cubicBezTo>
                <a:cubicBezTo>
                  <a:pt x="2452255" y="27926"/>
                  <a:pt x="2737055" y="37022"/>
                  <a:pt x="3083546" y="0"/>
                </a:cubicBezTo>
                <a:cubicBezTo>
                  <a:pt x="3430037" y="-37022"/>
                  <a:pt x="3333106" y="2120"/>
                  <a:pt x="3441458" y="0"/>
                </a:cubicBezTo>
                <a:cubicBezTo>
                  <a:pt x="3549810" y="-2120"/>
                  <a:pt x="3760184" y="12180"/>
                  <a:pt x="3909496" y="0"/>
                </a:cubicBezTo>
                <a:cubicBezTo>
                  <a:pt x="4058808" y="-12180"/>
                  <a:pt x="4346206" y="14549"/>
                  <a:pt x="4487661" y="0"/>
                </a:cubicBezTo>
                <a:cubicBezTo>
                  <a:pt x="4629117" y="-14549"/>
                  <a:pt x="4854200" y="32906"/>
                  <a:pt x="5175953" y="0"/>
                </a:cubicBezTo>
                <a:cubicBezTo>
                  <a:pt x="5497706" y="-32906"/>
                  <a:pt x="5740095" y="-1751"/>
                  <a:pt x="5974371" y="0"/>
                </a:cubicBezTo>
                <a:cubicBezTo>
                  <a:pt x="6208647" y="1751"/>
                  <a:pt x="6215859" y="-10581"/>
                  <a:pt x="6442410" y="0"/>
                </a:cubicBezTo>
                <a:cubicBezTo>
                  <a:pt x="6668961" y="10581"/>
                  <a:pt x="7076902" y="-11119"/>
                  <a:pt x="7240828" y="0"/>
                </a:cubicBezTo>
                <a:cubicBezTo>
                  <a:pt x="7404754" y="11119"/>
                  <a:pt x="7644457" y="16683"/>
                  <a:pt x="7929120" y="0"/>
                </a:cubicBezTo>
                <a:cubicBezTo>
                  <a:pt x="8213783" y="-16683"/>
                  <a:pt x="8258330" y="8240"/>
                  <a:pt x="8507284" y="0"/>
                </a:cubicBezTo>
                <a:cubicBezTo>
                  <a:pt x="8756238" y="-8240"/>
                  <a:pt x="9030680" y="3754"/>
                  <a:pt x="9305703" y="0"/>
                </a:cubicBezTo>
                <a:cubicBezTo>
                  <a:pt x="9580726" y="-3754"/>
                  <a:pt x="9754360" y="1958"/>
                  <a:pt x="9993994" y="0"/>
                </a:cubicBezTo>
                <a:cubicBezTo>
                  <a:pt x="10233628" y="-1958"/>
                  <a:pt x="10629331" y="-14859"/>
                  <a:pt x="11012666" y="0"/>
                </a:cubicBezTo>
                <a:cubicBezTo>
                  <a:pt x="11023953" y="303423"/>
                  <a:pt x="11041634" y="497607"/>
                  <a:pt x="11012666" y="656180"/>
                </a:cubicBezTo>
                <a:cubicBezTo>
                  <a:pt x="10983698" y="814753"/>
                  <a:pt x="11006614" y="1117090"/>
                  <a:pt x="11012666" y="1261884"/>
                </a:cubicBezTo>
                <a:cubicBezTo>
                  <a:pt x="10797150" y="1221536"/>
                  <a:pt x="10557696" y="1262591"/>
                  <a:pt x="10104121" y="1261884"/>
                </a:cubicBezTo>
                <a:cubicBezTo>
                  <a:pt x="9650547" y="1261177"/>
                  <a:pt x="9563004" y="1255136"/>
                  <a:pt x="9415829" y="1261884"/>
                </a:cubicBezTo>
                <a:cubicBezTo>
                  <a:pt x="9268654" y="1268632"/>
                  <a:pt x="8937093" y="1291197"/>
                  <a:pt x="8617411" y="1261884"/>
                </a:cubicBezTo>
                <a:cubicBezTo>
                  <a:pt x="8297729" y="1232571"/>
                  <a:pt x="8180960" y="1265599"/>
                  <a:pt x="7818993" y="1261884"/>
                </a:cubicBezTo>
                <a:cubicBezTo>
                  <a:pt x="7457026" y="1258169"/>
                  <a:pt x="7347292" y="1289835"/>
                  <a:pt x="7020575" y="1261884"/>
                </a:cubicBezTo>
                <a:cubicBezTo>
                  <a:pt x="6693858" y="1233933"/>
                  <a:pt x="6534552" y="1287775"/>
                  <a:pt x="6112030" y="1261884"/>
                </a:cubicBezTo>
                <a:cubicBezTo>
                  <a:pt x="5689508" y="1235993"/>
                  <a:pt x="5871110" y="1266269"/>
                  <a:pt x="5754118" y="1261884"/>
                </a:cubicBezTo>
                <a:cubicBezTo>
                  <a:pt x="5637126" y="1257499"/>
                  <a:pt x="5561798" y="1276274"/>
                  <a:pt x="5396206" y="1261884"/>
                </a:cubicBezTo>
                <a:cubicBezTo>
                  <a:pt x="5230614" y="1247494"/>
                  <a:pt x="4697013" y="1269508"/>
                  <a:pt x="4487661" y="1261884"/>
                </a:cubicBezTo>
                <a:cubicBezTo>
                  <a:pt x="4278309" y="1254260"/>
                  <a:pt x="4289559" y="1265076"/>
                  <a:pt x="4129750" y="1261884"/>
                </a:cubicBezTo>
                <a:cubicBezTo>
                  <a:pt x="3969941" y="1258692"/>
                  <a:pt x="3665641" y="1247136"/>
                  <a:pt x="3441458" y="1261884"/>
                </a:cubicBezTo>
                <a:cubicBezTo>
                  <a:pt x="3217275" y="1276632"/>
                  <a:pt x="3162836" y="1272628"/>
                  <a:pt x="2973420" y="1261884"/>
                </a:cubicBezTo>
                <a:cubicBezTo>
                  <a:pt x="2784004" y="1251140"/>
                  <a:pt x="2705610" y="1268876"/>
                  <a:pt x="2615508" y="1261884"/>
                </a:cubicBezTo>
                <a:cubicBezTo>
                  <a:pt x="2525406" y="1254892"/>
                  <a:pt x="2067804" y="1244246"/>
                  <a:pt x="1817090" y="1261884"/>
                </a:cubicBezTo>
                <a:cubicBezTo>
                  <a:pt x="1566376" y="1279522"/>
                  <a:pt x="1551875" y="1267854"/>
                  <a:pt x="1459178" y="1261884"/>
                </a:cubicBezTo>
                <a:cubicBezTo>
                  <a:pt x="1366481" y="1255914"/>
                  <a:pt x="1142617" y="1268041"/>
                  <a:pt x="881013" y="1261884"/>
                </a:cubicBezTo>
                <a:cubicBezTo>
                  <a:pt x="619410" y="1255727"/>
                  <a:pt x="230813" y="1243374"/>
                  <a:pt x="0" y="1261884"/>
                </a:cubicBezTo>
                <a:cubicBezTo>
                  <a:pt x="7628" y="1070650"/>
                  <a:pt x="-29289" y="809028"/>
                  <a:pt x="0" y="643561"/>
                </a:cubicBezTo>
                <a:cubicBezTo>
                  <a:pt x="29289" y="478094"/>
                  <a:pt x="-12625" y="256466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7768801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800" dirty="0"/>
              <a:t>A car may be given </a:t>
            </a:r>
            <a:r>
              <a:rPr lang="en-US" sz="3800" b="1" dirty="0"/>
              <a:t>2 star </a:t>
            </a:r>
            <a:r>
              <a:rPr lang="en-US" sz="3800" dirty="0"/>
              <a:t>rating if it has advanced warning technologies before a collision </a:t>
            </a:r>
            <a:r>
              <a:rPr lang="en-US" sz="3800"/>
              <a:t>could occur. </a:t>
            </a:r>
            <a:endParaRPr lang="en-US" sz="3800" b="1" dirty="0">
              <a:solidFill>
                <a:srgbClr val="FF0000"/>
              </a:solidFill>
            </a:endParaRPr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72BBB38B-B79B-B918-C7D9-8D642D344462}"/>
              </a:ext>
            </a:extLst>
          </p:cNvPr>
          <p:cNvSpPr/>
          <p:nvPr/>
        </p:nvSpPr>
        <p:spPr>
          <a:xfrm>
            <a:off x="5041234" y="3683387"/>
            <a:ext cx="914400" cy="9144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18013B56-D0C5-4869-87E2-1FFA91633B6C}"/>
              </a:ext>
            </a:extLst>
          </p:cNvPr>
          <p:cNvSpPr/>
          <p:nvPr/>
        </p:nvSpPr>
        <p:spPr>
          <a:xfrm>
            <a:off x="6096000" y="3683387"/>
            <a:ext cx="914400" cy="9144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31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BD161D-5A51-EFD7-981C-1A1FDB54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nurse writing on a clipboard&#10;&#10;Description automatically generated">
            <a:extLst>
              <a:ext uri="{FF2B5EF4-FFF2-40B4-BE49-F238E27FC236}">
                <a16:creationId xmlns:a16="http://schemas.microsoft.com/office/drawing/2014/main" id="{4DBFC664-4C65-BFC9-7FF5-501498FFB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02" y="1505939"/>
            <a:ext cx="1003300" cy="201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25EA99-36C1-ECBA-24C6-39C6C88B8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234" y="1725239"/>
            <a:ext cx="4453407" cy="18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A8F145-5235-EB9B-2341-69EC120169C9}"/>
              </a:ext>
            </a:extLst>
          </p:cNvPr>
          <p:cNvSpPr txBox="1"/>
          <p:nvPr/>
        </p:nvSpPr>
        <p:spPr>
          <a:xfrm>
            <a:off x="830113" y="4597787"/>
            <a:ext cx="11012666" cy="1261884"/>
          </a:xfrm>
          <a:custGeom>
            <a:avLst/>
            <a:gdLst>
              <a:gd name="connsiteX0" fmla="*/ 0 w 11012666"/>
              <a:gd name="connsiteY0" fmla="*/ 0 h 1261884"/>
              <a:gd name="connsiteX1" fmla="*/ 908545 w 11012666"/>
              <a:gd name="connsiteY1" fmla="*/ 0 h 1261884"/>
              <a:gd name="connsiteX2" fmla="*/ 1706963 w 11012666"/>
              <a:gd name="connsiteY2" fmla="*/ 0 h 1261884"/>
              <a:gd name="connsiteX3" fmla="*/ 2285128 w 11012666"/>
              <a:gd name="connsiteY3" fmla="*/ 0 h 1261884"/>
              <a:gd name="connsiteX4" fmla="*/ 3083546 w 11012666"/>
              <a:gd name="connsiteY4" fmla="*/ 0 h 1261884"/>
              <a:gd name="connsiteX5" fmla="*/ 3441458 w 11012666"/>
              <a:gd name="connsiteY5" fmla="*/ 0 h 1261884"/>
              <a:gd name="connsiteX6" fmla="*/ 3909496 w 11012666"/>
              <a:gd name="connsiteY6" fmla="*/ 0 h 1261884"/>
              <a:gd name="connsiteX7" fmla="*/ 4487661 w 11012666"/>
              <a:gd name="connsiteY7" fmla="*/ 0 h 1261884"/>
              <a:gd name="connsiteX8" fmla="*/ 5175953 w 11012666"/>
              <a:gd name="connsiteY8" fmla="*/ 0 h 1261884"/>
              <a:gd name="connsiteX9" fmla="*/ 5974371 w 11012666"/>
              <a:gd name="connsiteY9" fmla="*/ 0 h 1261884"/>
              <a:gd name="connsiteX10" fmla="*/ 6442410 w 11012666"/>
              <a:gd name="connsiteY10" fmla="*/ 0 h 1261884"/>
              <a:gd name="connsiteX11" fmla="*/ 7240828 w 11012666"/>
              <a:gd name="connsiteY11" fmla="*/ 0 h 1261884"/>
              <a:gd name="connsiteX12" fmla="*/ 7929120 w 11012666"/>
              <a:gd name="connsiteY12" fmla="*/ 0 h 1261884"/>
              <a:gd name="connsiteX13" fmla="*/ 8507284 w 11012666"/>
              <a:gd name="connsiteY13" fmla="*/ 0 h 1261884"/>
              <a:gd name="connsiteX14" fmla="*/ 9305703 w 11012666"/>
              <a:gd name="connsiteY14" fmla="*/ 0 h 1261884"/>
              <a:gd name="connsiteX15" fmla="*/ 9993994 w 11012666"/>
              <a:gd name="connsiteY15" fmla="*/ 0 h 1261884"/>
              <a:gd name="connsiteX16" fmla="*/ 11012666 w 11012666"/>
              <a:gd name="connsiteY16" fmla="*/ 0 h 1261884"/>
              <a:gd name="connsiteX17" fmla="*/ 11012666 w 11012666"/>
              <a:gd name="connsiteY17" fmla="*/ 656180 h 1261884"/>
              <a:gd name="connsiteX18" fmla="*/ 11012666 w 11012666"/>
              <a:gd name="connsiteY18" fmla="*/ 1261884 h 1261884"/>
              <a:gd name="connsiteX19" fmla="*/ 10104121 w 11012666"/>
              <a:gd name="connsiteY19" fmla="*/ 1261884 h 1261884"/>
              <a:gd name="connsiteX20" fmla="*/ 9415829 w 11012666"/>
              <a:gd name="connsiteY20" fmla="*/ 1261884 h 1261884"/>
              <a:gd name="connsiteX21" fmla="*/ 8617411 w 11012666"/>
              <a:gd name="connsiteY21" fmla="*/ 1261884 h 1261884"/>
              <a:gd name="connsiteX22" fmla="*/ 7818993 w 11012666"/>
              <a:gd name="connsiteY22" fmla="*/ 1261884 h 1261884"/>
              <a:gd name="connsiteX23" fmla="*/ 7020575 w 11012666"/>
              <a:gd name="connsiteY23" fmla="*/ 1261884 h 1261884"/>
              <a:gd name="connsiteX24" fmla="*/ 6112030 w 11012666"/>
              <a:gd name="connsiteY24" fmla="*/ 1261884 h 1261884"/>
              <a:gd name="connsiteX25" fmla="*/ 5754118 w 11012666"/>
              <a:gd name="connsiteY25" fmla="*/ 1261884 h 1261884"/>
              <a:gd name="connsiteX26" fmla="*/ 5396206 w 11012666"/>
              <a:gd name="connsiteY26" fmla="*/ 1261884 h 1261884"/>
              <a:gd name="connsiteX27" fmla="*/ 4487661 w 11012666"/>
              <a:gd name="connsiteY27" fmla="*/ 1261884 h 1261884"/>
              <a:gd name="connsiteX28" fmla="*/ 4129750 w 11012666"/>
              <a:gd name="connsiteY28" fmla="*/ 1261884 h 1261884"/>
              <a:gd name="connsiteX29" fmla="*/ 3441458 w 11012666"/>
              <a:gd name="connsiteY29" fmla="*/ 1261884 h 1261884"/>
              <a:gd name="connsiteX30" fmla="*/ 2973420 w 11012666"/>
              <a:gd name="connsiteY30" fmla="*/ 1261884 h 1261884"/>
              <a:gd name="connsiteX31" fmla="*/ 2615508 w 11012666"/>
              <a:gd name="connsiteY31" fmla="*/ 1261884 h 1261884"/>
              <a:gd name="connsiteX32" fmla="*/ 1817090 w 11012666"/>
              <a:gd name="connsiteY32" fmla="*/ 1261884 h 1261884"/>
              <a:gd name="connsiteX33" fmla="*/ 1459178 w 11012666"/>
              <a:gd name="connsiteY33" fmla="*/ 1261884 h 1261884"/>
              <a:gd name="connsiteX34" fmla="*/ 881013 w 11012666"/>
              <a:gd name="connsiteY34" fmla="*/ 1261884 h 1261884"/>
              <a:gd name="connsiteX35" fmla="*/ 0 w 11012666"/>
              <a:gd name="connsiteY35" fmla="*/ 1261884 h 1261884"/>
              <a:gd name="connsiteX36" fmla="*/ 0 w 11012666"/>
              <a:gd name="connsiteY36" fmla="*/ 643561 h 1261884"/>
              <a:gd name="connsiteX37" fmla="*/ 0 w 11012666"/>
              <a:gd name="connsiteY37" fmla="*/ 0 h 12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012666" h="1261884" extrusionOk="0">
                <a:moveTo>
                  <a:pt x="0" y="0"/>
                </a:moveTo>
                <a:cubicBezTo>
                  <a:pt x="203972" y="-233"/>
                  <a:pt x="611335" y="-12765"/>
                  <a:pt x="908545" y="0"/>
                </a:cubicBezTo>
                <a:cubicBezTo>
                  <a:pt x="1205756" y="12765"/>
                  <a:pt x="1377154" y="-30855"/>
                  <a:pt x="1706963" y="0"/>
                </a:cubicBezTo>
                <a:cubicBezTo>
                  <a:pt x="2036772" y="30855"/>
                  <a:pt x="2118002" y="-27926"/>
                  <a:pt x="2285128" y="0"/>
                </a:cubicBezTo>
                <a:cubicBezTo>
                  <a:pt x="2452255" y="27926"/>
                  <a:pt x="2737055" y="37022"/>
                  <a:pt x="3083546" y="0"/>
                </a:cubicBezTo>
                <a:cubicBezTo>
                  <a:pt x="3430037" y="-37022"/>
                  <a:pt x="3333106" y="2120"/>
                  <a:pt x="3441458" y="0"/>
                </a:cubicBezTo>
                <a:cubicBezTo>
                  <a:pt x="3549810" y="-2120"/>
                  <a:pt x="3760184" y="12180"/>
                  <a:pt x="3909496" y="0"/>
                </a:cubicBezTo>
                <a:cubicBezTo>
                  <a:pt x="4058808" y="-12180"/>
                  <a:pt x="4346206" y="14549"/>
                  <a:pt x="4487661" y="0"/>
                </a:cubicBezTo>
                <a:cubicBezTo>
                  <a:pt x="4629117" y="-14549"/>
                  <a:pt x="4854200" y="32906"/>
                  <a:pt x="5175953" y="0"/>
                </a:cubicBezTo>
                <a:cubicBezTo>
                  <a:pt x="5497706" y="-32906"/>
                  <a:pt x="5740095" y="-1751"/>
                  <a:pt x="5974371" y="0"/>
                </a:cubicBezTo>
                <a:cubicBezTo>
                  <a:pt x="6208647" y="1751"/>
                  <a:pt x="6215859" y="-10581"/>
                  <a:pt x="6442410" y="0"/>
                </a:cubicBezTo>
                <a:cubicBezTo>
                  <a:pt x="6668961" y="10581"/>
                  <a:pt x="7076902" y="-11119"/>
                  <a:pt x="7240828" y="0"/>
                </a:cubicBezTo>
                <a:cubicBezTo>
                  <a:pt x="7404754" y="11119"/>
                  <a:pt x="7644457" y="16683"/>
                  <a:pt x="7929120" y="0"/>
                </a:cubicBezTo>
                <a:cubicBezTo>
                  <a:pt x="8213783" y="-16683"/>
                  <a:pt x="8258330" y="8240"/>
                  <a:pt x="8507284" y="0"/>
                </a:cubicBezTo>
                <a:cubicBezTo>
                  <a:pt x="8756238" y="-8240"/>
                  <a:pt x="9030680" y="3754"/>
                  <a:pt x="9305703" y="0"/>
                </a:cubicBezTo>
                <a:cubicBezTo>
                  <a:pt x="9580726" y="-3754"/>
                  <a:pt x="9754360" y="1958"/>
                  <a:pt x="9993994" y="0"/>
                </a:cubicBezTo>
                <a:cubicBezTo>
                  <a:pt x="10233628" y="-1958"/>
                  <a:pt x="10629331" y="-14859"/>
                  <a:pt x="11012666" y="0"/>
                </a:cubicBezTo>
                <a:cubicBezTo>
                  <a:pt x="11023953" y="303423"/>
                  <a:pt x="11041634" y="497607"/>
                  <a:pt x="11012666" y="656180"/>
                </a:cubicBezTo>
                <a:cubicBezTo>
                  <a:pt x="10983698" y="814753"/>
                  <a:pt x="11006614" y="1117090"/>
                  <a:pt x="11012666" y="1261884"/>
                </a:cubicBezTo>
                <a:cubicBezTo>
                  <a:pt x="10797150" y="1221536"/>
                  <a:pt x="10557696" y="1262591"/>
                  <a:pt x="10104121" y="1261884"/>
                </a:cubicBezTo>
                <a:cubicBezTo>
                  <a:pt x="9650547" y="1261177"/>
                  <a:pt x="9563004" y="1255136"/>
                  <a:pt x="9415829" y="1261884"/>
                </a:cubicBezTo>
                <a:cubicBezTo>
                  <a:pt x="9268654" y="1268632"/>
                  <a:pt x="8937093" y="1291197"/>
                  <a:pt x="8617411" y="1261884"/>
                </a:cubicBezTo>
                <a:cubicBezTo>
                  <a:pt x="8297729" y="1232571"/>
                  <a:pt x="8180960" y="1265599"/>
                  <a:pt x="7818993" y="1261884"/>
                </a:cubicBezTo>
                <a:cubicBezTo>
                  <a:pt x="7457026" y="1258169"/>
                  <a:pt x="7347292" y="1289835"/>
                  <a:pt x="7020575" y="1261884"/>
                </a:cubicBezTo>
                <a:cubicBezTo>
                  <a:pt x="6693858" y="1233933"/>
                  <a:pt x="6534552" y="1287775"/>
                  <a:pt x="6112030" y="1261884"/>
                </a:cubicBezTo>
                <a:cubicBezTo>
                  <a:pt x="5689508" y="1235993"/>
                  <a:pt x="5871110" y="1266269"/>
                  <a:pt x="5754118" y="1261884"/>
                </a:cubicBezTo>
                <a:cubicBezTo>
                  <a:pt x="5637126" y="1257499"/>
                  <a:pt x="5561798" y="1276274"/>
                  <a:pt x="5396206" y="1261884"/>
                </a:cubicBezTo>
                <a:cubicBezTo>
                  <a:pt x="5230614" y="1247494"/>
                  <a:pt x="4697013" y="1269508"/>
                  <a:pt x="4487661" y="1261884"/>
                </a:cubicBezTo>
                <a:cubicBezTo>
                  <a:pt x="4278309" y="1254260"/>
                  <a:pt x="4289559" y="1265076"/>
                  <a:pt x="4129750" y="1261884"/>
                </a:cubicBezTo>
                <a:cubicBezTo>
                  <a:pt x="3969941" y="1258692"/>
                  <a:pt x="3665641" y="1247136"/>
                  <a:pt x="3441458" y="1261884"/>
                </a:cubicBezTo>
                <a:cubicBezTo>
                  <a:pt x="3217275" y="1276632"/>
                  <a:pt x="3162836" y="1272628"/>
                  <a:pt x="2973420" y="1261884"/>
                </a:cubicBezTo>
                <a:cubicBezTo>
                  <a:pt x="2784004" y="1251140"/>
                  <a:pt x="2705610" y="1268876"/>
                  <a:pt x="2615508" y="1261884"/>
                </a:cubicBezTo>
                <a:cubicBezTo>
                  <a:pt x="2525406" y="1254892"/>
                  <a:pt x="2067804" y="1244246"/>
                  <a:pt x="1817090" y="1261884"/>
                </a:cubicBezTo>
                <a:cubicBezTo>
                  <a:pt x="1566376" y="1279522"/>
                  <a:pt x="1551875" y="1267854"/>
                  <a:pt x="1459178" y="1261884"/>
                </a:cubicBezTo>
                <a:cubicBezTo>
                  <a:pt x="1366481" y="1255914"/>
                  <a:pt x="1142617" y="1268041"/>
                  <a:pt x="881013" y="1261884"/>
                </a:cubicBezTo>
                <a:cubicBezTo>
                  <a:pt x="619410" y="1255727"/>
                  <a:pt x="230813" y="1243374"/>
                  <a:pt x="0" y="1261884"/>
                </a:cubicBezTo>
                <a:cubicBezTo>
                  <a:pt x="7628" y="1070650"/>
                  <a:pt x="-29289" y="809028"/>
                  <a:pt x="0" y="643561"/>
                </a:cubicBezTo>
                <a:cubicBezTo>
                  <a:pt x="29289" y="478094"/>
                  <a:pt x="-12625" y="256466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7768801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800" dirty="0"/>
              <a:t>More stars mean more safer cars which provides buyers a level of comfort  when purchasing a car </a:t>
            </a:r>
            <a:endParaRPr lang="en-US" sz="3800" b="1" dirty="0">
              <a:solidFill>
                <a:srgbClr val="FF0000"/>
              </a:solidFill>
            </a:endParaRPr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AE6318DD-A0A1-C911-00C3-B800BE5ACEB0}"/>
              </a:ext>
            </a:extLst>
          </p:cNvPr>
          <p:cNvSpPr/>
          <p:nvPr/>
        </p:nvSpPr>
        <p:spPr>
          <a:xfrm>
            <a:off x="5041234" y="3683387"/>
            <a:ext cx="914400" cy="9144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0E6A5B27-526C-380F-C7F0-874DF1386118}"/>
              </a:ext>
            </a:extLst>
          </p:cNvPr>
          <p:cNvSpPr/>
          <p:nvPr/>
        </p:nvSpPr>
        <p:spPr>
          <a:xfrm>
            <a:off x="6096000" y="3683387"/>
            <a:ext cx="914400" cy="9144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6E1B7F4F-5A13-DDD5-1225-4E11EA4443B1}"/>
              </a:ext>
            </a:extLst>
          </p:cNvPr>
          <p:cNvSpPr/>
          <p:nvPr/>
        </p:nvSpPr>
        <p:spPr>
          <a:xfrm>
            <a:off x="7150766" y="3683387"/>
            <a:ext cx="914400" cy="9144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FF0A5D37-2A4C-6D1C-081A-E75C4A0FFB5B}"/>
              </a:ext>
            </a:extLst>
          </p:cNvPr>
          <p:cNvSpPr/>
          <p:nvPr/>
        </p:nvSpPr>
        <p:spPr>
          <a:xfrm>
            <a:off x="8205532" y="3683387"/>
            <a:ext cx="914400" cy="9144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3C79BF58-F15A-38C8-160A-BE5810237117}"/>
              </a:ext>
            </a:extLst>
          </p:cNvPr>
          <p:cNvSpPr/>
          <p:nvPr/>
        </p:nvSpPr>
        <p:spPr>
          <a:xfrm>
            <a:off x="9260298" y="3683387"/>
            <a:ext cx="914400" cy="9144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67E7C-44C6-B659-C2D5-F01AA9FF9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nurse writing on a clipboard&#10;&#10;Description automatically generated">
            <a:extLst>
              <a:ext uri="{FF2B5EF4-FFF2-40B4-BE49-F238E27FC236}">
                <a16:creationId xmlns:a16="http://schemas.microsoft.com/office/drawing/2014/main" id="{ADAD20CF-09C2-55D4-A1D5-15CB12BC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02" y="1505939"/>
            <a:ext cx="1003300" cy="201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CC312A-7991-3A5E-32EA-A1270E178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234" y="1725239"/>
            <a:ext cx="4453407" cy="18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B1B5CC-47BE-9830-8568-5B08133D9F13}"/>
              </a:ext>
            </a:extLst>
          </p:cNvPr>
          <p:cNvSpPr txBox="1"/>
          <p:nvPr/>
        </p:nvSpPr>
        <p:spPr>
          <a:xfrm>
            <a:off x="830113" y="4597787"/>
            <a:ext cx="11012666" cy="677108"/>
          </a:xfrm>
          <a:custGeom>
            <a:avLst/>
            <a:gdLst>
              <a:gd name="connsiteX0" fmla="*/ 0 w 11012666"/>
              <a:gd name="connsiteY0" fmla="*/ 0 h 677108"/>
              <a:gd name="connsiteX1" fmla="*/ 908545 w 11012666"/>
              <a:gd name="connsiteY1" fmla="*/ 0 h 677108"/>
              <a:gd name="connsiteX2" fmla="*/ 1706963 w 11012666"/>
              <a:gd name="connsiteY2" fmla="*/ 0 h 677108"/>
              <a:gd name="connsiteX3" fmla="*/ 2285128 w 11012666"/>
              <a:gd name="connsiteY3" fmla="*/ 0 h 677108"/>
              <a:gd name="connsiteX4" fmla="*/ 3083546 w 11012666"/>
              <a:gd name="connsiteY4" fmla="*/ 0 h 677108"/>
              <a:gd name="connsiteX5" fmla="*/ 3441458 w 11012666"/>
              <a:gd name="connsiteY5" fmla="*/ 0 h 677108"/>
              <a:gd name="connsiteX6" fmla="*/ 3909496 w 11012666"/>
              <a:gd name="connsiteY6" fmla="*/ 0 h 677108"/>
              <a:gd name="connsiteX7" fmla="*/ 4487661 w 11012666"/>
              <a:gd name="connsiteY7" fmla="*/ 0 h 677108"/>
              <a:gd name="connsiteX8" fmla="*/ 5175953 w 11012666"/>
              <a:gd name="connsiteY8" fmla="*/ 0 h 677108"/>
              <a:gd name="connsiteX9" fmla="*/ 5974371 w 11012666"/>
              <a:gd name="connsiteY9" fmla="*/ 0 h 677108"/>
              <a:gd name="connsiteX10" fmla="*/ 6442410 w 11012666"/>
              <a:gd name="connsiteY10" fmla="*/ 0 h 677108"/>
              <a:gd name="connsiteX11" fmla="*/ 7240828 w 11012666"/>
              <a:gd name="connsiteY11" fmla="*/ 0 h 677108"/>
              <a:gd name="connsiteX12" fmla="*/ 7929120 w 11012666"/>
              <a:gd name="connsiteY12" fmla="*/ 0 h 677108"/>
              <a:gd name="connsiteX13" fmla="*/ 8507284 w 11012666"/>
              <a:gd name="connsiteY13" fmla="*/ 0 h 677108"/>
              <a:gd name="connsiteX14" fmla="*/ 9305703 w 11012666"/>
              <a:gd name="connsiteY14" fmla="*/ 0 h 677108"/>
              <a:gd name="connsiteX15" fmla="*/ 9993994 w 11012666"/>
              <a:gd name="connsiteY15" fmla="*/ 0 h 677108"/>
              <a:gd name="connsiteX16" fmla="*/ 11012666 w 11012666"/>
              <a:gd name="connsiteY16" fmla="*/ 0 h 677108"/>
              <a:gd name="connsiteX17" fmla="*/ 11012666 w 11012666"/>
              <a:gd name="connsiteY17" fmla="*/ 677108 h 677108"/>
              <a:gd name="connsiteX18" fmla="*/ 10214248 w 11012666"/>
              <a:gd name="connsiteY18" fmla="*/ 677108 h 677108"/>
              <a:gd name="connsiteX19" fmla="*/ 9856336 w 11012666"/>
              <a:gd name="connsiteY19" fmla="*/ 677108 h 677108"/>
              <a:gd name="connsiteX20" fmla="*/ 9168044 w 11012666"/>
              <a:gd name="connsiteY20" fmla="*/ 677108 h 677108"/>
              <a:gd name="connsiteX21" fmla="*/ 8369626 w 11012666"/>
              <a:gd name="connsiteY21" fmla="*/ 677108 h 677108"/>
              <a:gd name="connsiteX22" fmla="*/ 7571208 w 11012666"/>
              <a:gd name="connsiteY22" fmla="*/ 677108 h 677108"/>
              <a:gd name="connsiteX23" fmla="*/ 6772790 w 11012666"/>
              <a:gd name="connsiteY23" fmla="*/ 677108 h 677108"/>
              <a:gd name="connsiteX24" fmla="*/ 5864245 w 11012666"/>
              <a:gd name="connsiteY24" fmla="*/ 677108 h 677108"/>
              <a:gd name="connsiteX25" fmla="*/ 5506333 w 11012666"/>
              <a:gd name="connsiteY25" fmla="*/ 677108 h 677108"/>
              <a:gd name="connsiteX26" fmla="*/ 5148421 w 11012666"/>
              <a:gd name="connsiteY26" fmla="*/ 677108 h 677108"/>
              <a:gd name="connsiteX27" fmla="*/ 4239876 w 11012666"/>
              <a:gd name="connsiteY27" fmla="*/ 677108 h 677108"/>
              <a:gd name="connsiteX28" fmla="*/ 3881965 w 11012666"/>
              <a:gd name="connsiteY28" fmla="*/ 677108 h 677108"/>
              <a:gd name="connsiteX29" fmla="*/ 3193673 w 11012666"/>
              <a:gd name="connsiteY29" fmla="*/ 677108 h 677108"/>
              <a:gd name="connsiteX30" fmla="*/ 2725635 w 11012666"/>
              <a:gd name="connsiteY30" fmla="*/ 677108 h 677108"/>
              <a:gd name="connsiteX31" fmla="*/ 2367723 w 11012666"/>
              <a:gd name="connsiteY31" fmla="*/ 677108 h 677108"/>
              <a:gd name="connsiteX32" fmla="*/ 1569305 w 11012666"/>
              <a:gd name="connsiteY32" fmla="*/ 677108 h 677108"/>
              <a:gd name="connsiteX33" fmla="*/ 1211393 w 11012666"/>
              <a:gd name="connsiteY33" fmla="*/ 677108 h 677108"/>
              <a:gd name="connsiteX34" fmla="*/ 633228 w 11012666"/>
              <a:gd name="connsiteY34" fmla="*/ 677108 h 677108"/>
              <a:gd name="connsiteX35" fmla="*/ 0 w 11012666"/>
              <a:gd name="connsiteY35" fmla="*/ 677108 h 677108"/>
              <a:gd name="connsiteX36" fmla="*/ 0 w 11012666"/>
              <a:gd name="connsiteY36" fmla="*/ 0 h 6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012666" h="677108" extrusionOk="0">
                <a:moveTo>
                  <a:pt x="0" y="0"/>
                </a:moveTo>
                <a:cubicBezTo>
                  <a:pt x="203972" y="-233"/>
                  <a:pt x="611335" y="-12765"/>
                  <a:pt x="908545" y="0"/>
                </a:cubicBezTo>
                <a:cubicBezTo>
                  <a:pt x="1205756" y="12765"/>
                  <a:pt x="1377154" y="-30855"/>
                  <a:pt x="1706963" y="0"/>
                </a:cubicBezTo>
                <a:cubicBezTo>
                  <a:pt x="2036772" y="30855"/>
                  <a:pt x="2118002" y="-27926"/>
                  <a:pt x="2285128" y="0"/>
                </a:cubicBezTo>
                <a:cubicBezTo>
                  <a:pt x="2452255" y="27926"/>
                  <a:pt x="2737055" y="37022"/>
                  <a:pt x="3083546" y="0"/>
                </a:cubicBezTo>
                <a:cubicBezTo>
                  <a:pt x="3430037" y="-37022"/>
                  <a:pt x="3333106" y="2120"/>
                  <a:pt x="3441458" y="0"/>
                </a:cubicBezTo>
                <a:cubicBezTo>
                  <a:pt x="3549810" y="-2120"/>
                  <a:pt x="3760184" y="12180"/>
                  <a:pt x="3909496" y="0"/>
                </a:cubicBezTo>
                <a:cubicBezTo>
                  <a:pt x="4058808" y="-12180"/>
                  <a:pt x="4346206" y="14549"/>
                  <a:pt x="4487661" y="0"/>
                </a:cubicBezTo>
                <a:cubicBezTo>
                  <a:pt x="4629117" y="-14549"/>
                  <a:pt x="4854200" y="32906"/>
                  <a:pt x="5175953" y="0"/>
                </a:cubicBezTo>
                <a:cubicBezTo>
                  <a:pt x="5497706" y="-32906"/>
                  <a:pt x="5740095" y="-1751"/>
                  <a:pt x="5974371" y="0"/>
                </a:cubicBezTo>
                <a:cubicBezTo>
                  <a:pt x="6208647" y="1751"/>
                  <a:pt x="6215859" y="-10581"/>
                  <a:pt x="6442410" y="0"/>
                </a:cubicBezTo>
                <a:cubicBezTo>
                  <a:pt x="6668961" y="10581"/>
                  <a:pt x="7076902" y="-11119"/>
                  <a:pt x="7240828" y="0"/>
                </a:cubicBezTo>
                <a:cubicBezTo>
                  <a:pt x="7404754" y="11119"/>
                  <a:pt x="7644457" y="16683"/>
                  <a:pt x="7929120" y="0"/>
                </a:cubicBezTo>
                <a:cubicBezTo>
                  <a:pt x="8213783" y="-16683"/>
                  <a:pt x="8258330" y="8240"/>
                  <a:pt x="8507284" y="0"/>
                </a:cubicBezTo>
                <a:cubicBezTo>
                  <a:pt x="8756238" y="-8240"/>
                  <a:pt x="9030680" y="3754"/>
                  <a:pt x="9305703" y="0"/>
                </a:cubicBezTo>
                <a:cubicBezTo>
                  <a:pt x="9580726" y="-3754"/>
                  <a:pt x="9754360" y="1958"/>
                  <a:pt x="9993994" y="0"/>
                </a:cubicBezTo>
                <a:cubicBezTo>
                  <a:pt x="10233628" y="-1958"/>
                  <a:pt x="10629331" y="-14859"/>
                  <a:pt x="11012666" y="0"/>
                </a:cubicBezTo>
                <a:cubicBezTo>
                  <a:pt x="11021468" y="266671"/>
                  <a:pt x="11041634" y="478648"/>
                  <a:pt x="11012666" y="677108"/>
                </a:cubicBezTo>
                <a:cubicBezTo>
                  <a:pt x="10685006" y="701179"/>
                  <a:pt x="10611798" y="705365"/>
                  <a:pt x="10214248" y="677108"/>
                </a:cubicBezTo>
                <a:cubicBezTo>
                  <a:pt x="9816698" y="648851"/>
                  <a:pt x="9960935" y="675256"/>
                  <a:pt x="9856336" y="677108"/>
                </a:cubicBezTo>
                <a:cubicBezTo>
                  <a:pt x="9751737" y="678960"/>
                  <a:pt x="9315219" y="670360"/>
                  <a:pt x="9168044" y="677108"/>
                </a:cubicBezTo>
                <a:cubicBezTo>
                  <a:pt x="9020869" y="683856"/>
                  <a:pt x="8689308" y="706421"/>
                  <a:pt x="8369626" y="677108"/>
                </a:cubicBezTo>
                <a:cubicBezTo>
                  <a:pt x="8049944" y="647795"/>
                  <a:pt x="7933175" y="680823"/>
                  <a:pt x="7571208" y="677108"/>
                </a:cubicBezTo>
                <a:cubicBezTo>
                  <a:pt x="7209241" y="673393"/>
                  <a:pt x="7099507" y="705059"/>
                  <a:pt x="6772790" y="677108"/>
                </a:cubicBezTo>
                <a:cubicBezTo>
                  <a:pt x="6446073" y="649157"/>
                  <a:pt x="6286767" y="702999"/>
                  <a:pt x="5864245" y="677108"/>
                </a:cubicBezTo>
                <a:cubicBezTo>
                  <a:pt x="5441723" y="651217"/>
                  <a:pt x="5623325" y="681493"/>
                  <a:pt x="5506333" y="677108"/>
                </a:cubicBezTo>
                <a:cubicBezTo>
                  <a:pt x="5389341" y="672723"/>
                  <a:pt x="5314013" y="691498"/>
                  <a:pt x="5148421" y="677108"/>
                </a:cubicBezTo>
                <a:cubicBezTo>
                  <a:pt x="4982829" y="662718"/>
                  <a:pt x="4449228" y="684732"/>
                  <a:pt x="4239876" y="677108"/>
                </a:cubicBezTo>
                <a:cubicBezTo>
                  <a:pt x="4030524" y="669484"/>
                  <a:pt x="4041774" y="680300"/>
                  <a:pt x="3881965" y="677108"/>
                </a:cubicBezTo>
                <a:cubicBezTo>
                  <a:pt x="3722156" y="673916"/>
                  <a:pt x="3417856" y="662360"/>
                  <a:pt x="3193673" y="677108"/>
                </a:cubicBezTo>
                <a:cubicBezTo>
                  <a:pt x="2969490" y="691856"/>
                  <a:pt x="2915051" y="687852"/>
                  <a:pt x="2725635" y="677108"/>
                </a:cubicBezTo>
                <a:cubicBezTo>
                  <a:pt x="2536219" y="666364"/>
                  <a:pt x="2457825" y="684100"/>
                  <a:pt x="2367723" y="677108"/>
                </a:cubicBezTo>
                <a:cubicBezTo>
                  <a:pt x="2277621" y="670116"/>
                  <a:pt x="1820019" y="659470"/>
                  <a:pt x="1569305" y="677108"/>
                </a:cubicBezTo>
                <a:cubicBezTo>
                  <a:pt x="1318591" y="694746"/>
                  <a:pt x="1304090" y="683078"/>
                  <a:pt x="1211393" y="677108"/>
                </a:cubicBezTo>
                <a:cubicBezTo>
                  <a:pt x="1118696" y="671138"/>
                  <a:pt x="894832" y="683265"/>
                  <a:pt x="633228" y="677108"/>
                </a:cubicBezTo>
                <a:cubicBezTo>
                  <a:pt x="371625" y="670951"/>
                  <a:pt x="257162" y="681529"/>
                  <a:pt x="0" y="677108"/>
                </a:cubicBezTo>
                <a:cubicBezTo>
                  <a:pt x="-10774" y="397714"/>
                  <a:pt x="-4710" y="146799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7768801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800" dirty="0"/>
              <a:t>Normal forms of a database </a:t>
            </a:r>
            <a:r>
              <a:rPr lang="en-US" sz="3800" b="1" dirty="0">
                <a:solidFill>
                  <a:srgbClr val="002060"/>
                </a:solidFill>
              </a:rPr>
              <a:t>works the same way</a:t>
            </a:r>
            <a:r>
              <a:rPr lang="en-US" sz="3800" dirty="0"/>
              <a:t> </a:t>
            </a:r>
            <a:endParaRPr lang="en-US" sz="3800" b="1" dirty="0">
              <a:solidFill>
                <a:srgbClr val="FF0000"/>
              </a:solidFill>
            </a:endParaRPr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BAA7575C-B568-4513-BF70-9C1DE40D8C0B}"/>
              </a:ext>
            </a:extLst>
          </p:cNvPr>
          <p:cNvSpPr/>
          <p:nvPr/>
        </p:nvSpPr>
        <p:spPr>
          <a:xfrm>
            <a:off x="5041234" y="3683387"/>
            <a:ext cx="914400" cy="9144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C8C8A932-56C5-DAE0-3272-4E738F39DD32}"/>
              </a:ext>
            </a:extLst>
          </p:cNvPr>
          <p:cNvSpPr/>
          <p:nvPr/>
        </p:nvSpPr>
        <p:spPr>
          <a:xfrm>
            <a:off x="6096000" y="3683387"/>
            <a:ext cx="914400" cy="9144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973676EE-215D-E7F9-B524-8C1546DCA06E}"/>
              </a:ext>
            </a:extLst>
          </p:cNvPr>
          <p:cNvSpPr/>
          <p:nvPr/>
        </p:nvSpPr>
        <p:spPr>
          <a:xfrm>
            <a:off x="7150766" y="3683387"/>
            <a:ext cx="914400" cy="9144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384335E4-4BCC-69C2-393D-588898C1BCEB}"/>
              </a:ext>
            </a:extLst>
          </p:cNvPr>
          <p:cNvSpPr/>
          <p:nvPr/>
        </p:nvSpPr>
        <p:spPr>
          <a:xfrm>
            <a:off x="8205532" y="3683387"/>
            <a:ext cx="914400" cy="9144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46AEA18A-1B7E-B373-D8AE-91106D4998AA}"/>
              </a:ext>
            </a:extLst>
          </p:cNvPr>
          <p:cNvSpPr/>
          <p:nvPr/>
        </p:nvSpPr>
        <p:spPr>
          <a:xfrm>
            <a:off x="9260298" y="3683387"/>
            <a:ext cx="914400" cy="914400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9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97C1C-500F-8EB1-20AA-8078E62CE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B4E25C-000C-C70A-EFDD-2FBCA75933D5}"/>
              </a:ext>
            </a:extLst>
          </p:cNvPr>
          <p:cNvGrpSpPr/>
          <p:nvPr/>
        </p:nvGrpSpPr>
        <p:grpSpPr>
          <a:xfrm>
            <a:off x="2109704" y="1102407"/>
            <a:ext cx="7972592" cy="3652714"/>
            <a:chOff x="3978374" y="982766"/>
            <a:chExt cx="7972592" cy="3652714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E392ACC6-5E27-6409-C8DB-C004425D1D7F}"/>
                </a:ext>
              </a:extLst>
            </p:cNvPr>
            <p:cNvSpPr txBox="1">
              <a:spLocks/>
            </p:cNvSpPr>
            <p:nvPr/>
          </p:nvSpPr>
          <p:spPr>
            <a:xfrm>
              <a:off x="6718957" y="4385133"/>
              <a:ext cx="2469076" cy="25034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200" dirty="0"/>
                <a:t>Chance of Having Redundant Data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D4A53BC-B057-A684-EC78-3E2B7423A3FB}"/>
                </a:ext>
              </a:extLst>
            </p:cNvPr>
            <p:cNvGrpSpPr/>
            <p:nvPr/>
          </p:nvGrpSpPr>
          <p:grpSpPr>
            <a:xfrm>
              <a:off x="3978374" y="982766"/>
              <a:ext cx="7972592" cy="3465179"/>
              <a:chOff x="3978374" y="982766"/>
              <a:chExt cx="7972592" cy="3465179"/>
            </a:xfrm>
          </p:grpSpPr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931F5F9F-D970-FD41-CAC1-82102E44F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0263" y="982766"/>
                <a:ext cx="1826464" cy="250347"/>
              </a:xfrm>
              <a:custGeom>
                <a:avLst/>
                <a:gdLst>
                  <a:gd name="connsiteX0" fmla="*/ 0 w 1826464"/>
                  <a:gd name="connsiteY0" fmla="*/ 0 h 250347"/>
                  <a:gd name="connsiteX1" fmla="*/ 456616 w 1826464"/>
                  <a:gd name="connsiteY1" fmla="*/ 0 h 250347"/>
                  <a:gd name="connsiteX2" fmla="*/ 949761 w 1826464"/>
                  <a:gd name="connsiteY2" fmla="*/ 0 h 250347"/>
                  <a:gd name="connsiteX3" fmla="*/ 1826464 w 1826464"/>
                  <a:gd name="connsiteY3" fmla="*/ 0 h 250347"/>
                  <a:gd name="connsiteX4" fmla="*/ 1826464 w 1826464"/>
                  <a:gd name="connsiteY4" fmla="*/ 250347 h 250347"/>
                  <a:gd name="connsiteX5" fmla="*/ 1388113 w 1826464"/>
                  <a:gd name="connsiteY5" fmla="*/ 250347 h 250347"/>
                  <a:gd name="connsiteX6" fmla="*/ 913232 w 1826464"/>
                  <a:gd name="connsiteY6" fmla="*/ 250347 h 250347"/>
                  <a:gd name="connsiteX7" fmla="*/ 456616 w 1826464"/>
                  <a:gd name="connsiteY7" fmla="*/ 250347 h 250347"/>
                  <a:gd name="connsiteX8" fmla="*/ 0 w 1826464"/>
                  <a:gd name="connsiteY8" fmla="*/ 250347 h 250347"/>
                  <a:gd name="connsiteX9" fmla="*/ 0 w 1826464"/>
                  <a:gd name="connsiteY9" fmla="*/ 0 h 250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26464" h="250347" fill="none" extrusionOk="0">
                    <a:moveTo>
                      <a:pt x="0" y="0"/>
                    </a:moveTo>
                    <a:cubicBezTo>
                      <a:pt x="168660" y="-20919"/>
                      <a:pt x="306702" y="47727"/>
                      <a:pt x="456616" y="0"/>
                    </a:cubicBezTo>
                    <a:cubicBezTo>
                      <a:pt x="606530" y="-47727"/>
                      <a:pt x="721525" y="5711"/>
                      <a:pt x="949761" y="0"/>
                    </a:cubicBezTo>
                    <a:cubicBezTo>
                      <a:pt x="1177997" y="-5711"/>
                      <a:pt x="1469983" y="27626"/>
                      <a:pt x="1826464" y="0"/>
                    </a:cubicBezTo>
                    <a:cubicBezTo>
                      <a:pt x="1845057" y="53966"/>
                      <a:pt x="1807554" y="186375"/>
                      <a:pt x="1826464" y="250347"/>
                    </a:cubicBezTo>
                    <a:cubicBezTo>
                      <a:pt x="1699823" y="289506"/>
                      <a:pt x="1572155" y="236555"/>
                      <a:pt x="1388113" y="250347"/>
                    </a:cubicBezTo>
                    <a:cubicBezTo>
                      <a:pt x="1204071" y="264139"/>
                      <a:pt x="1054442" y="216011"/>
                      <a:pt x="913232" y="250347"/>
                    </a:cubicBezTo>
                    <a:cubicBezTo>
                      <a:pt x="772022" y="284683"/>
                      <a:pt x="660528" y="229005"/>
                      <a:pt x="456616" y="250347"/>
                    </a:cubicBezTo>
                    <a:cubicBezTo>
                      <a:pt x="252704" y="271689"/>
                      <a:pt x="104278" y="240107"/>
                      <a:pt x="0" y="250347"/>
                    </a:cubicBezTo>
                    <a:cubicBezTo>
                      <a:pt x="-8996" y="135467"/>
                      <a:pt x="26427" y="66298"/>
                      <a:pt x="0" y="0"/>
                    </a:cubicBezTo>
                    <a:close/>
                  </a:path>
                  <a:path w="1826464" h="250347" stroke="0" extrusionOk="0">
                    <a:moveTo>
                      <a:pt x="0" y="0"/>
                    </a:moveTo>
                    <a:cubicBezTo>
                      <a:pt x="106355" y="-11143"/>
                      <a:pt x="231445" y="37194"/>
                      <a:pt x="420087" y="0"/>
                    </a:cubicBezTo>
                    <a:cubicBezTo>
                      <a:pt x="608729" y="-37194"/>
                      <a:pt x="659549" y="41394"/>
                      <a:pt x="876703" y="0"/>
                    </a:cubicBezTo>
                    <a:cubicBezTo>
                      <a:pt x="1093857" y="-41394"/>
                      <a:pt x="1194035" y="47003"/>
                      <a:pt x="1278525" y="0"/>
                    </a:cubicBezTo>
                    <a:cubicBezTo>
                      <a:pt x="1363015" y="-47003"/>
                      <a:pt x="1673367" y="64635"/>
                      <a:pt x="1826464" y="0"/>
                    </a:cubicBezTo>
                    <a:cubicBezTo>
                      <a:pt x="1831566" y="98990"/>
                      <a:pt x="1825740" y="150208"/>
                      <a:pt x="1826464" y="250347"/>
                    </a:cubicBezTo>
                    <a:cubicBezTo>
                      <a:pt x="1712664" y="289010"/>
                      <a:pt x="1530084" y="245852"/>
                      <a:pt x="1406377" y="250347"/>
                    </a:cubicBezTo>
                    <a:cubicBezTo>
                      <a:pt x="1282670" y="254842"/>
                      <a:pt x="1051752" y="249412"/>
                      <a:pt x="949761" y="250347"/>
                    </a:cubicBezTo>
                    <a:cubicBezTo>
                      <a:pt x="847770" y="251282"/>
                      <a:pt x="636307" y="220132"/>
                      <a:pt x="547939" y="250347"/>
                    </a:cubicBezTo>
                    <a:cubicBezTo>
                      <a:pt x="459571" y="280562"/>
                      <a:pt x="213473" y="225906"/>
                      <a:pt x="0" y="250347"/>
                    </a:cubicBezTo>
                    <a:cubicBezTo>
                      <a:pt x="-16321" y="193190"/>
                      <a:pt x="8786" y="93680"/>
                      <a:pt x="0" y="0"/>
                    </a:cubicBezTo>
                    <a:close/>
                  </a:path>
                </a:pathLst>
              </a:custGeom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378395589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/>
                  <a:t>Third Normal Form </a:t>
                </a:r>
                <a:r>
                  <a:rPr lang="en-US" sz="1200" b="1" dirty="0"/>
                  <a:t>(3NF)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A499348-5897-F4CE-A0CE-FAEEBDF41245}"/>
                  </a:ext>
                </a:extLst>
              </p:cNvPr>
              <p:cNvGrpSpPr/>
              <p:nvPr/>
            </p:nvGrpSpPr>
            <p:grpSpPr>
              <a:xfrm>
                <a:off x="5356865" y="1295475"/>
                <a:ext cx="5191234" cy="3152470"/>
                <a:chOff x="2165257" y="1809521"/>
                <a:chExt cx="7995086" cy="4320000"/>
              </a:xfrm>
            </p:grpSpPr>
            <p:pic>
              <p:nvPicPr>
                <p:cNvPr id="6" name="Picture 5" descr="A speedometer with a needle and text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5BF7A88-4E79-AB04-9682-D1D7B32C2E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15799" t="20674" r="16282" b="23344"/>
                <a:stretch/>
              </p:blipFill>
              <p:spPr>
                <a:xfrm>
                  <a:off x="2165257" y="1809521"/>
                  <a:ext cx="7861484" cy="4320000"/>
                </a:xfrm>
                <a:prstGeom prst="rect">
                  <a:avLst/>
                </a:prstGeom>
              </p:spPr>
            </p:pic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A8384A2C-E973-7415-A56F-D030A36853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98393" y="4920293"/>
                  <a:ext cx="1494863" cy="343065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000" b="1" dirty="0">
                      <a:solidFill>
                        <a:schemeClr val="bg1"/>
                      </a:solidFill>
                    </a:rPr>
                    <a:t>Very High</a:t>
                  </a:r>
                </a:p>
              </p:txBody>
            </p:sp>
            <p:sp>
              <p:nvSpPr>
                <p:cNvPr id="14" name="Content Placeholder 2">
                  <a:extLst>
                    <a:ext uri="{FF2B5EF4-FFF2-40B4-BE49-F238E27FC236}">
                      <a16:creationId xmlns:a16="http://schemas.microsoft.com/office/drawing/2014/main" id="{618FBC2E-5F7A-2535-9DE4-11F5043F15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65480" y="4920293"/>
                  <a:ext cx="1494863" cy="343065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000" b="1" dirty="0">
                      <a:solidFill>
                        <a:schemeClr val="bg1"/>
                      </a:solidFill>
                    </a:rPr>
                    <a:t>Very Low</a:t>
                  </a:r>
                </a:p>
              </p:txBody>
            </p:sp>
            <p:sp>
              <p:nvSpPr>
                <p:cNvPr id="15" name="Content Placeholder 2">
                  <a:extLst>
                    <a:ext uri="{FF2B5EF4-FFF2-40B4-BE49-F238E27FC236}">
                      <a16:creationId xmlns:a16="http://schemas.microsoft.com/office/drawing/2014/main" id="{49BAF8DD-A24B-DD6F-0D27-E7C624EFE83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512608" y="3429767"/>
                  <a:ext cx="838767" cy="343065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000" b="1" dirty="0">
                      <a:solidFill>
                        <a:schemeClr val="bg1"/>
                      </a:solidFill>
                    </a:rPr>
                    <a:t>High</a:t>
                  </a:r>
                </a:p>
              </p:txBody>
            </p:sp>
            <p:sp>
              <p:nvSpPr>
                <p:cNvPr id="16" name="Content Placeholder 2">
                  <a:extLst>
                    <a:ext uri="{FF2B5EF4-FFF2-40B4-BE49-F238E27FC236}">
                      <a16:creationId xmlns:a16="http://schemas.microsoft.com/office/drawing/2014/main" id="{8C53EE5F-074F-E37D-9B6A-6621C60A31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011767" y="3431150"/>
                  <a:ext cx="838767" cy="343065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000" b="1" dirty="0">
                      <a:solidFill>
                        <a:schemeClr val="bg1"/>
                      </a:solidFill>
                    </a:rPr>
                    <a:t>Low</a:t>
                  </a:r>
                </a:p>
              </p:txBody>
            </p:sp>
            <p:sp>
              <p:nvSpPr>
                <p:cNvPr id="17" name="Content Placeholder 2">
                  <a:extLst>
                    <a:ext uri="{FF2B5EF4-FFF2-40B4-BE49-F238E27FC236}">
                      <a16:creationId xmlns:a16="http://schemas.microsoft.com/office/drawing/2014/main" id="{DFCB2484-DFBA-E9DC-E752-9FF43FC93A0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606106" y="2462669"/>
                  <a:ext cx="1492382" cy="343065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500" b="1" dirty="0">
                      <a:solidFill>
                        <a:schemeClr val="bg1"/>
                      </a:solidFill>
                    </a:rPr>
                    <a:t>Medium</a:t>
                  </a:r>
                </a:p>
              </p:txBody>
            </p:sp>
          </p:grpSp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E0C6624-BA3F-BE7A-637E-7E27914E61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30712" y="2588973"/>
                <a:ext cx="1820254" cy="250347"/>
              </a:xfrm>
              <a:custGeom>
                <a:avLst/>
                <a:gdLst>
                  <a:gd name="connsiteX0" fmla="*/ 0 w 1820254"/>
                  <a:gd name="connsiteY0" fmla="*/ 0 h 250347"/>
                  <a:gd name="connsiteX1" fmla="*/ 455064 w 1820254"/>
                  <a:gd name="connsiteY1" fmla="*/ 0 h 250347"/>
                  <a:gd name="connsiteX2" fmla="*/ 946532 w 1820254"/>
                  <a:gd name="connsiteY2" fmla="*/ 0 h 250347"/>
                  <a:gd name="connsiteX3" fmla="*/ 1401596 w 1820254"/>
                  <a:gd name="connsiteY3" fmla="*/ 0 h 250347"/>
                  <a:gd name="connsiteX4" fmla="*/ 1820254 w 1820254"/>
                  <a:gd name="connsiteY4" fmla="*/ 0 h 250347"/>
                  <a:gd name="connsiteX5" fmla="*/ 1820254 w 1820254"/>
                  <a:gd name="connsiteY5" fmla="*/ 250347 h 250347"/>
                  <a:gd name="connsiteX6" fmla="*/ 1401596 w 1820254"/>
                  <a:gd name="connsiteY6" fmla="*/ 250347 h 250347"/>
                  <a:gd name="connsiteX7" fmla="*/ 1001140 w 1820254"/>
                  <a:gd name="connsiteY7" fmla="*/ 250347 h 250347"/>
                  <a:gd name="connsiteX8" fmla="*/ 509671 w 1820254"/>
                  <a:gd name="connsiteY8" fmla="*/ 250347 h 250347"/>
                  <a:gd name="connsiteX9" fmla="*/ 0 w 1820254"/>
                  <a:gd name="connsiteY9" fmla="*/ 250347 h 250347"/>
                  <a:gd name="connsiteX10" fmla="*/ 0 w 1820254"/>
                  <a:gd name="connsiteY10" fmla="*/ 0 h 250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20254" h="250347" fill="none" extrusionOk="0">
                    <a:moveTo>
                      <a:pt x="0" y="0"/>
                    </a:moveTo>
                    <a:cubicBezTo>
                      <a:pt x="100634" y="-6662"/>
                      <a:pt x="278054" y="19192"/>
                      <a:pt x="455064" y="0"/>
                    </a:cubicBezTo>
                    <a:cubicBezTo>
                      <a:pt x="632074" y="-19192"/>
                      <a:pt x="792514" y="11021"/>
                      <a:pt x="946532" y="0"/>
                    </a:cubicBezTo>
                    <a:cubicBezTo>
                      <a:pt x="1100550" y="-11021"/>
                      <a:pt x="1296180" y="9108"/>
                      <a:pt x="1401596" y="0"/>
                    </a:cubicBezTo>
                    <a:cubicBezTo>
                      <a:pt x="1507012" y="-9108"/>
                      <a:pt x="1734772" y="43668"/>
                      <a:pt x="1820254" y="0"/>
                    </a:cubicBezTo>
                    <a:cubicBezTo>
                      <a:pt x="1838061" y="96801"/>
                      <a:pt x="1809010" y="179463"/>
                      <a:pt x="1820254" y="250347"/>
                    </a:cubicBezTo>
                    <a:cubicBezTo>
                      <a:pt x="1612849" y="256892"/>
                      <a:pt x="1557679" y="204517"/>
                      <a:pt x="1401596" y="250347"/>
                    </a:cubicBezTo>
                    <a:cubicBezTo>
                      <a:pt x="1245513" y="296177"/>
                      <a:pt x="1148035" y="230872"/>
                      <a:pt x="1001140" y="250347"/>
                    </a:cubicBezTo>
                    <a:cubicBezTo>
                      <a:pt x="854245" y="269822"/>
                      <a:pt x="703019" y="198246"/>
                      <a:pt x="509671" y="250347"/>
                    </a:cubicBezTo>
                    <a:cubicBezTo>
                      <a:pt x="316323" y="302448"/>
                      <a:pt x="216650" y="200554"/>
                      <a:pt x="0" y="250347"/>
                    </a:cubicBezTo>
                    <a:cubicBezTo>
                      <a:pt x="-17217" y="184652"/>
                      <a:pt x="19801" y="116938"/>
                      <a:pt x="0" y="0"/>
                    </a:cubicBezTo>
                    <a:close/>
                  </a:path>
                  <a:path w="1820254" h="250347" stroke="0" extrusionOk="0">
                    <a:moveTo>
                      <a:pt x="0" y="0"/>
                    </a:moveTo>
                    <a:cubicBezTo>
                      <a:pt x="159832" y="-12580"/>
                      <a:pt x="270484" y="17339"/>
                      <a:pt x="400456" y="0"/>
                    </a:cubicBezTo>
                    <a:cubicBezTo>
                      <a:pt x="530428" y="-17339"/>
                      <a:pt x="698495" y="30553"/>
                      <a:pt x="873722" y="0"/>
                    </a:cubicBezTo>
                    <a:cubicBezTo>
                      <a:pt x="1048949" y="-30553"/>
                      <a:pt x="1119817" y="51906"/>
                      <a:pt x="1310583" y="0"/>
                    </a:cubicBezTo>
                    <a:cubicBezTo>
                      <a:pt x="1501349" y="-51906"/>
                      <a:pt x="1633539" y="48403"/>
                      <a:pt x="1820254" y="0"/>
                    </a:cubicBezTo>
                    <a:cubicBezTo>
                      <a:pt x="1849811" y="80422"/>
                      <a:pt x="1804720" y="200229"/>
                      <a:pt x="1820254" y="250347"/>
                    </a:cubicBezTo>
                    <a:cubicBezTo>
                      <a:pt x="1605692" y="251860"/>
                      <a:pt x="1568838" y="207533"/>
                      <a:pt x="1365191" y="250347"/>
                    </a:cubicBezTo>
                    <a:cubicBezTo>
                      <a:pt x="1161544" y="293161"/>
                      <a:pt x="1071003" y="225183"/>
                      <a:pt x="946532" y="250347"/>
                    </a:cubicBezTo>
                    <a:cubicBezTo>
                      <a:pt x="822061" y="275511"/>
                      <a:pt x="681569" y="192675"/>
                      <a:pt x="455064" y="250347"/>
                    </a:cubicBezTo>
                    <a:cubicBezTo>
                      <a:pt x="228559" y="308019"/>
                      <a:pt x="193505" y="249447"/>
                      <a:pt x="0" y="250347"/>
                    </a:cubicBezTo>
                    <a:cubicBezTo>
                      <a:pt x="-28781" y="189496"/>
                      <a:pt x="13954" y="89927"/>
                      <a:pt x="0" y="0"/>
                    </a:cubicBezTo>
                    <a:close/>
                  </a:path>
                </a:pathLst>
              </a:custGeom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369425991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/>
                  <a:t>Fifth Normal Form </a:t>
                </a:r>
                <a:r>
                  <a:rPr lang="en-US" sz="1200" b="1" dirty="0"/>
                  <a:t>(5NF)</a:t>
                </a:r>
              </a:p>
            </p:txBody>
          </p:sp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DCBF33EE-B351-3313-D29A-AEF873421F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0835" y="1566703"/>
                <a:ext cx="1993644" cy="250347"/>
              </a:xfrm>
              <a:custGeom>
                <a:avLst/>
                <a:gdLst>
                  <a:gd name="connsiteX0" fmla="*/ 0 w 1993644"/>
                  <a:gd name="connsiteY0" fmla="*/ 0 h 250347"/>
                  <a:gd name="connsiteX1" fmla="*/ 458538 w 1993644"/>
                  <a:gd name="connsiteY1" fmla="*/ 0 h 250347"/>
                  <a:gd name="connsiteX2" fmla="*/ 917076 w 1993644"/>
                  <a:gd name="connsiteY2" fmla="*/ 0 h 250347"/>
                  <a:gd name="connsiteX3" fmla="*/ 1375614 w 1993644"/>
                  <a:gd name="connsiteY3" fmla="*/ 0 h 250347"/>
                  <a:gd name="connsiteX4" fmla="*/ 1993644 w 1993644"/>
                  <a:gd name="connsiteY4" fmla="*/ 0 h 250347"/>
                  <a:gd name="connsiteX5" fmla="*/ 1993644 w 1993644"/>
                  <a:gd name="connsiteY5" fmla="*/ 250347 h 250347"/>
                  <a:gd name="connsiteX6" fmla="*/ 1455360 w 1993644"/>
                  <a:gd name="connsiteY6" fmla="*/ 250347 h 250347"/>
                  <a:gd name="connsiteX7" fmla="*/ 996822 w 1993644"/>
                  <a:gd name="connsiteY7" fmla="*/ 250347 h 250347"/>
                  <a:gd name="connsiteX8" fmla="*/ 518347 w 1993644"/>
                  <a:gd name="connsiteY8" fmla="*/ 250347 h 250347"/>
                  <a:gd name="connsiteX9" fmla="*/ 0 w 1993644"/>
                  <a:gd name="connsiteY9" fmla="*/ 250347 h 250347"/>
                  <a:gd name="connsiteX10" fmla="*/ 0 w 1993644"/>
                  <a:gd name="connsiteY10" fmla="*/ 0 h 250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3644" h="250347" fill="none" extrusionOk="0">
                    <a:moveTo>
                      <a:pt x="0" y="0"/>
                    </a:moveTo>
                    <a:cubicBezTo>
                      <a:pt x="185893" y="-39774"/>
                      <a:pt x="230291" y="34937"/>
                      <a:pt x="458538" y="0"/>
                    </a:cubicBezTo>
                    <a:cubicBezTo>
                      <a:pt x="686785" y="-34937"/>
                      <a:pt x="821102" y="44120"/>
                      <a:pt x="917076" y="0"/>
                    </a:cubicBezTo>
                    <a:cubicBezTo>
                      <a:pt x="1013050" y="-44120"/>
                      <a:pt x="1240413" y="32019"/>
                      <a:pt x="1375614" y="0"/>
                    </a:cubicBezTo>
                    <a:cubicBezTo>
                      <a:pt x="1510815" y="-32019"/>
                      <a:pt x="1835580" y="70455"/>
                      <a:pt x="1993644" y="0"/>
                    </a:cubicBezTo>
                    <a:cubicBezTo>
                      <a:pt x="2002132" y="70932"/>
                      <a:pt x="1984216" y="171678"/>
                      <a:pt x="1993644" y="250347"/>
                    </a:cubicBezTo>
                    <a:cubicBezTo>
                      <a:pt x="1883747" y="262106"/>
                      <a:pt x="1637526" y="199851"/>
                      <a:pt x="1455360" y="250347"/>
                    </a:cubicBezTo>
                    <a:cubicBezTo>
                      <a:pt x="1273194" y="300843"/>
                      <a:pt x="1154433" y="198490"/>
                      <a:pt x="996822" y="250347"/>
                    </a:cubicBezTo>
                    <a:cubicBezTo>
                      <a:pt x="839211" y="302204"/>
                      <a:pt x="692537" y="239034"/>
                      <a:pt x="518347" y="250347"/>
                    </a:cubicBezTo>
                    <a:cubicBezTo>
                      <a:pt x="344157" y="261660"/>
                      <a:pt x="170384" y="199990"/>
                      <a:pt x="0" y="250347"/>
                    </a:cubicBezTo>
                    <a:cubicBezTo>
                      <a:pt x="-28391" y="143596"/>
                      <a:pt x="4787" y="65494"/>
                      <a:pt x="0" y="0"/>
                    </a:cubicBezTo>
                    <a:close/>
                  </a:path>
                  <a:path w="1993644" h="250347" stroke="0" extrusionOk="0">
                    <a:moveTo>
                      <a:pt x="0" y="0"/>
                    </a:moveTo>
                    <a:cubicBezTo>
                      <a:pt x="211512" y="-11316"/>
                      <a:pt x="363104" y="51329"/>
                      <a:pt x="458538" y="0"/>
                    </a:cubicBezTo>
                    <a:cubicBezTo>
                      <a:pt x="553972" y="-51329"/>
                      <a:pt x="715354" y="6049"/>
                      <a:pt x="937013" y="0"/>
                    </a:cubicBezTo>
                    <a:cubicBezTo>
                      <a:pt x="1158673" y="-6049"/>
                      <a:pt x="1267204" y="54277"/>
                      <a:pt x="1455360" y="0"/>
                    </a:cubicBezTo>
                    <a:cubicBezTo>
                      <a:pt x="1643516" y="-54277"/>
                      <a:pt x="1822089" y="41958"/>
                      <a:pt x="1993644" y="0"/>
                    </a:cubicBezTo>
                    <a:cubicBezTo>
                      <a:pt x="2004616" y="88762"/>
                      <a:pt x="1972290" y="164399"/>
                      <a:pt x="1993644" y="250347"/>
                    </a:cubicBezTo>
                    <a:cubicBezTo>
                      <a:pt x="1792151" y="289177"/>
                      <a:pt x="1705196" y="204482"/>
                      <a:pt x="1495233" y="250347"/>
                    </a:cubicBezTo>
                    <a:cubicBezTo>
                      <a:pt x="1285270" y="296212"/>
                      <a:pt x="1205923" y="217976"/>
                      <a:pt x="976886" y="250347"/>
                    </a:cubicBezTo>
                    <a:cubicBezTo>
                      <a:pt x="747849" y="282718"/>
                      <a:pt x="576354" y="192216"/>
                      <a:pt x="438602" y="250347"/>
                    </a:cubicBezTo>
                    <a:cubicBezTo>
                      <a:pt x="300850" y="308478"/>
                      <a:pt x="203353" y="207608"/>
                      <a:pt x="0" y="250347"/>
                    </a:cubicBezTo>
                    <a:cubicBezTo>
                      <a:pt x="-17791" y="137279"/>
                      <a:pt x="23102" y="57484"/>
                      <a:pt x="0" y="0"/>
                    </a:cubicBezTo>
                    <a:close/>
                  </a:path>
                </a:pathLst>
              </a:custGeom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3001428553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/>
                  <a:t>Fourth Normal Form </a:t>
                </a:r>
                <a:r>
                  <a:rPr lang="en-US" sz="1200" b="1" dirty="0"/>
                  <a:t>(4NF)</a:t>
                </a:r>
              </a:p>
            </p:txBody>
          </p:sp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3AEEBEBB-1F0C-4D30-C70B-F6E98BCFD6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1960" y="1566703"/>
                <a:ext cx="1993644" cy="250347"/>
              </a:xfrm>
              <a:custGeom>
                <a:avLst/>
                <a:gdLst>
                  <a:gd name="connsiteX0" fmla="*/ 0 w 1993644"/>
                  <a:gd name="connsiteY0" fmla="*/ 0 h 250347"/>
                  <a:gd name="connsiteX1" fmla="*/ 518347 w 1993644"/>
                  <a:gd name="connsiteY1" fmla="*/ 0 h 250347"/>
                  <a:gd name="connsiteX2" fmla="*/ 956949 w 1993644"/>
                  <a:gd name="connsiteY2" fmla="*/ 0 h 250347"/>
                  <a:gd name="connsiteX3" fmla="*/ 1475297 w 1993644"/>
                  <a:gd name="connsiteY3" fmla="*/ 0 h 250347"/>
                  <a:gd name="connsiteX4" fmla="*/ 1993644 w 1993644"/>
                  <a:gd name="connsiteY4" fmla="*/ 0 h 250347"/>
                  <a:gd name="connsiteX5" fmla="*/ 1993644 w 1993644"/>
                  <a:gd name="connsiteY5" fmla="*/ 250347 h 250347"/>
                  <a:gd name="connsiteX6" fmla="*/ 1515169 w 1993644"/>
                  <a:gd name="connsiteY6" fmla="*/ 250347 h 250347"/>
                  <a:gd name="connsiteX7" fmla="*/ 1016758 w 1993644"/>
                  <a:gd name="connsiteY7" fmla="*/ 250347 h 250347"/>
                  <a:gd name="connsiteX8" fmla="*/ 498411 w 1993644"/>
                  <a:gd name="connsiteY8" fmla="*/ 250347 h 250347"/>
                  <a:gd name="connsiteX9" fmla="*/ 0 w 1993644"/>
                  <a:gd name="connsiteY9" fmla="*/ 250347 h 250347"/>
                  <a:gd name="connsiteX10" fmla="*/ 0 w 1993644"/>
                  <a:gd name="connsiteY10" fmla="*/ 0 h 250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3644" h="250347" fill="none" extrusionOk="0">
                    <a:moveTo>
                      <a:pt x="0" y="0"/>
                    </a:moveTo>
                    <a:cubicBezTo>
                      <a:pt x="232228" y="-24642"/>
                      <a:pt x="411993" y="56651"/>
                      <a:pt x="518347" y="0"/>
                    </a:cubicBezTo>
                    <a:cubicBezTo>
                      <a:pt x="624701" y="-56651"/>
                      <a:pt x="839138" y="21274"/>
                      <a:pt x="956949" y="0"/>
                    </a:cubicBezTo>
                    <a:cubicBezTo>
                      <a:pt x="1074760" y="-21274"/>
                      <a:pt x="1282689" y="19734"/>
                      <a:pt x="1475297" y="0"/>
                    </a:cubicBezTo>
                    <a:cubicBezTo>
                      <a:pt x="1667905" y="-19734"/>
                      <a:pt x="1878728" y="19115"/>
                      <a:pt x="1993644" y="0"/>
                    </a:cubicBezTo>
                    <a:cubicBezTo>
                      <a:pt x="2004486" y="87423"/>
                      <a:pt x="1979523" y="193348"/>
                      <a:pt x="1993644" y="250347"/>
                    </a:cubicBezTo>
                    <a:cubicBezTo>
                      <a:pt x="1774598" y="288825"/>
                      <a:pt x="1701820" y="246198"/>
                      <a:pt x="1515169" y="250347"/>
                    </a:cubicBezTo>
                    <a:cubicBezTo>
                      <a:pt x="1328518" y="254496"/>
                      <a:pt x="1122558" y="208726"/>
                      <a:pt x="1016758" y="250347"/>
                    </a:cubicBezTo>
                    <a:cubicBezTo>
                      <a:pt x="910958" y="291968"/>
                      <a:pt x="686202" y="203772"/>
                      <a:pt x="498411" y="250347"/>
                    </a:cubicBezTo>
                    <a:cubicBezTo>
                      <a:pt x="310620" y="296922"/>
                      <a:pt x="164196" y="215130"/>
                      <a:pt x="0" y="250347"/>
                    </a:cubicBezTo>
                    <a:cubicBezTo>
                      <a:pt x="-24658" y="161099"/>
                      <a:pt x="19852" y="94774"/>
                      <a:pt x="0" y="0"/>
                    </a:cubicBezTo>
                    <a:close/>
                  </a:path>
                  <a:path w="1993644" h="250347" stroke="0" extrusionOk="0">
                    <a:moveTo>
                      <a:pt x="0" y="0"/>
                    </a:moveTo>
                    <a:cubicBezTo>
                      <a:pt x="216496" y="-1340"/>
                      <a:pt x="257308" y="14434"/>
                      <a:pt x="438602" y="0"/>
                    </a:cubicBezTo>
                    <a:cubicBezTo>
                      <a:pt x="619896" y="-14434"/>
                      <a:pt x="769101" y="11429"/>
                      <a:pt x="877203" y="0"/>
                    </a:cubicBezTo>
                    <a:cubicBezTo>
                      <a:pt x="985305" y="-11429"/>
                      <a:pt x="1135928" y="12846"/>
                      <a:pt x="1355678" y="0"/>
                    </a:cubicBezTo>
                    <a:cubicBezTo>
                      <a:pt x="1575429" y="-12846"/>
                      <a:pt x="1768576" y="47400"/>
                      <a:pt x="1993644" y="0"/>
                    </a:cubicBezTo>
                    <a:cubicBezTo>
                      <a:pt x="2015378" y="51801"/>
                      <a:pt x="1966816" y="178370"/>
                      <a:pt x="1993644" y="250347"/>
                    </a:cubicBezTo>
                    <a:cubicBezTo>
                      <a:pt x="1763915" y="299213"/>
                      <a:pt x="1615937" y="208599"/>
                      <a:pt x="1495233" y="250347"/>
                    </a:cubicBezTo>
                    <a:cubicBezTo>
                      <a:pt x="1374529" y="292095"/>
                      <a:pt x="1196239" y="247366"/>
                      <a:pt x="996822" y="250347"/>
                    </a:cubicBezTo>
                    <a:cubicBezTo>
                      <a:pt x="797405" y="253328"/>
                      <a:pt x="686296" y="236515"/>
                      <a:pt x="458538" y="250347"/>
                    </a:cubicBezTo>
                    <a:cubicBezTo>
                      <a:pt x="230780" y="264179"/>
                      <a:pt x="131127" y="202208"/>
                      <a:pt x="0" y="250347"/>
                    </a:cubicBezTo>
                    <a:cubicBezTo>
                      <a:pt x="-14902" y="126300"/>
                      <a:pt x="12934" y="55868"/>
                      <a:pt x="0" y="0"/>
                    </a:cubicBezTo>
                    <a:close/>
                  </a:path>
                </a:pathLst>
              </a:custGeom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04830288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/>
                  <a:t>Second Normal Form </a:t>
                </a:r>
                <a:r>
                  <a:rPr lang="en-US" sz="1200" b="1" dirty="0"/>
                  <a:t>(2NF)</a:t>
                </a:r>
              </a:p>
            </p:txBody>
          </p:sp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DED90A6-A9E2-B999-7AB7-DEB4985ACD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8374" y="2599543"/>
                <a:ext cx="1820254" cy="250347"/>
              </a:xfrm>
              <a:custGeom>
                <a:avLst/>
                <a:gdLst>
                  <a:gd name="connsiteX0" fmla="*/ 0 w 1820254"/>
                  <a:gd name="connsiteY0" fmla="*/ 0 h 250347"/>
                  <a:gd name="connsiteX1" fmla="*/ 436861 w 1820254"/>
                  <a:gd name="connsiteY1" fmla="*/ 0 h 250347"/>
                  <a:gd name="connsiteX2" fmla="*/ 891924 w 1820254"/>
                  <a:gd name="connsiteY2" fmla="*/ 0 h 250347"/>
                  <a:gd name="connsiteX3" fmla="*/ 1346988 w 1820254"/>
                  <a:gd name="connsiteY3" fmla="*/ 0 h 250347"/>
                  <a:gd name="connsiteX4" fmla="*/ 1820254 w 1820254"/>
                  <a:gd name="connsiteY4" fmla="*/ 0 h 250347"/>
                  <a:gd name="connsiteX5" fmla="*/ 1820254 w 1820254"/>
                  <a:gd name="connsiteY5" fmla="*/ 250347 h 250347"/>
                  <a:gd name="connsiteX6" fmla="*/ 1365191 w 1820254"/>
                  <a:gd name="connsiteY6" fmla="*/ 250347 h 250347"/>
                  <a:gd name="connsiteX7" fmla="*/ 946532 w 1820254"/>
                  <a:gd name="connsiteY7" fmla="*/ 250347 h 250347"/>
                  <a:gd name="connsiteX8" fmla="*/ 527874 w 1820254"/>
                  <a:gd name="connsiteY8" fmla="*/ 250347 h 250347"/>
                  <a:gd name="connsiteX9" fmla="*/ 0 w 1820254"/>
                  <a:gd name="connsiteY9" fmla="*/ 250347 h 250347"/>
                  <a:gd name="connsiteX10" fmla="*/ 0 w 1820254"/>
                  <a:gd name="connsiteY10" fmla="*/ 0 h 250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20254" h="250347" fill="none" extrusionOk="0">
                    <a:moveTo>
                      <a:pt x="0" y="0"/>
                    </a:moveTo>
                    <a:cubicBezTo>
                      <a:pt x="169495" y="-14130"/>
                      <a:pt x="234475" y="23763"/>
                      <a:pt x="436861" y="0"/>
                    </a:cubicBezTo>
                    <a:cubicBezTo>
                      <a:pt x="639247" y="-23763"/>
                      <a:pt x="672049" y="36939"/>
                      <a:pt x="891924" y="0"/>
                    </a:cubicBezTo>
                    <a:cubicBezTo>
                      <a:pt x="1111799" y="-36939"/>
                      <a:pt x="1238808" y="10986"/>
                      <a:pt x="1346988" y="0"/>
                    </a:cubicBezTo>
                    <a:cubicBezTo>
                      <a:pt x="1455168" y="-10986"/>
                      <a:pt x="1589259" y="5922"/>
                      <a:pt x="1820254" y="0"/>
                    </a:cubicBezTo>
                    <a:cubicBezTo>
                      <a:pt x="1827164" y="79281"/>
                      <a:pt x="1792748" y="169080"/>
                      <a:pt x="1820254" y="250347"/>
                    </a:cubicBezTo>
                    <a:cubicBezTo>
                      <a:pt x="1664241" y="303724"/>
                      <a:pt x="1566205" y="211922"/>
                      <a:pt x="1365191" y="250347"/>
                    </a:cubicBezTo>
                    <a:cubicBezTo>
                      <a:pt x="1164177" y="288772"/>
                      <a:pt x="1127509" y="204041"/>
                      <a:pt x="946532" y="250347"/>
                    </a:cubicBezTo>
                    <a:cubicBezTo>
                      <a:pt x="765555" y="296653"/>
                      <a:pt x="679902" y="235252"/>
                      <a:pt x="527874" y="250347"/>
                    </a:cubicBezTo>
                    <a:cubicBezTo>
                      <a:pt x="375846" y="265442"/>
                      <a:pt x="118054" y="187739"/>
                      <a:pt x="0" y="250347"/>
                    </a:cubicBezTo>
                    <a:cubicBezTo>
                      <a:pt x="-14806" y="161637"/>
                      <a:pt x="22912" y="74379"/>
                      <a:pt x="0" y="0"/>
                    </a:cubicBezTo>
                    <a:close/>
                  </a:path>
                  <a:path w="1820254" h="250347" stroke="0" extrusionOk="0">
                    <a:moveTo>
                      <a:pt x="0" y="0"/>
                    </a:moveTo>
                    <a:cubicBezTo>
                      <a:pt x="151481" y="-45094"/>
                      <a:pt x="244206" y="46795"/>
                      <a:pt x="436861" y="0"/>
                    </a:cubicBezTo>
                    <a:cubicBezTo>
                      <a:pt x="629516" y="-46795"/>
                      <a:pt x="669227" y="3912"/>
                      <a:pt x="837317" y="0"/>
                    </a:cubicBezTo>
                    <a:cubicBezTo>
                      <a:pt x="1005407" y="-3912"/>
                      <a:pt x="1209278" y="56747"/>
                      <a:pt x="1328785" y="0"/>
                    </a:cubicBezTo>
                    <a:cubicBezTo>
                      <a:pt x="1448292" y="-56747"/>
                      <a:pt x="1617688" y="15106"/>
                      <a:pt x="1820254" y="0"/>
                    </a:cubicBezTo>
                    <a:cubicBezTo>
                      <a:pt x="1846700" y="73334"/>
                      <a:pt x="1809227" y="136075"/>
                      <a:pt x="1820254" y="250347"/>
                    </a:cubicBezTo>
                    <a:cubicBezTo>
                      <a:pt x="1688173" y="267247"/>
                      <a:pt x="1504946" y="227321"/>
                      <a:pt x="1401596" y="250347"/>
                    </a:cubicBezTo>
                    <a:cubicBezTo>
                      <a:pt x="1298246" y="273373"/>
                      <a:pt x="1091251" y="232011"/>
                      <a:pt x="982937" y="250347"/>
                    </a:cubicBezTo>
                    <a:cubicBezTo>
                      <a:pt x="874623" y="268683"/>
                      <a:pt x="731768" y="219293"/>
                      <a:pt x="491469" y="250347"/>
                    </a:cubicBezTo>
                    <a:cubicBezTo>
                      <a:pt x="251170" y="281401"/>
                      <a:pt x="162186" y="203797"/>
                      <a:pt x="0" y="250347"/>
                    </a:cubicBezTo>
                    <a:cubicBezTo>
                      <a:pt x="-13744" y="187276"/>
                      <a:pt x="9663" y="113026"/>
                      <a:pt x="0" y="0"/>
                    </a:cubicBezTo>
                    <a:close/>
                  </a:path>
                </a:pathLst>
              </a:custGeom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/>
                  <a:t>First Normal Form </a:t>
                </a:r>
                <a:r>
                  <a:rPr lang="en-US" sz="1200" b="1" dirty="0"/>
                  <a:t>(1NF)</a:t>
                </a:r>
              </a:p>
            </p:txBody>
          </p:sp>
        </p:grp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CF1C31-6C9B-8CDA-3A7D-A5468F913877}"/>
              </a:ext>
            </a:extLst>
          </p:cNvPr>
          <p:cNvSpPr txBox="1">
            <a:spLocks/>
          </p:cNvSpPr>
          <p:nvPr/>
        </p:nvSpPr>
        <p:spPr>
          <a:xfrm>
            <a:off x="830848" y="5149070"/>
            <a:ext cx="10630409" cy="1054036"/>
          </a:xfrm>
          <a:prstGeom prst="rect">
            <a:avLst/>
          </a:prstGeom>
          <a:ln>
            <a:noFill/>
          </a:ln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If we discover that a table meets the requirements of the first normal form, that is a </a:t>
            </a:r>
            <a:r>
              <a:rPr lang="en-US" sz="4000" b="1" dirty="0"/>
              <a:t>bare minimum safety guarantee</a:t>
            </a:r>
            <a:r>
              <a:rPr lang="en-US" sz="4000" dirty="0"/>
              <a:t>.</a:t>
            </a:r>
            <a:endParaRPr lang="en-US" sz="4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B61BD5-C422-4F4C-A78F-6EF43F97D0E2}"/>
                  </a:ext>
                </a:extLst>
              </p14:cNvPr>
              <p14:cNvContentPartPr/>
              <p14:nvPr/>
            </p14:nvContentPartPr>
            <p14:xfrm>
              <a:off x="1775575" y="2497597"/>
              <a:ext cx="2173320" cy="76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B61BD5-C422-4F4C-A78F-6EF43F97D0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9575" y="2461957"/>
                <a:ext cx="2244960" cy="83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55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8038-E27E-889D-9392-A7C7D44D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rgbClr val="002060"/>
                </a:solidFill>
              </a:rPr>
              <a:t>What’s in it for you?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6FA9-F58B-5EEC-47AA-02C46317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3960"/>
            <a:ext cx="5041307" cy="635625"/>
          </a:xfrm>
          <a:custGeom>
            <a:avLst/>
            <a:gdLst>
              <a:gd name="connsiteX0" fmla="*/ 0 w 5041307"/>
              <a:gd name="connsiteY0" fmla="*/ 0 h 635625"/>
              <a:gd name="connsiteX1" fmla="*/ 680576 w 5041307"/>
              <a:gd name="connsiteY1" fmla="*/ 0 h 635625"/>
              <a:gd name="connsiteX2" fmla="*/ 1260327 w 5041307"/>
              <a:gd name="connsiteY2" fmla="*/ 0 h 635625"/>
              <a:gd name="connsiteX3" fmla="*/ 1739251 w 5041307"/>
              <a:gd name="connsiteY3" fmla="*/ 0 h 635625"/>
              <a:gd name="connsiteX4" fmla="*/ 2470240 w 5041307"/>
              <a:gd name="connsiteY4" fmla="*/ 0 h 635625"/>
              <a:gd name="connsiteX5" fmla="*/ 2949165 w 5041307"/>
              <a:gd name="connsiteY5" fmla="*/ 0 h 635625"/>
              <a:gd name="connsiteX6" fmla="*/ 3478502 w 5041307"/>
              <a:gd name="connsiteY6" fmla="*/ 0 h 635625"/>
              <a:gd name="connsiteX7" fmla="*/ 4058252 w 5041307"/>
              <a:gd name="connsiteY7" fmla="*/ 0 h 635625"/>
              <a:gd name="connsiteX8" fmla="*/ 5041307 w 5041307"/>
              <a:gd name="connsiteY8" fmla="*/ 0 h 635625"/>
              <a:gd name="connsiteX9" fmla="*/ 5041307 w 5041307"/>
              <a:gd name="connsiteY9" fmla="*/ 635625 h 635625"/>
              <a:gd name="connsiteX10" fmla="*/ 4461557 w 5041307"/>
              <a:gd name="connsiteY10" fmla="*/ 635625 h 635625"/>
              <a:gd name="connsiteX11" fmla="*/ 3831393 w 5041307"/>
              <a:gd name="connsiteY11" fmla="*/ 635625 h 635625"/>
              <a:gd name="connsiteX12" fmla="*/ 3150817 w 5041307"/>
              <a:gd name="connsiteY12" fmla="*/ 635625 h 635625"/>
              <a:gd name="connsiteX13" fmla="*/ 2571067 w 5041307"/>
              <a:gd name="connsiteY13" fmla="*/ 635625 h 635625"/>
              <a:gd name="connsiteX14" fmla="*/ 1940903 w 5041307"/>
              <a:gd name="connsiteY14" fmla="*/ 635625 h 635625"/>
              <a:gd name="connsiteX15" fmla="*/ 1411566 w 5041307"/>
              <a:gd name="connsiteY15" fmla="*/ 635625 h 635625"/>
              <a:gd name="connsiteX16" fmla="*/ 680576 w 5041307"/>
              <a:gd name="connsiteY16" fmla="*/ 635625 h 635625"/>
              <a:gd name="connsiteX17" fmla="*/ 0 w 5041307"/>
              <a:gd name="connsiteY17" fmla="*/ 635625 h 635625"/>
              <a:gd name="connsiteX18" fmla="*/ 0 w 5041307"/>
              <a:gd name="connsiteY18" fmla="*/ 0 h 63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41307" h="635625" fill="none" extrusionOk="0">
                <a:moveTo>
                  <a:pt x="0" y="0"/>
                </a:moveTo>
                <a:cubicBezTo>
                  <a:pt x="200651" y="2251"/>
                  <a:pt x="539013" y="-32331"/>
                  <a:pt x="680576" y="0"/>
                </a:cubicBezTo>
                <a:cubicBezTo>
                  <a:pt x="822139" y="32331"/>
                  <a:pt x="1070926" y="5335"/>
                  <a:pt x="1260327" y="0"/>
                </a:cubicBezTo>
                <a:cubicBezTo>
                  <a:pt x="1449728" y="-5335"/>
                  <a:pt x="1591667" y="21713"/>
                  <a:pt x="1739251" y="0"/>
                </a:cubicBezTo>
                <a:cubicBezTo>
                  <a:pt x="1886835" y="-21713"/>
                  <a:pt x="2173266" y="22423"/>
                  <a:pt x="2470240" y="0"/>
                </a:cubicBezTo>
                <a:cubicBezTo>
                  <a:pt x="2767214" y="-22423"/>
                  <a:pt x="2835159" y="14978"/>
                  <a:pt x="2949165" y="0"/>
                </a:cubicBezTo>
                <a:cubicBezTo>
                  <a:pt x="3063171" y="-14978"/>
                  <a:pt x="3356763" y="-13705"/>
                  <a:pt x="3478502" y="0"/>
                </a:cubicBezTo>
                <a:cubicBezTo>
                  <a:pt x="3600241" y="13705"/>
                  <a:pt x="3890373" y="8784"/>
                  <a:pt x="4058252" y="0"/>
                </a:cubicBezTo>
                <a:cubicBezTo>
                  <a:pt x="4226131" y="-8784"/>
                  <a:pt x="4649804" y="18690"/>
                  <a:pt x="5041307" y="0"/>
                </a:cubicBezTo>
                <a:cubicBezTo>
                  <a:pt x="5070927" y="181467"/>
                  <a:pt x="5049828" y="465737"/>
                  <a:pt x="5041307" y="635625"/>
                </a:cubicBezTo>
                <a:cubicBezTo>
                  <a:pt x="4856844" y="657000"/>
                  <a:pt x="4744627" y="654912"/>
                  <a:pt x="4461557" y="635625"/>
                </a:cubicBezTo>
                <a:cubicBezTo>
                  <a:pt x="4178487" y="616339"/>
                  <a:pt x="4001003" y="647883"/>
                  <a:pt x="3831393" y="635625"/>
                </a:cubicBezTo>
                <a:cubicBezTo>
                  <a:pt x="3661783" y="623367"/>
                  <a:pt x="3360391" y="618338"/>
                  <a:pt x="3150817" y="635625"/>
                </a:cubicBezTo>
                <a:cubicBezTo>
                  <a:pt x="2941243" y="652912"/>
                  <a:pt x="2805080" y="635237"/>
                  <a:pt x="2571067" y="635625"/>
                </a:cubicBezTo>
                <a:cubicBezTo>
                  <a:pt x="2337054" y="636014"/>
                  <a:pt x="2216985" y="649187"/>
                  <a:pt x="1940903" y="635625"/>
                </a:cubicBezTo>
                <a:cubicBezTo>
                  <a:pt x="1664821" y="622063"/>
                  <a:pt x="1570859" y="633159"/>
                  <a:pt x="1411566" y="635625"/>
                </a:cubicBezTo>
                <a:cubicBezTo>
                  <a:pt x="1252273" y="638091"/>
                  <a:pt x="952490" y="613948"/>
                  <a:pt x="680576" y="635625"/>
                </a:cubicBezTo>
                <a:cubicBezTo>
                  <a:pt x="408662" y="657303"/>
                  <a:pt x="157152" y="641944"/>
                  <a:pt x="0" y="635625"/>
                </a:cubicBezTo>
                <a:cubicBezTo>
                  <a:pt x="10321" y="479864"/>
                  <a:pt x="-13679" y="144432"/>
                  <a:pt x="0" y="0"/>
                </a:cubicBezTo>
                <a:close/>
              </a:path>
              <a:path w="5041307" h="635625" stroke="0" extrusionOk="0">
                <a:moveTo>
                  <a:pt x="0" y="0"/>
                </a:moveTo>
                <a:cubicBezTo>
                  <a:pt x="250744" y="-9645"/>
                  <a:pt x="436837" y="26254"/>
                  <a:pt x="579750" y="0"/>
                </a:cubicBezTo>
                <a:cubicBezTo>
                  <a:pt x="722663" y="-26254"/>
                  <a:pt x="949968" y="2844"/>
                  <a:pt x="1109088" y="0"/>
                </a:cubicBezTo>
                <a:cubicBezTo>
                  <a:pt x="1268208" y="-2844"/>
                  <a:pt x="1546303" y="-4975"/>
                  <a:pt x="1840077" y="0"/>
                </a:cubicBezTo>
                <a:cubicBezTo>
                  <a:pt x="2133851" y="4975"/>
                  <a:pt x="2371036" y="-14237"/>
                  <a:pt x="2520654" y="0"/>
                </a:cubicBezTo>
                <a:cubicBezTo>
                  <a:pt x="2670272" y="14237"/>
                  <a:pt x="2933803" y="11863"/>
                  <a:pt x="3251643" y="0"/>
                </a:cubicBezTo>
                <a:cubicBezTo>
                  <a:pt x="3569483" y="-11863"/>
                  <a:pt x="3626070" y="523"/>
                  <a:pt x="3831393" y="0"/>
                </a:cubicBezTo>
                <a:cubicBezTo>
                  <a:pt x="4036716" y="-523"/>
                  <a:pt x="4311584" y="-6745"/>
                  <a:pt x="4461557" y="0"/>
                </a:cubicBezTo>
                <a:cubicBezTo>
                  <a:pt x="4611530" y="6745"/>
                  <a:pt x="4810494" y="-12422"/>
                  <a:pt x="5041307" y="0"/>
                </a:cubicBezTo>
                <a:cubicBezTo>
                  <a:pt x="5015140" y="295863"/>
                  <a:pt x="5013902" y="392179"/>
                  <a:pt x="5041307" y="635625"/>
                </a:cubicBezTo>
                <a:cubicBezTo>
                  <a:pt x="4727966" y="628404"/>
                  <a:pt x="4676520" y="614264"/>
                  <a:pt x="4411144" y="635625"/>
                </a:cubicBezTo>
                <a:cubicBezTo>
                  <a:pt x="4145768" y="656986"/>
                  <a:pt x="3867060" y="603082"/>
                  <a:pt x="3680154" y="635625"/>
                </a:cubicBezTo>
                <a:cubicBezTo>
                  <a:pt x="3493248" y="668169"/>
                  <a:pt x="3407653" y="624384"/>
                  <a:pt x="3201230" y="635625"/>
                </a:cubicBezTo>
                <a:cubicBezTo>
                  <a:pt x="2994807" y="646866"/>
                  <a:pt x="2851225" y="631869"/>
                  <a:pt x="2621480" y="635625"/>
                </a:cubicBezTo>
                <a:cubicBezTo>
                  <a:pt x="2391735" y="639382"/>
                  <a:pt x="2175397" y="634299"/>
                  <a:pt x="2041729" y="635625"/>
                </a:cubicBezTo>
                <a:cubicBezTo>
                  <a:pt x="1908061" y="636951"/>
                  <a:pt x="1647163" y="652923"/>
                  <a:pt x="1361153" y="635625"/>
                </a:cubicBezTo>
                <a:cubicBezTo>
                  <a:pt x="1075143" y="618327"/>
                  <a:pt x="984563" y="653479"/>
                  <a:pt x="831816" y="635625"/>
                </a:cubicBezTo>
                <a:cubicBezTo>
                  <a:pt x="679069" y="617771"/>
                  <a:pt x="303503" y="660170"/>
                  <a:pt x="0" y="635625"/>
                </a:cubicBezTo>
                <a:cubicBezTo>
                  <a:pt x="15144" y="492164"/>
                  <a:pt x="8124" y="267654"/>
                  <a:pt x="0" y="0"/>
                </a:cubicBezTo>
                <a:close/>
              </a:path>
            </a:pathLst>
          </a:custGeom>
          <a:ln w="38100">
            <a:noFill/>
            <a:extLst>
              <a:ext uri="{C807C97D-BFC1-408E-A445-0C87EB9F89A2}">
                <ask:lineSketchStyleProps xmlns:ask="http://schemas.microsoft.com/office/drawing/2018/sketchyshapes" sd="961545192"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rgbClr val="0070C0"/>
                </a:solidFill>
              </a:rPr>
              <a:t>What</a:t>
            </a:r>
            <a:r>
              <a:rPr lang="en-US" sz="3800" dirty="0"/>
              <a:t> is normalization?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FAF44-FA83-F837-1DF6-AC4E6FADDDBC}"/>
              </a:ext>
            </a:extLst>
          </p:cNvPr>
          <p:cNvSpPr txBox="1"/>
          <p:nvPr/>
        </p:nvSpPr>
        <p:spPr>
          <a:xfrm>
            <a:off x="838200" y="3107537"/>
            <a:ext cx="3836350" cy="677108"/>
          </a:xfrm>
          <a:custGeom>
            <a:avLst/>
            <a:gdLst>
              <a:gd name="connsiteX0" fmla="*/ 0 w 3836350"/>
              <a:gd name="connsiteY0" fmla="*/ 0 h 677108"/>
              <a:gd name="connsiteX1" fmla="*/ 524301 w 3836350"/>
              <a:gd name="connsiteY1" fmla="*/ 0 h 677108"/>
              <a:gd name="connsiteX2" fmla="*/ 1125329 w 3836350"/>
              <a:gd name="connsiteY2" fmla="*/ 0 h 677108"/>
              <a:gd name="connsiteX3" fmla="*/ 1726357 w 3836350"/>
              <a:gd name="connsiteY3" fmla="*/ 0 h 677108"/>
              <a:gd name="connsiteX4" fmla="*/ 2250659 w 3836350"/>
              <a:gd name="connsiteY4" fmla="*/ 0 h 677108"/>
              <a:gd name="connsiteX5" fmla="*/ 2928414 w 3836350"/>
              <a:gd name="connsiteY5" fmla="*/ 0 h 677108"/>
              <a:gd name="connsiteX6" fmla="*/ 3836350 w 3836350"/>
              <a:gd name="connsiteY6" fmla="*/ 0 h 677108"/>
              <a:gd name="connsiteX7" fmla="*/ 3836350 w 3836350"/>
              <a:gd name="connsiteY7" fmla="*/ 677108 h 677108"/>
              <a:gd name="connsiteX8" fmla="*/ 3196958 w 3836350"/>
              <a:gd name="connsiteY8" fmla="*/ 677108 h 677108"/>
              <a:gd name="connsiteX9" fmla="*/ 2557567 w 3836350"/>
              <a:gd name="connsiteY9" fmla="*/ 677108 h 677108"/>
              <a:gd name="connsiteX10" fmla="*/ 1956539 w 3836350"/>
              <a:gd name="connsiteY10" fmla="*/ 677108 h 677108"/>
              <a:gd name="connsiteX11" fmla="*/ 1240420 w 3836350"/>
              <a:gd name="connsiteY11" fmla="*/ 677108 h 677108"/>
              <a:gd name="connsiteX12" fmla="*/ 562665 w 3836350"/>
              <a:gd name="connsiteY12" fmla="*/ 677108 h 677108"/>
              <a:gd name="connsiteX13" fmla="*/ 0 w 3836350"/>
              <a:gd name="connsiteY13" fmla="*/ 677108 h 677108"/>
              <a:gd name="connsiteX14" fmla="*/ 0 w 3836350"/>
              <a:gd name="connsiteY14" fmla="*/ 0 h 6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36350" h="677108" extrusionOk="0">
                <a:moveTo>
                  <a:pt x="0" y="0"/>
                </a:moveTo>
                <a:cubicBezTo>
                  <a:pt x="105543" y="-5114"/>
                  <a:pt x="283965" y="11934"/>
                  <a:pt x="524301" y="0"/>
                </a:cubicBezTo>
                <a:cubicBezTo>
                  <a:pt x="764637" y="-11934"/>
                  <a:pt x="931818" y="6535"/>
                  <a:pt x="1125329" y="0"/>
                </a:cubicBezTo>
                <a:cubicBezTo>
                  <a:pt x="1318840" y="-6535"/>
                  <a:pt x="1494130" y="4610"/>
                  <a:pt x="1726357" y="0"/>
                </a:cubicBezTo>
                <a:cubicBezTo>
                  <a:pt x="1958584" y="-4610"/>
                  <a:pt x="2086347" y="-2277"/>
                  <a:pt x="2250659" y="0"/>
                </a:cubicBezTo>
                <a:cubicBezTo>
                  <a:pt x="2414971" y="2277"/>
                  <a:pt x="2618879" y="1284"/>
                  <a:pt x="2928414" y="0"/>
                </a:cubicBezTo>
                <a:cubicBezTo>
                  <a:pt x="3237949" y="-1284"/>
                  <a:pt x="3652348" y="33746"/>
                  <a:pt x="3836350" y="0"/>
                </a:cubicBezTo>
                <a:cubicBezTo>
                  <a:pt x="3835047" y="161636"/>
                  <a:pt x="3816103" y="421722"/>
                  <a:pt x="3836350" y="677108"/>
                </a:cubicBezTo>
                <a:cubicBezTo>
                  <a:pt x="3681710" y="685798"/>
                  <a:pt x="3336996" y="661450"/>
                  <a:pt x="3196958" y="677108"/>
                </a:cubicBezTo>
                <a:cubicBezTo>
                  <a:pt x="3056920" y="692766"/>
                  <a:pt x="2729542" y="653216"/>
                  <a:pt x="2557567" y="677108"/>
                </a:cubicBezTo>
                <a:cubicBezTo>
                  <a:pt x="2385592" y="701000"/>
                  <a:pt x="2247512" y="691630"/>
                  <a:pt x="1956539" y="677108"/>
                </a:cubicBezTo>
                <a:cubicBezTo>
                  <a:pt x="1665566" y="662586"/>
                  <a:pt x="1510800" y="700682"/>
                  <a:pt x="1240420" y="677108"/>
                </a:cubicBezTo>
                <a:cubicBezTo>
                  <a:pt x="970040" y="653534"/>
                  <a:pt x="828176" y="664693"/>
                  <a:pt x="562665" y="677108"/>
                </a:cubicBezTo>
                <a:cubicBezTo>
                  <a:pt x="297154" y="689523"/>
                  <a:pt x="177596" y="695352"/>
                  <a:pt x="0" y="677108"/>
                </a:cubicBezTo>
                <a:cubicBezTo>
                  <a:pt x="-19321" y="352794"/>
                  <a:pt x="15393" y="221203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9984638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rgbClr val="0070C0"/>
                </a:solidFill>
              </a:rPr>
              <a:t>Why</a:t>
            </a:r>
            <a:r>
              <a:rPr lang="en-US" sz="3800" dirty="0"/>
              <a:t> do we do it?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46EFD-4BAB-1426-7039-7ED2F7381CA9}"/>
              </a:ext>
            </a:extLst>
          </p:cNvPr>
          <p:cNvSpPr txBox="1"/>
          <p:nvPr/>
        </p:nvSpPr>
        <p:spPr>
          <a:xfrm>
            <a:off x="838200" y="3952598"/>
            <a:ext cx="3767983" cy="677108"/>
          </a:xfrm>
          <a:custGeom>
            <a:avLst/>
            <a:gdLst>
              <a:gd name="connsiteX0" fmla="*/ 0 w 3767983"/>
              <a:gd name="connsiteY0" fmla="*/ 0 h 677108"/>
              <a:gd name="connsiteX1" fmla="*/ 552638 w 3767983"/>
              <a:gd name="connsiteY1" fmla="*/ 0 h 677108"/>
              <a:gd name="connsiteX2" fmla="*/ 1067595 w 3767983"/>
              <a:gd name="connsiteY2" fmla="*/ 0 h 677108"/>
              <a:gd name="connsiteX3" fmla="*/ 1695592 w 3767983"/>
              <a:gd name="connsiteY3" fmla="*/ 0 h 677108"/>
              <a:gd name="connsiteX4" fmla="*/ 2398949 w 3767983"/>
              <a:gd name="connsiteY4" fmla="*/ 0 h 677108"/>
              <a:gd name="connsiteX5" fmla="*/ 2951587 w 3767983"/>
              <a:gd name="connsiteY5" fmla="*/ 0 h 677108"/>
              <a:gd name="connsiteX6" fmla="*/ 3767983 w 3767983"/>
              <a:gd name="connsiteY6" fmla="*/ 0 h 677108"/>
              <a:gd name="connsiteX7" fmla="*/ 3767983 w 3767983"/>
              <a:gd name="connsiteY7" fmla="*/ 677108 h 677108"/>
              <a:gd name="connsiteX8" fmla="*/ 3139986 w 3767983"/>
              <a:gd name="connsiteY8" fmla="*/ 677108 h 677108"/>
              <a:gd name="connsiteX9" fmla="*/ 2625028 w 3767983"/>
              <a:gd name="connsiteY9" fmla="*/ 677108 h 677108"/>
              <a:gd name="connsiteX10" fmla="*/ 1959351 w 3767983"/>
              <a:gd name="connsiteY10" fmla="*/ 677108 h 677108"/>
              <a:gd name="connsiteX11" fmla="*/ 1444393 w 3767983"/>
              <a:gd name="connsiteY11" fmla="*/ 677108 h 677108"/>
              <a:gd name="connsiteX12" fmla="*/ 778716 w 3767983"/>
              <a:gd name="connsiteY12" fmla="*/ 677108 h 677108"/>
              <a:gd name="connsiteX13" fmla="*/ 0 w 3767983"/>
              <a:gd name="connsiteY13" fmla="*/ 677108 h 677108"/>
              <a:gd name="connsiteX14" fmla="*/ 0 w 3767983"/>
              <a:gd name="connsiteY14" fmla="*/ 0 h 6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67983" h="677108" extrusionOk="0">
                <a:moveTo>
                  <a:pt x="0" y="0"/>
                </a:moveTo>
                <a:cubicBezTo>
                  <a:pt x="151897" y="-17941"/>
                  <a:pt x="391798" y="-9796"/>
                  <a:pt x="552638" y="0"/>
                </a:cubicBezTo>
                <a:cubicBezTo>
                  <a:pt x="713478" y="9796"/>
                  <a:pt x="873721" y="-13853"/>
                  <a:pt x="1067595" y="0"/>
                </a:cubicBezTo>
                <a:cubicBezTo>
                  <a:pt x="1261469" y="13853"/>
                  <a:pt x="1569151" y="24672"/>
                  <a:pt x="1695592" y="0"/>
                </a:cubicBezTo>
                <a:cubicBezTo>
                  <a:pt x="1822033" y="-24672"/>
                  <a:pt x="2131340" y="-11394"/>
                  <a:pt x="2398949" y="0"/>
                </a:cubicBezTo>
                <a:cubicBezTo>
                  <a:pt x="2666558" y="11394"/>
                  <a:pt x="2713913" y="15533"/>
                  <a:pt x="2951587" y="0"/>
                </a:cubicBezTo>
                <a:cubicBezTo>
                  <a:pt x="3189261" y="-15533"/>
                  <a:pt x="3500418" y="-17108"/>
                  <a:pt x="3767983" y="0"/>
                </a:cubicBezTo>
                <a:cubicBezTo>
                  <a:pt x="3746954" y="163541"/>
                  <a:pt x="3775163" y="344664"/>
                  <a:pt x="3767983" y="677108"/>
                </a:cubicBezTo>
                <a:cubicBezTo>
                  <a:pt x="3601907" y="672083"/>
                  <a:pt x="3316879" y="674367"/>
                  <a:pt x="3139986" y="677108"/>
                </a:cubicBezTo>
                <a:cubicBezTo>
                  <a:pt x="2963093" y="679849"/>
                  <a:pt x="2858038" y="653520"/>
                  <a:pt x="2625028" y="677108"/>
                </a:cubicBezTo>
                <a:cubicBezTo>
                  <a:pt x="2392018" y="700696"/>
                  <a:pt x="2102664" y="652149"/>
                  <a:pt x="1959351" y="677108"/>
                </a:cubicBezTo>
                <a:cubicBezTo>
                  <a:pt x="1816038" y="702067"/>
                  <a:pt x="1606008" y="680471"/>
                  <a:pt x="1444393" y="677108"/>
                </a:cubicBezTo>
                <a:cubicBezTo>
                  <a:pt x="1282778" y="673745"/>
                  <a:pt x="1015863" y="709845"/>
                  <a:pt x="778716" y="677108"/>
                </a:cubicBezTo>
                <a:cubicBezTo>
                  <a:pt x="541569" y="644371"/>
                  <a:pt x="335272" y="703317"/>
                  <a:pt x="0" y="677108"/>
                </a:cubicBezTo>
                <a:cubicBezTo>
                  <a:pt x="-19881" y="356481"/>
                  <a:pt x="-14119" y="142390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347753210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rgbClr val="0070C0"/>
                </a:solidFill>
              </a:rPr>
              <a:t>How</a:t>
            </a:r>
            <a:r>
              <a:rPr lang="en-US" sz="3800" dirty="0"/>
              <a:t> do we do it?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244E61-23D6-7B49-BFC4-E8018837B09C}"/>
              </a:ext>
            </a:extLst>
          </p:cNvPr>
          <p:cNvSpPr txBox="1"/>
          <p:nvPr/>
        </p:nvSpPr>
        <p:spPr>
          <a:xfrm>
            <a:off x="838200" y="4786838"/>
            <a:ext cx="9980776" cy="677108"/>
          </a:xfrm>
          <a:custGeom>
            <a:avLst/>
            <a:gdLst>
              <a:gd name="connsiteX0" fmla="*/ 0 w 9980776"/>
              <a:gd name="connsiteY0" fmla="*/ 0 h 677108"/>
              <a:gd name="connsiteX1" fmla="*/ 865001 w 9980776"/>
              <a:gd name="connsiteY1" fmla="*/ 0 h 677108"/>
              <a:gd name="connsiteX2" fmla="*/ 1630193 w 9980776"/>
              <a:gd name="connsiteY2" fmla="*/ 0 h 677108"/>
              <a:gd name="connsiteX3" fmla="*/ 2195771 w 9980776"/>
              <a:gd name="connsiteY3" fmla="*/ 0 h 677108"/>
              <a:gd name="connsiteX4" fmla="*/ 2960964 w 9980776"/>
              <a:gd name="connsiteY4" fmla="*/ 0 h 677108"/>
              <a:gd name="connsiteX5" fmla="*/ 3326925 w 9980776"/>
              <a:gd name="connsiteY5" fmla="*/ 0 h 677108"/>
              <a:gd name="connsiteX6" fmla="*/ 3792695 w 9980776"/>
              <a:gd name="connsiteY6" fmla="*/ 0 h 677108"/>
              <a:gd name="connsiteX7" fmla="*/ 4358272 w 9980776"/>
              <a:gd name="connsiteY7" fmla="*/ 0 h 677108"/>
              <a:gd name="connsiteX8" fmla="*/ 5023657 w 9980776"/>
              <a:gd name="connsiteY8" fmla="*/ 0 h 677108"/>
              <a:gd name="connsiteX9" fmla="*/ 5788850 w 9980776"/>
              <a:gd name="connsiteY9" fmla="*/ 0 h 677108"/>
              <a:gd name="connsiteX10" fmla="*/ 6254620 w 9980776"/>
              <a:gd name="connsiteY10" fmla="*/ 0 h 677108"/>
              <a:gd name="connsiteX11" fmla="*/ 7019812 w 9980776"/>
              <a:gd name="connsiteY11" fmla="*/ 0 h 677108"/>
              <a:gd name="connsiteX12" fmla="*/ 7685198 w 9980776"/>
              <a:gd name="connsiteY12" fmla="*/ 0 h 677108"/>
              <a:gd name="connsiteX13" fmla="*/ 8250775 w 9980776"/>
              <a:gd name="connsiteY13" fmla="*/ 0 h 677108"/>
              <a:gd name="connsiteX14" fmla="*/ 9015968 w 9980776"/>
              <a:gd name="connsiteY14" fmla="*/ 0 h 677108"/>
              <a:gd name="connsiteX15" fmla="*/ 9980776 w 9980776"/>
              <a:gd name="connsiteY15" fmla="*/ 0 h 677108"/>
              <a:gd name="connsiteX16" fmla="*/ 9980776 w 9980776"/>
              <a:gd name="connsiteY16" fmla="*/ 677108 h 677108"/>
              <a:gd name="connsiteX17" fmla="*/ 9614814 w 9980776"/>
              <a:gd name="connsiteY17" fmla="*/ 677108 h 677108"/>
              <a:gd name="connsiteX18" fmla="*/ 9248852 w 9980776"/>
              <a:gd name="connsiteY18" fmla="*/ 677108 h 677108"/>
              <a:gd name="connsiteX19" fmla="*/ 8882891 w 9980776"/>
              <a:gd name="connsiteY19" fmla="*/ 677108 h 677108"/>
              <a:gd name="connsiteX20" fmla="*/ 8217506 w 9980776"/>
              <a:gd name="connsiteY20" fmla="*/ 677108 h 677108"/>
              <a:gd name="connsiteX21" fmla="*/ 7452313 w 9980776"/>
              <a:gd name="connsiteY21" fmla="*/ 677108 h 677108"/>
              <a:gd name="connsiteX22" fmla="*/ 6687120 w 9980776"/>
              <a:gd name="connsiteY22" fmla="*/ 677108 h 677108"/>
              <a:gd name="connsiteX23" fmla="*/ 5921927 w 9980776"/>
              <a:gd name="connsiteY23" fmla="*/ 677108 h 677108"/>
              <a:gd name="connsiteX24" fmla="*/ 5056927 w 9980776"/>
              <a:gd name="connsiteY24" fmla="*/ 677108 h 677108"/>
              <a:gd name="connsiteX25" fmla="*/ 4690965 w 9980776"/>
              <a:gd name="connsiteY25" fmla="*/ 677108 h 677108"/>
              <a:gd name="connsiteX26" fmla="*/ 4325003 w 9980776"/>
              <a:gd name="connsiteY26" fmla="*/ 677108 h 677108"/>
              <a:gd name="connsiteX27" fmla="*/ 3460002 w 9980776"/>
              <a:gd name="connsiteY27" fmla="*/ 677108 h 677108"/>
              <a:gd name="connsiteX28" fmla="*/ 3094041 w 9980776"/>
              <a:gd name="connsiteY28" fmla="*/ 677108 h 677108"/>
              <a:gd name="connsiteX29" fmla="*/ 2428655 w 9980776"/>
              <a:gd name="connsiteY29" fmla="*/ 677108 h 677108"/>
              <a:gd name="connsiteX30" fmla="*/ 1962886 w 9980776"/>
              <a:gd name="connsiteY30" fmla="*/ 677108 h 677108"/>
              <a:gd name="connsiteX31" fmla="*/ 1596924 w 9980776"/>
              <a:gd name="connsiteY31" fmla="*/ 677108 h 677108"/>
              <a:gd name="connsiteX32" fmla="*/ 831731 w 9980776"/>
              <a:gd name="connsiteY32" fmla="*/ 677108 h 677108"/>
              <a:gd name="connsiteX33" fmla="*/ 0 w 9980776"/>
              <a:gd name="connsiteY33" fmla="*/ 677108 h 677108"/>
              <a:gd name="connsiteX34" fmla="*/ 0 w 9980776"/>
              <a:gd name="connsiteY34" fmla="*/ 0 h 6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80776" h="677108" extrusionOk="0">
                <a:moveTo>
                  <a:pt x="0" y="0"/>
                </a:moveTo>
                <a:cubicBezTo>
                  <a:pt x="404089" y="20132"/>
                  <a:pt x="608934" y="-15789"/>
                  <a:pt x="865001" y="0"/>
                </a:cubicBezTo>
                <a:cubicBezTo>
                  <a:pt x="1121068" y="15789"/>
                  <a:pt x="1249378" y="19130"/>
                  <a:pt x="1630193" y="0"/>
                </a:cubicBezTo>
                <a:cubicBezTo>
                  <a:pt x="2011008" y="-19130"/>
                  <a:pt x="2034495" y="22382"/>
                  <a:pt x="2195771" y="0"/>
                </a:cubicBezTo>
                <a:cubicBezTo>
                  <a:pt x="2357047" y="-22382"/>
                  <a:pt x="2658143" y="-11549"/>
                  <a:pt x="2960964" y="0"/>
                </a:cubicBezTo>
                <a:cubicBezTo>
                  <a:pt x="3263785" y="11549"/>
                  <a:pt x="3213484" y="-9880"/>
                  <a:pt x="3326925" y="0"/>
                </a:cubicBezTo>
                <a:cubicBezTo>
                  <a:pt x="3440366" y="9880"/>
                  <a:pt x="3672635" y="-21818"/>
                  <a:pt x="3792695" y="0"/>
                </a:cubicBezTo>
                <a:cubicBezTo>
                  <a:pt x="3912755" y="21818"/>
                  <a:pt x="4173065" y="-21118"/>
                  <a:pt x="4358272" y="0"/>
                </a:cubicBezTo>
                <a:cubicBezTo>
                  <a:pt x="4543479" y="21118"/>
                  <a:pt x="4716771" y="10356"/>
                  <a:pt x="5023657" y="0"/>
                </a:cubicBezTo>
                <a:cubicBezTo>
                  <a:pt x="5330544" y="-10356"/>
                  <a:pt x="5443561" y="20045"/>
                  <a:pt x="5788850" y="0"/>
                </a:cubicBezTo>
                <a:cubicBezTo>
                  <a:pt x="6134139" y="-20045"/>
                  <a:pt x="6152850" y="20428"/>
                  <a:pt x="6254620" y="0"/>
                </a:cubicBezTo>
                <a:cubicBezTo>
                  <a:pt x="6356390" y="-20428"/>
                  <a:pt x="6799527" y="-33120"/>
                  <a:pt x="7019812" y="0"/>
                </a:cubicBezTo>
                <a:cubicBezTo>
                  <a:pt x="7240097" y="33120"/>
                  <a:pt x="7532275" y="2279"/>
                  <a:pt x="7685198" y="0"/>
                </a:cubicBezTo>
                <a:cubicBezTo>
                  <a:pt x="7838121" y="-2279"/>
                  <a:pt x="8110177" y="-1308"/>
                  <a:pt x="8250775" y="0"/>
                </a:cubicBezTo>
                <a:cubicBezTo>
                  <a:pt x="8391373" y="1308"/>
                  <a:pt x="8781107" y="597"/>
                  <a:pt x="9015968" y="0"/>
                </a:cubicBezTo>
                <a:cubicBezTo>
                  <a:pt x="9250829" y="-597"/>
                  <a:pt x="9595565" y="-41140"/>
                  <a:pt x="9980776" y="0"/>
                </a:cubicBezTo>
                <a:cubicBezTo>
                  <a:pt x="10012756" y="182503"/>
                  <a:pt x="10014595" y="485930"/>
                  <a:pt x="9980776" y="677108"/>
                </a:cubicBezTo>
                <a:cubicBezTo>
                  <a:pt x="9889331" y="677311"/>
                  <a:pt x="9750799" y="670855"/>
                  <a:pt x="9614814" y="677108"/>
                </a:cubicBezTo>
                <a:cubicBezTo>
                  <a:pt x="9478829" y="683361"/>
                  <a:pt x="9393955" y="674796"/>
                  <a:pt x="9248852" y="677108"/>
                </a:cubicBezTo>
                <a:cubicBezTo>
                  <a:pt x="9103749" y="679420"/>
                  <a:pt x="9030532" y="675966"/>
                  <a:pt x="8882891" y="677108"/>
                </a:cubicBezTo>
                <a:cubicBezTo>
                  <a:pt x="8735250" y="678250"/>
                  <a:pt x="8401056" y="694132"/>
                  <a:pt x="8217506" y="677108"/>
                </a:cubicBezTo>
                <a:cubicBezTo>
                  <a:pt x="8033956" y="660084"/>
                  <a:pt x="7628104" y="692546"/>
                  <a:pt x="7452313" y="677108"/>
                </a:cubicBezTo>
                <a:cubicBezTo>
                  <a:pt x="7276522" y="661670"/>
                  <a:pt x="6878759" y="704426"/>
                  <a:pt x="6687120" y="677108"/>
                </a:cubicBezTo>
                <a:cubicBezTo>
                  <a:pt x="6495481" y="649790"/>
                  <a:pt x="6238121" y="687330"/>
                  <a:pt x="5921927" y="677108"/>
                </a:cubicBezTo>
                <a:cubicBezTo>
                  <a:pt x="5605733" y="666886"/>
                  <a:pt x="5388833" y="637470"/>
                  <a:pt x="5056927" y="677108"/>
                </a:cubicBezTo>
                <a:cubicBezTo>
                  <a:pt x="4725021" y="716746"/>
                  <a:pt x="4849513" y="675831"/>
                  <a:pt x="4690965" y="677108"/>
                </a:cubicBezTo>
                <a:cubicBezTo>
                  <a:pt x="4532417" y="678385"/>
                  <a:pt x="4462307" y="685169"/>
                  <a:pt x="4325003" y="677108"/>
                </a:cubicBezTo>
                <a:cubicBezTo>
                  <a:pt x="4187699" y="669047"/>
                  <a:pt x="3818557" y="677618"/>
                  <a:pt x="3460002" y="677108"/>
                </a:cubicBezTo>
                <a:cubicBezTo>
                  <a:pt x="3101447" y="676598"/>
                  <a:pt x="3192842" y="680560"/>
                  <a:pt x="3094041" y="677108"/>
                </a:cubicBezTo>
                <a:cubicBezTo>
                  <a:pt x="2995240" y="673656"/>
                  <a:pt x="2651742" y="669473"/>
                  <a:pt x="2428655" y="677108"/>
                </a:cubicBezTo>
                <a:cubicBezTo>
                  <a:pt x="2205568" y="684743"/>
                  <a:pt x="2128629" y="685476"/>
                  <a:pt x="1962886" y="677108"/>
                </a:cubicBezTo>
                <a:cubicBezTo>
                  <a:pt x="1797143" y="668740"/>
                  <a:pt x="1776884" y="676428"/>
                  <a:pt x="1596924" y="677108"/>
                </a:cubicBezTo>
                <a:cubicBezTo>
                  <a:pt x="1416964" y="677788"/>
                  <a:pt x="987586" y="661749"/>
                  <a:pt x="831731" y="677108"/>
                </a:cubicBezTo>
                <a:cubicBezTo>
                  <a:pt x="675876" y="692467"/>
                  <a:pt x="294192" y="656316"/>
                  <a:pt x="0" y="677108"/>
                </a:cubicBezTo>
                <a:cubicBezTo>
                  <a:pt x="-23566" y="491497"/>
                  <a:pt x="-4757" y="276299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7768801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800" dirty="0"/>
              <a:t>What </a:t>
            </a:r>
            <a:r>
              <a:rPr lang="en-US" sz="3800" b="1" dirty="0">
                <a:solidFill>
                  <a:srgbClr val="FF0000"/>
                </a:solidFill>
              </a:rPr>
              <a:t>bad things </a:t>
            </a:r>
            <a:r>
              <a:rPr lang="en-US" sz="3800" dirty="0"/>
              <a:t>can happen if we do not do it?</a:t>
            </a:r>
          </a:p>
        </p:txBody>
      </p:sp>
    </p:spTree>
    <p:extLst>
      <p:ext uri="{BB962C8B-B14F-4D97-AF65-F5344CB8AC3E}">
        <p14:creationId xmlns:p14="http://schemas.microsoft.com/office/powerpoint/2010/main" val="137852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FCF3F4-4948-B688-7A79-EF74EC8A1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C8EC98B-7FAE-5938-16EB-547DE1E53F6C}"/>
              </a:ext>
            </a:extLst>
          </p:cNvPr>
          <p:cNvGrpSpPr/>
          <p:nvPr/>
        </p:nvGrpSpPr>
        <p:grpSpPr>
          <a:xfrm>
            <a:off x="2109704" y="1102407"/>
            <a:ext cx="7972592" cy="3652714"/>
            <a:chOff x="3978374" y="982766"/>
            <a:chExt cx="7972592" cy="3652714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31562C26-F41E-A11B-8C5D-92596A2A7AA7}"/>
                </a:ext>
              </a:extLst>
            </p:cNvPr>
            <p:cNvSpPr txBox="1">
              <a:spLocks/>
            </p:cNvSpPr>
            <p:nvPr/>
          </p:nvSpPr>
          <p:spPr>
            <a:xfrm>
              <a:off x="6718957" y="4385133"/>
              <a:ext cx="2469076" cy="250347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200" dirty="0"/>
                <a:t>Chance of Having Redundant Data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AB0E40C-4D5E-EE2B-EC5A-8AA7A7A97A61}"/>
                </a:ext>
              </a:extLst>
            </p:cNvPr>
            <p:cNvGrpSpPr/>
            <p:nvPr/>
          </p:nvGrpSpPr>
          <p:grpSpPr>
            <a:xfrm>
              <a:off x="3978374" y="982766"/>
              <a:ext cx="7972592" cy="3465179"/>
              <a:chOff x="3978374" y="982766"/>
              <a:chExt cx="7972592" cy="3465179"/>
            </a:xfrm>
          </p:grpSpPr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48D16D7-91F8-B486-CED7-EC4504AA66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0263" y="982766"/>
                <a:ext cx="1826464" cy="250347"/>
              </a:xfrm>
              <a:custGeom>
                <a:avLst/>
                <a:gdLst>
                  <a:gd name="connsiteX0" fmla="*/ 0 w 1826464"/>
                  <a:gd name="connsiteY0" fmla="*/ 0 h 250347"/>
                  <a:gd name="connsiteX1" fmla="*/ 456616 w 1826464"/>
                  <a:gd name="connsiteY1" fmla="*/ 0 h 250347"/>
                  <a:gd name="connsiteX2" fmla="*/ 949761 w 1826464"/>
                  <a:gd name="connsiteY2" fmla="*/ 0 h 250347"/>
                  <a:gd name="connsiteX3" fmla="*/ 1826464 w 1826464"/>
                  <a:gd name="connsiteY3" fmla="*/ 0 h 250347"/>
                  <a:gd name="connsiteX4" fmla="*/ 1826464 w 1826464"/>
                  <a:gd name="connsiteY4" fmla="*/ 250347 h 250347"/>
                  <a:gd name="connsiteX5" fmla="*/ 1388113 w 1826464"/>
                  <a:gd name="connsiteY5" fmla="*/ 250347 h 250347"/>
                  <a:gd name="connsiteX6" fmla="*/ 913232 w 1826464"/>
                  <a:gd name="connsiteY6" fmla="*/ 250347 h 250347"/>
                  <a:gd name="connsiteX7" fmla="*/ 456616 w 1826464"/>
                  <a:gd name="connsiteY7" fmla="*/ 250347 h 250347"/>
                  <a:gd name="connsiteX8" fmla="*/ 0 w 1826464"/>
                  <a:gd name="connsiteY8" fmla="*/ 250347 h 250347"/>
                  <a:gd name="connsiteX9" fmla="*/ 0 w 1826464"/>
                  <a:gd name="connsiteY9" fmla="*/ 0 h 250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26464" h="250347" fill="none" extrusionOk="0">
                    <a:moveTo>
                      <a:pt x="0" y="0"/>
                    </a:moveTo>
                    <a:cubicBezTo>
                      <a:pt x="168660" y="-20919"/>
                      <a:pt x="306702" y="47727"/>
                      <a:pt x="456616" y="0"/>
                    </a:cubicBezTo>
                    <a:cubicBezTo>
                      <a:pt x="606530" y="-47727"/>
                      <a:pt x="721525" y="5711"/>
                      <a:pt x="949761" y="0"/>
                    </a:cubicBezTo>
                    <a:cubicBezTo>
                      <a:pt x="1177997" y="-5711"/>
                      <a:pt x="1469983" y="27626"/>
                      <a:pt x="1826464" y="0"/>
                    </a:cubicBezTo>
                    <a:cubicBezTo>
                      <a:pt x="1845057" y="53966"/>
                      <a:pt x="1807554" y="186375"/>
                      <a:pt x="1826464" y="250347"/>
                    </a:cubicBezTo>
                    <a:cubicBezTo>
                      <a:pt x="1699823" y="289506"/>
                      <a:pt x="1572155" y="236555"/>
                      <a:pt x="1388113" y="250347"/>
                    </a:cubicBezTo>
                    <a:cubicBezTo>
                      <a:pt x="1204071" y="264139"/>
                      <a:pt x="1054442" y="216011"/>
                      <a:pt x="913232" y="250347"/>
                    </a:cubicBezTo>
                    <a:cubicBezTo>
                      <a:pt x="772022" y="284683"/>
                      <a:pt x="660528" y="229005"/>
                      <a:pt x="456616" y="250347"/>
                    </a:cubicBezTo>
                    <a:cubicBezTo>
                      <a:pt x="252704" y="271689"/>
                      <a:pt x="104278" y="240107"/>
                      <a:pt x="0" y="250347"/>
                    </a:cubicBezTo>
                    <a:cubicBezTo>
                      <a:pt x="-8996" y="135467"/>
                      <a:pt x="26427" y="66298"/>
                      <a:pt x="0" y="0"/>
                    </a:cubicBezTo>
                    <a:close/>
                  </a:path>
                  <a:path w="1826464" h="250347" stroke="0" extrusionOk="0">
                    <a:moveTo>
                      <a:pt x="0" y="0"/>
                    </a:moveTo>
                    <a:cubicBezTo>
                      <a:pt x="106355" y="-11143"/>
                      <a:pt x="231445" y="37194"/>
                      <a:pt x="420087" y="0"/>
                    </a:cubicBezTo>
                    <a:cubicBezTo>
                      <a:pt x="608729" y="-37194"/>
                      <a:pt x="659549" y="41394"/>
                      <a:pt x="876703" y="0"/>
                    </a:cubicBezTo>
                    <a:cubicBezTo>
                      <a:pt x="1093857" y="-41394"/>
                      <a:pt x="1194035" y="47003"/>
                      <a:pt x="1278525" y="0"/>
                    </a:cubicBezTo>
                    <a:cubicBezTo>
                      <a:pt x="1363015" y="-47003"/>
                      <a:pt x="1673367" y="64635"/>
                      <a:pt x="1826464" y="0"/>
                    </a:cubicBezTo>
                    <a:cubicBezTo>
                      <a:pt x="1831566" y="98990"/>
                      <a:pt x="1825740" y="150208"/>
                      <a:pt x="1826464" y="250347"/>
                    </a:cubicBezTo>
                    <a:cubicBezTo>
                      <a:pt x="1712664" y="289010"/>
                      <a:pt x="1530084" y="245852"/>
                      <a:pt x="1406377" y="250347"/>
                    </a:cubicBezTo>
                    <a:cubicBezTo>
                      <a:pt x="1282670" y="254842"/>
                      <a:pt x="1051752" y="249412"/>
                      <a:pt x="949761" y="250347"/>
                    </a:cubicBezTo>
                    <a:cubicBezTo>
                      <a:pt x="847770" y="251282"/>
                      <a:pt x="636307" y="220132"/>
                      <a:pt x="547939" y="250347"/>
                    </a:cubicBezTo>
                    <a:cubicBezTo>
                      <a:pt x="459571" y="280562"/>
                      <a:pt x="213473" y="225906"/>
                      <a:pt x="0" y="250347"/>
                    </a:cubicBezTo>
                    <a:cubicBezTo>
                      <a:pt x="-16321" y="193190"/>
                      <a:pt x="8786" y="93680"/>
                      <a:pt x="0" y="0"/>
                    </a:cubicBezTo>
                    <a:close/>
                  </a:path>
                </a:pathLst>
              </a:custGeom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378395589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/>
                  <a:t>Third Normal Form </a:t>
                </a:r>
                <a:r>
                  <a:rPr lang="en-US" sz="1200" b="1" dirty="0"/>
                  <a:t>(3NF)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98A7D7C-0F09-AC7F-9278-81725C7F2BF8}"/>
                  </a:ext>
                </a:extLst>
              </p:cNvPr>
              <p:cNvGrpSpPr/>
              <p:nvPr/>
            </p:nvGrpSpPr>
            <p:grpSpPr>
              <a:xfrm>
                <a:off x="5356865" y="1295475"/>
                <a:ext cx="5191234" cy="3152470"/>
                <a:chOff x="2165257" y="1809521"/>
                <a:chExt cx="7995086" cy="4320000"/>
              </a:xfrm>
            </p:grpSpPr>
            <p:pic>
              <p:nvPicPr>
                <p:cNvPr id="6" name="Picture 5" descr="A speedometer with a needle and text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C6B0DFC-7AFA-2F66-9FE6-A4B796ACED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15799" t="20674" r="16282" b="23344"/>
                <a:stretch/>
              </p:blipFill>
              <p:spPr>
                <a:xfrm>
                  <a:off x="2165257" y="1809521"/>
                  <a:ext cx="7861484" cy="4320000"/>
                </a:xfrm>
                <a:prstGeom prst="rect">
                  <a:avLst/>
                </a:prstGeom>
              </p:spPr>
            </p:pic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397F6EE0-0669-D8D4-598D-0C7032BAD5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98393" y="4920293"/>
                  <a:ext cx="1494863" cy="343065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000" b="1" dirty="0">
                      <a:solidFill>
                        <a:schemeClr val="bg1"/>
                      </a:solidFill>
                    </a:rPr>
                    <a:t>Very High</a:t>
                  </a:r>
                </a:p>
              </p:txBody>
            </p:sp>
            <p:sp>
              <p:nvSpPr>
                <p:cNvPr id="14" name="Content Placeholder 2">
                  <a:extLst>
                    <a:ext uri="{FF2B5EF4-FFF2-40B4-BE49-F238E27FC236}">
                      <a16:creationId xmlns:a16="http://schemas.microsoft.com/office/drawing/2014/main" id="{19F0F656-8F0B-F9B1-D7B6-FD556D4BE9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65480" y="4920293"/>
                  <a:ext cx="1494863" cy="343065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000" b="1" dirty="0">
                      <a:solidFill>
                        <a:schemeClr val="bg1"/>
                      </a:solidFill>
                    </a:rPr>
                    <a:t>Very Low</a:t>
                  </a:r>
                </a:p>
              </p:txBody>
            </p:sp>
            <p:sp>
              <p:nvSpPr>
                <p:cNvPr id="15" name="Content Placeholder 2">
                  <a:extLst>
                    <a:ext uri="{FF2B5EF4-FFF2-40B4-BE49-F238E27FC236}">
                      <a16:creationId xmlns:a16="http://schemas.microsoft.com/office/drawing/2014/main" id="{E8AF8631-1390-9CD5-4D29-535FA5B34E5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512608" y="3429767"/>
                  <a:ext cx="838767" cy="343065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000" b="1" dirty="0">
                      <a:solidFill>
                        <a:schemeClr val="bg1"/>
                      </a:solidFill>
                    </a:rPr>
                    <a:t>High</a:t>
                  </a:r>
                </a:p>
              </p:txBody>
            </p:sp>
            <p:sp>
              <p:nvSpPr>
                <p:cNvPr id="16" name="Content Placeholder 2">
                  <a:extLst>
                    <a:ext uri="{FF2B5EF4-FFF2-40B4-BE49-F238E27FC236}">
                      <a16:creationId xmlns:a16="http://schemas.microsoft.com/office/drawing/2014/main" id="{805BC33C-2E14-B4A4-DCC4-E0EE0C10A76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011767" y="3431150"/>
                  <a:ext cx="838767" cy="343065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000" b="1" dirty="0">
                      <a:solidFill>
                        <a:schemeClr val="bg1"/>
                      </a:solidFill>
                    </a:rPr>
                    <a:t>Low</a:t>
                  </a:r>
                </a:p>
              </p:txBody>
            </p:sp>
            <p:sp>
              <p:nvSpPr>
                <p:cNvPr id="17" name="Content Placeholder 2">
                  <a:extLst>
                    <a:ext uri="{FF2B5EF4-FFF2-40B4-BE49-F238E27FC236}">
                      <a16:creationId xmlns:a16="http://schemas.microsoft.com/office/drawing/2014/main" id="{0BF91E3E-3E0E-0A32-682F-9449D468BC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606106" y="2462669"/>
                  <a:ext cx="1492382" cy="343065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500" b="1" dirty="0">
                      <a:solidFill>
                        <a:schemeClr val="bg1"/>
                      </a:solidFill>
                    </a:rPr>
                    <a:t>Medium</a:t>
                  </a:r>
                </a:p>
              </p:txBody>
            </p:sp>
          </p:grpSp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01AEA5C-6849-0385-B1A2-5333AA192B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30712" y="2588973"/>
                <a:ext cx="1820254" cy="250347"/>
              </a:xfrm>
              <a:custGeom>
                <a:avLst/>
                <a:gdLst>
                  <a:gd name="connsiteX0" fmla="*/ 0 w 1820254"/>
                  <a:gd name="connsiteY0" fmla="*/ 0 h 250347"/>
                  <a:gd name="connsiteX1" fmla="*/ 455064 w 1820254"/>
                  <a:gd name="connsiteY1" fmla="*/ 0 h 250347"/>
                  <a:gd name="connsiteX2" fmla="*/ 946532 w 1820254"/>
                  <a:gd name="connsiteY2" fmla="*/ 0 h 250347"/>
                  <a:gd name="connsiteX3" fmla="*/ 1401596 w 1820254"/>
                  <a:gd name="connsiteY3" fmla="*/ 0 h 250347"/>
                  <a:gd name="connsiteX4" fmla="*/ 1820254 w 1820254"/>
                  <a:gd name="connsiteY4" fmla="*/ 0 h 250347"/>
                  <a:gd name="connsiteX5" fmla="*/ 1820254 w 1820254"/>
                  <a:gd name="connsiteY5" fmla="*/ 250347 h 250347"/>
                  <a:gd name="connsiteX6" fmla="*/ 1401596 w 1820254"/>
                  <a:gd name="connsiteY6" fmla="*/ 250347 h 250347"/>
                  <a:gd name="connsiteX7" fmla="*/ 1001140 w 1820254"/>
                  <a:gd name="connsiteY7" fmla="*/ 250347 h 250347"/>
                  <a:gd name="connsiteX8" fmla="*/ 509671 w 1820254"/>
                  <a:gd name="connsiteY8" fmla="*/ 250347 h 250347"/>
                  <a:gd name="connsiteX9" fmla="*/ 0 w 1820254"/>
                  <a:gd name="connsiteY9" fmla="*/ 250347 h 250347"/>
                  <a:gd name="connsiteX10" fmla="*/ 0 w 1820254"/>
                  <a:gd name="connsiteY10" fmla="*/ 0 h 250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20254" h="250347" fill="none" extrusionOk="0">
                    <a:moveTo>
                      <a:pt x="0" y="0"/>
                    </a:moveTo>
                    <a:cubicBezTo>
                      <a:pt x="100634" y="-6662"/>
                      <a:pt x="278054" y="19192"/>
                      <a:pt x="455064" y="0"/>
                    </a:cubicBezTo>
                    <a:cubicBezTo>
                      <a:pt x="632074" y="-19192"/>
                      <a:pt x="792514" y="11021"/>
                      <a:pt x="946532" y="0"/>
                    </a:cubicBezTo>
                    <a:cubicBezTo>
                      <a:pt x="1100550" y="-11021"/>
                      <a:pt x="1296180" y="9108"/>
                      <a:pt x="1401596" y="0"/>
                    </a:cubicBezTo>
                    <a:cubicBezTo>
                      <a:pt x="1507012" y="-9108"/>
                      <a:pt x="1734772" y="43668"/>
                      <a:pt x="1820254" y="0"/>
                    </a:cubicBezTo>
                    <a:cubicBezTo>
                      <a:pt x="1838061" y="96801"/>
                      <a:pt x="1809010" y="179463"/>
                      <a:pt x="1820254" y="250347"/>
                    </a:cubicBezTo>
                    <a:cubicBezTo>
                      <a:pt x="1612849" y="256892"/>
                      <a:pt x="1557679" y="204517"/>
                      <a:pt x="1401596" y="250347"/>
                    </a:cubicBezTo>
                    <a:cubicBezTo>
                      <a:pt x="1245513" y="296177"/>
                      <a:pt x="1148035" y="230872"/>
                      <a:pt x="1001140" y="250347"/>
                    </a:cubicBezTo>
                    <a:cubicBezTo>
                      <a:pt x="854245" y="269822"/>
                      <a:pt x="703019" y="198246"/>
                      <a:pt x="509671" y="250347"/>
                    </a:cubicBezTo>
                    <a:cubicBezTo>
                      <a:pt x="316323" y="302448"/>
                      <a:pt x="216650" y="200554"/>
                      <a:pt x="0" y="250347"/>
                    </a:cubicBezTo>
                    <a:cubicBezTo>
                      <a:pt x="-17217" y="184652"/>
                      <a:pt x="19801" y="116938"/>
                      <a:pt x="0" y="0"/>
                    </a:cubicBezTo>
                    <a:close/>
                  </a:path>
                  <a:path w="1820254" h="250347" stroke="0" extrusionOk="0">
                    <a:moveTo>
                      <a:pt x="0" y="0"/>
                    </a:moveTo>
                    <a:cubicBezTo>
                      <a:pt x="159832" y="-12580"/>
                      <a:pt x="270484" y="17339"/>
                      <a:pt x="400456" y="0"/>
                    </a:cubicBezTo>
                    <a:cubicBezTo>
                      <a:pt x="530428" y="-17339"/>
                      <a:pt x="698495" y="30553"/>
                      <a:pt x="873722" y="0"/>
                    </a:cubicBezTo>
                    <a:cubicBezTo>
                      <a:pt x="1048949" y="-30553"/>
                      <a:pt x="1119817" y="51906"/>
                      <a:pt x="1310583" y="0"/>
                    </a:cubicBezTo>
                    <a:cubicBezTo>
                      <a:pt x="1501349" y="-51906"/>
                      <a:pt x="1633539" y="48403"/>
                      <a:pt x="1820254" y="0"/>
                    </a:cubicBezTo>
                    <a:cubicBezTo>
                      <a:pt x="1849811" y="80422"/>
                      <a:pt x="1804720" y="200229"/>
                      <a:pt x="1820254" y="250347"/>
                    </a:cubicBezTo>
                    <a:cubicBezTo>
                      <a:pt x="1605692" y="251860"/>
                      <a:pt x="1568838" y="207533"/>
                      <a:pt x="1365191" y="250347"/>
                    </a:cubicBezTo>
                    <a:cubicBezTo>
                      <a:pt x="1161544" y="293161"/>
                      <a:pt x="1071003" y="225183"/>
                      <a:pt x="946532" y="250347"/>
                    </a:cubicBezTo>
                    <a:cubicBezTo>
                      <a:pt x="822061" y="275511"/>
                      <a:pt x="681569" y="192675"/>
                      <a:pt x="455064" y="250347"/>
                    </a:cubicBezTo>
                    <a:cubicBezTo>
                      <a:pt x="228559" y="308019"/>
                      <a:pt x="193505" y="249447"/>
                      <a:pt x="0" y="250347"/>
                    </a:cubicBezTo>
                    <a:cubicBezTo>
                      <a:pt x="-28781" y="189496"/>
                      <a:pt x="13954" y="89927"/>
                      <a:pt x="0" y="0"/>
                    </a:cubicBezTo>
                    <a:close/>
                  </a:path>
                </a:pathLst>
              </a:custGeom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3694259915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/>
                  <a:t>Fifth Normal Form </a:t>
                </a:r>
                <a:r>
                  <a:rPr lang="en-US" sz="1200" b="1" dirty="0"/>
                  <a:t>(5NF)</a:t>
                </a:r>
              </a:p>
            </p:txBody>
          </p:sp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86C9EE8A-84DD-E60F-6270-23EBFC9D2D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0835" y="1566703"/>
                <a:ext cx="1993644" cy="250347"/>
              </a:xfrm>
              <a:custGeom>
                <a:avLst/>
                <a:gdLst>
                  <a:gd name="connsiteX0" fmla="*/ 0 w 1993644"/>
                  <a:gd name="connsiteY0" fmla="*/ 0 h 250347"/>
                  <a:gd name="connsiteX1" fmla="*/ 458538 w 1993644"/>
                  <a:gd name="connsiteY1" fmla="*/ 0 h 250347"/>
                  <a:gd name="connsiteX2" fmla="*/ 917076 w 1993644"/>
                  <a:gd name="connsiteY2" fmla="*/ 0 h 250347"/>
                  <a:gd name="connsiteX3" fmla="*/ 1375614 w 1993644"/>
                  <a:gd name="connsiteY3" fmla="*/ 0 h 250347"/>
                  <a:gd name="connsiteX4" fmla="*/ 1993644 w 1993644"/>
                  <a:gd name="connsiteY4" fmla="*/ 0 h 250347"/>
                  <a:gd name="connsiteX5" fmla="*/ 1993644 w 1993644"/>
                  <a:gd name="connsiteY5" fmla="*/ 250347 h 250347"/>
                  <a:gd name="connsiteX6" fmla="*/ 1455360 w 1993644"/>
                  <a:gd name="connsiteY6" fmla="*/ 250347 h 250347"/>
                  <a:gd name="connsiteX7" fmla="*/ 996822 w 1993644"/>
                  <a:gd name="connsiteY7" fmla="*/ 250347 h 250347"/>
                  <a:gd name="connsiteX8" fmla="*/ 518347 w 1993644"/>
                  <a:gd name="connsiteY8" fmla="*/ 250347 h 250347"/>
                  <a:gd name="connsiteX9" fmla="*/ 0 w 1993644"/>
                  <a:gd name="connsiteY9" fmla="*/ 250347 h 250347"/>
                  <a:gd name="connsiteX10" fmla="*/ 0 w 1993644"/>
                  <a:gd name="connsiteY10" fmla="*/ 0 h 250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3644" h="250347" fill="none" extrusionOk="0">
                    <a:moveTo>
                      <a:pt x="0" y="0"/>
                    </a:moveTo>
                    <a:cubicBezTo>
                      <a:pt x="185893" y="-39774"/>
                      <a:pt x="230291" y="34937"/>
                      <a:pt x="458538" y="0"/>
                    </a:cubicBezTo>
                    <a:cubicBezTo>
                      <a:pt x="686785" y="-34937"/>
                      <a:pt x="821102" y="44120"/>
                      <a:pt x="917076" y="0"/>
                    </a:cubicBezTo>
                    <a:cubicBezTo>
                      <a:pt x="1013050" y="-44120"/>
                      <a:pt x="1240413" y="32019"/>
                      <a:pt x="1375614" y="0"/>
                    </a:cubicBezTo>
                    <a:cubicBezTo>
                      <a:pt x="1510815" y="-32019"/>
                      <a:pt x="1835580" y="70455"/>
                      <a:pt x="1993644" y="0"/>
                    </a:cubicBezTo>
                    <a:cubicBezTo>
                      <a:pt x="2002132" y="70932"/>
                      <a:pt x="1984216" y="171678"/>
                      <a:pt x="1993644" y="250347"/>
                    </a:cubicBezTo>
                    <a:cubicBezTo>
                      <a:pt x="1883747" y="262106"/>
                      <a:pt x="1637526" y="199851"/>
                      <a:pt x="1455360" y="250347"/>
                    </a:cubicBezTo>
                    <a:cubicBezTo>
                      <a:pt x="1273194" y="300843"/>
                      <a:pt x="1154433" y="198490"/>
                      <a:pt x="996822" y="250347"/>
                    </a:cubicBezTo>
                    <a:cubicBezTo>
                      <a:pt x="839211" y="302204"/>
                      <a:pt x="692537" y="239034"/>
                      <a:pt x="518347" y="250347"/>
                    </a:cubicBezTo>
                    <a:cubicBezTo>
                      <a:pt x="344157" y="261660"/>
                      <a:pt x="170384" y="199990"/>
                      <a:pt x="0" y="250347"/>
                    </a:cubicBezTo>
                    <a:cubicBezTo>
                      <a:pt x="-28391" y="143596"/>
                      <a:pt x="4787" y="65494"/>
                      <a:pt x="0" y="0"/>
                    </a:cubicBezTo>
                    <a:close/>
                  </a:path>
                  <a:path w="1993644" h="250347" stroke="0" extrusionOk="0">
                    <a:moveTo>
                      <a:pt x="0" y="0"/>
                    </a:moveTo>
                    <a:cubicBezTo>
                      <a:pt x="211512" y="-11316"/>
                      <a:pt x="363104" y="51329"/>
                      <a:pt x="458538" y="0"/>
                    </a:cubicBezTo>
                    <a:cubicBezTo>
                      <a:pt x="553972" y="-51329"/>
                      <a:pt x="715354" y="6049"/>
                      <a:pt x="937013" y="0"/>
                    </a:cubicBezTo>
                    <a:cubicBezTo>
                      <a:pt x="1158673" y="-6049"/>
                      <a:pt x="1267204" y="54277"/>
                      <a:pt x="1455360" y="0"/>
                    </a:cubicBezTo>
                    <a:cubicBezTo>
                      <a:pt x="1643516" y="-54277"/>
                      <a:pt x="1822089" y="41958"/>
                      <a:pt x="1993644" y="0"/>
                    </a:cubicBezTo>
                    <a:cubicBezTo>
                      <a:pt x="2004616" y="88762"/>
                      <a:pt x="1972290" y="164399"/>
                      <a:pt x="1993644" y="250347"/>
                    </a:cubicBezTo>
                    <a:cubicBezTo>
                      <a:pt x="1792151" y="289177"/>
                      <a:pt x="1705196" y="204482"/>
                      <a:pt x="1495233" y="250347"/>
                    </a:cubicBezTo>
                    <a:cubicBezTo>
                      <a:pt x="1285270" y="296212"/>
                      <a:pt x="1205923" y="217976"/>
                      <a:pt x="976886" y="250347"/>
                    </a:cubicBezTo>
                    <a:cubicBezTo>
                      <a:pt x="747849" y="282718"/>
                      <a:pt x="576354" y="192216"/>
                      <a:pt x="438602" y="250347"/>
                    </a:cubicBezTo>
                    <a:cubicBezTo>
                      <a:pt x="300850" y="308478"/>
                      <a:pt x="203353" y="207608"/>
                      <a:pt x="0" y="250347"/>
                    </a:cubicBezTo>
                    <a:cubicBezTo>
                      <a:pt x="-17791" y="137279"/>
                      <a:pt x="23102" y="57484"/>
                      <a:pt x="0" y="0"/>
                    </a:cubicBezTo>
                    <a:close/>
                  </a:path>
                </a:pathLst>
              </a:custGeom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3001428553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/>
                  <a:t>Fourth Normal Form </a:t>
                </a:r>
                <a:r>
                  <a:rPr lang="en-US" sz="1200" b="1" dirty="0"/>
                  <a:t>(4NF)</a:t>
                </a:r>
              </a:p>
            </p:txBody>
          </p:sp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9E8A6DED-BDFC-51C7-E340-689DA704B1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1960" y="1566703"/>
                <a:ext cx="1993644" cy="250347"/>
              </a:xfrm>
              <a:custGeom>
                <a:avLst/>
                <a:gdLst>
                  <a:gd name="connsiteX0" fmla="*/ 0 w 1993644"/>
                  <a:gd name="connsiteY0" fmla="*/ 0 h 250347"/>
                  <a:gd name="connsiteX1" fmla="*/ 518347 w 1993644"/>
                  <a:gd name="connsiteY1" fmla="*/ 0 h 250347"/>
                  <a:gd name="connsiteX2" fmla="*/ 956949 w 1993644"/>
                  <a:gd name="connsiteY2" fmla="*/ 0 h 250347"/>
                  <a:gd name="connsiteX3" fmla="*/ 1475297 w 1993644"/>
                  <a:gd name="connsiteY3" fmla="*/ 0 h 250347"/>
                  <a:gd name="connsiteX4" fmla="*/ 1993644 w 1993644"/>
                  <a:gd name="connsiteY4" fmla="*/ 0 h 250347"/>
                  <a:gd name="connsiteX5" fmla="*/ 1993644 w 1993644"/>
                  <a:gd name="connsiteY5" fmla="*/ 250347 h 250347"/>
                  <a:gd name="connsiteX6" fmla="*/ 1515169 w 1993644"/>
                  <a:gd name="connsiteY6" fmla="*/ 250347 h 250347"/>
                  <a:gd name="connsiteX7" fmla="*/ 1016758 w 1993644"/>
                  <a:gd name="connsiteY7" fmla="*/ 250347 h 250347"/>
                  <a:gd name="connsiteX8" fmla="*/ 498411 w 1993644"/>
                  <a:gd name="connsiteY8" fmla="*/ 250347 h 250347"/>
                  <a:gd name="connsiteX9" fmla="*/ 0 w 1993644"/>
                  <a:gd name="connsiteY9" fmla="*/ 250347 h 250347"/>
                  <a:gd name="connsiteX10" fmla="*/ 0 w 1993644"/>
                  <a:gd name="connsiteY10" fmla="*/ 0 h 250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3644" h="250347" fill="none" extrusionOk="0">
                    <a:moveTo>
                      <a:pt x="0" y="0"/>
                    </a:moveTo>
                    <a:cubicBezTo>
                      <a:pt x="232228" y="-24642"/>
                      <a:pt x="411993" y="56651"/>
                      <a:pt x="518347" y="0"/>
                    </a:cubicBezTo>
                    <a:cubicBezTo>
                      <a:pt x="624701" y="-56651"/>
                      <a:pt x="839138" y="21274"/>
                      <a:pt x="956949" y="0"/>
                    </a:cubicBezTo>
                    <a:cubicBezTo>
                      <a:pt x="1074760" y="-21274"/>
                      <a:pt x="1282689" y="19734"/>
                      <a:pt x="1475297" y="0"/>
                    </a:cubicBezTo>
                    <a:cubicBezTo>
                      <a:pt x="1667905" y="-19734"/>
                      <a:pt x="1878728" y="19115"/>
                      <a:pt x="1993644" y="0"/>
                    </a:cubicBezTo>
                    <a:cubicBezTo>
                      <a:pt x="2004486" y="87423"/>
                      <a:pt x="1979523" y="193348"/>
                      <a:pt x="1993644" y="250347"/>
                    </a:cubicBezTo>
                    <a:cubicBezTo>
                      <a:pt x="1774598" y="288825"/>
                      <a:pt x="1701820" y="246198"/>
                      <a:pt x="1515169" y="250347"/>
                    </a:cubicBezTo>
                    <a:cubicBezTo>
                      <a:pt x="1328518" y="254496"/>
                      <a:pt x="1122558" y="208726"/>
                      <a:pt x="1016758" y="250347"/>
                    </a:cubicBezTo>
                    <a:cubicBezTo>
                      <a:pt x="910958" y="291968"/>
                      <a:pt x="686202" y="203772"/>
                      <a:pt x="498411" y="250347"/>
                    </a:cubicBezTo>
                    <a:cubicBezTo>
                      <a:pt x="310620" y="296922"/>
                      <a:pt x="164196" y="215130"/>
                      <a:pt x="0" y="250347"/>
                    </a:cubicBezTo>
                    <a:cubicBezTo>
                      <a:pt x="-24658" y="161099"/>
                      <a:pt x="19852" y="94774"/>
                      <a:pt x="0" y="0"/>
                    </a:cubicBezTo>
                    <a:close/>
                  </a:path>
                  <a:path w="1993644" h="250347" stroke="0" extrusionOk="0">
                    <a:moveTo>
                      <a:pt x="0" y="0"/>
                    </a:moveTo>
                    <a:cubicBezTo>
                      <a:pt x="216496" y="-1340"/>
                      <a:pt x="257308" y="14434"/>
                      <a:pt x="438602" y="0"/>
                    </a:cubicBezTo>
                    <a:cubicBezTo>
                      <a:pt x="619896" y="-14434"/>
                      <a:pt x="769101" y="11429"/>
                      <a:pt x="877203" y="0"/>
                    </a:cubicBezTo>
                    <a:cubicBezTo>
                      <a:pt x="985305" y="-11429"/>
                      <a:pt x="1135928" y="12846"/>
                      <a:pt x="1355678" y="0"/>
                    </a:cubicBezTo>
                    <a:cubicBezTo>
                      <a:pt x="1575429" y="-12846"/>
                      <a:pt x="1768576" y="47400"/>
                      <a:pt x="1993644" y="0"/>
                    </a:cubicBezTo>
                    <a:cubicBezTo>
                      <a:pt x="2015378" y="51801"/>
                      <a:pt x="1966816" y="178370"/>
                      <a:pt x="1993644" y="250347"/>
                    </a:cubicBezTo>
                    <a:cubicBezTo>
                      <a:pt x="1763915" y="299213"/>
                      <a:pt x="1615937" y="208599"/>
                      <a:pt x="1495233" y="250347"/>
                    </a:cubicBezTo>
                    <a:cubicBezTo>
                      <a:pt x="1374529" y="292095"/>
                      <a:pt x="1196239" y="247366"/>
                      <a:pt x="996822" y="250347"/>
                    </a:cubicBezTo>
                    <a:cubicBezTo>
                      <a:pt x="797405" y="253328"/>
                      <a:pt x="686296" y="236515"/>
                      <a:pt x="458538" y="250347"/>
                    </a:cubicBezTo>
                    <a:cubicBezTo>
                      <a:pt x="230780" y="264179"/>
                      <a:pt x="131127" y="202208"/>
                      <a:pt x="0" y="250347"/>
                    </a:cubicBezTo>
                    <a:cubicBezTo>
                      <a:pt x="-14902" y="126300"/>
                      <a:pt x="12934" y="55868"/>
                      <a:pt x="0" y="0"/>
                    </a:cubicBezTo>
                    <a:close/>
                  </a:path>
                </a:pathLst>
              </a:custGeom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04830288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/>
                  <a:t>Second Normal Form </a:t>
                </a:r>
                <a:r>
                  <a:rPr lang="en-US" sz="1200" b="1" dirty="0"/>
                  <a:t>(2NF)</a:t>
                </a:r>
              </a:p>
            </p:txBody>
          </p:sp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E38507B-4244-1591-E451-FD192A47D3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8374" y="2599543"/>
                <a:ext cx="1820254" cy="250347"/>
              </a:xfrm>
              <a:custGeom>
                <a:avLst/>
                <a:gdLst>
                  <a:gd name="connsiteX0" fmla="*/ 0 w 1820254"/>
                  <a:gd name="connsiteY0" fmla="*/ 0 h 250347"/>
                  <a:gd name="connsiteX1" fmla="*/ 436861 w 1820254"/>
                  <a:gd name="connsiteY1" fmla="*/ 0 h 250347"/>
                  <a:gd name="connsiteX2" fmla="*/ 891924 w 1820254"/>
                  <a:gd name="connsiteY2" fmla="*/ 0 h 250347"/>
                  <a:gd name="connsiteX3" fmla="*/ 1346988 w 1820254"/>
                  <a:gd name="connsiteY3" fmla="*/ 0 h 250347"/>
                  <a:gd name="connsiteX4" fmla="*/ 1820254 w 1820254"/>
                  <a:gd name="connsiteY4" fmla="*/ 0 h 250347"/>
                  <a:gd name="connsiteX5" fmla="*/ 1820254 w 1820254"/>
                  <a:gd name="connsiteY5" fmla="*/ 250347 h 250347"/>
                  <a:gd name="connsiteX6" fmla="*/ 1365191 w 1820254"/>
                  <a:gd name="connsiteY6" fmla="*/ 250347 h 250347"/>
                  <a:gd name="connsiteX7" fmla="*/ 946532 w 1820254"/>
                  <a:gd name="connsiteY7" fmla="*/ 250347 h 250347"/>
                  <a:gd name="connsiteX8" fmla="*/ 527874 w 1820254"/>
                  <a:gd name="connsiteY8" fmla="*/ 250347 h 250347"/>
                  <a:gd name="connsiteX9" fmla="*/ 0 w 1820254"/>
                  <a:gd name="connsiteY9" fmla="*/ 250347 h 250347"/>
                  <a:gd name="connsiteX10" fmla="*/ 0 w 1820254"/>
                  <a:gd name="connsiteY10" fmla="*/ 0 h 250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20254" h="250347" fill="none" extrusionOk="0">
                    <a:moveTo>
                      <a:pt x="0" y="0"/>
                    </a:moveTo>
                    <a:cubicBezTo>
                      <a:pt x="169495" y="-14130"/>
                      <a:pt x="234475" y="23763"/>
                      <a:pt x="436861" y="0"/>
                    </a:cubicBezTo>
                    <a:cubicBezTo>
                      <a:pt x="639247" y="-23763"/>
                      <a:pt x="672049" y="36939"/>
                      <a:pt x="891924" y="0"/>
                    </a:cubicBezTo>
                    <a:cubicBezTo>
                      <a:pt x="1111799" y="-36939"/>
                      <a:pt x="1238808" y="10986"/>
                      <a:pt x="1346988" y="0"/>
                    </a:cubicBezTo>
                    <a:cubicBezTo>
                      <a:pt x="1455168" y="-10986"/>
                      <a:pt x="1589259" y="5922"/>
                      <a:pt x="1820254" y="0"/>
                    </a:cubicBezTo>
                    <a:cubicBezTo>
                      <a:pt x="1827164" y="79281"/>
                      <a:pt x="1792748" y="169080"/>
                      <a:pt x="1820254" y="250347"/>
                    </a:cubicBezTo>
                    <a:cubicBezTo>
                      <a:pt x="1664241" y="303724"/>
                      <a:pt x="1566205" y="211922"/>
                      <a:pt x="1365191" y="250347"/>
                    </a:cubicBezTo>
                    <a:cubicBezTo>
                      <a:pt x="1164177" y="288772"/>
                      <a:pt x="1127509" y="204041"/>
                      <a:pt x="946532" y="250347"/>
                    </a:cubicBezTo>
                    <a:cubicBezTo>
                      <a:pt x="765555" y="296653"/>
                      <a:pt x="679902" y="235252"/>
                      <a:pt x="527874" y="250347"/>
                    </a:cubicBezTo>
                    <a:cubicBezTo>
                      <a:pt x="375846" y="265442"/>
                      <a:pt x="118054" y="187739"/>
                      <a:pt x="0" y="250347"/>
                    </a:cubicBezTo>
                    <a:cubicBezTo>
                      <a:pt x="-14806" y="161637"/>
                      <a:pt x="22912" y="74379"/>
                      <a:pt x="0" y="0"/>
                    </a:cubicBezTo>
                    <a:close/>
                  </a:path>
                  <a:path w="1820254" h="250347" stroke="0" extrusionOk="0">
                    <a:moveTo>
                      <a:pt x="0" y="0"/>
                    </a:moveTo>
                    <a:cubicBezTo>
                      <a:pt x="151481" y="-45094"/>
                      <a:pt x="244206" y="46795"/>
                      <a:pt x="436861" y="0"/>
                    </a:cubicBezTo>
                    <a:cubicBezTo>
                      <a:pt x="629516" y="-46795"/>
                      <a:pt x="669227" y="3912"/>
                      <a:pt x="837317" y="0"/>
                    </a:cubicBezTo>
                    <a:cubicBezTo>
                      <a:pt x="1005407" y="-3912"/>
                      <a:pt x="1209278" y="56747"/>
                      <a:pt x="1328785" y="0"/>
                    </a:cubicBezTo>
                    <a:cubicBezTo>
                      <a:pt x="1448292" y="-56747"/>
                      <a:pt x="1617688" y="15106"/>
                      <a:pt x="1820254" y="0"/>
                    </a:cubicBezTo>
                    <a:cubicBezTo>
                      <a:pt x="1846700" y="73334"/>
                      <a:pt x="1809227" y="136075"/>
                      <a:pt x="1820254" y="250347"/>
                    </a:cubicBezTo>
                    <a:cubicBezTo>
                      <a:pt x="1688173" y="267247"/>
                      <a:pt x="1504946" y="227321"/>
                      <a:pt x="1401596" y="250347"/>
                    </a:cubicBezTo>
                    <a:cubicBezTo>
                      <a:pt x="1298246" y="273373"/>
                      <a:pt x="1091251" y="232011"/>
                      <a:pt x="982937" y="250347"/>
                    </a:cubicBezTo>
                    <a:cubicBezTo>
                      <a:pt x="874623" y="268683"/>
                      <a:pt x="731768" y="219293"/>
                      <a:pt x="491469" y="250347"/>
                    </a:cubicBezTo>
                    <a:cubicBezTo>
                      <a:pt x="251170" y="281401"/>
                      <a:pt x="162186" y="203797"/>
                      <a:pt x="0" y="250347"/>
                    </a:cubicBezTo>
                    <a:cubicBezTo>
                      <a:pt x="-13744" y="187276"/>
                      <a:pt x="9663" y="113026"/>
                      <a:pt x="0" y="0"/>
                    </a:cubicBezTo>
                    <a:close/>
                  </a:path>
                </a:pathLst>
              </a:custGeom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/>
                  <a:t>First Normal Form </a:t>
                </a:r>
                <a:r>
                  <a:rPr lang="en-US" sz="1200" b="1" dirty="0"/>
                  <a:t>(1NF)</a:t>
                </a:r>
              </a:p>
            </p:txBody>
          </p:sp>
        </p:grp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CAF27A-E671-4A51-7F26-5F07AF0D3C21}"/>
              </a:ext>
            </a:extLst>
          </p:cNvPr>
          <p:cNvSpPr txBox="1">
            <a:spLocks/>
          </p:cNvSpPr>
          <p:nvPr/>
        </p:nvSpPr>
        <p:spPr>
          <a:xfrm>
            <a:off x="830848" y="5149070"/>
            <a:ext cx="10630409" cy="1054036"/>
          </a:xfrm>
          <a:prstGeom prst="rect">
            <a:avLst/>
          </a:prstGeom>
          <a:ln>
            <a:noFill/>
          </a:ln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If we further discover that the table meets the second normal form, that is an </a:t>
            </a:r>
            <a:r>
              <a:rPr lang="en-US" sz="4000" b="1" dirty="0">
                <a:solidFill>
                  <a:srgbClr val="002060"/>
                </a:solidFill>
              </a:rPr>
              <a:t>even greater safety guarantee </a:t>
            </a:r>
            <a:r>
              <a:rPr lang="en-US" sz="4000" dirty="0"/>
              <a:t>and so on.</a:t>
            </a:r>
            <a:endParaRPr lang="en-US" sz="4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A31616-7180-AAA5-9FB4-F1A1778650C7}"/>
                  </a:ext>
                </a:extLst>
              </p14:cNvPr>
              <p14:cNvContentPartPr/>
              <p14:nvPr/>
            </p14:nvContentPartPr>
            <p14:xfrm>
              <a:off x="2573452" y="1380191"/>
              <a:ext cx="2173320" cy="76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A31616-7180-AAA5-9FB4-F1A1778650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7452" y="1344191"/>
                <a:ext cx="2244960" cy="83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643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0D26F-01D6-A07E-7E7D-5DE482561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CD0E-D74C-6375-EB5E-4B5FE7AD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First Normal Form (1NF)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89922-CC89-1A9F-447C-D21FC9E8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/>
              <a:t>First Normal Form Rules:</a:t>
            </a:r>
          </a:p>
          <a:p>
            <a:pPr marL="742950" indent="-742950">
              <a:buAutoNum type="arabicPeriod"/>
            </a:pPr>
            <a:r>
              <a:rPr lang="en-US" sz="3300" dirty="0"/>
              <a:t>Using row order to convey information is not permitted.</a:t>
            </a:r>
          </a:p>
          <a:p>
            <a:pPr marL="742950" indent="-742950">
              <a:buAutoNum type="arabicPeriod"/>
            </a:pPr>
            <a:r>
              <a:rPr lang="en-US" sz="3300" dirty="0"/>
              <a:t>Mixing data types within the same column is not permitted.</a:t>
            </a:r>
          </a:p>
          <a:p>
            <a:pPr marL="742950" indent="-742950">
              <a:buAutoNum type="arabicPeriod"/>
            </a:pPr>
            <a:r>
              <a:rPr lang="en-US" sz="3300" dirty="0"/>
              <a:t>Having a table without a primary key is not permitted.</a:t>
            </a:r>
          </a:p>
          <a:p>
            <a:pPr marL="742950" indent="-742950">
              <a:buAutoNum type="arabicPeriod"/>
            </a:pPr>
            <a:r>
              <a:rPr lang="en-US" sz="3300" dirty="0"/>
              <a:t>Repeating groups/multi-valued attributes are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3143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10ED3-F138-423D-9C6D-E124F5B9B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5A31D2-857A-B9C0-91A6-C5E7CA42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00712"/>
              </p:ext>
            </p:extLst>
          </p:nvPr>
        </p:nvGraphicFramePr>
        <p:xfrm>
          <a:off x="4182533" y="1252198"/>
          <a:ext cx="3860800" cy="3641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0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77518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 Model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 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99462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323A4C-7D7B-DB43-8B5C-4ECC39E4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4736"/>
            <a:ext cx="10515600" cy="981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b="1" dirty="0"/>
              <a:t>Rule 1: </a:t>
            </a:r>
            <a:r>
              <a:rPr lang="en-US" sz="3300" dirty="0"/>
              <a:t>Using row order to convey information is not permitted.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88A010E-3927-690F-98AC-94ABCD6184A3}"/>
              </a:ext>
            </a:extLst>
          </p:cNvPr>
          <p:cNvSpPr/>
          <p:nvPr/>
        </p:nvSpPr>
        <p:spPr>
          <a:xfrm>
            <a:off x="2990427" y="2272108"/>
            <a:ext cx="484632" cy="160189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CCFD8-D6FC-497F-1A8B-67DEEA197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ABF104-8ECF-4F95-B507-BEB207128FD2}"/>
              </a:ext>
            </a:extLst>
          </p:cNvPr>
          <p:cNvGraphicFramePr>
            <a:graphicFrameLocks noGrp="1"/>
          </p:cNvGraphicFramePr>
          <p:nvPr/>
        </p:nvGraphicFramePr>
        <p:xfrm>
          <a:off x="4182533" y="1252198"/>
          <a:ext cx="3860800" cy="3641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0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77518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 Model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 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99462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71C1AA-4D6B-A8E4-3FD1-6384E5B0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4736"/>
            <a:ext cx="10515600" cy="981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b="1" dirty="0"/>
              <a:t>Rule 1: </a:t>
            </a:r>
            <a:r>
              <a:rPr lang="en-US" sz="3300" dirty="0"/>
              <a:t>Using row order to convey information is not permitted.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F83AD81-D753-8E04-4953-5E0E18E1CDBE}"/>
              </a:ext>
            </a:extLst>
          </p:cNvPr>
          <p:cNvSpPr/>
          <p:nvPr/>
        </p:nvSpPr>
        <p:spPr>
          <a:xfrm>
            <a:off x="2990427" y="2272108"/>
            <a:ext cx="484632" cy="160189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543885-1FD9-DF3C-2FC8-F907F5697820}"/>
              </a:ext>
            </a:extLst>
          </p:cNvPr>
          <p:cNvSpPr txBox="1">
            <a:spLocks/>
          </p:cNvSpPr>
          <p:nvPr/>
        </p:nvSpPr>
        <p:spPr>
          <a:xfrm>
            <a:off x="8421793" y="1252198"/>
            <a:ext cx="2932007" cy="1782211"/>
          </a:xfrm>
          <a:custGeom>
            <a:avLst/>
            <a:gdLst>
              <a:gd name="connsiteX0" fmla="*/ 0 w 2932007"/>
              <a:gd name="connsiteY0" fmla="*/ 0 h 1782211"/>
              <a:gd name="connsiteX1" fmla="*/ 557081 w 2932007"/>
              <a:gd name="connsiteY1" fmla="*/ 0 h 1782211"/>
              <a:gd name="connsiteX2" fmla="*/ 1055523 w 2932007"/>
              <a:gd name="connsiteY2" fmla="*/ 0 h 1782211"/>
              <a:gd name="connsiteX3" fmla="*/ 1583284 w 2932007"/>
              <a:gd name="connsiteY3" fmla="*/ 0 h 1782211"/>
              <a:gd name="connsiteX4" fmla="*/ 2199005 w 2932007"/>
              <a:gd name="connsiteY4" fmla="*/ 0 h 1782211"/>
              <a:gd name="connsiteX5" fmla="*/ 2932007 w 2932007"/>
              <a:gd name="connsiteY5" fmla="*/ 0 h 1782211"/>
              <a:gd name="connsiteX6" fmla="*/ 2932007 w 2932007"/>
              <a:gd name="connsiteY6" fmla="*/ 558426 h 1782211"/>
              <a:gd name="connsiteX7" fmla="*/ 2932007 w 2932007"/>
              <a:gd name="connsiteY7" fmla="*/ 1099030 h 1782211"/>
              <a:gd name="connsiteX8" fmla="*/ 2932007 w 2932007"/>
              <a:gd name="connsiteY8" fmla="*/ 1782211 h 1782211"/>
              <a:gd name="connsiteX9" fmla="*/ 2345606 w 2932007"/>
              <a:gd name="connsiteY9" fmla="*/ 1782211 h 1782211"/>
              <a:gd name="connsiteX10" fmla="*/ 1817844 w 2932007"/>
              <a:gd name="connsiteY10" fmla="*/ 1782211 h 1782211"/>
              <a:gd name="connsiteX11" fmla="*/ 1172803 w 2932007"/>
              <a:gd name="connsiteY11" fmla="*/ 1782211 h 1782211"/>
              <a:gd name="connsiteX12" fmla="*/ 615721 w 2932007"/>
              <a:gd name="connsiteY12" fmla="*/ 1782211 h 1782211"/>
              <a:gd name="connsiteX13" fmla="*/ 0 w 2932007"/>
              <a:gd name="connsiteY13" fmla="*/ 1782211 h 1782211"/>
              <a:gd name="connsiteX14" fmla="*/ 0 w 2932007"/>
              <a:gd name="connsiteY14" fmla="*/ 1170319 h 1782211"/>
              <a:gd name="connsiteX15" fmla="*/ 0 w 2932007"/>
              <a:gd name="connsiteY15" fmla="*/ 594070 h 1782211"/>
              <a:gd name="connsiteX16" fmla="*/ 0 w 2932007"/>
              <a:gd name="connsiteY16" fmla="*/ 0 h 178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32007" h="1782211" fill="none" extrusionOk="0">
                <a:moveTo>
                  <a:pt x="0" y="0"/>
                </a:moveTo>
                <a:cubicBezTo>
                  <a:pt x="172823" y="-30591"/>
                  <a:pt x="331651" y="1148"/>
                  <a:pt x="557081" y="0"/>
                </a:cubicBezTo>
                <a:cubicBezTo>
                  <a:pt x="782511" y="-1148"/>
                  <a:pt x="913607" y="5273"/>
                  <a:pt x="1055523" y="0"/>
                </a:cubicBezTo>
                <a:cubicBezTo>
                  <a:pt x="1197439" y="-5273"/>
                  <a:pt x="1322920" y="38561"/>
                  <a:pt x="1583284" y="0"/>
                </a:cubicBezTo>
                <a:cubicBezTo>
                  <a:pt x="1843648" y="-38561"/>
                  <a:pt x="2020070" y="68364"/>
                  <a:pt x="2199005" y="0"/>
                </a:cubicBezTo>
                <a:cubicBezTo>
                  <a:pt x="2377940" y="-68364"/>
                  <a:pt x="2629257" y="70388"/>
                  <a:pt x="2932007" y="0"/>
                </a:cubicBezTo>
                <a:cubicBezTo>
                  <a:pt x="2982764" y="181337"/>
                  <a:pt x="2919412" y="382130"/>
                  <a:pt x="2932007" y="558426"/>
                </a:cubicBezTo>
                <a:cubicBezTo>
                  <a:pt x="2944602" y="734722"/>
                  <a:pt x="2924237" y="884404"/>
                  <a:pt x="2932007" y="1099030"/>
                </a:cubicBezTo>
                <a:cubicBezTo>
                  <a:pt x="2939777" y="1313656"/>
                  <a:pt x="2871044" y="1624296"/>
                  <a:pt x="2932007" y="1782211"/>
                </a:cubicBezTo>
                <a:cubicBezTo>
                  <a:pt x="2650945" y="1824050"/>
                  <a:pt x="2594375" y="1768144"/>
                  <a:pt x="2345606" y="1782211"/>
                </a:cubicBezTo>
                <a:cubicBezTo>
                  <a:pt x="2096837" y="1796278"/>
                  <a:pt x="2040945" y="1746673"/>
                  <a:pt x="1817844" y="1782211"/>
                </a:cubicBezTo>
                <a:cubicBezTo>
                  <a:pt x="1594743" y="1817749"/>
                  <a:pt x="1485521" y="1759904"/>
                  <a:pt x="1172803" y="1782211"/>
                </a:cubicBezTo>
                <a:cubicBezTo>
                  <a:pt x="860085" y="1804518"/>
                  <a:pt x="848832" y="1759329"/>
                  <a:pt x="615721" y="1782211"/>
                </a:cubicBezTo>
                <a:cubicBezTo>
                  <a:pt x="382610" y="1805093"/>
                  <a:pt x="200637" y="1722431"/>
                  <a:pt x="0" y="1782211"/>
                </a:cubicBezTo>
                <a:cubicBezTo>
                  <a:pt x="-40229" y="1625317"/>
                  <a:pt x="52860" y="1449090"/>
                  <a:pt x="0" y="1170319"/>
                </a:cubicBezTo>
                <a:cubicBezTo>
                  <a:pt x="-52860" y="891548"/>
                  <a:pt x="13970" y="739515"/>
                  <a:pt x="0" y="594070"/>
                </a:cubicBezTo>
                <a:cubicBezTo>
                  <a:pt x="-13970" y="448625"/>
                  <a:pt x="25278" y="288576"/>
                  <a:pt x="0" y="0"/>
                </a:cubicBezTo>
                <a:close/>
              </a:path>
              <a:path w="2932007" h="1782211" stroke="0" extrusionOk="0">
                <a:moveTo>
                  <a:pt x="0" y="0"/>
                </a:moveTo>
                <a:cubicBezTo>
                  <a:pt x="269697" y="-47169"/>
                  <a:pt x="350273" y="37627"/>
                  <a:pt x="557081" y="0"/>
                </a:cubicBezTo>
                <a:cubicBezTo>
                  <a:pt x="763889" y="-37627"/>
                  <a:pt x="903137" y="48501"/>
                  <a:pt x="1055523" y="0"/>
                </a:cubicBezTo>
                <a:cubicBezTo>
                  <a:pt x="1207909" y="-48501"/>
                  <a:pt x="1403241" y="58035"/>
                  <a:pt x="1700564" y="0"/>
                </a:cubicBezTo>
                <a:cubicBezTo>
                  <a:pt x="1997887" y="-58035"/>
                  <a:pt x="2055779" y="60708"/>
                  <a:pt x="2257645" y="0"/>
                </a:cubicBezTo>
                <a:cubicBezTo>
                  <a:pt x="2459511" y="-60708"/>
                  <a:pt x="2713485" y="55256"/>
                  <a:pt x="2932007" y="0"/>
                </a:cubicBezTo>
                <a:cubicBezTo>
                  <a:pt x="2947040" y="221894"/>
                  <a:pt x="2913986" y="473830"/>
                  <a:pt x="2932007" y="629715"/>
                </a:cubicBezTo>
                <a:cubicBezTo>
                  <a:pt x="2950028" y="785600"/>
                  <a:pt x="2911934" y="1076223"/>
                  <a:pt x="2932007" y="1223785"/>
                </a:cubicBezTo>
                <a:cubicBezTo>
                  <a:pt x="2952080" y="1371347"/>
                  <a:pt x="2881759" y="1563127"/>
                  <a:pt x="2932007" y="1782211"/>
                </a:cubicBezTo>
                <a:cubicBezTo>
                  <a:pt x="2697739" y="1830888"/>
                  <a:pt x="2543283" y="1778627"/>
                  <a:pt x="2404246" y="1782211"/>
                </a:cubicBezTo>
                <a:cubicBezTo>
                  <a:pt x="2265209" y="1785795"/>
                  <a:pt x="1964150" y="1719233"/>
                  <a:pt x="1817844" y="1782211"/>
                </a:cubicBezTo>
                <a:cubicBezTo>
                  <a:pt x="1671538" y="1845189"/>
                  <a:pt x="1495535" y="1764183"/>
                  <a:pt x="1231443" y="1782211"/>
                </a:cubicBezTo>
                <a:cubicBezTo>
                  <a:pt x="967351" y="1800239"/>
                  <a:pt x="800613" y="1754370"/>
                  <a:pt x="674362" y="1782211"/>
                </a:cubicBezTo>
                <a:cubicBezTo>
                  <a:pt x="548111" y="1810052"/>
                  <a:pt x="185078" y="1717760"/>
                  <a:pt x="0" y="1782211"/>
                </a:cubicBezTo>
                <a:cubicBezTo>
                  <a:pt x="-32262" y="1596220"/>
                  <a:pt x="55891" y="1368427"/>
                  <a:pt x="0" y="1152496"/>
                </a:cubicBezTo>
                <a:cubicBezTo>
                  <a:pt x="-55891" y="936566"/>
                  <a:pt x="14870" y="798760"/>
                  <a:pt x="0" y="522782"/>
                </a:cubicBezTo>
                <a:cubicBezTo>
                  <a:pt x="-14870" y="246804"/>
                  <a:pt x="1868" y="241050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/>
              <a:t>In this example, the </a:t>
            </a:r>
            <a:r>
              <a:rPr lang="en-US" sz="2300" dirty="0" err="1"/>
              <a:t>iphone</a:t>
            </a:r>
            <a:r>
              <a:rPr lang="en-US" sz="2300" dirty="0"/>
              <a:t> models are ordered based on how expensive they are</a:t>
            </a:r>
          </a:p>
        </p:txBody>
      </p:sp>
    </p:spTree>
    <p:extLst>
      <p:ext uri="{BB962C8B-B14F-4D97-AF65-F5344CB8AC3E}">
        <p14:creationId xmlns:p14="http://schemas.microsoft.com/office/powerpoint/2010/main" val="2206436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CB42A-9728-7318-FACC-A491D7AA4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FF5818-5614-626A-C616-7CE54E2B819A}"/>
              </a:ext>
            </a:extLst>
          </p:cNvPr>
          <p:cNvGraphicFramePr>
            <a:graphicFrameLocks noGrp="1"/>
          </p:cNvGraphicFramePr>
          <p:nvPr/>
        </p:nvGraphicFramePr>
        <p:xfrm>
          <a:off x="4182533" y="1252198"/>
          <a:ext cx="3860800" cy="3641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08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</a:tblGrid>
              <a:tr h="77518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 Model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 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99462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9AE162-7680-72DF-62B1-F8FD8B44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4736"/>
            <a:ext cx="10515600" cy="981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b="1" dirty="0"/>
              <a:t>Rule 1: </a:t>
            </a:r>
            <a:r>
              <a:rPr lang="en-US" sz="3300" dirty="0"/>
              <a:t>Using row order to convey information is not permitted.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636D017-6091-E6F2-25A1-40E4C855C052}"/>
              </a:ext>
            </a:extLst>
          </p:cNvPr>
          <p:cNvSpPr/>
          <p:nvPr/>
        </p:nvSpPr>
        <p:spPr>
          <a:xfrm>
            <a:off x="2990427" y="2272108"/>
            <a:ext cx="484632" cy="160189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ED1141-FE98-11D5-1662-7A3831476812}"/>
              </a:ext>
            </a:extLst>
          </p:cNvPr>
          <p:cNvSpPr txBox="1">
            <a:spLocks/>
          </p:cNvSpPr>
          <p:nvPr/>
        </p:nvSpPr>
        <p:spPr>
          <a:xfrm>
            <a:off x="8421793" y="1252198"/>
            <a:ext cx="2932007" cy="1782211"/>
          </a:xfrm>
          <a:custGeom>
            <a:avLst/>
            <a:gdLst>
              <a:gd name="connsiteX0" fmla="*/ 0 w 2932007"/>
              <a:gd name="connsiteY0" fmla="*/ 0 h 1782211"/>
              <a:gd name="connsiteX1" fmla="*/ 557081 w 2932007"/>
              <a:gd name="connsiteY1" fmla="*/ 0 h 1782211"/>
              <a:gd name="connsiteX2" fmla="*/ 1055523 w 2932007"/>
              <a:gd name="connsiteY2" fmla="*/ 0 h 1782211"/>
              <a:gd name="connsiteX3" fmla="*/ 1583284 w 2932007"/>
              <a:gd name="connsiteY3" fmla="*/ 0 h 1782211"/>
              <a:gd name="connsiteX4" fmla="*/ 2199005 w 2932007"/>
              <a:gd name="connsiteY4" fmla="*/ 0 h 1782211"/>
              <a:gd name="connsiteX5" fmla="*/ 2932007 w 2932007"/>
              <a:gd name="connsiteY5" fmla="*/ 0 h 1782211"/>
              <a:gd name="connsiteX6" fmla="*/ 2932007 w 2932007"/>
              <a:gd name="connsiteY6" fmla="*/ 558426 h 1782211"/>
              <a:gd name="connsiteX7" fmla="*/ 2932007 w 2932007"/>
              <a:gd name="connsiteY7" fmla="*/ 1099030 h 1782211"/>
              <a:gd name="connsiteX8" fmla="*/ 2932007 w 2932007"/>
              <a:gd name="connsiteY8" fmla="*/ 1782211 h 1782211"/>
              <a:gd name="connsiteX9" fmla="*/ 2345606 w 2932007"/>
              <a:gd name="connsiteY9" fmla="*/ 1782211 h 1782211"/>
              <a:gd name="connsiteX10" fmla="*/ 1817844 w 2932007"/>
              <a:gd name="connsiteY10" fmla="*/ 1782211 h 1782211"/>
              <a:gd name="connsiteX11" fmla="*/ 1172803 w 2932007"/>
              <a:gd name="connsiteY11" fmla="*/ 1782211 h 1782211"/>
              <a:gd name="connsiteX12" fmla="*/ 615721 w 2932007"/>
              <a:gd name="connsiteY12" fmla="*/ 1782211 h 1782211"/>
              <a:gd name="connsiteX13" fmla="*/ 0 w 2932007"/>
              <a:gd name="connsiteY13" fmla="*/ 1782211 h 1782211"/>
              <a:gd name="connsiteX14" fmla="*/ 0 w 2932007"/>
              <a:gd name="connsiteY14" fmla="*/ 1170319 h 1782211"/>
              <a:gd name="connsiteX15" fmla="*/ 0 w 2932007"/>
              <a:gd name="connsiteY15" fmla="*/ 594070 h 1782211"/>
              <a:gd name="connsiteX16" fmla="*/ 0 w 2932007"/>
              <a:gd name="connsiteY16" fmla="*/ 0 h 178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32007" h="1782211" fill="none" extrusionOk="0">
                <a:moveTo>
                  <a:pt x="0" y="0"/>
                </a:moveTo>
                <a:cubicBezTo>
                  <a:pt x="172823" y="-30591"/>
                  <a:pt x="331651" y="1148"/>
                  <a:pt x="557081" y="0"/>
                </a:cubicBezTo>
                <a:cubicBezTo>
                  <a:pt x="782511" y="-1148"/>
                  <a:pt x="913607" y="5273"/>
                  <a:pt x="1055523" y="0"/>
                </a:cubicBezTo>
                <a:cubicBezTo>
                  <a:pt x="1197439" y="-5273"/>
                  <a:pt x="1322920" y="38561"/>
                  <a:pt x="1583284" y="0"/>
                </a:cubicBezTo>
                <a:cubicBezTo>
                  <a:pt x="1843648" y="-38561"/>
                  <a:pt x="2020070" y="68364"/>
                  <a:pt x="2199005" y="0"/>
                </a:cubicBezTo>
                <a:cubicBezTo>
                  <a:pt x="2377940" y="-68364"/>
                  <a:pt x="2629257" y="70388"/>
                  <a:pt x="2932007" y="0"/>
                </a:cubicBezTo>
                <a:cubicBezTo>
                  <a:pt x="2982764" y="181337"/>
                  <a:pt x="2919412" y="382130"/>
                  <a:pt x="2932007" y="558426"/>
                </a:cubicBezTo>
                <a:cubicBezTo>
                  <a:pt x="2944602" y="734722"/>
                  <a:pt x="2924237" y="884404"/>
                  <a:pt x="2932007" y="1099030"/>
                </a:cubicBezTo>
                <a:cubicBezTo>
                  <a:pt x="2939777" y="1313656"/>
                  <a:pt x="2871044" y="1624296"/>
                  <a:pt x="2932007" y="1782211"/>
                </a:cubicBezTo>
                <a:cubicBezTo>
                  <a:pt x="2650945" y="1824050"/>
                  <a:pt x="2594375" y="1768144"/>
                  <a:pt x="2345606" y="1782211"/>
                </a:cubicBezTo>
                <a:cubicBezTo>
                  <a:pt x="2096837" y="1796278"/>
                  <a:pt x="2040945" y="1746673"/>
                  <a:pt x="1817844" y="1782211"/>
                </a:cubicBezTo>
                <a:cubicBezTo>
                  <a:pt x="1594743" y="1817749"/>
                  <a:pt x="1485521" y="1759904"/>
                  <a:pt x="1172803" y="1782211"/>
                </a:cubicBezTo>
                <a:cubicBezTo>
                  <a:pt x="860085" y="1804518"/>
                  <a:pt x="848832" y="1759329"/>
                  <a:pt x="615721" y="1782211"/>
                </a:cubicBezTo>
                <a:cubicBezTo>
                  <a:pt x="382610" y="1805093"/>
                  <a:pt x="200637" y="1722431"/>
                  <a:pt x="0" y="1782211"/>
                </a:cubicBezTo>
                <a:cubicBezTo>
                  <a:pt x="-40229" y="1625317"/>
                  <a:pt x="52860" y="1449090"/>
                  <a:pt x="0" y="1170319"/>
                </a:cubicBezTo>
                <a:cubicBezTo>
                  <a:pt x="-52860" y="891548"/>
                  <a:pt x="13970" y="739515"/>
                  <a:pt x="0" y="594070"/>
                </a:cubicBezTo>
                <a:cubicBezTo>
                  <a:pt x="-13970" y="448625"/>
                  <a:pt x="25278" y="288576"/>
                  <a:pt x="0" y="0"/>
                </a:cubicBezTo>
                <a:close/>
              </a:path>
              <a:path w="2932007" h="1782211" stroke="0" extrusionOk="0">
                <a:moveTo>
                  <a:pt x="0" y="0"/>
                </a:moveTo>
                <a:cubicBezTo>
                  <a:pt x="269697" y="-47169"/>
                  <a:pt x="350273" y="37627"/>
                  <a:pt x="557081" y="0"/>
                </a:cubicBezTo>
                <a:cubicBezTo>
                  <a:pt x="763889" y="-37627"/>
                  <a:pt x="903137" y="48501"/>
                  <a:pt x="1055523" y="0"/>
                </a:cubicBezTo>
                <a:cubicBezTo>
                  <a:pt x="1207909" y="-48501"/>
                  <a:pt x="1403241" y="58035"/>
                  <a:pt x="1700564" y="0"/>
                </a:cubicBezTo>
                <a:cubicBezTo>
                  <a:pt x="1997887" y="-58035"/>
                  <a:pt x="2055779" y="60708"/>
                  <a:pt x="2257645" y="0"/>
                </a:cubicBezTo>
                <a:cubicBezTo>
                  <a:pt x="2459511" y="-60708"/>
                  <a:pt x="2713485" y="55256"/>
                  <a:pt x="2932007" y="0"/>
                </a:cubicBezTo>
                <a:cubicBezTo>
                  <a:pt x="2947040" y="221894"/>
                  <a:pt x="2913986" y="473830"/>
                  <a:pt x="2932007" y="629715"/>
                </a:cubicBezTo>
                <a:cubicBezTo>
                  <a:pt x="2950028" y="785600"/>
                  <a:pt x="2911934" y="1076223"/>
                  <a:pt x="2932007" y="1223785"/>
                </a:cubicBezTo>
                <a:cubicBezTo>
                  <a:pt x="2952080" y="1371347"/>
                  <a:pt x="2881759" y="1563127"/>
                  <a:pt x="2932007" y="1782211"/>
                </a:cubicBezTo>
                <a:cubicBezTo>
                  <a:pt x="2697739" y="1830888"/>
                  <a:pt x="2543283" y="1778627"/>
                  <a:pt x="2404246" y="1782211"/>
                </a:cubicBezTo>
                <a:cubicBezTo>
                  <a:pt x="2265209" y="1785795"/>
                  <a:pt x="1964150" y="1719233"/>
                  <a:pt x="1817844" y="1782211"/>
                </a:cubicBezTo>
                <a:cubicBezTo>
                  <a:pt x="1671538" y="1845189"/>
                  <a:pt x="1495535" y="1764183"/>
                  <a:pt x="1231443" y="1782211"/>
                </a:cubicBezTo>
                <a:cubicBezTo>
                  <a:pt x="967351" y="1800239"/>
                  <a:pt x="800613" y="1754370"/>
                  <a:pt x="674362" y="1782211"/>
                </a:cubicBezTo>
                <a:cubicBezTo>
                  <a:pt x="548111" y="1810052"/>
                  <a:pt x="185078" y="1717760"/>
                  <a:pt x="0" y="1782211"/>
                </a:cubicBezTo>
                <a:cubicBezTo>
                  <a:pt x="-32262" y="1596220"/>
                  <a:pt x="55891" y="1368427"/>
                  <a:pt x="0" y="1152496"/>
                </a:cubicBezTo>
                <a:cubicBezTo>
                  <a:pt x="-55891" y="936566"/>
                  <a:pt x="14870" y="798760"/>
                  <a:pt x="0" y="522782"/>
                </a:cubicBezTo>
                <a:cubicBezTo>
                  <a:pt x="-14870" y="246804"/>
                  <a:pt x="1868" y="241050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/>
              <a:t>When we use row order to convey information, we are violating First Normal Form</a:t>
            </a:r>
          </a:p>
        </p:txBody>
      </p:sp>
    </p:spTree>
    <p:extLst>
      <p:ext uri="{BB962C8B-B14F-4D97-AF65-F5344CB8AC3E}">
        <p14:creationId xmlns:p14="http://schemas.microsoft.com/office/powerpoint/2010/main" val="3105526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E0F47-7559-34B9-3AAB-0D38B7813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377C10-B3A9-F195-64D2-6A0C81EBC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109402"/>
              </p:ext>
            </p:extLst>
          </p:nvPr>
        </p:nvGraphicFramePr>
        <p:xfrm>
          <a:off x="4182533" y="1252198"/>
          <a:ext cx="3860800" cy="3641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</a:tblGrid>
              <a:tr h="77518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 Model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 in </a:t>
                      </a:r>
                      <a:r>
                        <a:rPr lang="en-PH" sz="1500" b="1" dirty="0" err="1"/>
                        <a:t>Php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 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84990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69990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54990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99462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6CFF89-CAE4-30B2-9AF1-B0536FC69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4736"/>
            <a:ext cx="10515600" cy="981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b="1" dirty="0"/>
              <a:t>Rule 1: </a:t>
            </a:r>
            <a:r>
              <a:rPr lang="en-US" sz="3300" dirty="0"/>
              <a:t>Using row order to convey information is not permitted.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5F0F24-C5BC-09DE-DD3B-70B8E987EF96}"/>
              </a:ext>
            </a:extLst>
          </p:cNvPr>
          <p:cNvSpPr txBox="1">
            <a:spLocks/>
          </p:cNvSpPr>
          <p:nvPr/>
        </p:nvSpPr>
        <p:spPr>
          <a:xfrm>
            <a:off x="8421793" y="1252198"/>
            <a:ext cx="2932007" cy="2329202"/>
          </a:xfrm>
          <a:custGeom>
            <a:avLst/>
            <a:gdLst>
              <a:gd name="connsiteX0" fmla="*/ 0 w 2932007"/>
              <a:gd name="connsiteY0" fmla="*/ 0 h 2329202"/>
              <a:gd name="connsiteX1" fmla="*/ 527761 w 2932007"/>
              <a:gd name="connsiteY1" fmla="*/ 0 h 2329202"/>
              <a:gd name="connsiteX2" fmla="*/ 1143483 w 2932007"/>
              <a:gd name="connsiteY2" fmla="*/ 0 h 2329202"/>
              <a:gd name="connsiteX3" fmla="*/ 1700564 w 2932007"/>
              <a:gd name="connsiteY3" fmla="*/ 0 h 2329202"/>
              <a:gd name="connsiteX4" fmla="*/ 2228325 w 2932007"/>
              <a:gd name="connsiteY4" fmla="*/ 0 h 2329202"/>
              <a:gd name="connsiteX5" fmla="*/ 2932007 w 2932007"/>
              <a:gd name="connsiteY5" fmla="*/ 0 h 2329202"/>
              <a:gd name="connsiteX6" fmla="*/ 2932007 w 2932007"/>
              <a:gd name="connsiteY6" fmla="*/ 582301 h 2329202"/>
              <a:gd name="connsiteX7" fmla="*/ 2932007 w 2932007"/>
              <a:gd name="connsiteY7" fmla="*/ 1164601 h 2329202"/>
              <a:gd name="connsiteX8" fmla="*/ 2932007 w 2932007"/>
              <a:gd name="connsiteY8" fmla="*/ 1700317 h 2329202"/>
              <a:gd name="connsiteX9" fmla="*/ 2932007 w 2932007"/>
              <a:gd name="connsiteY9" fmla="*/ 2329202 h 2329202"/>
              <a:gd name="connsiteX10" fmla="*/ 2404246 w 2932007"/>
              <a:gd name="connsiteY10" fmla="*/ 2329202 h 2329202"/>
              <a:gd name="connsiteX11" fmla="*/ 1905805 w 2932007"/>
              <a:gd name="connsiteY11" fmla="*/ 2329202 h 2329202"/>
              <a:gd name="connsiteX12" fmla="*/ 1290083 w 2932007"/>
              <a:gd name="connsiteY12" fmla="*/ 2329202 h 2329202"/>
              <a:gd name="connsiteX13" fmla="*/ 762322 w 2932007"/>
              <a:gd name="connsiteY13" fmla="*/ 2329202 h 2329202"/>
              <a:gd name="connsiteX14" fmla="*/ 0 w 2932007"/>
              <a:gd name="connsiteY14" fmla="*/ 2329202 h 2329202"/>
              <a:gd name="connsiteX15" fmla="*/ 0 w 2932007"/>
              <a:gd name="connsiteY15" fmla="*/ 1700317 h 2329202"/>
              <a:gd name="connsiteX16" fmla="*/ 0 w 2932007"/>
              <a:gd name="connsiteY16" fmla="*/ 1164601 h 2329202"/>
              <a:gd name="connsiteX17" fmla="*/ 0 w 2932007"/>
              <a:gd name="connsiteY17" fmla="*/ 559008 h 2329202"/>
              <a:gd name="connsiteX18" fmla="*/ 0 w 2932007"/>
              <a:gd name="connsiteY18" fmla="*/ 0 h 2329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32007" h="2329202" fill="none" extrusionOk="0">
                <a:moveTo>
                  <a:pt x="0" y="0"/>
                </a:moveTo>
                <a:cubicBezTo>
                  <a:pt x="127379" y="-28197"/>
                  <a:pt x="267397" y="38561"/>
                  <a:pt x="527761" y="0"/>
                </a:cubicBezTo>
                <a:cubicBezTo>
                  <a:pt x="788125" y="-38561"/>
                  <a:pt x="964379" y="61865"/>
                  <a:pt x="1143483" y="0"/>
                </a:cubicBezTo>
                <a:cubicBezTo>
                  <a:pt x="1322587" y="-61865"/>
                  <a:pt x="1529547" y="255"/>
                  <a:pt x="1700564" y="0"/>
                </a:cubicBezTo>
                <a:cubicBezTo>
                  <a:pt x="1871581" y="-255"/>
                  <a:pt x="1985705" y="32312"/>
                  <a:pt x="2228325" y="0"/>
                </a:cubicBezTo>
                <a:cubicBezTo>
                  <a:pt x="2470945" y="-32312"/>
                  <a:pt x="2656400" y="8301"/>
                  <a:pt x="2932007" y="0"/>
                </a:cubicBezTo>
                <a:cubicBezTo>
                  <a:pt x="2962987" y="157705"/>
                  <a:pt x="2898240" y="389275"/>
                  <a:pt x="2932007" y="582301"/>
                </a:cubicBezTo>
                <a:cubicBezTo>
                  <a:pt x="2965774" y="775327"/>
                  <a:pt x="2893291" y="1030338"/>
                  <a:pt x="2932007" y="1164601"/>
                </a:cubicBezTo>
                <a:cubicBezTo>
                  <a:pt x="2970723" y="1298864"/>
                  <a:pt x="2910563" y="1473122"/>
                  <a:pt x="2932007" y="1700317"/>
                </a:cubicBezTo>
                <a:cubicBezTo>
                  <a:pt x="2953451" y="1927512"/>
                  <a:pt x="2924175" y="2032679"/>
                  <a:pt x="2932007" y="2329202"/>
                </a:cubicBezTo>
                <a:cubicBezTo>
                  <a:pt x="2720103" y="2366638"/>
                  <a:pt x="2514656" y="2277607"/>
                  <a:pt x="2404246" y="2329202"/>
                </a:cubicBezTo>
                <a:cubicBezTo>
                  <a:pt x="2293836" y="2380797"/>
                  <a:pt x="2068834" y="2295411"/>
                  <a:pt x="1905805" y="2329202"/>
                </a:cubicBezTo>
                <a:cubicBezTo>
                  <a:pt x="1742776" y="2362993"/>
                  <a:pt x="1441046" y="2283456"/>
                  <a:pt x="1290083" y="2329202"/>
                </a:cubicBezTo>
                <a:cubicBezTo>
                  <a:pt x="1139120" y="2374948"/>
                  <a:pt x="976096" y="2270509"/>
                  <a:pt x="762322" y="2329202"/>
                </a:cubicBezTo>
                <a:cubicBezTo>
                  <a:pt x="548548" y="2387895"/>
                  <a:pt x="303343" y="2301432"/>
                  <a:pt x="0" y="2329202"/>
                </a:cubicBezTo>
                <a:cubicBezTo>
                  <a:pt x="-21200" y="2202854"/>
                  <a:pt x="5088" y="2010154"/>
                  <a:pt x="0" y="1700317"/>
                </a:cubicBezTo>
                <a:cubicBezTo>
                  <a:pt x="-5088" y="1390480"/>
                  <a:pt x="18847" y="1303839"/>
                  <a:pt x="0" y="1164601"/>
                </a:cubicBezTo>
                <a:cubicBezTo>
                  <a:pt x="-18847" y="1025363"/>
                  <a:pt x="31109" y="715921"/>
                  <a:pt x="0" y="559008"/>
                </a:cubicBezTo>
                <a:cubicBezTo>
                  <a:pt x="-31109" y="402095"/>
                  <a:pt x="49934" y="158668"/>
                  <a:pt x="0" y="0"/>
                </a:cubicBezTo>
                <a:close/>
              </a:path>
              <a:path w="2932007" h="2329202" stroke="0" extrusionOk="0">
                <a:moveTo>
                  <a:pt x="0" y="0"/>
                </a:moveTo>
                <a:cubicBezTo>
                  <a:pt x="269697" y="-47169"/>
                  <a:pt x="350273" y="37627"/>
                  <a:pt x="557081" y="0"/>
                </a:cubicBezTo>
                <a:cubicBezTo>
                  <a:pt x="763889" y="-37627"/>
                  <a:pt x="903137" y="48501"/>
                  <a:pt x="1055523" y="0"/>
                </a:cubicBezTo>
                <a:cubicBezTo>
                  <a:pt x="1207909" y="-48501"/>
                  <a:pt x="1403241" y="58035"/>
                  <a:pt x="1700564" y="0"/>
                </a:cubicBezTo>
                <a:cubicBezTo>
                  <a:pt x="1997887" y="-58035"/>
                  <a:pt x="2055779" y="60708"/>
                  <a:pt x="2257645" y="0"/>
                </a:cubicBezTo>
                <a:cubicBezTo>
                  <a:pt x="2459511" y="-60708"/>
                  <a:pt x="2713485" y="55256"/>
                  <a:pt x="2932007" y="0"/>
                </a:cubicBezTo>
                <a:cubicBezTo>
                  <a:pt x="2937113" y="246123"/>
                  <a:pt x="2856886" y="496437"/>
                  <a:pt x="2932007" y="628885"/>
                </a:cubicBezTo>
                <a:cubicBezTo>
                  <a:pt x="3007128" y="761333"/>
                  <a:pt x="2866750" y="1067286"/>
                  <a:pt x="2932007" y="1211185"/>
                </a:cubicBezTo>
                <a:cubicBezTo>
                  <a:pt x="2997264" y="1355084"/>
                  <a:pt x="2874297" y="1645895"/>
                  <a:pt x="2932007" y="1793486"/>
                </a:cubicBezTo>
                <a:cubicBezTo>
                  <a:pt x="2989717" y="1941077"/>
                  <a:pt x="2900300" y="2088478"/>
                  <a:pt x="2932007" y="2329202"/>
                </a:cubicBezTo>
                <a:cubicBezTo>
                  <a:pt x="2702408" y="2363082"/>
                  <a:pt x="2555641" y="2303960"/>
                  <a:pt x="2404246" y="2329202"/>
                </a:cubicBezTo>
                <a:cubicBezTo>
                  <a:pt x="2252851" y="2354444"/>
                  <a:pt x="2082897" y="2313933"/>
                  <a:pt x="1817844" y="2329202"/>
                </a:cubicBezTo>
                <a:cubicBezTo>
                  <a:pt x="1552791" y="2344471"/>
                  <a:pt x="1387014" y="2301361"/>
                  <a:pt x="1260763" y="2329202"/>
                </a:cubicBezTo>
                <a:cubicBezTo>
                  <a:pt x="1134512" y="2357043"/>
                  <a:pt x="909851" y="2314173"/>
                  <a:pt x="615721" y="2329202"/>
                </a:cubicBezTo>
                <a:cubicBezTo>
                  <a:pt x="321591" y="2344231"/>
                  <a:pt x="199917" y="2258717"/>
                  <a:pt x="0" y="2329202"/>
                </a:cubicBezTo>
                <a:cubicBezTo>
                  <a:pt x="-34851" y="2096737"/>
                  <a:pt x="9733" y="1940861"/>
                  <a:pt x="0" y="1793486"/>
                </a:cubicBezTo>
                <a:cubicBezTo>
                  <a:pt x="-9733" y="1646111"/>
                  <a:pt x="4977" y="1492317"/>
                  <a:pt x="0" y="1211185"/>
                </a:cubicBezTo>
                <a:cubicBezTo>
                  <a:pt x="-4977" y="930053"/>
                  <a:pt x="53038" y="825816"/>
                  <a:pt x="0" y="652177"/>
                </a:cubicBezTo>
                <a:cubicBezTo>
                  <a:pt x="-53038" y="478538"/>
                  <a:pt x="47507" y="182947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/>
              <a:t>The solution is very simple. </a:t>
            </a:r>
            <a:r>
              <a:rPr lang="en-US" sz="2300" b="1" dirty="0">
                <a:solidFill>
                  <a:srgbClr val="0070C0"/>
                </a:solidFill>
              </a:rPr>
              <a:t>Be explicit.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300" dirty="0"/>
              <a:t>If we want to capture price information, we should devote a separate column for it.</a:t>
            </a:r>
          </a:p>
        </p:txBody>
      </p:sp>
    </p:spTree>
    <p:extLst>
      <p:ext uri="{BB962C8B-B14F-4D97-AF65-F5344CB8AC3E}">
        <p14:creationId xmlns:p14="http://schemas.microsoft.com/office/powerpoint/2010/main" val="1991630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F8C4B-10D8-E8C7-43BF-D24A877A6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E0A5EA-8D7A-38AC-D09A-55B395C0B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14231"/>
              </p:ext>
            </p:extLst>
          </p:nvPr>
        </p:nvGraphicFramePr>
        <p:xfrm>
          <a:off x="4182533" y="1252198"/>
          <a:ext cx="3860800" cy="3641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</a:tblGrid>
              <a:tr h="77518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 Model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 in </a:t>
                      </a:r>
                      <a:r>
                        <a:rPr lang="en-PH" sz="1500" b="1" dirty="0" err="1"/>
                        <a:t>Php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 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84990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69990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Fifty four thousand nine hundred ninety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99462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C5EFCD-4FF2-FECC-6EC4-3A23F2E9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4736"/>
            <a:ext cx="10515600" cy="981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b="1" dirty="0"/>
              <a:t>Rule 2: </a:t>
            </a:r>
            <a:r>
              <a:rPr lang="en-US" sz="3300" dirty="0"/>
              <a:t>Mixing data types within the same column is not permitted.</a:t>
            </a:r>
          </a:p>
          <a:p>
            <a:pPr marL="0" indent="0">
              <a:buNone/>
            </a:pPr>
            <a:endParaRPr lang="en-US" sz="3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270715-D69B-D193-166A-B481B43D3293}"/>
              </a:ext>
            </a:extLst>
          </p:cNvPr>
          <p:cNvSpPr txBox="1">
            <a:spLocks/>
          </p:cNvSpPr>
          <p:nvPr/>
        </p:nvSpPr>
        <p:spPr>
          <a:xfrm>
            <a:off x="8421793" y="1252198"/>
            <a:ext cx="2932007" cy="3641714"/>
          </a:xfrm>
          <a:custGeom>
            <a:avLst/>
            <a:gdLst>
              <a:gd name="connsiteX0" fmla="*/ 0 w 2932007"/>
              <a:gd name="connsiteY0" fmla="*/ 0 h 3641714"/>
              <a:gd name="connsiteX1" fmla="*/ 498441 w 2932007"/>
              <a:gd name="connsiteY1" fmla="*/ 0 h 3641714"/>
              <a:gd name="connsiteX2" fmla="*/ 1143483 w 2932007"/>
              <a:gd name="connsiteY2" fmla="*/ 0 h 3641714"/>
              <a:gd name="connsiteX3" fmla="*/ 1759204 w 2932007"/>
              <a:gd name="connsiteY3" fmla="*/ 0 h 3641714"/>
              <a:gd name="connsiteX4" fmla="*/ 2257645 w 2932007"/>
              <a:gd name="connsiteY4" fmla="*/ 0 h 3641714"/>
              <a:gd name="connsiteX5" fmla="*/ 2932007 w 2932007"/>
              <a:gd name="connsiteY5" fmla="*/ 0 h 3641714"/>
              <a:gd name="connsiteX6" fmla="*/ 2932007 w 2932007"/>
              <a:gd name="connsiteY6" fmla="*/ 593079 h 3641714"/>
              <a:gd name="connsiteX7" fmla="*/ 2932007 w 2932007"/>
              <a:gd name="connsiteY7" fmla="*/ 1149741 h 3641714"/>
              <a:gd name="connsiteX8" fmla="*/ 2932007 w 2932007"/>
              <a:gd name="connsiteY8" fmla="*/ 1597152 h 3641714"/>
              <a:gd name="connsiteX9" fmla="*/ 2932007 w 2932007"/>
              <a:gd name="connsiteY9" fmla="*/ 2008145 h 3641714"/>
              <a:gd name="connsiteX10" fmla="*/ 2932007 w 2932007"/>
              <a:gd name="connsiteY10" fmla="*/ 2455556 h 3641714"/>
              <a:gd name="connsiteX11" fmla="*/ 2932007 w 2932007"/>
              <a:gd name="connsiteY11" fmla="*/ 3012218 h 3641714"/>
              <a:gd name="connsiteX12" fmla="*/ 2932007 w 2932007"/>
              <a:gd name="connsiteY12" fmla="*/ 3641714 h 3641714"/>
              <a:gd name="connsiteX13" fmla="*/ 2433566 w 2932007"/>
              <a:gd name="connsiteY13" fmla="*/ 3641714 h 3641714"/>
              <a:gd name="connsiteX14" fmla="*/ 1935125 w 2932007"/>
              <a:gd name="connsiteY14" fmla="*/ 3641714 h 3641714"/>
              <a:gd name="connsiteX15" fmla="*/ 1319403 w 2932007"/>
              <a:gd name="connsiteY15" fmla="*/ 3641714 h 3641714"/>
              <a:gd name="connsiteX16" fmla="*/ 820962 w 2932007"/>
              <a:gd name="connsiteY16" fmla="*/ 3641714 h 3641714"/>
              <a:gd name="connsiteX17" fmla="*/ 0 w 2932007"/>
              <a:gd name="connsiteY17" fmla="*/ 3641714 h 3641714"/>
              <a:gd name="connsiteX18" fmla="*/ 0 w 2932007"/>
              <a:gd name="connsiteY18" fmla="*/ 3194303 h 3641714"/>
              <a:gd name="connsiteX19" fmla="*/ 0 w 2932007"/>
              <a:gd name="connsiteY19" fmla="*/ 2783310 h 3641714"/>
              <a:gd name="connsiteX20" fmla="*/ 0 w 2932007"/>
              <a:gd name="connsiteY20" fmla="*/ 2263065 h 3641714"/>
              <a:gd name="connsiteX21" fmla="*/ 0 w 2932007"/>
              <a:gd name="connsiteY21" fmla="*/ 1669986 h 3641714"/>
              <a:gd name="connsiteX22" fmla="*/ 0 w 2932007"/>
              <a:gd name="connsiteY22" fmla="*/ 1186158 h 3641714"/>
              <a:gd name="connsiteX23" fmla="*/ 0 w 2932007"/>
              <a:gd name="connsiteY23" fmla="*/ 702331 h 3641714"/>
              <a:gd name="connsiteX24" fmla="*/ 0 w 2932007"/>
              <a:gd name="connsiteY24" fmla="*/ 0 h 36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32007" h="3641714" fill="none" extrusionOk="0">
                <a:moveTo>
                  <a:pt x="0" y="0"/>
                </a:moveTo>
                <a:cubicBezTo>
                  <a:pt x="192809" y="-20840"/>
                  <a:pt x="327769" y="43084"/>
                  <a:pt x="498441" y="0"/>
                </a:cubicBezTo>
                <a:cubicBezTo>
                  <a:pt x="669113" y="-43084"/>
                  <a:pt x="944149" y="22380"/>
                  <a:pt x="1143483" y="0"/>
                </a:cubicBezTo>
                <a:cubicBezTo>
                  <a:pt x="1342817" y="-22380"/>
                  <a:pt x="1543350" y="70033"/>
                  <a:pt x="1759204" y="0"/>
                </a:cubicBezTo>
                <a:cubicBezTo>
                  <a:pt x="1975058" y="-70033"/>
                  <a:pt x="2100655" y="32739"/>
                  <a:pt x="2257645" y="0"/>
                </a:cubicBezTo>
                <a:cubicBezTo>
                  <a:pt x="2414635" y="-32739"/>
                  <a:pt x="2691601" y="71563"/>
                  <a:pt x="2932007" y="0"/>
                </a:cubicBezTo>
                <a:cubicBezTo>
                  <a:pt x="2973527" y="154653"/>
                  <a:pt x="2905571" y="412062"/>
                  <a:pt x="2932007" y="593079"/>
                </a:cubicBezTo>
                <a:cubicBezTo>
                  <a:pt x="2958443" y="774096"/>
                  <a:pt x="2885524" y="981134"/>
                  <a:pt x="2932007" y="1149741"/>
                </a:cubicBezTo>
                <a:cubicBezTo>
                  <a:pt x="2978490" y="1318348"/>
                  <a:pt x="2926042" y="1488668"/>
                  <a:pt x="2932007" y="1597152"/>
                </a:cubicBezTo>
                <a:cubicBezTo>
                  <a:pt x="2937972" y="1705636"/>
                  <a:pt x="2895899" y="1853182"/>
                  <a:pt x="2932007" y="2008145"/>
                </a:cubicBezTo>
                <a:cubicBezTo>
                  <a:pt x="2968115" y="2163108"/>
                  <a:pt x="2903596" y="2257911"/>
                  <a:pt x="2932007" y="2455556"/>
                </a:cubicBezTo>
                <a:cubicBezTo>
                  <a:pt x="2960418" y="2653201"/>
                  <a:pt x="2875224" y="2776038"/>
                  <a:pt x="2932007" y="3012218"/>
                </a:cubicBezTo>
                <a:cubicBezTo>
                  <a:pt x="2988790" y="3248398"/>
                  <a:pt x="2914258" y="3477666"/>
                  <a:pt x="2932007" y="3641714"/>
                </a:cubicBezTo>
                <a:cubicBezTo>
                  <a:pt x="2762317" y="3683593"/>
                  <a:pt x="2647966" y="3625523"/>
                  <a:pt x="2433566" y="3641714"/>
                </a:cubicBezTo>
                <a:cubicBezTo>
                  <a:pt x="2219166" y="3657905"/>
                  <a:pt x="2098444" y="3628453"/>
                  <a:pt x="1935125" y="3641714"/>
                </a:cubicBezTo>
                <a:cubicBezTo>
                  <a:pt x="1771806" y="3654975"/>
                  <a:pt x="1565327" y="3574271"/>
                  <a:pt x="1319403" y="3641714"/>
                </a:cubicBezTo>
                <a:cubicBezTo>
                  <a:pt x="1073479" y="3709157"/>
                  <a:pt x="1039592" y="3641267"/>
                  <a:pt x="820962" y="3641714"/>
                </a:cubicBezTo>
                <a:cubicBezTo>
                  <a:pt x="602332" y="3642161"/>
                  <a:pt x="302692" y="3610659"/>
                  <a:pt x="0" y="3641714"/>
                </a:cubicBezTo>
                <a:cubicBezTo>
                  <a:pt x="-7868" y="3478580"/>
                  <a:pt x="7663" y="3381011"/>
                  <a:pt x="0" y="3194303"/>
                </a:cubicBezTo>
                <a:cubicBezTo>
                  <a:pt x="-7663" y="3007595"/>
                  <a:pt x="18581" y="2893488"/>
                  <a:pt x="0" y="2783310"/>
                </a:cubicBezTo>
                <a:cubicBezTo>
                  <a:pt x="-18581" y="2673132"/>
                  <a:pt x="47725" y="2433467"/>
                  <a:pt x="0" y="2263065"/>
                </a:cubicBezTo>
                <a:cubicBezTo>
                  <a:pt x="-47725" y="2092663"/>
                  <a:pt x="48595" y="1829965"/>
                  <a:pt x="0" y="1669986"/>
                </a:cubicBezTo>
                <a:cubicBezTo>
                  <a:pt x="-48595" y="1510007"/>
                  <a:pt x="27040" y="1321572"/>
                  <a:pt x="0" y="1186158"/>
                </a:cubicBezTo>
                <a:cubicBezTo>
                  <a:pt x="-27040" y="1050744"/>
                  <a:pt x="20507" y="917797"/>
                  <a:pt x="0" y="702331"/>
                </a:cubicBezTo>
                <a:cubicBezTo>
                  <a:pt x="-20507" y="486865"/>
                  <a:pt x="28727" y="331232"/>
                  <a:pt x="0" y="0"/>
                </a:cubicBezTo>
                <a:close/>
              </a:path>
              <a:path w="2932007" h="3641714" stroke="0" extrusionOk="0">
                <a:moveTo>
                  <a:pt x="0" y="0"/>
                </a:moveTo>
                <a:cubicBezTo>
                  <a:pt x="269697" y="-47169"/>
                  <a:pt x="350273" y="37627"/>
                  <a:pt x="557081" y="0"/>
                </a:cubicBezTo>
                <a:cubicBezTo>
                  <a:pt x="763889" y="-37627"/>
                  <a:pt x="903137" y="48501"/>
                  <a:pt x="1055523" y="0"/>
                </a:cubicBezTo>
                <a:cubicBezTo>
                  <a:pt x="1207909" y="-48501"/>
                  <a:pt x="1403241" y="58035"/>
                  <a:pt x="1700564" y="0"/>
                </a:cubicBezTo>
                <a:cubicBezTo>
                  <a:pt x="1997887" y="-58035"/>
                  <a:pt x="2055779" y="60708"/>
                  <a:pt x="2257645" y="0"/>
                </a:cubicBezTo>
                <a:cubicBezTo>
                  <a:pt x="2459511" y="-60708"/>
                  <a:pt x="2713485" y="55256"/>
                  <a:pt x="2932007" y="0"/>
                </a:cubicBezTo>
                <a:cubicBezTo>
                  <a:pt x="2933376" y="135886"/>
                  <a:pt x="2904134" y="312116"/>
                  <a:pt x="2932007" y="593079"/>
                </a:cubicBezTo>
                <a:cubicBezTo>
                  <a:pt x="2959880" y="874042"/>
                  <a:pt x="2913627" y="965968"/>
                  <a:pt x="2932007" y="1113324"/>
                </a:cubicBezTo>
                <a:cubicBezTo>
                  <a:pt x="2950387" y="1260680"/>
                  <a:pt x="2898779" y="1442182"/>
                  <a:pt x="2932007" y="1633569"/>
                </a:cubicBezTo>
                <a:cubicBezTo>
                  <a:pt x="2965235" y="1824957"/>
                  <a:pt x="2905077" y="1937189"/>
                  <a:pt x="2932007" y="2080979"/>
                </a:cubicBezTo>
                <a:cubicBezTo>
                  <a:pt x="2958937" y="2224769"/>
                  <a:pt x="2900205" y="2353861"/>
                  <a:pt x="2932007" y="2528390"/>
                </a:cubicBezTo>
                <a:cubicBezTo>
                  <a:pt x="2963809" y="2702919"/>
                  <a:pt x="2876607" y="2889905"/>
                  <a:pt x="2932007" y="3048635"/>
                </a:cubicBezTo>
                <a:cubicBezTo>
                  <a:pt x="2987407" y="3207365"/>
                  <a:pt x="2870336" y="3509285"/>
                  <a:pt x="2932007" y="3641714"/>
                </a:cubicBezTo>
                <a:cubicBezTo>
                  <a:pt x="2791626" y="3678520"/>
                  <a:pt x="2602290" y="3583130"/>
                  <a:pt x="2433566" y="3641714"/>
                </a:cubicBezTo>
                <a:cubicBezTo>
                  <a:pt x="2264842" y="3700298"/>
                  <a:pt x="1964135" y="3621343"/>
                  <a:pt x="1788524" y="3641714"/>
                </a:cubicBezTo>
                <a:cubicBezTo>
                  <a:pt x="1612913" y="3662085"/>
                  <a:pt x="1494324" y="3628766"/>
                  <a:pt x="1260763" y="3641714"/>
                </a:cubicBezTo>
                <a:cubicBezTo>
                  <a:pt x="1027202" y="3654662"/>
                  <a:pt x="869980" y="3603089"/>
                  <a:pt x="674362" y="3641714"/>
                </a:cubicBezTo>
                <a:cubicBezTo>
                  <a:pt x="478744" y="3680339"/>
                  <a:pt x="214383" y="3637452"/>
                  <a:pt x="0" y="3641714"/>
                </a:cubicBezTo>
                <a:cubicBezTo>
                  <a:pt x="-49777" y="3468025"/>
                  <a:pt x="17201" y="3240382"/>
                  <a:pt x="0" y="3121469"/>
                </a:cubicBezTo>
                <a:cubicBezTo>
                  <a:pt x="-17201" y="3002557"/>
                  <a:pt x="1747" y="2806179"/>
                  <a:pt x="0" y="2674059"/>
                </a:cubicBezTo>
                <a:cubicBezTo>
                  <a:pt x="-1747" y="2541939"/>
                  <a:pt x="50855" y="2399706"/>
                  <a:pt x="0" y="2226648"/>
                </a:cubicBezTo>
                <a:cubicBezTo>
                  <a:pt x="-50855" y="2053590"/>
                  <a:pt x="32048" y="1914894"/>
                  <a:pt x="0" y="1742820"/>
                </a:cubicBezTo>
                <a:cubicBezTo>
                  <a:pt x="-32048" y="1570746"/>
                  <a:pt x="52699" y="1407158"/>
                  <a:pt x="0" y="1149741"/>
                </a:cubicBezTo>
                <a:cubicBezTo>
                  <a:pt x="-52699" y="892324"/>
                  <a:pt x="54502" y="874355"/>
                  <a:pt x="0" y="629496"/>
                </a:cubicBezTo>
                <a:cubicBezTo>
                  <a:pt x="-54502" y="384638"/>
                  <a:pt x="74008" y="158924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/>
              <a:t>Suppose our table looked like this.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3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300" dirty="0"/>
              <a:t>If we defined the </a:t>
            </a:r>
            <a:r>
              <a:rPr lang="en-US" sz="2300" b="1" dirty="0"/>
              <a:t>Price in </a:t>
            </a:r>
            <a:r>
              <a:rPr lang="en-US" sz="2300" b="1" dirty="0" err="1"/>
              <a:t>php</a:t>
            </a:r>
            <a:r>
              <a:rPr lang="en-US" sz="2300" b="1" dirty="0"/>
              <a:t> </a:t>
            </a:r>
            <a:r>
              <a:rPr lang="en-US" sz="2300" dirty="0"/>
              <a:t>column to be an integer column, then every value that goes in it should only be an integer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3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610084-5798-3E35-2342-F10F30473B16}"/>
                  </a:ext>
                </a:extLst>
              </p14:cNvPr>
              <p14:cNvContentPartPr/>
              <p14:nvPr/>
            </p14:nvContentPartPr>
            <p14:xfrm>
              <a:off x="6020580" y="3886860"/>
              <a:ext cx="2082240" cy="117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610084-5798-3E35-2342-F10F30473B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4580" y="3850860"/>
                <a:ext cx="2153880" cy="12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54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8BAB-0BBB-05BE-ABD5-494A4E201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F1E7F4-AD6B-8098-7E28-DEC1FFDA7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48018"/>
              </p:ext>
            </p:extLst>
          </p:nvPr>
        </p:nvGraphicFramePr>
        <p:xfrm>
          <a:off x="4182533" y="1252198"/>
          <a:ext cx="3860800" cy="3641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</a:tblGrid>
              <a:tr h="7751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Phone Model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 in </a:t>
                      </a:r>
                      <a:r>
                        <a:rPr lang="en-PH" sz="1500" b="1" dirty="0" err="1"/>
                        <a:t>Php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 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84990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69990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54990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99462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9DC3DE-869D-25F1-DFDA-A241DC008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4736"/>
            <a:ext cx="10515600" cy="981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b="1" dirty="0"/>
              <a:t>Rule 3: </a:t>
            </a:r>
            <a:r>
              <a:rPr lang="en-US" sz="3300" dirty="0"/>
              <a:t>Having a table without a primary key is not permitted.</a:t>
            </a:r>
          </a:p>
          <a:p>
            <a:pPr marL="0" indent="0">
              <a:buNone/>
            </a:pPr>
            <a:endParaRPr lang="en-US" sz="3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DBD034-3997-198A-1C99-E1D1A1D228F6}"/>
              </a:ext>
            </a:extLst>
          </p:cNvPr>
          <p:cNvSpPr txBox="1">
            <a:spLocks/>
          </p:cNvSpPr>
          <p:nvPr/>
        </p:nvSpPr>
        <p:spPr>
          <a:xfrm>
            <a:off x="8421793" y="1252198"/>
            <a:ext cx="2932007" cy="1910102"/>
          </a:xfrm>
          <a:custGeom>
            <a:avLst/>
            <a:gdLst>
              <a:gd name="connsiteX0" fmla="*/ 0 w 2932007"/>
              <a:gd name="connsiteY0" fmla="*/ 0 h 1910102"/>
              <a:gd name="connsiteX1" fmla="*/ 527761 w 2932007"/>
              <a:gd name="connsiteY1" fmla="*/ 0 h 1910102"/>
              <a:gd name="connsiteX2" fmla="*/ 1143483 w 2932007"/>
              <a:gd name="connsiteY2" fmla="*/ 0 h 1910102"/>
              <a:gd name="connsiteX3" fmla="*/ 1700564 w 2932007"/>
              <a:gd name="connsiteY3" fmla="*/ 0 h 1910102"/>
              <a:gd name="connsiteX4" fmla="*/ 2228325 w 2932007"/>
              <a:gd name="connsiteY4" fmla="*/ 0 h 1910102"/>
              <a:gd name="connsiteX5" fmla="*/ 2932007 w 2932007"/>
              <a:gd name="connsiteY5" fmla="*/ 0 h 1910102"/>
              <a:gd name="connsiteX6" fmla="*/ 2932007 w 2932007"/>
              <a:gd name="connsiteY6" fmla="*/ 477526 h 1910102"/>
              <a:gd name="connsiteX7" fmla="*/ 2932007 w 2932007"/>
              <a:gd name="connsiteY7" fmla="*/ 955051 h 1910102"/>
              <a:gd name="connsiteX8" fmla="*/ 2932007 w 2932007"/>
              <a:gd name="connsiteY8" fmla="*/ 1394374 h 1910102"/>
              <a:gd name="connsiteX9" fmla="*/ 2932007 w 2932007"/>
              <a:gd name="connsiteY9" fmla="*/ 1910102 h 1910102"/>
              <a:gd name="connsiteX10" fmla="*/ 2404246 w 2932007"/>
              <a:gd name="connsiteY10" fmla="*/ 1910102 h 1910102"/>
              <a:gd name="connsiteX11" fmla="*/ 1905805 w 2932007"/>
              <a:gd name="connsiteY11" fmla="*/ 1910102 h 1910102"/>
              <a:gd name="connsiteX12" fmla="*/ 1290083 w 2932007"/>
              <a:gd name="connsiteY12" fmla="*/ 1910102 h 1910102"/>
              <a:gd name="connsiteX13" fmla="*/ 762322 w 2932007"/>
              <a:gd name="connsiteY13" fmla="*/ 1910102 h 1910102"/>
              <a:gd name="connsiteX14" fmla="*/ 0 w 2932007"/>
              <a:gd name="connsiteY14" fmla="*/ 1910102 h 1910102"/>
              <a:gd name="connsiteX15" fmla="*/ 0 w 2932007"/>
              <a:gd name="connsiteY15" fmla="*/ 1394374 h 1910102"/>
              <a:gd name="connsiteX16" fmla="*/ 0 w 2932007"/>
              <a:gd name="connsiteY16" fmla="*/ 955051 h 1910102"/>
              <a:gd name="connsiteX17" fmla="*/ 0 w 2932007"/>
              <a:gd name="connsiteY17" fmla="*/ 458424 h 1910102"/>
              <a:gd name="connsiteX18" fmla="*/ 0 w 2932007"/>
              <a:gd name="connsiteY18" fmla="*/ 0 h 191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32007" h="1910102" fill="none" extrusionOk="0">
                <a:moveTo>
                  <a:pt x="0" y="0"/>
                </a:moveTo>
                <a:cubicBezTo>
                  <a:pt x="127379" y="-28197"/>
                  <a:pt x="267397" y="38561"/>
                  <a:pt x="527761" y="0"/>
                </a:cubicBezTo>
                <a:cubicBezTo>
                  <a:pt x="788125" y="-38561"/>
                  <a:pt x="964379" y="61865"/>
                  <a:pt x="1143483" y="0"/>
                </a:cubicBezTo>
                <a:cubicBezTo>
                  <a:pt x="1322587" y="-61865"/>
                  <a:pt x="1529547" y="255"/>
                  <a:pt x="1700564" y="0"/>
                </a:cubicBezTo>
                <a:cubicBezTo>
                  <a:pt x="1871581" y="-255"/>
                  <a:pt x="1985705" y="32312"/>
                  <a:pt x="2228325" y="0"/>
                </a:cubicBezTo>
                <a:cubicBezTo>
                  <a:pt x="2470945" y="-32312"/>
                  <a:pt x="2656400" y="8301"/>
                  <a:pt x="2932007" y="0"/>
                </a:cubicBezTo>
                <a:cubicBezTo>
                  <a:pt x="2936564" y="120606"/>
                  <a:pt x="2894793" y="374472"/>
                  <a:pt x="2932007" y="477526"/>
                </a:cubicBezTo>
                <a:cubicBezTo>
                  <a:pt x="2969221" y="580580"/>
                  <a:pt x="2917069" y="796731"/>
                  <a:pt x="2932007" y="955051"/>
                </a:cubicBezTo>
                <a:cubicBezTo>
                  <a:pt x="2946945" y="1113371"/>
                  <a:pt x="2890915" y="1178842"/>
                  <a:pt x="2932007" y="1394374"/>
                </a:cubicBezTo>
                <a:cubicBezTo>
                  <a:pt x="2973099" y="1609906"/>
                  <a:pt x="2926238" y="1772591"/>
                  <a:pt x="2932007" y="1910102"/>
                </a:cubicBezTo>
                <a:cubicBezTo>
                  <a:pt x="2720103" y="1947538"/>
                  <a:pt x="2514656" y="1858507"/>
                  <a:pt x="2404246" y="1910102"/>
                </a:cubicBezTo>
                <a:cubicBezTo>
                  <a:pt x="2293836" y="1961697"/>
                  <a:pt x="2068834" y="1876311"/>
                  <a:pt x="1905805" y="1910102"/>
                </a:cubicBezTo>
                <a:cubicBezTo>
                  <a:pt x="1742776" y="1943893"/>
                  <a:pt x="1441046" y="1864356"/>
                  <a:pt x="1290083" y="1910102"/>
                </a:cubicBezTo>
                <a:cubicBezTo>
                  <a:pt x="1139120" y="1955848"/>
                  <a:pt x="976096" y="1851409"/>
                  <a:pt x="762322" y="1910102"/>
                </a:cubicBezTo>
                <a:cubicBezTo>
                  <a:pt x="548548" y="1968795"/>
                  <a:pt x="303343" y="1882332"/>
                  <a:pt x="0" y="1910102"/>
                </a:cubicBezTo>
                <a:cubicBezTo>
                  <a:pt x="-55621" y="1690212"/>
                  <a:pt x="24092" y="1642468"/>
                  <a:pt x="0" y="1394374"/>
                </a:cubicBezTo>
                <a:cubicBezTo>
                  <a:pt x="-24092" y="1146280"/>
                  <a:pt x="41244" y="1067098"/>
                  <a:pt x="0" y="955051"/>
                </a:cubicBezTo>
                <a:cubicBezTo>
                  <a:pt x="-41244" y="843004"/>
                  <a:pt x="23218" y="692485"/>
                  <a:pt x="0" y="458424"/>
                </a:cubicBezTo>
                <a:cubicBezTo>
                  <a:pt x="-23218" y="224363"/>
                  <a:pt x="21422" y="194323"/>
                  <a:pt x="0" y="0"/>
                </a:cubicBezTo>
                <a:close/>
              </a:path>
              <a:path w="2932007" h="1910102" stroke="0" extrusionOk="0">
                <a:moveTo>
                  <a:pt x="0" y="0"/>
                </a:moveTo>
                <a:cubicBezTo>
                  <a:pt x="269697" y="-47169"/>
                  <a:pt x="350273" y="37627"/>
                  <a:pt x="557081" y="0"/>
                </a:cubicBezTo>
                <a:cubicBezTo>
                  <a:pt x="763889" y="-37627"/>
                  <a:pt x="903137" y="48501"/>
                  <a:pt x="1055523" y="0"/>
                </a:cubicBezTo>
                <a:cubicBezTo>
                  <a:pt x="1207909" y="-48501"/>
                  <a:pt x="1403241" y="58035"/>
                  <a:pt x="1700564" y="0"/>
                </a:cubicBezTo>
                <a:cubicBezTo>
                  <a:pt x="1997887" y="-58035"/>
                  <a:pt x="2055779" y="60708"/>
                  <a:pt x="2257645" y="0"/>
                </a:cubicBezTo>
                <a:cubicBezTo>
                  <a:pt x="2459511" y="-60708"/>
                  <a:pt x="2713485" y="55256"/>
                  <a:pt x="2932007" y="0"/>
                </a:cubicBezTo>
                <a:cubicBezTo>
                  <a:pt x="2958381" y="257512"/>
                  <a:pt x="2895163" y="390107"/>
                  <a:pt x="2932007" y="515728"/>
                </a:cubicBezTo>
                <a:cubicBezTo>
                  <a:pt x="2968851" y="641349"/>
                  <a:pt x="2877424" y="873417"/>
                  <a:pt x="2932007" y="993253"/>
                </a:cubicBezTo>
                <a:cubicBezTo>
                  <a:pt x="2986590" y="1113090"/>
                  <a:pt x="2894188" y="1256383"/>
                  <a:pt x="2932007" y="1470779"/>
                </a:cubicBezTo>
                <a:cubicBezTo>
                  <a:pt x="2969826" y="1685175"/>
                  <a:pt x="2882589" y="1761376"/>
                  <a:pt x="2932007" y="1910102"/>
                </a:cubicBezTo>
                <a:cubicBezTo>
                  <a:pt x="2702408" y="1943982"/>
                  <a:pt x="2555641" y="1884860"/>
                  <a:pt x="2404246" y="1910102"/>
                </a:cubicBezTo>
                <a:cubicBezTo>
                  <a:pt x="2252851" y="1935344"/>
                  <a:pt x="2082897" y="1894833"/>
                  <a:pt x="1817844" y="1910102"/>
                </a:cubicBezTo>
                <a:cubicBezTo>
                  <a:pt x="1552791" y="1925371"/>
                  <a:pt x="1387014" y="1882261"/>
                  <a:pt x="1260763" y="1910102"/>
                </a:cubicBezTo>
                <a:cubicBezTo>
                  <a:pt x="1134512" y="1937943"/>
                  <a:pt x="909851" y="1895073"/>
                  <a:pt x="615721" y="1910102"/>
                </a:cubicBezTo>
                <a:cubicBezTo>
                  <a:pt x="321591" y="1925131"/>
                  <a:pt x="199917" y="1839617"/>
                  <a:pt x="0" y="1910102"/>
                </a:cubicBezTo>
                <a:cubicBezTo>
                  <a:pt x="-48224" y="1815091"/>
                  <a:pt x="31145" y="1667984"/>
                  <a:pt x="0" y="1470779"/>
                </a:cubicBezTo>
                <a:cubicBezTo>
                  <a:pt x="-31145" y="1273574"/>
                  <a:pt x="15955" y="1174750"/>
                  <a:pt x="0" y="993253"/>
                </a:cubicBezTo>
                <a:cubicBezTo>
                  <a:pt x="-15955" y="811756"/>
                  <a:pt x="32570" y="756908"/>
                  <a:pt x="0" y="534829"/>
                </a:cubicBezTo>
                <a:cubicBezTo>
                  <a:pt x="-32570" y="312750"/>
                  <a:pt x="2297" y="195179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/>
              <a:t>Every table we design should have a </a:t>
            </a:r>
            <a:r>
              <a:rPr lang="en-US" sz="2300" b="1" dirty="0">
                <a:solidFill>
                  <a:srgbClr val="0070C0"/>
                </a:solidFill>
              </a:rPr>
              <a:t>primary key.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300" dirty="0"/>
              <a:t>If it does not, its not in First Normal Form</a:t>
            </a:r>
          </a:p>
        </p:txBody>
      </p:sp>
    </p:spTree>
    <p:extLst>
      <p:ext uri="{BB962C8B-B14F-4D97-AF65-F5344CB8AC3E}">
        <p14:creationId xmlns:p14="http://schemas.microsoft.com/office/powerpoint/2010/main" val="719678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07950-3986-C7CF-B5D0-C236C2D29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602AE6-ED9A-1C6E-87AC-066136B56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22559"/>
              </p:ext>
            </p:extLst>
          </p:nvPr>
        </p:nvGraphicFramePr>
        <p:xfrm>
          <a:off x="4182533" y="1252198"/>
          <a:ext cx="3860800" cy="3641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</a:tblGrid>
              <a:tr h="7751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Phone Model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 in </a:t>
                      </a:r>
                      <a:r>
                        <a:rPr lang="en-PH" sz="1500" b="1" dirty="0" err="1"/>
                        <a:t>Php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 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84990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 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69990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54990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99462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5D0001-D1D1-9A44-00A4-38083E23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4736"/>
            <a:ext cx="10515600" cy="981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b="1" dirty="0"/>
              <a:t>Rule 3: </a:t>
            </a:r>
            <a:r>
              <a:rPr lang="en-US" sz="3300" dirty="0"/>
              <a:t>Having a table without a primary key is not permitted.</a:t>
            </a:r>
          </a:p>
          <a:p>
            <a:pPr marL="0" indent="0">
              <a:buNone/>
            </a:pPr>
            <a:endParaRPr lang="en-US" sz="3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A34F57-7806-DA4F-1C15-12DD015C866C}"/>
              </a:ext>
            </a:extLst>
          </p:cNvPr>
          <p:cNvSpPr txBox="1">
            <a:spLocks/>
          </p:cNvSpPr>
          <p:nvPr/>
        </p:nvSpPr>
        <p:spPr>
          <a:xfrm>
            <a:off x="8421793" y="1252198"/>
            <a:ext cx="2932007" cy="2538752"/>
          </a:xfrm>
          <a:custGeom>
            <a:avLst/>
            <a:gdLst>
              <a:gd name="connsiteX0" fmla="*/ 0 w 2932007"/>
              <a:gd name="connsiteY0" fmla="*/ 0 h 2538752"/>
              <a:gd name="connsiteX1" fmla="*/ 557081 w 2932007"/>
              <a:gd name="connsiteY1" fmla="*/ 0 h 2538752"/>
              <a:gd name="connsiteX2" fmla="*/ 1084843 w 2932007"/>
              <a:gd name="connsiteY2" fmla="*/ 0 h 2538752"/>
              <a:gd name="connsiteX3" fmla="*/ 1700564 w 2932007"/>
              <a:gd name="connsiteY3" fmla="*/ 0 h 2538752"/>
              <a:gd name="connsiteX4" fmla="*/ 2286965 w 2932007"/>
              <a:gd name="connsiteY4" fmla="*/ 0 h 2538752"/>
              <a:gd name="connsiteX5" fmla="*/ 2932007 w 2932007"/>
              <a:gd name="connsiteY5" fmla="*/ 0 h 2538752"/>
              <a:gd name="connsiteX6" fmla="*/ 2932007 w 2932007"/>
              <a:gd name="connsiteY6" fmla="*/ 558525 h 2538752"/>
              <a:gd name="connsiteX7" fmla="*/ 2932007 w 2932007"/>
              <a:gd name="connsiteY7" fmla="*/ 1091663 h 2538752"/>
              <a:gd name="connsiteX8" fmla="*/ 2932007 w 2932007"/>
              <a:gd name="connsiteY8" fmla="*/ 1548639 h 2538752"/>
              <a:gd name="connsiteX9" fmla="*/ 2932007 w 2932007"/>
              <a:gd name="connsiteY9" fmla="*/ 2081777 h 2538752"/>
              <a:gd name="connsiteX10" fmla="*/ 2932007 w 2932007"/>
              <a:gd name="connsiteY10" fmla="*/ 2538752 h 2538752"/>
              <a:gd name="connsiteX11" fmla="*/ 2316286 w 2932007"/>
              <a:gd name="connsiteY11" fmla="*/ 2538752 h 2538752"/>
              <a:gd name="connsiteX12" fmla="*/ 1700564 w 2932007"/>
              <a:gd name="connsiteY12" fmla="*/ 2538752 h 2538752"/>
              <a:gd name="connsiteX13" fmla="*/ 1055523 w 2932007"/>
              <a:gd name="connsiteY13" fmla="*/ 2538752 h 2538752"/>
              <a:gd name="connsiteX14" fmla="*/ 0 w 2932007"/>
              <a:gd name="connsiteY14" fmla="*/ 2538752 h 2538752"/>
              <a:gd name="connsiteX15" fmla="*/ 0 w 2932007"/>
              <a:gd name="connsiteY15" fmla="*/ 1980227 h 2538752"/>
              <a:gd name="connsiteX16" fmla="*/ 0 w 2932007"/>
              <a:gd name="connsiteY16" fmla="*/ 1523251 h 2538752"/>
              <a:gd name="connsiteX17" fmla="*/ 0 w 2932007"/>
              <a:gd name="connsiteY17" fmla="*/ 1015501 h 2538752"/>
              <a:gd name="connsiteX18" fmla="*/ 0 w 2932007"/>
              <a:gd name="connsiteY18" fmla="*/ 482363 h 2538752"/>
              <a:gd name="connsiteX19" fmla="*/ 0 w 2932007"/>
              <a:gd name="connsiteY19" fmla="*/ 0 h 253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32007" h="2538752" fill="none" extrusionOk="0">
                <a:moveTo>
                  <a:pt x="0" y="0"/>
                </a:moveTo>
                <a:cubicBezTo>
                  <a:pt x="112929" y="-66391"/>
                  <a:pt x="386064" y="255"/>
                  <a:pt x="557081" y="0"/>
                </a:cubicBezTo>
                <a:cubicBezTo>
                  <a:pt x="728098" y="-255"/>
                  <a:pt x="834904" y="30852"/>
                  <a:pt x="1084843" y="0"/>
                </a:cubicBezTo>
                <a:cubicBezTo>
                  <a:pt x="1334782" y="-30852"/>
                  <a:pt x="1548679" y="43277"/>
                  <a:pt x="1700564" y="0"/>
                </a:cubicBezTo>
                <a:cubicBezTo>
                  <a:pt x="1852449" y="-43277"/>
                  <a:pt x="2146433" y="38118"/>
                  <a:pt x="2286965" y="0"/>
                </a:cubicBezTo>
                <a:cubicBezTo>
                  <a:pt x="2427497" y="-38118"/>
                  <a:pt x="2794258" y="21640"/>
                  <a:pt x="2932007" y="0"/>
                </a:cubicBezTo>
                <a:cubicBezTo>
                  <a:pt x="2964979" y="192494"/>
                  <a:pt x="2924491" y="418398"/>
                  <a:pt x="2932007" y="558525"/>
                </a:cubicBezTo>
                <a:cubicBezTo>
                  <a:pt x="2939523" y="698652"/>
                  <a:pt x="2916182" y="959871"/>
                  <a:pt x="2932007" y="1091663"/>
                </a:cubicBezTo>
                <a:cubicBezTo>
                  <a:pt x="2947832" y="1223455"/>
                  <a:pt x="2883034" y="1358615"/>
                  <a:pt x="2932007" y="1548639"/>
                </a:cubicBezTo>
                <a:cubicBezTo>
                  <a:pt x="2980980" y="1738663"/>
                  <a:pt x="2918869" y="1886402"/>
                  <a:pt x="2932007" y="2081777"/>
                </a:cubicBezTo>
                <a:cubicBezTo>
                  <a:pt x="2945145" y="2277152"/>
                  <a:pt x="2888071" y="2410039"/>
                  <a:pt x="2932007" y="2538752"/>
                </a:cubicBezTo>
                <a:cubicBezTo>
                  <a:pt x="2728939" y="2579195"/>
                  <a:pt x="2489902" y="2489686"/>
                  <a:pt x="2316286" y="2538752"/>
                </a:cubicBezTo>
                <a:cubicBezTo>
                  <a:pt x="2142670" y="2587818"/>
                  <a:pt x="1883926" y="2499064"/>
                  <a:pt x="1700564" y="2538752"/>
                </a:cubicBezTo>
                <a:cubicBezTo>
                  <a:pt x="1517202" y="2578440"/>
                  <a:pt x="1247056" y="2490805"/>
                  <a:pt x="1055523" y="2538752"/>
                </a:cubicBezTo>
                <a:cubicBezTo>
                  <a:pt x="863990" y="2586699"/>
                  <a:pt x="443660" y="2536140"/>
                  <a:pt x="0" y="2538752"/>
                </a:cubicBezTo>
                <a:cubicBezTo>
                  <a:pt x="-20735" y="2366068"/>
                  <a:pt x="39783" y="2201567"/>
                  <a:pt x="0" y="1980227"/>
                </a:cubicBezTo>
                <a:cubicBezTo>
                  <a:pt x="-39783" y="1758887"/>
                  <a:pt x="2047" y="1730298"/>
                  <a:pt x="0" y="1523251"/>
                </a:cubicBezTo>
                <a:cubicBezTo>
                  <a:pt x="-2047" y="1316204"/>
                  <a:pt x="56552" y="1266490"/>
                  <a:pt x="0" y="1015501"/>
                </a:cubicBezTo>
                <a:cubicBezTo>
                  <a:pt x="-56552" y="764512"/>
                  <a:pt x="17498" y="715226"/>
                  <a:pt x="0" y="482363"/>
                </a:cubicBezTo>
                <a:cubicBezTo>
                  <a:pt x="-17498" y="249500"/>
                  <a:pt x="47620" y="115140"/>
                  <a:pt x="0" y="0"/>
                </a:cubicBezTo>
                <a:close/>
              </a:path>
              <a:path w="2932007" h="2538752" stroke="0" extrusionOk="0">
                <a:moveTo>
                  <a:pt x="0" y="0"/>
                </a:moveTo>
                <a:cubicBezTo>
                  <a:pt x="269697" y="-47169"/>
                  <a:pt x="350273" y="37627"/>
                  <a:pt x="557081" y="0"/>
                </a:cubicBezTo>
                <a:cubicBezTo>
                  <a:pt x="763889" y="-37627"/>
                  <a:pt x="903137" y="48501"/>
                  <a:pt x="1055523" y="0"/>
                </a:cubicBezTo>
                <a:cubicBezTo>
                  <a:pt x="1207909" y="-48501"/>
                  <a:pt x="1403241" y="58035"/>
                  <a:pt x="1700564" y="0"/>
                </a:cubicBezTo>
                <a:cubicBezTo>
                  <a:pt x="1997887" y="-58035"/>
                  <a:pt x="2055779" y="60708"/>
                  <a:pt x="2257645" y="0"/>
                </a:cubicBezTo>
                <a:cubicBezTo>
                  <a:pt x="2459511" y="-60708"/>
                  <a:pt x="2713485" y="55256"/>
                  <a:pt x="2932007" y="0"/>
                </a:cubicBezTo>
                <a:cubicBezTo>
                  <a:pt x="2941456" y="163392"/>
                  <a:pt x="2871999" y="296269"/>
                  <a:pt x="2932007" y="558525"/>
                </a:cubicBezTo>
                <a:cubicBezTo>
                  <a:pt x="2992015" y="820782"/>
                  <a:pt x="2903760" y="875796"/>
                  <a:pt x="2932007" y="1066276"/>
                </a:cubicBezTo>
                <a:cubicBezTo>
                  <a:pt x="2960254" y="1256756"/>
                  <a:pt x="2926092" y="1459332"/>
                  <a:pt x="2932007" y="1574026"/>
                </a:cubicBezTo>
                <a:cubicBezTo>
                  <a:pt x="2937922" y="1688720"/>
                  <a:pt x="2923299" y="1837956"/>
                  <a:pt x="2932007" y="2031002"/>
                </a:cubicBezTo>
                <a:cubicBezTo>
                  <a:pt x="2940715" y="2224048"/>
                  <a:pt x="2885564" y="2309514"/>
                  <a:pt x="2932007" y="2538752"/>
                </a:cubicBezTo>
                <a:cubicBezTo>
                  <a:pt x="2693155" y="2554337"/>
                  <a:pt x="2609698" y="2520724"/>
                  <a:pt x="2345606" y="2538752"/>
                </a:cubicBezTo>
                <a:cubicBezTo>
                  <a:pt x="2081514" y="2556780"/>
                  <a:pt x="1917773" y="2515807"/>
                  <a:pt x="1788524" y="2538752"/>
                </a:cubicBezTo>
                <a:cubicBezTo>
                  <a:pt x="1659275" y="2561697"/>
                  <a:pt x="1435167" y="2521834"/>
                  <a:pt x="1143483" y="2538752"/>
                </a:cubicBezTo>
                <a:cubicBezTo>
                  <a:pt x="851799" y="2555670"/>
                  <a:pt x="674052" y="2518381"/>
                  <a:pt x="498441" y="2538752"/>
                </a:cubicBezTo>
                <a:cubicBezTo>
                  <a:pt x="322830" y="2559123"/>
                  <a:pt x="228590" y="2504738"/>
                  <a:pt x="0" y="2538752"/>
                </a:cubicBezTo>
                <a:cubicBezTo>
                  <a:pt x="-17307" y="2310014"/>
                  <a:pt x="51010" y="2183074"/>
                  <a:pt x="0" y="2031002"/>
                </a:cubicBezTo>
                <a:cubicBezTo>
                  <a:pt x="-51010" y="1878930"/>
                  <a:pt x="33923" y="1779286"/>
                  <a:pt x="0" y="1548639"/>
                </a:cubicBezTo>
                <a:cubicBezTo>
                  <a:pt x="-33923" y="1317992"/>
                  <a:pt x="8787" y="1236333"/>
                  <a:pt x="0" y="1117051"/>
                </a:cubicBezTo>
                <a:cubicBezTo>
                  <a:pt x="-8787" y="997769"/>
                  <a:pt x="29665" y="873045"/>
                  <a:pt x="0" y="660076"/>
                </a:cubicBezTo>
                <a:cubicBezTo>
                  <a:pt x="-29665" y="447108"/>
                  <a:pt x="31846" y="196724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/>
              <a:t>In this example, Phone Model should be our primary key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300" dirty="0"/>
              <a:t>Having multiple rows of the same Phone model would not make any sense.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2BF6FE-7A0D-4812-3C1F-D1D8E9F72592}"/>
                  </a:ext>
                </a:extLst>
              </p14:cNvPr>
              <p14:cNvContentPartPr/>
              <p14:nvPr/>
            </p14:nvContentPartPr>
            <p14:xfrm>
              <a:off x="4030693" y="2840040"/>
              <a:ext cx="2082240" cy="117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2BF6FE-7A0D-4812-3C1F-D1D8E9F725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4693" y="2804040"/>
                <a:ext cx="2153880" cy="12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69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A07EA-67A1-1311-0228-3112F048F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510AB6-7DE0-A1A7-B61D-D97B2FB1537E}"/>
              </a:ext>
            </a:extLst>
          </p:cNvPr>
          <p:cNvGraphicFramePr>
            <a:graphicFrameLocks noGrp="1"/>
          </p:cNvGraphicFramePr>
          <p:nvPr/>
        </p:nvGraphicFramePr>
        <p:xfrm>
          <a:off x="4182533" y="1252198"/>
          <a:ext cx="3860800" cy="36417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</a:tblGrid>
              <a:tr h="7751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Phone Model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Price in </a:t>
                      </a:r>
                      <a:r>
                        <a:rPr lang="en-PH" sz="1500" b="1" dirty="0" err="1"/>
                        <a:t>Php</a:t>
                      </a:r>
                      <a:endParaRPr lang="en-PH" sz="1500" b="1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 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84990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 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69990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54990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99462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DD1158-7356-D1E3-DAB8-58D7AA8CD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4736"/>
            <a:ext cx="10515600" cy="981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b="1" dirty="0"/>
              <a:t>Rule 3: </a:t>
            </a:r>
            <a:r>
              <a:rPr lang="en-US" sz="3300" dirty="0"/>
              <a:t>Having a table without a primary key is not permitted.</a:t>
            </a:r>
          </a:p>
          <a:p>
            <a:pPr marL="0" indent="0">
              <a:buNone/>
            </a:pPr>
            <a:endParaRPr lang="en-US" sz="3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0AC2AE-99DC-2584-761D-D34662EB7303}"/>
              </a:ext>
            </a:extLst>
          </p:cNvPr>
          <p:cNvSpPr txBox="1">
            <a:spLocks/>
          </p:cNvSpPr>
          <p:nvPr/>
        </p:nvSpPr>
        <p:spPr>
          <a:xfrm>
            <a:off x="8421793" y="1252198"/>
            <a:ext cx="2932007" cy="1414802"/>
          </a:xfrm>
          <a:custGeom>
            <a:avLst/>
            <a:gdLst>
              <a:gd name="connsiteX0" fmla="*/ 0 w 2932007"/>
              <a:gd name="connsiteY0" fmla="*/ 0 h 1414802"/>
              <a:gd name="connsiteX1" fmla="*/ 557081 w 2932007"/>
              <a:gd name="connsiteY1" fmla="*/ 0 h 1414802"/>
              <a:gd name="connsiteX2" fmla="*/ 1055523 w 2932007"/>
              <a:gd name="connsiteY2" fmla="*/ 0 h 1414802"/>
              <a:gd name="connsiteX3" fmla="*/ 1583284 w 2932007"/>
              <a:gd name="connsiteY3" fmla="*/ 0 h 1414802"/>
              <a:gd name="connsiteX4" fmla="*/ 2199005 w 2932007"/>
              <a:gd name="connsiteY4" fmla="*/ 0 h 1414802"/>
              <a:gd name="connsiteX5" fmla="*/ 2932007 w 2932007"/>
              <a:gd name="connsiteY5" fmla="*/ 0 h 1414802"/>
              <a:gd name="connsiteX6" fmla="*/ 2932007 w 2932007"/>
              <a:gd name="connsiteY6" fmla="*/ 443305 h 1414802"/>
              <a:gd name="connsiteX7" fmla="*/ 2932007 w 2932007"/>
              <a:gd name="connsiteY7" fmla="*/ 872461 h 1414802"/>
              <a:gd name="connsiteX8" fmla="*/ 2932007 w 2932007"/>
              <a:gd name="connsiteY8" fmla="*/ 1414802 h 1414802"/>
              <a:gd name="connsiteX9" fmla="*/ 2345606 w 2932007"/>
              <a:gd name="connsiteY9" fmla="*/ 1414802 h 1414802"/>
              <a:gd name="connsiteX10" fmla="*/ 1817844 w 2932007"/>
              <a:gd name="connsiteY10" fmla="*/ 1414802 h 1414802"/>
              <a:gd name="connsiteX11" fmla="*/ 1172803 w 2932007"/>
              <a:gd name="connsiteY11" fmla="*/ 1414802 h 1414802"/>
              <a:gd name="connsiteX12" fmla="*/ 615721 w 2932007"/>
              <a:gd name="connsiteY12" fmla="*/ 1414802 h 1414802"/>
              <a:gd name="connsiteX13" fmla="*/ 0 w 2932007"/>
              <a:gd name="connsiteY13" fmla="*/ 1414802 h 1414802"/>
              <a:gd name="connsiteX14" fmla="*/ 0 w 2932007"/>
              <a:gd name="connsiteY14" fmla="*/ 929053 h 1414802"/>
              <a:gd name="connsiteX15" fmla="*/ 0 w 2932007"/>
              <a:gd name="connsiteY15" fmla="*/ 471601 h 1414802"/>
              <a:gd name="connsiteX16" fmla="*/ 0 w 2932007"/>
              <a:gd name="connsiteY16" fmla="*/ 0 h 141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32007" h="1414802" fill="none" extrusionOk="0">
                <a:moveTo>
                  <a:pt x="0" y="0"/>
                </a:moveTo>
                <a:cubicBezTo>
                  <a:pt x="172823" y="-30591"/>
                  <a:pt x="331651" y="1148"/>
                  <a:pt x="557081" y="0"/>
                </a:cubicBezTo>
                <a:cubicBezTo>
                  <a:pt x="782511" y="-1148"/>
                  <a:pt x="913607" y="5273"/>
                  <a:pt x="1055523" y="0"/>
                </a:cubicBezTo>
                <a:cubicBezTo>
                  <a:pt x="1197439" y="-5273"/>
                  <a:pt x="1322920" y="38561"/>
                  <a:pt x="1583284" y="0"/>
                </a:cubicBezTo>
                <a:cubicBezTo>
                  <a:pt x="1843648" y="-38561"/>
                  <a:pt x="2020070" y="68364"/>
                  <a:pt x="2199005" y="0"/>
                </a:cubicBezTo>
                <a:cubicBezTo>
                  <a:pt x="2377940" y="-68364"/>
                  <a:pt x="2629257" y="70388"/>
                  <a:pt x="2932007" y="0"/>
                </a:cubicBezTo>
                <a:cubicBezTo>
                  <a:pt x="2933203" y="102692"/>
                  <a:pt x="2885554" y="254652"/>
                  <a:pt x="2932007" y="443305"/>
                </a:cubicBezTo>
                <a:cubicBezTo>
                  <a:pt x="2978460" y="631959"/>
                  <a:pt x="2902554" y="660440"/>
                  <a:pt x="2932007" y="872461"/>
                </a:cubicBezTo>
                <a:cubicBezTo>
                  <a:pt x="2961460" y="1084482"/>
                  <a:pt x="2902198" y="1284687"/>
                  <a:pt x="2932007" y="1414802"/>
                </a:cubicBezTo>
                <a:cubicBezTo>
                  <a:pt x="2650945" y="1456641"/>
                  <a:pt x="2594375" y="1400735"/>
                  <a:pt x="2345606" y="1414802"/>
                </a:cubicBezTo>
                <a:cubicBezTo>
                  <a:pt x="2096837" y="1428869"/>
                  <a:pt x="2040945" y="1379264"/>
                  <a:pt x="1817844" y="1414802"/>
                </a:cubicBezTo>
                <a:cubicBezTo>
                  <a:pt x="1594743" y="1450340"/>
                  <a:pt x="1485521" y="1392495"/>
                  <a:pt x="1172803" y="1414802"/>
                </a:cubicBezTo>
                <a:cubicBezTo>
                  <a:pt x="860085" y="1437109"/>
                  <a:pt x="848832" y="1391920"/>
                  <a:pt x="615721" y="1414802"/>
                </a:cubicBezTo>
                <a:cubicBezTo>
                  <a:pt x="382610" y="1437684"/>
                  <a:pt x="200637" y="1355022"/>
                  <a:pt x="0" y="1414802"/>
                </a:cubicBezTo>
                <a:cubicBezTo>
                  <a:pt x="-7901" y="1202428"/>
                  <a:pt x="2850" y="1135811"/>
                  <a:pt x="0" y="929053"/>
                </a:cubicBezTo>
                <a:cubicBezTo>
                  <a:pt x="-2850" y="722295"/>
                  <a:pt x="35153" y="651871"/>
                  <a:pt x="0" y="471601"/>
                </a:cubicBezTo>
                <a:cubicBezTo>
                  <a:pt x="-35153" y="291331"/>
                  <a:pt x="13898" y="165867"/>
                  <a:pt x="0" y="0"/>
                </a:cubicBezTo>
                <a:close/>
              </a:path>
              <a:path w="2932007" h="1414802" stroke="0" extrusionOk="0">
                <a:moveTo>
                  <a:pt x="0" y="0"/>
                </a:moveTo>
                <a:cubicBezTo>
                  <a:pt x="269697" y="-47169"/>
                  <a:pt x="350273" y="37627"/>
                  <a:pt x="557081" y="0"/>
                </a:cubicBezTo>
                <a:cubicBezTo>
                  <a:pt x="763889" y="-37627"/>
                  <a:pt x="903137" y="48501"/>
                  <a:pt x="1055523" y="0"/>
                </a:cubicBezTo>
                <a:cubicBezTo>
                  <a:pt x="1207909" y="-48501"/>
                  <a:pt x="1403241" y="58035"/>
                  <a:pt x="1700564" y="0"/>
                </a:cubicBezTo>
                <a:cubicBezTo>
                  <a:pt x="1997887" y="-58035"/>
                  <a:pt x="2055779" y="60708"/>
                  <a:pt x="2257645" y="0"/>
                </a:cubicBezTo>
                <a:cubicBezTo>
                  <a:pt x="2459511" y="-60708"/>
                  <a:pt x="2713485" y="55256"/>
                  <a:pt x="2932007" y="0"/>
                </a:cubicBezTo>
                <a:cubicBezTo>
                  <a:pt x="2953611" y="200140"/>
                  <a:pt x="2882205" y="374832"/>
                  <a:pt x="2932007" y="499897"/>
                </a:cubicBezTo>
                <a:cubicBezTo>
                  <a:pt x="2981809" y="624962"/>
                  <a:pt x="2910166" y="859539"/>
                  <a:pt x="2932007" y="971497"/>
                </a:cubicBezTo>
                <a:cubicBezTo>
                  <a:pt x="2953848" y="1083455"/>
                  <a:pt x="2885183" y="1216682"/>
                  <a:pt x="2932007" y="1414802"/>
                </a:cubicBezTo>
                <a:cubicBezTo>
                  <a:pt x="2697739" y="1463479"/>
                  <a:pt x="2543283" y="1411218"/>
                  <a:pt x="2404246" y="1414802"/>
                </a:cubicBezTo>
                <a:cubicBezTo>
                  <a:pt x="2265209" y="1418386"/>
                  <a:pt x="1964150" y="1351824"/>
                  <a:pt x="1817844" y="1414802"/>
                </a:cubicBezTo>
                <a:cubicBezTo>
                  <a:pt x="1671538" y="1477780"/>
                  <a:pt x="1495535" y="1396774"/>
                  <a:pt x="1231443" y="1414802"/>
                </a:cubicBezTo>
                <a:cubicBezTo>
                  <a:pt x="967351" y="1432830"/>
                  <a:pt x="800613" y="1386961"/>
                  <a:pt x="674362" y="1414802"/>
                </a:cubicBezTo>
                <a:cubicBezTo>
                  <a:pt x="548111" y="1442643"/>
                  <a:pt x="185078" y="1350351"/>
                  <a:pt x="0" y="1414802"/>
                </a:cubicBezTo>
                <a:cubicBezTo>
                  <a:pt x="-56407" y="1296051"/>
                  <a:pt x="857" y="1134823"/>
                  <a:pt x="0" y="914905"/>
                </a:cubicBezTo>
                <a:cubicBezTo>
                  <a:pt x="-857" y="694987"/>
                  <a:pt x="50950" y="561087"/>
                  <a:pt x="0" y="415009"/>
                </a:cubicBezTo>
                <a:cubicBezTo>
                  <a:pt x="-50950" y="268931"/>
                  <a:pt x="21239" y="206907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/>
              <a:t>Making Phone Model as the primary key prevents this from happening.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28071D-9974-D824-CED5-3000AB88414C}"/>
                  </a:ext>
                </a:extLst>
              </p14:cNvPr>
              <p14:cNvContentPartPr/>
              <p14:nvPr/>
            </p14:nvContentPartPr>
            <p14:xfrm>
              <a:off x="4030693" y="2840040"/>
              <a:ext cx="2082240" cy="117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28071D-9974-D824-CED5-3000AB8841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4693" y="2804040"/>
                <a:ext cx="2153880" cy="12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523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B887D-9236-C11F-72D2-38C918B93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CA39-1D7E-49CE-1037-4919A427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rgbClr val="002060"/>
                </a:solidFill>
              </a:rPr>
              <a:t>What’s in it for you?</a:t>
            </a:r>
            <a:endParaRPr lang="en-PH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B37A3F-F08F-AF4A-E330-6FDEBFD57D17}"/>
              </a:ext>
            </a:extLst>
          </p:cNvPr>
          <p:cNvGrpSpPr/>
          <p:nvPr/>
        </p:nvGrpSpPr>
        <p:grpSpPr>
          <a:xfrm>
            <a:off x="8599917" y="2108495"/>
            <a:ext cx="3312920" cy="3377197"/>
            <a:chOff x="4711581" y="2151932"/>
            <a:chExt cx="3312920" cy="3377197"/>
          </a:xfrm>
        </p:grpSpPr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0FD54A3E-6D8E-F89E-7E96-E6CA17920EBB}"/>
                </a:ext>
              </a:extLst>
            </p:cNvPr>
            <p:cNvSpPr/>
            <p:nvPr/>
          </p:nvSpPr>
          <p:spPr>
            <a:xfrm>
              <a:off x="4711581" y="2151932"/>
              <a:ext cx="3312920" cy="3377197"/>
            </a:xfrm>
            <a:prstGeom prst="foldedCorner">
              <a:avLst/>
            </a:prstGeom>
            <a:noFill/>
            <a:ln w="38100">
              <a:extLst>
                <a:ext uri="{C807C97D-BFC1-408E-A445-0C87EB9F89A2}">
                  <ask:lineSketchStyleProps xmlns:ask="http://schemas.microsoft.com/office/drawing/2018/sketchyshapes" sd="1864549183">
                    <a:custGeom>
                      <a:avLst/>
                      <a:gdLst>
                        <a:gd name="connsiteX0" fmla="*/ 0 w 3312920"/>
                        <a:gd name="connsiteY0" fmla="*/ 0 h 3377197"/>
                        <a:gd name="connsiteX1" fmla="*/ 563196 w 3312920"/>
                        <a:gd name="connsiteY1" fmla="*/ 0 h 3377197"/>
                        <a:gd name="connsiteX2" fmla="*/ 1225780 w 3312920"/>
                        <a:gd name="connsiteY2" fmla="*/ 0 h 3377197"/>
                        <a:gd name="connsiteX3" fmla="*/ 1855235 w 3312920"/>
                        <a:gd name="connsiteY3" fmla="*/ 0 h 3377197"/>
                        <a:gd name="connsiteX4" fmla="*/ 2550948 w 3312920"/>
                        <a:gd name="connsiteY4" fmla="*/ 0 h 3377197"/>
                        <a:gd name="connsiteX5" fmla="*/ 3312920 w 3312920"/>
                        <a:gd name="connsiteY5" fmla="*/ 0 h 3377197"/>
                        <a:gd name="connsiteX6" fmla="*/ 3312920 w 3312920"/>
                        <a:gd name="connsiteY6" fmla="*/ 480256 h 3377197"/>
                        <a:gd name="connsiteX7" fmla="*/ 3312920 w 3312920"/>
                        <a:gd name="connsiteY7" fmla="*/ 1045262 h 3377197"/>
                        <a:gd name="connsiteX8" fmla="*/ 3312920 w 3312920"/>
                        <a:gd name="connsiteY8" fmla="*/ 1610269 h 3377197"/>
                        <a:gd name="connsiteX9" fmla="*/ 3312920 w 3312920"/>
                        <a:gd name="connsiteY9" fmla="*/ 2090524 h 3377197"/>
                        <a:gd name="connsiteX10" fmla="*/ 3312920 w 3312920"/>
                        <a:gd name="connsiteY10" fmla="*/ 2825033 h 3377197"/>
                        <a:gd name="connsiteX11" fmla="*/ 3031316 w 3312920"/>
                        <a:gd name="connsiteY11" fmla="*/ 3106637 h 3377197"/>
                        <a:gd name="connsiteX12" fmla="*/ 2760756 w 3312920"/>
                        <a:gd name="connsiteY12" fmla="*/ 3377197 h 3377197"/>
                        <a:gd name="connsiteX13" fmla="*/ 2098175 w 3312920"/>
                        <a:gd name="connsiteY13" fmla="*/ 3377197 h 3377197"/>
                        <a:gd name="connsiteX14" fmla="*/ 1490808 w 3312920"/>
                        <a:gd name="connsiteY14" fmla="*/ 3377197 h 3377197"/>
                        <a:gd name="connsiteX15" fmla="*/ 855834 w 3312920"/>
                        <a:gd name="connsiteY15" fmla="*/ 3377197 h 3377197"/>
                        <a:gd name="connsiteX16" fmla="*/ 0 w 3312920"/>
                        <a:gd name="connsiteY16" fmla="*/ 3377197 h 3377197"/>
                        <a:gd name="connsiteX17" fmla="*/ 0 w 3312920"/>
                        <a:gd name="connsiteY17" fmla="*/ 2634214 h 3377197"/>
                        <a:gd name="connsiteX18" fmla="*/ 0 w 3312920"/>
                        <a:gd name="connsiteY18" fmla="*/ 1958774 h 3377197"/>
                        <a:gd name="connsiteX19" fmla="*/ 0 w 3312920"/>
                        <a:gd name="connsiteY19" fmla="*/ 1350879 h 3377197"/>
                        <a:gd name="connsiteX20" fmla="*/ 0 w 3312920"/>
                        <a:gd name="connsiteY20" fmla="*/ 709211 h 3377197"/>
                        <a:gd name="connsiteX21" fmla="*/ 0 w 3312920"/>
                        <a:gd name="connsiteY21" fmla="*/ 0 h 3377197"/>
                        <a:gd name="connsiteX0" fmla="*/ 2760756 w 3312920"/>
                        <a:gd name="connsiteY0" fmla="*/ 3377197 h 3377197"/>
                        <a:gd name="connsiteX1" fmla="*/ 2871188 w 3312920"/>
                        <a:gd name="connsiteY1" fmla="*/ 2935465 h 3377197"/>
                        <a:gd name="connsiteX2" fmla="*/ 3312920 w 3312920"/>
                        <a:gd name="connsiteY2" fmla="*/ 2825033 h 3377197"/>
                        <a:gd name="connsiteX3" fmla="*/ 3053403 w 3312920"/>
                        <a:gd name="connsiteY3" fmla="*/ 3084550 h 3377197"/>
                        <a:gd name="connsiteX4" fmla="*/ 2760756 w 3312920"/>
                        <a:gd name="connsiteY4" fmla="*/ 3377197 h 3377197"/>
                        <a:gd name="connsiteX0" fmla="*/ 2760756 w 3312920"/>
                        <a:gd name="connsiteY0" fmla="*/ 3377197 h 3377197"/>
                        <a:gd name="connsiteX1" fmla="*/ 2871188 w 3312920"/>
                        <a:gd name="connsiteY1" fmla="*/ 2935465 h 3377197"/>
                        <a:gd name="connsiteX2" fmla="*/ 3312920 w 3312920"/>
                        <a:gd name="connsiteY2" fmla="*/ 2825033 h 3377197"/>
                        <a:gd name="connsiteX3" fmla="*/ 3031316 w 3312920"/>
                        <a:gd name="connsiteY3" fmla="*/ 3106637 h 3377197"/>
                        <a:gd name="connsiteX4" fmla="*/ 2760756 w 3312920"/>
                        <a:gd name="connsiteY4" fmla="*/ 3377197 h 3377197"/>
                        <a:gd name="connsiteX5" fmla="*/ 2125782 w 3312920"/>
                        <a:gd name="connsiteY5" fmla="*/ 3377197 h 3377197"/>
                        <a:gd name="connsiteX6" fmla="*/ 1435593 w 3312920"/>
                        <a:gd name="connsiteY6" fmla="*/ 3377197 h 3377197"/>
                        <a:gd name="connsiteX7" fmla="*/ 773012 w 3312920"/>
                        <a:gd name="connsiteY7" fmla="*/ 3377197 h 3377197"/>
                        <a:gd name="connsiteX8" fmla="*/ 0 w 3312920"/>
                        <a:gd name="connsiteY8" fmla="*/ 3377197 h 3377197"/>
                        <a:gd name="connsiteX9" fmla="*/ 0 w 3312920"/>
                        <a:gd name="connsiteY9" fmla="*/ 2735530 h 3377197"/>
                        <a:gd name="connsiteX10" fmla="*/ 0 w 3312920"/>
                        <a:gd name="connsiteY10" fmla="*/ 2060090 h 3377197"/>
                        <a:gd name="connsiteX11" fmla="*/ 0 w 3312920"/>
                        <a:gd name="connsiteY11" fmla="*/ 1418423 h 3377197"/>
                        <a:gd name="connsiteX12" fmla="*/ 0 w 3312920"/>
                        <a:gd name="connsiteY12" fmla="*/ 675439 h 3377197"/>
                        <a:gd name="connsiteX13" fmla="*/ 0 w 3312920"/>
                        <a:gd name="connsiteY13" fmla="*/ 0 h 3377197"/>
                        <a:gd name="connsiteX14" fmla="*/ 728842 w 3312920"/>
                        <a:gd name="connsiteY14" fmla="*/ 0 h 3377197"/>
                        <a:gd name="connsiteX15" fmla="*/ 1424556 w 3312920"/>
                        <a:gd name="connsiteY15" fmla="*/ 0 h 3377197"/>
                        <a:gd name="connsiteX16" fmla="*/ 2153398 w 3312920"/>
                        <a:gd name="connsiteY16" fmla="*/ 0 h 3377197"/>
                        <a:gd name="connsiteX17" fmla="*/ 3312920 w 3312920"/>
                        <a:gd name="connsiteY17" fmla="*/ 0 h 3377197"/>
                        <a:gd name="connsiteX18" fmla="*/ 3312920 w 3312920"/>
                        <a:gd name="connsiteY18" fmla="*/ 536756 h 3377197"/>
                        <a:gd name="connsiteX19" fmla="*/ 3312920 w 3312920"/>
                        <a:gd name="connsiteY19" fmla="*/ 1017012 h 3377197"/>
                        <a:gd name="connsiteX20" fmla="*/ 3312920 w 3312920"/>
                        <a:gd name="connsiteY20" fmla="*/ 1582018 h 3377197"/>
                        <a:gd name="connsiteX21" fmla="*/ 3312920 w 3312920"/>
                        <a:gd name="connsiteY21" fmla="*/ 2090524 h 3377197"/>
                        <a:gd name="connsiteX22" fmla="*/ 3312920 w 3312920"/>
                        <a:gd name="connsiteY22" fmla="*/ 2825033 h 33771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312920" h="3377197" stroke="0" extrusionOk="0">
                          <a:moveTo>
                            <a:pt x="0" y="0"/>
                          </a:moveTo>
                          <a:cubicBezTo>
                            <a:pt x="279562" y="-21595"/>
                            <a:pt x="436353" y="-16056"/>
                            <a:pt x="563196" y="0"/>
                          </a:cubicBezTo>
                          <a:cubicBezTo>
                            <a:pt x="690039" y="16056"/>
                            <a:pt x="1015945" y="-10801"/>
                            <a:pt x="1225780" y="0"/>
                          </a:cubicBezTo>
                          <a:cubicBezTo>
                            <a:pt x="1435615" y="10801"/>
                            <a:pt x="1551788" y="-28611"/>
                            <a:pt x="1855235" y="0"/>
                          </a:cubicBezTo>
                          <a:cubicBezTo>
                            <a:pt x="2158682" y="28611"/>
                            <a:pt x="2272236" y="33198"/>
                            <a:pt x="2550948" y="0"/>
                          </a:cubicBezTo>
                          <a:cubicBezTo>
                            <a:pt x="2829660" y="-33198"/>
                            <a:pt x="2961243" y="-23185"/>
                            <a:pt x="3312920" y="0"/>
                          </a:cubicBezTo>
                          <a:cubicBezTo>
                            <a:pt x="3307971" y="229053"/>
                            <a:pt x="3302878" y="333590"/>
                            <a:pt x="3312920" y="480256"/>
                          </a:cubicBezTo>
                          <a:cubicBezTo>
                            <a:pt x="3322962" y="626922"/>
                            <a:pt x="3331650" y="787014"/>
                            <a:pt x="3312920" y="1045262"/>
                          </a:cubicBezTo>
                          <a:cubicBezTo>
                            <a:pt x="3294190" y="1303510"/>
                            <a:pt x="3324491" y="1461492"/>
                            <a:pt x="3312920" y="1610269"/>
                          </a:cubicBezTo>
                          <a:cubicBezTo>
                            <a:pt x="3301349" y="1759046"/>
                            <a:pt x="3314551" y="1993656"/>
                            <a:pt x="3312920" y="2090524"/>
                          </a:cubicBezTo>
                          <a:cubicBezTo>
                            <a:pt x="3311289" y="2187392"/>
                            <a:pt x="3290630" y="2515631"/>
                            <a:pt x="3312920" y="2825033"/>
                          </a:cubicBezTo>
                          <a:cubicBezTo>
                            <a:pt x="3212626" y="2945194"/>
                            <a:pt x="3144148" y="2974598"/>
                            <a:pt x="3031316" y="3106637"/>
                          </a:cubicBezTo>
                          <a:cubicBezTo>
                            <a:pt x="2918484" y="3238676"/>
                            <a:pt x="2848103" y="3283195"/>
                            <a:pt x="2760756" y="3377197"/>
                          </a:cubicBezTo>
                          <a:cubicBezTo>
                            <a:pt x="2599159" y="3391649"/>
                            <a:pt x="2319982" y="3356061"/>
                            <a:pt x="2098175" y="3377197"/>
                          </a:cubicBezTo>
                          <a:cubicBezTo>
                            <a:pt x="1876368" y="3398333"/>
                            <a:pt x="1643358" y="3366531"/>
                            <a:pt x="1490808" y="3377197"/>
                          </a:cubicBezTo>
                          <a:cubicBezTo>
                            <a:pt x="1338258" y="3387863"/>
                            <a:pt x="1091252" y="3371663"/>
                            <a:pt x="855834" y="3377197"/>
                          </a:cubicBezTo>
                          <a:cubicBezTo>
                            <a:pt x="620416" y="3382731"/>
                            <a:pt x="354113" y="3373338"/>
                            <a:pt x="0" y="3377197"/>
                          </a:cubicBezTo>
                          <a:cubicBezTo>
                            <a:pt x="25278" y="3082326"/>
                            <a:pt x="26767" y="2964627"/>
                            <a:pt x="0" y="2634214"/>
                          </a:cubicBezTo>
                          <a:cubicBezTo>
                            <a:pt x="-26767" y="2303801"/>
                            <a:pt x="-12151" y="2262975"/>
                            <a:pt x="0" y="1958774"/>
                          </a:cubicBezTo>
                          <a:cubicBezTo>
                            <a:pt x="12151" y="1654573"/>
                            <a:pt x="-2094" y="1592854"/>
                            <a:pt x="0" y="1350879"/>
                          </a:cubicBezTo>
                          <a:cubicBezTo>
                            <a:pt x="2094" y="1108905"/>
                            <a:pt x="27442" y="871067"/>
                            <a:pt x="0" y="709211"/>
                          </a:cubicBezTo>
                          <a:cubicBezTo>
                            <a:pt x="-27442" y="547355"/>
                            <a:pt x="19278" y="317489"/>
                            <a:pt x="0" y="0"/>
                          </a:cubicBezTo>
                          <a:close/>
                        </a:path>
                        <a:path w="3312920" h="3377197" fill="darkenLess" stroke="0" extrusionOk="0">
                          <a:moveTo>
                            <a:pt x="2760756" y="3377197"/>
                          </a:moveTo>
                          <a:cubicBezTo>
                            <a:pt x="2799925" y="3198049"/>
                            <a:pt x="2837812" y="3119278"/>
                            <a:pt x="2871188" y="2935465"/>
                          </a:cubicBezTo>
                          <a:cubicBezTo>
                            <a:pt x="3036872" y="2879106"/>
                            <a:pt x="3168885" y="2860567"/>
                            <a:pt x="3312920" y="2825033"/>
                          </a:cubicBezTo>
                          <a:cubicBezTo>
                            <a:pt x="3233832" y="2927248"/>
                            <a:pt x="3117682" y="3025402"/>
                            <a:pt x="3053403" y="3084550"/>
                          </a:cubicBezTo>
                          <a:cubicBezTo>
                            <a:pt x="2989124" y="3143698"/>
                            <a:pt x="2878115" y="3238965"/>
                            <a:pt x="2760756" y="3377197"/>
                          </a:cubicBezTo>
                          <a:close/>
                        </a:path>
                        <a:path w="3312920" h="3377197" fill="none" extrusionOk="0">
                          <a:moveTo>
                            <a:pt x="2760756" y="3377197"/>
                          </a:moveTo>
                          <a:cubicBezTo>
                            <a:pt x="2811702" y="3178408"/>
                            <a:pt x="2816902" y="3105087"/>
                            <a:pt x="2871188" y="2935465"/>
                          </a:cubicBezTo>
                          <a:cubicBezTo>
                            <a:pt x="3010225" y="2891654"/>
                            <a:pt x="3215418" y="2826321"/>
                            <a:pt x="3312920" y="2825033"/>
                          </a:cubicBezTo>
                          <a:cubicBezTo>
                            <a:pt x="3170269" y="2958368"/>
                            <a:pt x="3119105" y="3040872"/>
                            <a:pt x="3031316" y="3106637"/>
                          </a:cubicBezTo>
                          <a:cubicBezTo>
                            <a:pt x="2943527" y="3172402"/>
                            <a:pt x="2895101" y="3260326"/>
                            <a:pt x="2760756" y="3377197"/>
                          </a:cubicBezTo>
                          <a:cubicBezTo>
                            <a:pt x="2592937" y="3350637"/>
                            <a:pt x="2426730" y="3349754"/>
                            <a:pt x="2125782" y="3377197"/>
                          </a:cubicBezTo>
                          <a:cubicBezTo>
                            <a:pt x="1824834" y="3404640"/>
                            <a:pt x="1656895" y="3400917"/>
                            <a:pt x="1435593" y="3377197"/>
                          </a:cubicBezTo>
                          <a:cubicBezTo>
                            <a:pt x="1214291" y="3353477"/>
                            <a:pt x="977711" y="3386853"/>
                            <a:pt x="773012" y="3377197"/>
                          </a:cubicBezTo>
                          <a:cubicBezTo>
                            <a:pt x="568313" y="3367541"/>
                            <a:pt x="221874" y="3390974"/>
                            <a:pt x="0" y="3377197"/>
                          </a:cubicBezTo>
                          <a:cubicBezTo>
                            <a:pt x="-3323" y="3204991"/>
                            <a:pt x="-18025" y="3012546"/>
                            <a:pt x="0" y="2735530"/>
                          </a:cubicBezTo>
                          <a:cubicBezTo>
                            <a:pt x="18025" y="2458514"/>
                            <a:pt x="19246" y="2206406"/>
                            <a:pt x="0" y="2060090"/>
                          </a:cubicBezTo>
                          <a:cubicBezTo>
                            <a:pt x="-19246" y="1913774"/>
                            <a:pt x="30550" y="1628291"/>
                            <a:pt x="0" y="1418423"/>
                          </a:cubicBezTo>
                          <a:cubicBezTo>
                            <a:pt x="-30550" y="1208555"/>
                            <a:pt x="-32207" y="995377"/>
                            <a:pt x="0" y="675439"/>
                          </a:cubicBezTo>
                          <a:cubicBezTo>
                            <a:pt x="32207" y="355501"/>
                            <a:pt x="21573" y="316839"/>
                            <a:pt x="0" y="0"/>
                          </a:cubicBezTo>
                          <a:cubicBezTo>
                            <a:pt x="147107" y="-12338"/>
                            <a:pt x="482828" y="957"/>
                            <a:pt x="728842" y="0"/>
                          </a:cubicBezTo>
                          <a:cubicBezTo>
                            <a:pt x="974856" y="-957"/>
                            <a:pt x="1132861" y="-8836"/>
                            <a:pt x="1424556" y="0"/>
                          </a:cubicBezTo>
                          <a:cubicBezTo>
                            <a:pt x="1716251" y="8836"/>
                            <a:pt x="1950464" y="-28530"/>
                            <a:pt x="2153398" y="0"/>
                          </a:cubicBezTo>
                          <a:cubicBezTo>
                            <a:pt x="2356332" y="28530"/>
                            <a:pt x="2937368" y="-504"/>
                            <a:pt x="3312920" y="0"/>
                          </a:cubicBezTo>
                          <a:cubicBezTo>
                            <a:pt x="3311392" y="137284"/>
                            <a:pt x="3289062" y="285388"/>
                            <a:pt x="3312920" y="536756"/>
                          </a:cubicBezTo>
                          <a:cubicBezTo>
                            <a:pt x="3336778" y="788124"/>
                            <a:pt x="3333737" y="842798"/>
                            <a:pt x="3312920" y="1017012"/>
                          </a:cubicBezTo>
                          <a:cubicBezTo>
                            <a:pt x="3292103" y="1191226"/>
                            <a:pt x="3328072" y="1374047"/>
                            <a:pt x="3312920" y="1582018"/>
                          </a:cubicBezTo>
                          <a:cubicBezTo>
                            <a:pt x="3297768" y="1789989"/>
                            <a:pt x="3322302" y="1927563"/>
                            <a:pt x="3312920" y="2090524"/>
                          </a:cubicBezTo>
                          <a:cubicBezTo>
                            <a:pt x="3303538" y="2253485"/>
                            <a:pt x="3295445" y="2638690"/>
                            <a:pt x="3312920" y="2825033"/>
                          </a:cubicBezTo>
                        </a:path>
                        <a:path w="3312920" h="3377197" fill="none" stroke="0" extrusionOk="0">
                          <a:moveTo>
                            <a:pt x="2760756" y="3377197"/>
                          </a:moveTo>
                          <a:cubicBezTo>
                            <a:pt x="2817815" y="3178651"/>
                            <a:pt x="2838957" y="3151679"/>
                            <a:pt x="2871188" y="2935465"/>
                          </a:cubicBezTo>
                          <a:cubicBezTo>
                            <a:pt x="2982398" y="2886329"/>
                            <a:pt x="3097265" y="2871424"/>
                            <a:pt x="3312920" y="2825033"/>
                          </a:cubicBezTo>
                          <a:cubicBezTo>
                            <a:pt x="3215852" y="2913625"/>
                            <a:pt x="3086864" y="3052064"/>
                            <a:pt x="3025795" y="3112158"/>
                          </a:cubicBezTo>
                          <a:cubicBezTo>
                            <a:pt x="2964726" y="3172252"/>
                            <a:pt x="2849498" y="3290818"/>
                            <a:pt x="2760756" y="3377197"/>
                          </a:cubicBezTo>
                          <a:cubicBezTo>
                            <a:pt x="2473246" y="3407667"/>
                            <a:pt x="2412379" y="3392210"/>
                            <a:pt x="2070567" y="3377197"/>
                          </a:cubicBezTo>
                          <a:cubicBezTo>
                            <a:pt x="1728755" y="3362184"/>
                            <a:pt x="1653796" y="3371322"/>
                            <a:pt x="1352770" y="3377197"/>
                          </a:cubicBezTo>
                          <a:cubicBezTo>
                            <a:pt x="1051744" y="3383072"/>
                            <a:pt x="1001514" y="3385261"/>
                            <a:pt x="745404" y="3377197"/>
                          </a:cubicBezTo>
                          <a:cubicBezTo>
                            <a:pt x="489294" y="3369133"/>
                            <a:pt x="369697" y="3394056"/>
                            <a:pt x="0" y="3377197"/>
                          </a:cubicBezTo>
                          <a:cubicBezTo>
                            <a:pt x="-24556" y="3242070"/>
                            <a:pt x="-14165" y="2929203"/>
                            <a:pt x="0" y="2803074"/>
                          </a:cubicBezTo>
                          <a:cubicBezTo>
                            <a:pt x="14165" y="2676945"/>
                            <a:pt x="-12391" y="2477087"/>
                            <a:pt x="0" y="2195178"/>
                          </a:cubicBezTo>
                          <a:cubicBezTo>
                            <a:pt x="12391" y="1913269"/>
                            <a:pt x="16391" y="1890354"/>
                            <a:pt x="0" y="1587283"/>
                          </a:cubicBezTo>
                          <a:cubicBezTo>
                            <a:pt x="-16391" y="1284213"/>
                            <a:pt x="-28431" y="1257653"/>
                            <a:pt x="0" y="1013159"/>
                          </a:cubicBezTo>
                          <a:cubicBezTo>
                            <a:pt x="28431" y="768665"/>
                            <a:pt x="18319" y="505993"/>
                            <a:pt x="0" y="0"/>
                          </a:cubicBezTo>
                          <a:cubicBezTo>
                            <a:pt x="202408" y="14308"/>
                            <a:pt x="309318" y="-18197"/>
                            <a:pt x="563196" y="0"/>
                          </a:cubicBezTo>
                          <a:cubicBezTo>
                            <a:pt x="817074" y="18197"/>
                            <a:pt x="992991" y="-25971"/>
                            <a:pt x="1292039" y="0"/>
                          </a:cubicBezTo>
                          <a:cubicBezTo>
                            <a:pt x="1591087" y="25971"/>
                            <a:pt x="1695517" y="11402"/>
                            <a:pt x="1888364" y="0"/>
                          </a:cubicBezTo>
                          <a:cubicBezTo>
                            <a:pt x="2081212" y="-11402"/>
                            <a:pt x="2243047" y="-7187"/>
                            <a:pt x="2451561" y="0"/>
                          </a:cubicBezTo>
                          <a:cubicBezTo>
                            <a:pt x="2660075" y="7187"/>
                            <a:pt x="2973578" y="20177"/>
                            <a:pt x="3312920" y="0"/>
                          </a:cubicBezTo>
                          <a:cubicBezTo>
                            <a:pt x="3320556" y="200785"/>
                            <a:pt x="3321447" y="409325"/>
                            <a:pt x="3312920" y="565007"/>
                          </a:cubicBezTo>
                          <a:cubicBezTo>
                            <a:pt x="3304393" y="720689"/>
                            <a:pt x="3297759" y="867797"/>
                            <a:pt x="3312920" y="1158264"/>
                          </a:cubicBezTo>
                          <a:cubicBezTo>
                            <a:pt x="3328081" y="1448731"/>
                            <a:pt x="3340748" y="1652483"/>
                            <a:pt x="3312920" y="1779771"/>
                          </a:cubicBezTo>
                          <a:cubicBezTo>
                            <a:pt x="3285092" y="1907059"/>
                            <a:pt x="3360714" y="2525086"/>
                            <a:pt x="3312920" y="2825033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100" dirty="0">
                  <a:solidFill>
                    <a:schemeClr val="tx1"/>
                  </a:solidFill>
                </a:rPr>
                <a:t>First Normal Form </a:t>
              </a:r>
            </a:p>
            <a:p>
              <a:r>
                <a:rPr lang="en-US" sz="2100" dirty="0">
                  <a:solidFill>
                    <a:schemeClr val="tx1"/>
                  </a:solidFill>
                </a:rPr>
                <a:t>Second Normal Form</a:t>
              </a:r>
            </a:p>
            <a:p>
              <a:r>
                <a:rPr lang="en-US" sz="2100" dirty="0">
                  <a:solidFill>
                    <a:schemeClr val="tx1"/>
                  </a:solidFill>
                </a:rPr>
                <a:t>Third Normal Form</a:t>
              </a:r>
            </a:p>
            <a:p>
              <a:r>
                <a:rPr lang="en-US" sz="2100" dirty="0">
                  <a:solidFill>
                    <a:schemeClr val="tx1"/>
                  </a:solidFill>
                </a:rPr>
                <a:t>Fourth Normal Form</a:t>
              </a:r>
            </a:p>
            <a:p>
              <a:r>
                <a:rPr lang="en-US" sz="2100" dirty="0">
                  <a:solidFill>
                    <a:schemeClr val="tx1"/>
                  </a:solidFill>
                </a:rPr>
                <a:t>Fifth Normal Form </a:t>
              </a:r>
            </a:p>
          </p:txBody>
        </p:sp>
        <p:pic>
          <p:nvPicPr>
            <p:cNvPr id="12" name="Graphic 11" descr="Checkbox Checked with solid fill">
              <a:extLst>
                <a:ext uri="{FF2B5EF4-FFF2-40B4-BE49-F238E27FC236}">
                  <a16:creationId xmlns:a16="http://schemas.microsoft.com/office/drawing/2014/main" id="{CC1B37B8-58A1-E4B9-E567-7BEFEF0FF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00853" y="2588679"/>
              <a:ext cx="540000" cy="540000"/>
            </a:xfrm>
            <a:prstGeom prst="rect">
              <a:avLst/>
            </a:prstGeom>
          </p:spPr>
        </p:pic>
        <p:pic>
          <p:nvPicPr>
            <p:cNvPr id="13" name="Graphic 12" descr="Checkbox Checked with solid fill">
              <a:extLst>
                <a:ext uri="{FF2B5EF4-FFF2-40B4-BE49-F238E27FC236}">
                  <a16:creationId xmlns:a16="http://schemas.microsoft.com/office/drawing/2014/main" id="{2AC27AA4-6D2F-0263-A68C-770C0ACAB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00853" y="2956723"/>
              <a:ext cx="540000" cy="540000"/>
            </a:xfrm>
            <a:prstGeom prst="rect">
              <a:avLst/>
            </a:prstGeom>
          </p:spPr>
        </p:pic>
        <p:pic>
          <p:nvPicPr>
            <p:cNvPr id="14" name="Graphic 13" descr="Checkbox Checked with solid fill">
              <a:extLst>
                <a:ext uri="{FF2B5EF4-FFF2-40B4-BE49-F238E27FC236}">
                  <a16:creationId xmlns:a16="http://schemas.microsoft.com/office/drawing/2014/main" id="{2F59D7CA-10F9-BA83-5928-A25958709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00853" y="3295426"/>
              <a:ext cx="540000" cy="540000"/>
            </a:xfrm>
            <a:prstGeom prst="rect">
              <a:avLst/>
            </a:prstGeom>
          </p:spPr>
        </p:pic>
        <p:pic>
          <p:nvPicPr>
            <p:cNvPr id="15" name="Graphic 14" descr="Checkbox Checked with solid fill">
              <a:extLst>
                <a:ext uri="{FF2B5EF4-FFF2-40B4-BE49-F238E27FC236}">
                  <a16:creationId xmlns:a16="http://schemas.microsoft.com/office/drawing/2014/main" id="{78AC01C6-A872-2215-126A-9B9B57B73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00853" y="3663470"/>
              <a:ext cx="540000" cy="540000"/>
            </a:xfrm>
            <a:prstGeom prst="rect">
              <a:avLst/>
            </a:prstGeom>
          </p:spPr>
        </p:pic>
        <p:pic>
          <p:nvPicPr>
            <p:cNvPr id="16" name="Graphic 15" descr="Checkbox Checked with solid fill">
              <a:extLst>
                <a:ext uri="{FF2B5EF4-FFF2-40B4-BE49-F238E27FC236}">
                  <a16:creationId xmlns:a16="http://schemas.microsoft.com/office/drawing/2014/main" id="{CA119635-0253-0FA0-16F1-4DB17FA37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02663" y="4002173"/>
              <a:ext cx="540000" cy="5400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1023BEB-1A83-8CFC-EF44-42D6ECFADAA6}"/>
              </a:ext>
            </a:extLst>
          </p:cNvPr>
          <p:cNvSpPr txBox="1"/>
          <p:nvPr/>
        </p:nvSpPr>
        <p:spPr>
          <a:xfrm>
            <a:off x="838200" y="2108495"/>
            <a:ext cx="7408492" cy="2431435"/>
          </a:xfrm>
          <a:custGeom>
            <a:avLst/>
            <a:gdLst>
              <a:gd name="connsiteX0" fmla="*/ 0 w 7408492"/>
              <a:gd name="connsiteY0" fmla="*/ 0 h 2431435"/>
              <a:gd name="connsiteX1" fmla="*/ 821669 w 7408492"/>
              <a:gd name="connsiteY1" fmla="*/ 0 h 2431435"/>
              <a:gd name="connsiteX2" fmla="*/ 1569253 w 7408492"/>
              <a:gd name="connsiteY2" fmla="*/ 0 h 2431435"/>
              <a:gd name="connsiteX3" fmla="*/ 2168668 w 7408492"/>
              <a:gd name="connsiteY3" fmla="*/ 0 h 2431435"/>
              <a:gd name="connsiteX4" fmla="*/ 2916252 w 7408492"/>
              <a:gd name="connsiteY4" fmla="*/ 0 h 2431435"/>
              <a:gd name="connsiteX5" fmla="*/ 3367496 w 7408492"/>
              <a:gd name="connsiteY5" fmla="*/ 0 h 2431435"/>
              <a:gd name="connsiteX6" fmla="*/ 3892826 w 7408492"/>
              <a:gd name="connsiteY6" fmla="*/ 0 h 2431435"/>
              <a:gd name="connsiteX7" fmla="*/ 4492240 w 7408492"/>
              <a:gd name="connsiteY7" fmla="*/ 0 h 2431435"/>
              <a:gd name="connsiteX8" fmla="*/ 5165739 w 7408492"/>
              <a:gd name="connsiteY8" fmla="*/ 0 h 2431435"/>
              <a:gd name="connsiteX9" fmla="*/ 5913324 w 7408492"/>
              <a:gd name="connsiteY9" fmla="*/ 0 h 2431435"/>
              <a:gd name="connsiteX10" fmla="*/ 6438653 w 7408492"/>
              <a:gd name="connsiteY10" fmla="*/ 0 h 2431435"/>
              <a:gd name="connsiteX11" fmla="*/ 7408492 w 7408492"/>
              <a:gd name="connsiteY11" fmla="*/ 0 h 2431435"/>
              <a:gd name="connsiteX12" fmla="*/ 7408492 w 7408492"/>
              <a:gd name="connsiteY12" fmla="*/ 607859 h 2431435"/>
              <a:gd name="connsiteX13" fmla="*/ 7408492 w 7408492"/>
              <a:gd name="connsiteY13" fmla="*/ 1264346 h 2431435"/>
              <a:gd name="connsiteX14" fmla="*/ 7408492 w 7408492"/>
              <a:gd name="connsiteY14" fmla="*/ 1872205 h 2431435"/>
              <a:gd name="connsiteX15" fmla="*/ 7408492 w 7408492"/>
              <a:gd name="connsiteY15" fmla="*/ 2431435 h 2431435"/>
              <a:gd name="connsiteX16" fmla="*/ 6883163 w 7408492"/>
              <a:gd name="connsiteY16" fmla="*/ 2431435 h 2431435"/>
              <a:gd name="connsiteX17" fmla="*/ 6061493 w 7408492"/>
              <a:gd name="connsiteY17" fmla="*/ 2431435 h 2431435"/>
              <a:gd name="connsiteX18" fmla="*/ 5610249 w 7408492"/>
              <a:gd name="connsiteY18" fmla="*/ 2431435 h 2431435"/>
              <a:gd name="connsiteX19" fmla="*/ 5159004 w 7408492"/>
              <a:gd name="connsiteY19" fmla="*/ 2431435 h 2431435"/>
              <a:gd name="connsiteX20" fmla="*/ 4485505 w 7408492"/>
              <a:gd name="connsiteY20" fmla="*/ 2431435 h 2431435"/>
              <a:gd name="connsiteX21" fmla="*/ 3737921 w 7408492"/>
              <a:gd name="connsiteY21" fmla="*/ 2431435 h 2431435"/>
              <a:gd name="connsiteX22" fmla="*/ 2990337 w 7408492"/>
              <a:gd name="connsiteY22" fmla="*/ 2431435 h 2431435"/>
              <a:gd name="connsiteX23" fmla="*/ 2242753 w 7408492"/>
              <a:gd name="connsiteY23" fmla="*/ 2431435 h 2431435"/>
              <a:gd name="connsiteX24" fmla="*/ 1421083 w 7408492"/>
              <a:gd name="connsiteY24" fmla="*/ 2431435 h 2431435"/>
              <a:gd name="connsiteX25" fmla="*/ 969839 w 7408492"/>
              <a:gd name="connsiteY25" fmla="*/ 2431435 h 2431435"/>
              <a:gd name="connsiteX26" fmla="*/ 0 w 7408492"/>
              <a:gd name="connsiteY26" fmla="*/ 2431435 h 2431435"/>
              <a:gd name="connsiteX27" fmla="*/ 0 w 7408492"/>
              <a:gd name="connsiteY27" fmla="*/ 1774948 h 2431435"/>
              <a:gd name="connsiteX28" fmla="*/ 0 w 7408492"/>
              <a:gd name="connsiteY28" fmla="*/ 1167089 h 2431435"/>
              <a:gd name="connsiteX29" fmla="*/ 0 w 7408492"/>
              <a:gd name="connsiteY29" fmla="*/ 534916 h 2431435"/>
              <a:gd name="connsiteX30" fmla="*/ 0 w 7408492"/>
              <a:gd name="connsiteY30" fmla="*/ 0 h 243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08492" h="2431435" extrusionOk="0">
                <a:moveTo>
                  <a:pt x="0" y="0"/>
                </a:moveTo>
                <a:cubicBezTo>
                  <a:pt x="286131" y="17947"/>
                  <a:pt x="544414" y="7081"/>
                  <a:pt x="821669" y="0"/>
                </a:cubicBezTo>
                <a:cubicBezTo>
                  <a:pt x="1098924" y="-7081"/>
                  <a:pt x="1365902" y="7366"/>
                  <a:pt x="1569253" y="0"/>
                </a:cubicBezTo>
                <a:cubicBezTo>
                  <a:pt x="1772604" y="-7366"/>
                  <a:pt x="1974382" y="10514"/>
                  <a:pt x="2168668" y="0"/>
                </a:cubicBezTo>
                <a:cubicBezTo>
                  <a:pt x="2362955" y="-10514"/>
                  <a:pt x="2670050" y="-6772"/>
                  <a:pt x="2916252" y="0"/>
                </a:cubicBezTo>
                <a:cubicBezTo>
                  <a:pt x="3162454" y="6772"/>
                  <a:pt x="3222704" y="-11730"/>
                  <a:pt x="3367496" y="0"/>
                </a:cubicBezTo>
                <a:cubicBezTo>
                  <a:pt x="3512288" y="11730"/>
                  <a:pt x="3639646" y="-2087"/>
                  <a:pt x="3892826" y="0"/>
                </a:cubicBezTo>
                <a:cubicBezTo>
                  <a:pt x="4146006" y="2087"/>
                  <a:pt x="4279227" y="13924"/>
                  <a:pt x="4492240" y="0"/>
                </a:cubicBezTo>
                <a:cubicBezTo>
                  <a:pt x="4705253" y="-13924"/>
                  <a:pt x="5021580" y="-306"/>
                  <a:pt x="5165739" y="0"/>
                </a:cubicBezTo>
                <a:cubicBezTo>
                  <a:pt x="5309898" y="306"/>
                  <a:pt x="5586155" y="-35036"/>
                  <a:pt x="5913324" y="0"/>
                </a:cubicBezTo>
                <a:cubicBezTo>
                  <a:pt x="6240494" y="35036"/>
                  <a:pt x="6238149" y="-6275"/>
                  <a:pt x="6438653" y="0"/>
                </a:cubicBezTo>
                <a:cubicBezTo>
                  <a:pt x="6639157" y="6275"/>
                  <a:pt x="7213578" y="18421"/>
                  <a:pt x="7408492" y="0"/>
                </a:cubicBezTo>
                <a:cubicBezTo>
                  <a:pt x="7421271" y="204883"/>
                  <a:pt x="7416426" y="441215"/>
                  <a:pt x="7408492" y="607859"/>
                </a:cubicBezTo>
                <a:cubicBezTo>
                  <a:pt x="7400558" y="774503"/>
                  <a:pt x="7389585" y="1028919"/>
                  <a:pt x="7408492" y="1264346"/>
                </a:cubicBezTo>
                <a:cubicBezTo>
                  <a:pt x="7427399" y="1499773"/>
                  <a:pt x="7437423" y="1708087"/>
                  <a:pt x="7408492" y="1872205"/>
                </a:cubicBezTo>
                <a:cubicBezTo>
                  <a:pt x="7379561" y="2036323"/>
                  <a:pt x="7385039" y="2266311"/>
                  <a:pt x="7408492" y="2431435"/>
                </a:cubicBezTo>
                <a:cubicBezTo>
                  <a:pt x="7200532" y="2408986"/>
                  <a:pt x="7130085" y="2433503"/>
                  <a:pt x="6883163" y="2431435"/>
                </a:cubicBezTo>
                <a:cubicBezTo>
                  <a:pt x="6636241" y="2429367"/>
                  <a:pt x="6419812" y="2460515"/>
                  <a:pt x="6061493" y="2431435"/>
                </a:cubicBezTo>
                <a:cubicBezTo>
                  <a:pt x="5703174" y="2402356"/>
                  <a:pt x="5750571" y="2450743"/>
                  <a:pt x="5610249" y="2431435"/>
                </a:cubicBezTo>
                <a:cubicBezTo>
                  <a:pt x="5469927" y="2412127"/>
                  <a:pt x="5266563" y="2433739"/>
                  <a:pt x="5159004" y="2431435"/>
                </a:cubicBezTo>
                <a:cubicBezTo>
                  <a:pt x="5051446" y="2429131"/>
                  <a:pt x="4820872" y="2440159"/>
                  <a:pt x="4485505" y="2431435"/>
                </a:cubicBezTo>
                <a:cubicBezTo>
                  <a:pt x="4150138" y="2422711"/>
                  <a:pt x="4092195" y="2396718"/>
                  <a:pt x="3737921" y="2431435"/>
                </a:cubicBezTo>
                <a:cubicBezTo>
                  <a:pt x="3383647" y="2466152"/>
                  <a:pt x="3286701" y="2447515"/>
                  <a:pt x="2990337" y="2431435"/>
                </a:cubicBezTo>
                <a:cubicBezTo>
                  <a:pt x="2693973" y="2415355"/>
                  <a:pt x="2574769" y="2453626"/>
                  <a:pt x="2242753" y="2431435"/>
                </a:cubicBezTo>
                <a:cubicBezTo>
                  <a:pt x="1910737" y="2409244"/>
                  <a:pt x="1611589" y="2430446"/>
                  <a:pt x="1421083" y="2431435"/>
                </a:cubicBezTo>
                <a:cubicBezTo>
                  <a:pt x="1230577" y="2432425"/>
                  <a:pt x="1104254" y="2411499"/>
                  <a:pt x="969839" y="2431435"/>
                </a:cubicBezTo>
                <a:cubicBezTo>
                  <a:pt x="835424" y="2451371"/>
                  <a:pt x="414567" y="2403649"/>
                  <a:pt x="0" y="2431435"/>
                </a:cubicBezTo>
                <a:cubicBezTo>
                  <a:pt x="-21044" y="2167868"/>
                  <a:pt x="14711" y="2011808"/>
                  <a:pt x="0" y="1774948"/>
                </a:cubicBezTo>
                <a:cubicBezTo>
                  <a:pt x="-14711" y="1538088"/>
                  <a:pt x="9017" y="1404411"/>
                  <a:pt x="0" y="1167089"/>
                </a:cubicBezTo>
                <a:cubicBezTo>
                  <a:pt x="-9017" y="929767"/>
                  <a:pt x="13612" y="835827"/>
                  <a:pt x="0" y="534916"/>
                </a:cubicBezTo>
                <a:cubicBezTo>
                  <a:pt x="-13612" y="234005"/>
                  <a:pt x="23057" y="114702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7768801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800" dirty="0"/>
              <a:t>We will also understand the so called </a:t>
            </a:r>
            <a:r>
              <a:rPr lang="en-US" sz="3800" b="1" dirty="0">
                <a:solidFill>
                  <a:srgbClr val="0070C0"/>
                </a:solidFill>
              </a:rPr>
              <a:t>normal form </a:t>
            </a:r>
            <a:r>
              <a:rPr lang="en-US" sz="3800" dirty="0"/>
              <a:t>from the First Normal Form up to the Fifth Normal Form</a:t>
            </a:r>
          </a:p>
        </p:txBody>
      </p:sp>
    </p:spTree>
    <p:extLst>
      <p:ext uri="{BB962C8B-B14F-4D97-AF65-F5344CB8AC3E}">
        <p14:creationId xmlns:p14="http://schemas.microsoft.com/office/powerpoint/2010/main" val="13670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4E6B0-F069-A23F-ED58-72F00D0A6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920D80-4DEE-59C0-B07B-077FA5F9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92026"/>
              </p:ext>
            </p:extLst>
          </p:nvPr>
        </p:nvGraphicFramePr>
        <p:xfrm>
          <a:off x="838200" y="1252198"/>
          <a:ext cx="7205134" cy="268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2567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3602567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</a:tblGrid>
              <a:tr h="7751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Manufacturer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 Model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 max, </a:t>
                      </a:r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15 pro max, </a:t>
                      </a:r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pro, </a:t>
                      </a:r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Samsung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Galaxy S24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93E401-883E-173C-1955-F3A70CF9A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4736"/>
            <a:ext cx="10515600" cy="981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b="1" dirty="0"/>
              <a:t>Rule 4: </a:t>
            </a:r>
            <a:r>
              <a:rPr lang="en-US" sz="3300" dirty="0"/>
              <a:t>Repeating groups/multi-valued attributes are not permitted.</a:t>
            </a:r>
          </a:p>
          <a:p>
            <a:pPr marL="0" indent="0">
              <a:buNone/>
            </a:pPr>
            <a:endParaRPr lang="en-US" sz="3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37EF2E-6F95-6BE9-751B-9F7BFA7B218C}"/>
              </a:ext>
            </a:extLst>
          </p:cNvPr>
          <p:cNvSpPr txBox="1">
            <a:spLocks/>
          </p:cNvSpPr>
          <p:nvPr/>
        </p:nvSpPr>
        <p:spPr>
          <a:xfrm>
            <a:off x="8421793" y="1252198"/>
            <a:ext cx="2932007" cy="1414802"/>
          </a:xfrm>
          <a:custGeom>
            <a:avLst/>
            <a:gdLst>
              <a:gd name="connsiteX0" fmla="*/ 0 w 2932007"/>
              <a:gd name="connsiteY0" fmla="*/ 0 h 1414802"/>
              <a:gd name="connsiteX1" fmla="*/ 557081 w 2932007"/>
              <a:gd name="connsiteY1" fmla="*/ 0 h 1414802"/>
              <a:gd name="connsiteX2" fmla="*/ 1055523 w 2932007"/>
              <a:gd name="connsiteY2" fmla="*/ 0 h 1414802"/>
              <a:gd name="connsiteX3" fmla="*/ 1583284 w 2932007"/>
              <a:gd name="connsiteY3" fmla="*/ 0 h 1414802"/>
              <a:gd name="connsiteX4" fmla="*/ 2199005 w 2932007"/>
              <a:gd name="connsiteY4" fmla="*/ 0 h 1414802"/>
              <a:gd name="connsiteX5" fmla="*/ 2932007 w 2932007"/>
              <a:gd name="connsiteY5" fmla="*/ 0 h 1414802"/>
              <a:gd name="connsiteX6" fmla="*/ 2932007 w 2932007"/>
              <a:gd name="connsiteY6" fmla="*/ 443305 h 1414802"/>
              <a:gd name="connsiteX7" fmla="*/ 2932007 w 2932007"/>
              <a:gd name="connsiteY7" fmla="*/ 872461 h 1414802"/>
              <a:gd name="connsiteX8" fmla="*/ 2932007 w 2932007"/>
              <a:gd name="connsiteY8" fmla="*/ 1414802 h 1414802"/>
              <a:gd name="connsiteX9" fmla="*/ 2345606 w 2932007"/>
              <a:gd name="connsiteY9" fmla="*/ 1414802 h 1414802"/>
              <a:gd name="connsiteX10" fmla="*/ 1817844 w 2932007"/>
              <a:gd name="connsiteY10" fmla="*/ 1414802 h 1414802"/>
              <a:gd name="connsiteX11" fmla="*/ 1172803 w 2932007"/>
              <a:gd name="connsiteY11" fmla="*/ 1414802 h 1414802"/>
              <a:gd name="connsiteX12" fmla="*/ 615721 w 2932007"/>
              <a:gd name="connsiteY12" fmla="*/ 1414802 h 1414802"/>
              <a:gd name="connsiteX13" fmla="*/ 0 w 2932007"/>
              <a:gd name="connsiteY13" fmla="*/ 1414802 h 1414802"/>
              <a:gd name="connsiteX14" fmla="*/ 0 w 2932007"/>
              <a:gd name="connsiteY14" fmla="*/ 929053 h 1414802"/>
              <a:gd name="connsiteX15" fmla="*/ 0 w 2932007"/>
              <a:gd name="connsiteY15" fmla="*/ 471601 h 1414802"/>
              <a:gd name="connsiteX16" fmla="*/ 0 w 2932007"/>
              <a:gd name="connsiteY16" fmla="*/ 0 h 141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32007" h="1414802" fill="none" extrusionOk="0">
                <a:moveTo>
                  <a:pt x="0" y="0"/>
                </a:moveTo>
                <a:cubicBezTo>
                  <a:pt x="172823" y="-30591"/>
                  <a:pt x="331651" y="1148"/>
                  <a:pt x="557081" y="0"/>
                </a:cubicBezTo>
                <a:cubicBezTo>
                  <a:pt x="782511" y="-1148"/>
                  <a:pt x="913607" y="5273"/>
                  <a:pt x="1055523" y="0"/>
                </a:cubicBezTo>
                <a:cubicBezTo>
                  <a:pt x="1197439" y="-5273"/>
                  <a:pt x="1322920" y="38561"/>
                  <a:pt x="1583284" y="0"/>
                </a:cubicBezTo>
                <a:cubicBezTo>
                  <a:pt x="1843648" y="-38561"/>
                  <a:pt x="2020070" y="68364"/>
                  <a:pt x="2199005" y="0"/>
                </a:cubicBezTo>
                <a:cubicBezTo>
                  <a:pt x="2377940" y="-68364"/>
                  <a:pt x="2629257" y="70388"/>
                  <a:pt x="2932007" y="0"/>
                </a:cubicBezTo>
                <a:cubicBezTo>
                  <a:pt x="2933203" y="102692"/>
                  <a:pt x="2885554" y="254652"/>
                  <a:pt x="2932007" y="443305"/>
                </a:cubicBezTo>
                <a:cubicBezTo>
                  <a:pt x="2978460" y="631959"/>
                  <a:pt x="2902554" y="660440"/>
                  <a:pt x="2932007" y="872461"/>
                </a:cubicBezTo>
                <a:cubicBezTo>
                  <a:pt x="2961460" y="1084482"/>
                  <a:pt x="2902198" y="1284687"/>
                  <a:pt x="2932007" y="1414802"/>
                </a:cubicBezTo>
                <a:cubicBezTo>
                  <a:pt x="2650945" y="1456641"/>
                  <a:pt x="2594375" y="1400735"/>
                  <a:pt x="2345606" y="1414802"/>
                </a:cubicBezTo>
                <a:cubicBezTo>
                  <a:pt x="2096837" y="1428869"/>
                  <a:pt x="2040945" y="1379264"/>
                  <a:pt x="1817844" y="1414802"/>
                </a:cubicBezTo>
                <a:cubicBezTo>
                  <a:pt x="1594743" y="1450340"/>
                  <a:pt x="1485521" y="1392495"/>
                  <a:pt x="1172803" y="1414802"/>
                </a:cubicBezTo>
                <a:cubicBezTo>
                  <a:pt x="860085" y="1437109"/>
                  <a:pt x="848832" y="1391920"/>
                  <a:pt x="615721" y="1414802"/>
                </a:cubicBezTo>
                <a:cubicBezTo>
                  <a:pt x="382610" y="1437684"/>
                  <a:pt x="200637" y="1355022"/>
                  <a:pt x="0" y="1414802"/>
                </a:cubicBezTo>
                <a:cubicBezTo>
                  <a:pt x="-7901" y="1202428"/>
                  <a:pt x="2850" y="1135811"/>
                  <a:pt x="0" y="929053"/>
                </a:cubicBezTo>
                <a:cubicBezTo>
                  <a:pt x="-2850" y="722295"/>
                  <a:pt x="35153" y="651871"/>
                  <a:pt x="0" y="471601"/>
                </a:cubicBezTo>
                <a:cubicBezTo>
                  <a:pt x="-35153" y="291331"/>
                  <a:pt x="13898" y="165867"/>
                  <a:pt x="0" y="0"/>
                </a:cubicBezTo>
                <a:close/>
              </a:path>
              <a:path w="2932007" h="1414802" stroke="0" extrusionOk="0">
                <a:moveTo>
                  <a:pt x="0" y="0"/>
                </a:moveTo>
                <a:cubicBezTo>
                  <a:pt x="269697" y="-47169"/>
                  <a:pt x="350273" y="37627"/>
                  <a:pt x="557081" y="0"/>
                </a:cubicBezTo>
                <a:cubicBezTo>
                  <a:pt x="763889" y="-37627"/>
                  <a:pt x="903137" y="48501"/>
                  <a:pt x="1055523" y="0"/>
                </a:cubicBezTo>
                <a:cubicBezTo>
                  <a:pt x="1207909" y="-48501"/>
                  <a:pt x="1403241" y="58035"/>
                  <a:pt x="1700564" y="0"/>
                </a:cubicBezTo>
                <a:cubicBezTo>
                  <a:pt x="1997887" y="-58035"/>
                  <a:pt x="2055779" y="60708"/>
                  <a:pt x="2257645" y="0"/>
                </a:cubicBezTo>
                <a:cubicBezTo>
                  <a:pt x="2459511" y="-60708"/>
                  <a:pt x="2713485" y="55256"/>
                  <a:pt x="2932007" y="0"/>
                </a:cubicBezTo>
                <a:cubicBezTo>
                  <a:pt x="2953611" y="200140"/>
                  <a:pt x="2882205" y="374832"/>
                  <a:pt x="2932007" y="499897"/>
                </a:cubicBezTo>
                <a:cubicBezTo>
                  <a:pt x="2981809" y="624962"/>
                  <a:pt x="2910166" y="859539"/>
                  <a:pt x="2932007" y="971497"/>
                </a:cubicBezTo>
                <a:cubicBezTo>
                  <a:pt x="2953848" y="1083455"/>
                  <a:pt x="2885183" y="1216682"/>
                  <a:pt x="2932007" y="1414802"/>
                </a:cubicBezTo>
                <a:cubicBezTo>
                  <a:pt x="2697739" y="1463479"/>
                  <a:pt x="2543283" y="1411218"/>
                  <a:pt x="2404246" y="1414802"/>
                </a:cubicBezTo>
                <a:cubicBezTo>
                  <a:pt x="2265209" y="1418386"/>
                  <a:pt x="1964150" y="1351824"/>
                  <a:pt x="1817844" y="1414802"/>
                </a:cubicBezTo>
                <a:cubicBezTo>
                  <a:pt x="1671538" y="1477780"/>
                  <a:pt x="1495535" y="1396774"/>
                  <a:pt x="1231443" y="1414802"/>
                </a:cubicBezTo>
                <a:cubicBezTo>
                  <a:pt x="967351" y="1432830"/>
                  <a:pt x="800613" y="1386961"/>
                  <a:pt x="674362" y="1414802"/>
                </a:cubicBezTo>
                <a:cubicBezTo>
                  <a:pt x="548111" y="1442643"/>
                  <a:pt x="185078" y="1350351"/>
                  <a:pt x="0" y="1414802"/>
                </a:cubicBezTo>
                <a:cubicBezTo>
                  <a:pt x="-56407" y="1296051"/>
                  <a:pt x="857" y="1134823"/>
                  <a:pt x="0" y="914905"/>
                </a:cubicBezTo>
                <a:cubicBezTo>
                  <a:pt x="-857" y="694987"/>
                  <a:pt x="50950" y="561087"/>
                  <a:pt x="0" y="415009"/>
                </a:cubicBezTo>
                <a:cubicBezTo>
                  <a:pt x="-50950" y="268931"/>
                  <a:pt x="21239" y="206907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/>
              <a:t>Storing multiple values on a single row violates the First normal form.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1287CC-F990-5C81-133A-B58C5763A257}"/>
                  </a:ext>
                </a:extLst>
              </p14:cNvPr>
              <p14:cNvContentPartPr/>
              <p14:nvPr/>
            </p14:nvContentPartPr>
            <p14:xfrm>
              <a:off x="4095751" y="1943101"/>
              <a:ext cx="4171950" cy="116205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1287CC-F990-5C81-133A-B58C5763A2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9749" y="1907102"/>
                <a:ext cx="4243595" cy="12336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03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27956-79A9-8A1E-5817-AF01E8AE7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40E8D6-983F-C27E-F1C7-C55B21278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84231"/>
              </p:ext>
            </p:extLst>
          </p:nvPr>
        </p:nvGraphicFramePr>
        <p:xfrm>
          <a:off x="838200" y="1252198"/>
          <a:ext cx="4803422" cy="3148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71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401711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</a:tblGrid>
              <a:tr h="439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Manufacturer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 Model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 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15 Pro 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 Pro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Samsung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Galaxy S24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C98E4E-469F-C1EF-086E-445F44B8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4736"/>
            <a:ext cx="10515600" cy="981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b="1" dirty="0"/>
              <a:t>Rule 4: </a:t>
            </a:r>
            <a:r>
              <a:rPr lang="en-US" sz="3300" dirty="0"/>
              <a:t>Repeating groups/multi-valued attributes are not permitted.</a:t>
            </a:r>
          </a:p>
          <a:p>
            <a:pPr marL="0" indent="0">
              <a:buNone/>
            </a:pPr>
            <a:endParaRPr lang="en-US" sz="3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CE1676-9C80-9FDA-806C-1F0D1DFC74C3}"/>
              </a:ext>
            </a:extLst>
          </p:cNvPr>
          <p:cNvSpPr txBox="1">
            <a:spLocks/>
          </p:cNvSpPr>
          <p:nvPr/>
        </p:nvSpPr>
        <p:spPr>
          <a:xfrm>
            <a:off x="8421793" y="1252197"/>
            <a:ext cx="2932007" cy="2176803"/>
          </a:xfrm>
          <a:custGeom>
            <a:avLst/>
            <a:gdLst>
              <a:gd name="connsiteX0" fmla="*/ 0 w 2932007"/>
              <a:gd name="connsiteY0" fmla="*/ 0 h 2176803"/>
              <a:gd name="connsiteX1" fmla="*/ 527761 w 2932007"/>
              <a:gd name="connsiteY1" fmla="*/ 0 h 2176803"/>
              <a:gd name="connsiteX2" fmla="*/ 1143483 w 2932007"/>
              <a:gd name="connsiteY2" fmla="*/ 0 h 2176803"/>
              <a:gd name="connsiteX3" fmla="*/ 1700564 w 2932007"/>
              <a:gd name="connsiteY3" fmla="*/ 0 h 2176803"/>
              <a:gd name="connsiteX4" fmla="*/ 2228325 w 2932007"/>
              <a:gd name="connsiteY4" fmla="*/ 0 h 2176803"/>
              <a:gd name="connsiteX5" fmla="*/ 2932007 w 2932007"/>
              <a:gd name="connsiteY5" fmla="*/ 0 h 2176803"/>
              <a:gd name="connsiteX6" fmla="*/ 2932007 w 2932007"/>
              <a:gd name="connsiteY6" fmla="*/ 544201 h 2176803"/>
              <a:gd name="connsiteX7" fmla="*/ 2932007 w 2932007"/>
              <a:gd name="connsiteY7" fmla="*/ 1088402 h 2176803"/>
              <a:gd name="connsiteX8" fmla="*/ 2932007 w 2932007"/>
              <a:gd name="connsiteY8" fmla="*/ 1589066 h 2176803"/>
              <a:gd name="connsiteX9" fmla="*/ 2932007 w 2932007"/>
              <a:gd name="connsiteY9" fmla="*/ 2176803 h 2176803"/>
              <a:gd name="connsiteX10" fmla="*/ 2404246 w 2932007"/>
              <a:gd name="connsiteY10" fmla="*/ 2176803 h 2176803"/>
              <a:gd name="connsiteX11" fmla="*/ 1905805 w 2932007"/>
              <a:gd name="connsiteY11" fmla="*/ 2176803 h 2176803"/>
              <a:gd name="connsiteX12" fmla="*/ 1290083 w 2932007"/>
              <a:gd name="connsiteY12" fmla="*/ 2176803 h 2176803"/>
              <a:gd name="connsiteX13" fmla="*/ 762322 w 2932007"/>
              <a:gd name="connsiteY13" fmla="*/ 2176803 h 2176803"/>
              <a:gd name="connsiteX14" fmla="*/ 0 w 2932007"/>
              <a:gd name="connsiteY14" fmla="*/ 2176803 h 2176803"/>
              <a:gd name="connsiteX15" fmla="*/ 0 w 2932007"/>
              <a:gd name="connsiteY15" fmla="*/ 1589066 h 2176803"/>
              <a:gd name="connsiteX16" fmla="*/ 0 w 2932007"/>
              <a:gd name="connsiteY16" fmla="*/ 1088402 h 2176803"/>
              <a:gd name="connsiteX17" fmla="*/ 0 w 2932007"/>
              <a:gd name="connsiteY17" fmla="*/ 522433 h 2176803"/>
              <a:gd name="connsiteX18" fmla="*/ 0 w 2932007"/>
              <a:gd name="connsiteY18" fmla="*/ 0 h 217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32007" h="2176803" fill="none" extrusionOk="0">
                <a:moveTo>
                  <a:pt x="0" y="0"/>
                </a:moveTo>
                <a:cubicBezTo>
                  <a:pt x="127379" y="-28197"/>
                  <a:pt x="267397" y="38561"/>
                  <a:pt x="527761" y="0"/>
                </a:cubicBezTo>
                <a:cubicBezTo>
                  <a:pt x="788125" y="-38561"/>
                  <a:pt x="964379" y="61865"/>
                  <a:pt x="1143483" y="0"/>
                </a:cubicBezTo>
                <a:cubicBezTo>
                  <a:pt x="1322587" y="-61865"/>
                  <a:pt x="1529547" y="255"/>
                  <a:pt x="1700564" y="0"/>
                </a:cubicBezTo>
                <a:cubicBezTo>
                  <a:pt x="1871581" y="-255"/>
                  <a:pt x="1985705" y="32312"/>
                  <a:pt x="2228325" y="0"/>
                </a:cubicBezTo>
                <a:cubicBezTo>
                  <a:pt x="2470945" y="-32312"/>
                  <a:pt x="2656400" y="8301"/>
                  <a:pt x="2932007" y="0"/>
                </a:cubicBezTo>
                <a:cubicBezTo>
                  <a:pt x="2956268" y="236639"/>
                  <a:pt x="2887413" y="377762"/>
                  <a:pt x="2932007" y="544201"/>
                </a:cubicBezTo>
                <a:cubicBezTo>
                  <a:pt x="2976601" y="710640"/>
                  <a:pt x="2879889" y="818381"/>
                  <a:pt x="2932007" y="1088402"/>
                </a:cubicBezTo>
                <a:cubicBezTo>
                  <a:pt x="2984125" y="1358423"/>
                  <a:pt x="2896454" y="1448993"/>
                  <a:pt x="2932007" y="1589066"/>
                </a:cubicBezTo>
                <a:cubicBezTo>
                  <a:pt x="2967560" y="1729139"/>
                  <a:pt x="2903175" y="2029115"/>
                  <a:pt x="2932007" y="2176803"/>
                </a:cubicBezTo>
                <a:cubicBezTo>
                  <a:pt x="2720103" y="2214239"/>
                  <a:pt x="2514656" y="2125208"/>
                  <a:pt x="2404246" y="2176803"/>
                </a:cubicBezTo>
                <a:cubicBezTo>
                  <a:pt x="2293836" y="2228398"/>
                  <a:pt x="2068834" y="2143012"/>
                  <a:pt x="1905805" y="2176803"/>
                </a:cubicBezTo>
                <a:cubicBezTo>
                  <a:pt x="1742776" y="2210594"/>
                  <a:pt x="1441046" y="2131057"/>
                  <a:pt x="1290083" y="2176803"/>
                </a:cubicBezTo>
                <a:cubicBezTo>
                  <a:pt x="1139120" y="2222549"/>
                  <a:pt x="976096" y="2118110"/>
                  <a:pt x="762322" y="2176803"/>
                </a:cubicBezTo>
                <a:cubicBezTo>
                  <a:pt x="548548" y="2235496"/>
                  <a:pt x="303343" y="2149033"/>
                  <a:pt x="0" y="2176803"/>
                </a:cubicBezTo>
                <a:cubicBezTo>
                  <a:pt x="-7336" y="1924803"/>
                  <a:pt x="28257" y="1712913"/>
                  <a:pt x="0" y="1589066"/>
                </a:cubicBezTo>
                <a:cubicBezTo>
                  <a:pt x="-28257" y="1465219"/>
                  <a:pt x="28451" y="1291036"/>
                  <a:pt x="0" y="1088402"/>
                </a:cubicBezTo>
                <a:cubicBezTo>
                  <a:pt x="-28451" y="885768"/>
                  <a:pt x="53956" y="798599"/>
                  <a:pt x="0" y="522433"/>
                </a:cubicBezTo>
                <a:cubicBezTo>
                  <a:pt x="-53956" y="246267"/>
                  <a:pt x="42081" y="205978"/>
                  <a:pt x="0" y="0"/>
                </a:cubicBezTo>
                <a:close/>
              </a:path>
              <a:path w="2932007" h="2176803" stroke="0" extrusionOk="0">
                <a:moveTo>
                  <a:pt x="0" y="0"/>
                </a:moveTo>
                <a:cubicBezTo>
                  <a:pt x="269697" y="-47169"/>
                  <a:pt x="350273" y="37627"/>
                  <a:pt x="557081" y="0"/>
                </a:cubicBezTo>
                <a:cubicBezTo>
                  <a:pt x="763889" y="-37627"/>
                  <a:pt x="903137" y="48501"/>
                  <a:pt x="1055523" y="0"/>
                </a:cubicBezTo>
                <a:cubicBezTo>
                  <a:pt x="1207909" y="-48501"/>
                  <a:pt x="1403241" y="58035"/>
                  <a:pt x="1700564" y="0"/>
                </a:cubicBezTo>
                <a:cubicBezTo>
                  <a:pt x="1997887" y="-58035"/>
                  <a:pt x="2055779" y="60708"/>
                  <a:pt x="2257645" y="0"/>
                </a:cubicBezTo>
                <a:cubicBezTo>
                  <a:pt x="2459511" y="-60708"/>
                  <a:pt x="2713485" y="55256"/>
                  <a:pt x="2932007" y="0"/>
                </a:cubicBezTo>
                <a:cubicBezTo>
                  <a:pt x="2941832" y="157564"/>
                  <a:pt x="2906985" y="400836"/>
                  <a:pt x="2932007" y="587737"/>
                </a:cubicBezTo>
                <a:cubicBezTo>
                  <a:pt x="2957029" y="774638"/>
                  <a:pt x="2885854" y="959077"/>
                  <a:pt x="2932007" y="1131938"/>
                </a:cubicBezTo>
                <a:cubicBezTo>
                  <a:pt x="2978160" y="1304799"/>
                  <a:pt x="2870238" y="1433638"/>
                  <a:pt x="2932007" y="1676138"/>
                </a:cubicBezTo>
                <a:cubicBezTo>
                  <a:pt x="2993776" y="1918638"/>
                  <a:pt x="2913123" y="2000105"/>
                  <a:pt x="2932007" y="2176803"/>
                </a:cubicBezTo>
                <a:cubicBezTo>
                  <a:pt x="2702408" y="2210683"/>
                  <a:pt x="2555641" y="2151561"/>
                  <a:pt x="2404246" y="2176803"/>
                </a:cubicBezTo>
                <a:cubicBezTo>
                  <a:pt x="2252851" y="2202045"/>
                  <a:pt x="2082897" y="2161534"/>
                  <a:pt x="1817844" y="2176803"/>
                </a:cubicBezTo>
                <a:cubicBezTo>
                  <a:pt x="1552791" y="2192072"/>
                  <a:pt x="1387014" y="2148962"/>
                  <a:pt x="1260763" y="2176803"/>
                </a:cubicBezTo>
                <a:cubicBezTo>
                  <a:pt x="1134512" y="2204644"/>
                  <a:pt x="909851" y="2161774"/>
                  <a:pt x="615721" y="2176803"/>
                </a:cubicBezTo>
                <a:cubicBezTo>
                  <a:pt x="321591" y="2191832"/>
                  <a:pt x="199917" y="2106318"/>
                  <a:pt x="0" y="2176803"/>
                </a:cubicBezTo>
                <a:cubicBezTo>
                  <a:pt x="-7498" y="2044940"/>
                  <a:pt x="59133" y="1874325"/>
                  <a:pt x="0" y="1676138"/>
                </a:cubicBezTo>
                <a:cubicBezTo>
                  <a:pt x="-59133" y="1477952"/>
                  <a:pt x="9340" y="1366885"/>
                  <a:pt x="0" y="1131938"/>
                </a:cubicBezTo>
                <a:cubicBezTo>
                  <a:pt x="-9340" y="896991"/>
                  <a:pt x="17448" y="812424"/>
                  <a:pt x="0" y="609505"/>
                </a:cubicBezTo>
                <a:cubicBezTo>
                  <a:pt x="-17448" y="406586"/>
                  <a:pt x="6500" y="228851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/>
              <a:t>To communicate the fact that Apple has multiple </a:t>
            </a:r>
            <a:r>
              <a:rPr lang="en-US" sz="2300" dirty="0" err="1"/>
              <a:t>Iphone</a:t>
            </a:r>
            <a:r>
              <a:rPr lang="en-US" sz="2300" dirty="0"/>
              <a:t> models, it is better to add multiple rows for each </a:t>
            </a:r>
            <a:r>
              <a:rPr lang="en-US" sz="2300" dirty="0" err="1"/>
              <a:t>iphone</a:t>
            </a:r>
            <a:r>
              <a:rPr lang="en-US" sz="23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38340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3E24F-07B4-68E6-DD56-F033C8F4A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D34FDF-C304-67CA-9A67-9296E4716A3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252198"/>
          <a:ext cx="7205133" cy="3148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1711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2401711">
                  <a:extLst>
                    <a:ext uri="{9D8B030D-6E8A-4147-A177-3AD203B41FA5}">
                      <a16:colId xmlns:a16="http://schemas.microsoft.com/office/drawing/2014/main" val="4203511651"/>
                    </a:ext>
                  </a:extLst>
                </a:gridCol>
                <a:gridCol w="2401711">
                  <a:extLst>
                    <a:ext uri="{9D8B030D-6E8A-4147-A177-3AD203B41FA5}">
                      <a16:colId xmlns:a16="http://schemas.microsoft.com/office/drawing/2014/main" val="1098043855"/>
                    </a:ext>
                  </a:extLst>
                </a:gridCol>
              </a:tblGrid>
              <a:tr h="4395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500" b="1" dirty="0"/>
                        <a:t>Manufacturer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Phone Model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Generation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Pro 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Pro 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341168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r>
                        <a:rPr lang="en-PH" dirty="0"/>
                        <a:t> 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284182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err="1"/>
                        <a:t>IPhone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133543"/>
                  </a:ext>
                </a:extLst>
              </a:tr>
              <a:tr h="541766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Samsung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Galaxy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F7F08-BACE-DA72-EA93-04588A87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4736"/>
            <a:ext cx="10515600" cy="981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00" b="1" dirty="0"/>
              <a:t>Rule 4: </a:t>
            </a:r>
            <a:r>
              <a:rPr lang="en-US" sz="3300" dirty="0"/>
              <a:t>Repeating groups/multi-valued attributes are not permitted.</a:t>
            </a:r>
          </a:p>
          <a:p>
            <a:pPr marL="0" indent="0">
              <a:buNone/>
            </a:pPr>
            <a:endParaRPr lang="en-US" sz="3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FB7B61-3DDE-1419-1920-21C5C6EE3326}"/>
              </a:ext>
            </a:extLst>
          </p:cNvPr>
          <p:cNvSpPr txBox="1">
            <a:spLocks/>
          </p:cNvSpPr>
          <p:nvPr/>
        </p:nvSpPr>
        <p:spPr>
          <a:xfrm>
            <a:off x="8421793" y="1252198"/>
            <a:ext cx="2932007" cy="1662452"/>
          </a:xfrm>
          <a:custGeom>
            <a:avLst/>
            <a:gdLst>
              <a:gd name="connsiteX0" fmla="*/ 0 w 2932007"/>
              <a:gd name="connsiteY0" fmla="*/ 0 h 1662452"/>
              <a:gd name="connsiteX1" fmla="*/ 557081 w 2932007"/>
              <a:gd name="connsiteY1" fmla="*/ 0 h 1662452"/>
              <a:gd name="connsiteX2" fmla="*/ 1055523 w 2932007"/>
              <a:gd name="connsiteY2" fmla="*/ 0 h 1662452"/>
              <a:gd name="connsiteX3" fmla="*/ 1583284 w 2932007"/>
              <a:gd name="connsiteY3" fmla="*/ 0 h 1662452"/>
              <a:gd name="connsiteX4" fmla="*/ 2199005 w 2932007"/>
              <a:gd name="connsiteY4" fmla="*/ 0 h 1662452"/>
              <a:gd name="connsiteX5" fmla="*/ 2932007 w 2932007"/>
              <a:gd name="connsiteY5" fmla="*/ 0 h 1662452"/>
              <a:gd name="connsiteX6" fmla="*/ 2932007 w 2932007"/>
              <a:gd name="connsiteY6" fmla="*/ 520902 h 1662452"/>
              <a:gd name="connsiteX7" fmla="*/ 2932007 w 2932007"/>
              <a:gd name="connsiteY7" fmla="*/ 1025179 h 1662452"/>
              <a:gd name="connsiteX8" fmla="*/ 2932007 w 2932007"/>
              <a:gd name="connsiteY8" fmla="*/ 1662452 h 1662452"/>
              <a:gd name="connsiteX9" fmla="*/ 2345606 w 2932007"/>
              <a:gd name="connsiteY9" fmla="*/ 1662452 h 1662452"/>
              <a:gd name="connsiteX10" fmla="*/ 1817844 w 2932007"/>
              <a:gd name="connsiteY10" fmla="*/ 1662452 h 1662452"/>
              <a:gd name="connsiteX11" fmla="*/ 1172803 w 2932007"/>
              <a:gd name="connsiteY11" fmla="*/ 1662452 h 1662452"/>
              <a:gd name="connsiteX12" fmla="*/ 615721 w 2932007"/>
              <a:gd name="connsiteY12" fmla="*/ 1662452 h 1662452"/>
              <a:gd name="connsiteX13" fmla="*/ 0 w 2932007"/>
              <a:gd name="connsiteY13" fmla="*/ 1662452 h 1662452"/>
              <a:gd name="connsiteX14" fmla="*/ 0 w 2932007"/>
              <a:gd name="connsiteY14" fmla="*/ 1091677 h 1662452"/>
              <a:gd name="connsiteX15" fmla="*/ 0 w 2932007"/>
              <a:gd name="connsiteY15" fmla="*/ 554151 h 1662452"/>
              <a:gd name="connsiteX16" fmla="*/ 0 w 2932007"/>
              <a:gd name="connsiteY16" fmla="*/ 0 h 166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32007" h="1662452" fill="none" extrusionOk="0">
                <a:moveTo>
                  <a:pt x="0" y="0"/>
                </a:moveTo>
                <a:cubicBezTo>
                  <a:pt x="172823" y="-30591"/>
                  <a:pt x="331651" y="1148"/>
                  <a:pt x="557081" y="0"/>
                </a:cubicBezTo>
                <a:cubicBezTo>
                  <a:pt x="782511" y="-1148"/>
                  <a:pt x="913607" y="5273"/>
                  <a:pt x="1055523" y="0"/>
                </a:cubicBezTo>
                <a:cubicBezTo>
                  <a:pt x="1197439" y="-5273"/>
                  <a:pt x="1322920" y="38561"/>
                  <a:pt x="1583284" y="0"/>
                </a:cubicBezTo>
                <a:cubicBezTo>
                  <a:pt x="1843648" y="-38561"/>
                  <a:pt x="2020070" y="68364"/>
                  <a:pt x="2199005" y="0"/>
                </a:cubicBezTo>
                <a:cubicBezTo>
                  <a:pt x="2377940" y="-68364"/>
                  <a:pt x="2629257" y="70388"/>
                  <a:pt x="2932007" y="0"/>
                </a:cubicBezTo>
                <a:cubicBezTo>
                  <a:pt x="2947461" y="163965"/>
                  <a:pt x="2913034" y="415977"/>
                  <a:pt x="2932007" y="520902"/>
                </a:cubicBezTo>
                <a:cubicBezTo>
                  <a:pt x="2950980" y="625827"/>
                  <a:pt x="2893560" y="839000"/>
                  <a:pt x="2932007" y="1025179"/>
                </a:cubicBezTo>
                <a:cubicBezTo>
                  <a:pt x="2970454" y="1211358"/>
                  <a:pt x="2876061" y="1469170"/>
                  <a:pt x="2932007" y="1662452"/>
                </a:cubicBezTo>
                <a:cubicBezTo>
                  <a:pt x="2650945" y="1704291"/>
                  <a:pt x="2594375" y="1648385"/>
                  <a:pt x="2345606" y="1662452"/>
                </a:cubicBezTo>
                <a:cubicBezTo>
                  <a:pt x="2096837" y="1676519"/>
                  <a:pt x="2040945" y="1626914"/>
                  <a:pt x="1817844" y="1662452"/>
                </a:cubicBezTo>
                <a:cubicBezTo>
                  <a:pt x="1594743" y="1697990"/>
                  <a:pt x="1485521" y="1640145"/>
                  <a:pt x="1172803" y="1662452"/>
                </a:cubicBezTo>
                <a:cubicBezTo>
                  <a:pt x="860085" y="1684759"/>
                  <a:pt x="848832" y="1639570"/>
                  <a:pt x="615721" y="1662452"/>
                </a:cubicBezTo>
                <a:cubicBezTo>
                  <a:pt x="382610" y="1685334"/>
                  <a:pt x="200637" y="1602672"/>
                  <a:pt x="0" y="1662452"/>
                </a:cubicBezTo>
                <a:cubicBezTo>
                  <a:pt x="-31925" y="1451409"/>
                  <a:pt x="28252" y="1332052"/>
                  <a:pt x="0" y="1091677"/>
                </a:cubicBezTo>
                <a:cubicBezTo>
                  <a:pt x="-28252" y="851302"/>
                  <a:pt x="6735" y="770795"/>
                  <a:pt x="0" y="554151"/>
                </a:cubicBezTo>
                <a:cubicBezTo>
                  <a:pt x="-6735" y="337507"/>
                  <a:pt x="37728" y="114072"/>
                  <a:pt x="0" y="0"/>
                </a:cubicBezTo>
                <a:close/>
              </a:path>
              <a:path w="2932007" h="1662452" stroke="0" extrusionOk="0">
                <a:moveTo>
                  <a:pt x="0" y="0"/>
                </a:moveTo>
                <a:cubicBezTo>
                  <a:pt x="269697" y="-47169"/>
                  <a:pt x="350273" y="37627"/>
                  <a:pt x="557081" y="0"/>
                </a:cubicBezTo>
                <a:cubicBezTo>
                  <a:pt x="763889" y="-37627"/>
                  <a:pt x="903137" y="48501"/>
                  <a:pt x="1055523" y="0"/>
                </a:cubicBezTo>
                <a:cubicBezTo>
                  <a:pt x="1207909" y="-48501"/>
                  <a:pt x="1403241" y="58035"/>
                  <a:pt x="1700564" y="0"/>
                </a:cubicBezTo>
                <a:cubicBezTo>
                  <a:pt x="1997887" y="-58035"/>
                  <a:pt x="2055779" y="60708"/>
                  <a:pt x="2257645" y="0"/>
                </a:cubicBezTo>
                <a:cubicBezTo>
                  <a:pt x="2459511" y="-60708"/>
                  <a:pt x="2713485" y="55256"/>
                  <a:pt x="2932007" y="0"/>
                </a:cubicBezTo>
                <a:cubicBezTo>
                  <a:pt x="2954920" y="293641"/>
                  <a:pt x="2912094" y="302062"/>
                  <a:pt x="2932007" y="587400"/>
                </a:cubicBezTo>
                <a:cubicBezTo>
                  <a:pt x="2951920" y="872738"/>
                  <a:pt x="2900692" y="994472"/>
                  <a:pt x="2932007" y="1141550"/>
                </a:cubicBezTo>
                <a:cubicBezTo>
                  <a:pt x="2963322" y="1288628"/>
                  <a:pt x="2872373" y="1443701"/>
                  <a:pt x="2932007" y="1662452"/>
                </a:cubicBezTo>
                <a:cubicBezTo>
                  <a:pt x="2697739" y="1711129"/>
                  <a:pt x="2543283" y="1658868"/>
                  <a:pt x="2404246" y="1662452"/>
                </a:cubicBezTo>
                <a:cubicBezTo>
                  <a:pt x="2265209" y="1666036"/>
                  <a:pt x="1964150" y="1599474"/>
                  <a:pt x="1817844" y="1662452"/>
                </a:cubicBezTo>
                <a:cubicBezTo>
                  <a:pt x="1671538" y="1725430"/>
                  <a:pt x="1495535" y="1644424"/>
                  <a:pt x="1231443" y="1662452"/>
                </a:cubicBezTo>
                <a:cubicBezTo>
                  <a:pt x="967351" y="1680480"/>
                  <a:pt x="800613" y="1634611"/>
                  <a:pt x="674362" y="1662452"/>
                </a:cubicBezTo>
                <a:cubicBezTo>
                  <a:pt x="548111" y="1690293"/>
                  <a:pt x="185078" y="1598001"/>
                  <a:pt x="0" y="1662452"/>
                </a:cubicBezTo>
                <a:cubicBezTo>
                  <a:pt x="-50167" y="1499298"/>
                  <a:pt x="29157" y="1220809"/>
                  <a:pt x="0" y="1075052"/>
                </a:cubicBezTo>
                <a:cubicBezTo>
                  <a:pt x="-29157" y="929295"/>
                  <a:pt x="16211" y="680887"/>
                  <a:pt x="0" y="487653"/>
                </a:cubicBezTo>
                <a:cubicBezTo>
                  <a:pt x="-16211" y="294419"/>
                  <a:pt x="26467" y="200283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dirty="0"/>
              <a:t>An even better design is to create a separate column for the generation of each phone</a:t>
            </a:r>
          </a:p>
        </p:txBody>
      </p:sp>
    </p:spTree>
    <p:extLst>
      <p:ext uri="{BB962C8B-B14F-4D97-AF65-F5344CB8AC3E}">
        <p14:creationId xmlns:p14="http://schemas.microsoft.com/office/powerpoint/2010/main" val="157898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C5F1B-F172-375D-AFB0-315AE49C3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08BE-EE6A-BA1E-7236-8149859E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rgbClr val="002060"/>
                </a:solidFill>
              </a:rPr>
              <a:t>What’s in it for you?</a:t>
            </a:r>
            <a:endParaRPr lang="en-PH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3DEFE3-388E-480C-B890-A73FC46F97F3}"/>
              </a:ext>
            </a:extLst>
          </p:cNvPr>
          <p:cNvGrpSpPr/>
          <p:nvPr/>
        </p:nvGrpSpPr>
        <p:grpSpPr>
          <a:xfrm>
            <a:off x="8599917" y="2108495"/>
            <a:ext cx="3312920" cy="3377197"/>
            <a:chOff x="4711581" y="2151932"/>
            <a:chExt cx="3312920" cy="3377197"/>
          </a:xfrm>
        </p:grpSpPr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F1117E4C-7424-CDE6-0C1B-43C847F435A0}"/>
                </a:ext>
              </a:extLst>
            </p:cNvPr>
            <p:cNvSpPr/>
            <p:nvPr/>
          </p:nvSpPr>
          <p:spPr>
            <a:xfrm>
              <a:off x="4711581" y="2151932"/>
              <a:ext cx="3312920" cy="3377197"/>
            </a:xfrm>
            <a:prstGeom prst="foldedCorner">
              <a:avLst/>
            </a:prstGeom>
            <a:noFill/>
            <a:ln w="38100">
              <a:extLst>
                <a:ext uri="{C807C97D-BFC1-408E-A445-0C87EB9F89A2}">
                  <ask:lineSketchStyleProps xmlns:ask="http://schemas.microsoft.com/office/drawing/2018/sketchyshapes" sd="1864549183">
                    <a:custGeom>
                      <a:avLst/>
                      <a:gdLst>
                        <a:gd name="connsiteX0" fmla="*/ 0 w 3312920"/>
                        <a:gd name="connsiteY0" fmla="*/ 0 h 3377197"/>
                        <a:gd name="connsiteX1" fmla="*/ 563196 w 3312920"/>
                        <a:gd name="connsiteY1" fmla="*/ 0 h 3377197"/>
                        <a:gd name="connsiteX2" fmla="*/ 1225780 w 3312920"/>
                        <a:gd name="connsiteY2" fmla="*/ 0 h 3377197"/>
                        <a:gd name="connsiteX3" fmla="*/ 1855235 w 3312920"/>
                        <a:gd name="connsiteY3" fmla="*/ 0 h 3377197"/>
                        <a:gd name="connsiteX4" fmla="*/ 2550948 w 3312920"/>
                        <a:gd name="connsiteY4" fmla="*/ 0 h 3377197"/>
                        <a:gd name="connsiteX5" fmla="*/ 3312920 w 3312920"/>
                        <a:gd name="connsiteY5" fmla="*/ 0 h 3377197"/>
                        <a:gd name="connsiteX6" fmla="*/ 3312920 w 3312920"/>
                        <a:gd name="connsiteY6" fmla="*/ 480256 h 3377197"/>
                        <a:gd name="connsiteX7" fmla="*/ 3312920 w 3312920"/>
                        <a:gd name="connsiteY7" fmla="*/ 1045262 h 3377197"/>
                        <a:gd name="connsiteX8" fmla="*/ 3312920 w 3312920"/>
                        <a:gd name="connsiteY8" fmla="*/ 1610269 h 3377197"/>
                        <a:gd name="connsiteX9" fmla="*/ 3312920 w 3312920"/>
                        <a:gd name="connsiteY9" fmla="*/ 2090524 h 3377197"/>
                        <a:gd name="connsiteX10" fmla="*/ 3312920 w 3312920"/>
                        <a:gd name="connsiteY10" fmla="*/ 2825033 h 3377197"/>
                        <a:gd name="connsiteX11" fmla="*/ 3031316 w 3312920"/>
                        <a:gd name="connsiteY11" fmla="*/ 3106637 h 3377197"/>
                        <a:gd name="connsiteX12" fmla="*/ 2760756 w 3312920"/>
                        <a:gd name="connsiteY12" fmla="*/ 3377197 h 3377197"/>
                        <a:gd name="connsiteX13" fmla="*/ 2098175 w 3312920"/>
                        <a:gd name="connsiteY13" fmla="*/ 3377197 h 3377197"/>
                        <a:gd name="connsiteX14" fmla="*/ 1490808 w 3312920"/>
                        <a:gd name="connsiteY14" fmla="*/ 3377197 h 3377197"/>
                        <a:gd name="connsiteX15" fmla="*/ 855834 w 3312920"/>
                        <a:gd name="connsiteY15" fmla="*/ 3377197 h 3377197"/>
                        <a:gd name="connsiteX16" fmla="*/ 0 w 3312920"/>
                        <a:gd name="connsiteY16" fmla="*/ 3377197 h 3377197"/>
                        <a:gd name="connsiteX17" fmla="*/ 0 w 3312920"/>
                        <a:gd name="connsiteY17" fmla="*/ 2634214 h 3377197"/>
                        <a:gd name="connsiteX18" fmla="*/ 0 w 3312920"/>
                        <a:gd name="connsiteY18" fmla="*/ 1958774 h 3377197"/>
                        <a:gd name="connsiteX19" fmla="*/ 0 w 3312920"/>
                        <a:gd name="connsiteY19" fmla="*/ 1350879 h 3377197"/>
                        <a:gd name="connsiteX20" fmla="*/ 0 w 3312920"/>
                        <a:gd name="connsiteY20" fmla="*/ 709211 h 3377197"/>
                        <a:gd name="connsiteX21" fmla="*/ 0 w 3312920"/>
                        <a:gd name="connsiteY21" fmla="*/ 0 h 3377197"/>
                        <a:gd name="connsiteX0" fmla="*/ 2760756 w 3312920"/>
                        <a:gd name="connsiteY0" fmla="*/ 3377197 h 3377197"/>
                        <a:gd name="connsiteX1" fmla="*/ 2871188 w 3312920"/>
                        <a:gd name="connsiteY1" fmla="*/ 2935465 h 3377197"/>
                        <a:gd name="connsiteX2" fmla="*/ 3312920 w 3312920"/>
                        <a:gd name="connsiteY2" fmla="*/ 2825033 h 3377197"/>
                        <a:gd name="connsiteX3" fmla="*/ 3053403 w 3312920"/>
                        <a:gd name="connsiteY3" fmla="*/ 3084550 h 3377197"/>
                        <a:gd name="connsiteX4" fmla="*/ 2760756 w 3312920"/>
                        <a:gd name="connsiteY4" fmla="*/ 3377197 h 3377197"/>
                        <a:gd name="connsiteX0" fmla="*/ 2760756 w 3312920"/>
                        <a:gd name="connsiteY0" fmla="*/ 3377197 h 3377197"/>
                        <a:gd name="connsiteX1" fmla="*/ 2871188 w 3312920"/>
                        <a:gd name="connsiteY1" fmla="*/ 2935465 h 3377197"/>
                        <a:gd name="connsiteX2" fmla="*/ 3312920 w 3312920"/>
                        <a:gd name="connsiteY2" fmla="*/ 2825033 h 3377197"/>
                        <a:gd name="connsiteX3" fmla="*/ 3031316 w 3312920"/>
                        <a:gd name="connsiteY3" fmla="*/ 3106637 h 3377197"/>
                        <a:gd name="connsiteX4" fmla="*/ 2760756 w 3312920"/>
                        <a:gd name="connsiteY4" fmla="*/ 3377197 h 3377197"/>
                        <a:gd name="connsiteX5" fmla="*/ 2125782 w 3312920"/>
                        <a:gd name="connsiteY5" fmla="*/ 3377197 h 3377197"/>
                        <a:gd name="connsiteX6" fmla="*/ 1435593 w 3312920"/>
                        <a:gd name="connsiteY6" fmla="*/ 3377197 h 3377197"/>
                        <a:gd name="connsiteX7" fmla="*/ 773012 w 3312920"/>
                        <a:gd name="connsiteY7" fmla="*/ 3377197 h 3377197"/>
                        <a:gd name="connsiteX8" fmla="*/ 0 w 3312920"/>
                        <a:gd name="connsiteY8" fmla="*/ 3377197 h 3377197"/>
                        <a:gd name="connsiteX9" fmla="*/ 0 w 3312920"/>
                        <a:gd name="connsiteY9" fmla="*/ 2735530 h 3377197"/>
                        <a:gd name="connsiteX10" fmla="*/ 0 w 3312920"/>
                        <a:gd name="connsiteY10" fmla="*/ 2060090 h 3377197"/>
                        <a:gd name="connsiteX11" fmla="*/ 0 w 3312920"/>
                        <a:gd name="connsiteY11" fmla="*/ 1418423 h 3377197"/>
                        <a:gd name="connsiteX12" fmla="*/ 0 w 3312920"/>
                        <a:gd name="connsiteY12" fmla="*/ 675439 h 3377197"/>
                        <a:gd name="connsiteX13" fmla="*/ 0 w 3312920"/>
                        <a:gd name="connsiteY13" fmla="*/ 0 h 3377197"/>
                        <a:gd name="connsiteX14" fmla="*/ 728842 w 3312920"/>
                        <a:gd name="connsiteY14" fmla="*/ 0 h 3377197"/>
                        <a:gd name="connsiteX15" fmla="*/ 1424556 w 3312920"/>
                        <a:gd name="connsiteY15" fmla="*/ 0 h 3377197"/>
                        <a:gd name="connsiteX16" fmla="*/ 2153398 w 3312920"/>
                        <a:gd name="connsiteY16" fmla="*/ 0 h 3377197"/>
                        <a:gd name="connsiteX17" fmla="*/ 3312920 w 3312920"/>
                        <a:gd name="connsiteY17" fmla="*/ 0 h 3377197"/>
                        <a:gd name="connsiteX18" fmla="*/ 3312920 w 3312920"/>
                        <a:gd name="connsiteY18" fmla="*/ 536756 h 3377197"/>
                        <a:gd name="connsiteX19" fmla="*/ 3312920 w 3312920"/>
                        <a:gd name="connsiteY19" fmla="*/ 1017012 h 3377197"/>
                        <a:gd name="connsiteX20" fmla="*/ 3312920 w 3312920"/>
                        <a:gd name="connsiteY20" fmla="*/ 1582018 h 3377197"/>
                        <a:gd name="connsiteX21" fmla="*/ 3312920 w 3312920"/>
                        <a:gd name="connsiteY21" fmla="*/ 2090524 h 3377197"/>
                        <a:gd name="connsiteX22" fmla="*/ 3312920 w 3312920"/>
                        <a:gd name="connsiteY22" fmla="*/ 2825033 h 33771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312920" h="3377197" stroke="0" extrusionOk="0">
                          <a:moveTo>
                            <a:pt x="0" y="0"/>
                          </a:moveTo>
                          <a:cubicBezTo>
                            <a:pt x="279562" y="-21595"/>
                            <a:pt x="436353" y="-16056"/>
                            <a:pt x="563196" y="0"/>
                          </a:cubicBezTo>
                          <a:cubicBezTo>
                            <a:pt x="690039" y="16056"/>
                            <a:pt x="1015945" y="-10801"/>
                            <a:pt x="1225780" y="0"/>
                          </a:cubicBezTo>
                          <a:cubicBezTo>
                            <a:pt x="1435615" y="10801"/>
                            <a:pt x="1551788" y="-28611"/>
                            <a:pt x="1855235" y="0"/>
                          </a:cubicBezTo>
                          <a:cubicBezTo>
                            <a:pt x="2158682" y="28611"/>
                            <a:pt x="2272236" y="33198"/>
                            <a:pt x="2550948" y="0"/>
                          </a:cubicBezTo>
                          <a:cubicBezTo>
                            <a:pt x="2829660" y="-33198"/>
                            <a:pt x="2961243" y="-23185"/>
                            <a:pt x="3312920" y="0"/>
                          </a:cubicBezTo>
                          <a:cubicBezTo>
                            <a:pt x="3307971" y="229053"/>
                            <a:pt x="3302878" y="333590"/>
                            <a:pt x="3312920" y="480256"/>
                          </a:cubicBezTo>
                          <a:cubicBezTo>
                            <a:pt x="3322962" y="626922"/>
                            <a:pt x="3331650" y="787014"/>
                            <a:pt x="3312920" y="1045262"/>
                          </a:cubicBezTo>
                          <a:cubicBezTo>
                            <a:pt x="3294190" y="1303510"/>
                            <a:pt x="3324491" y="1461492"/>
                            <a:pt x="3312920" y="1610269"/>
                          </a:cubicBezTo>
                          <a:cubicBezTo>
                            <a:pt x="3301349" y="1759046"/>
                            <a:pt x="3314551" y="1993656"/>
                            <a:pt x="3312920" y="2090524"/>
                          </a:cubicBezTo>
                          <a:cubicBezTo>
                            <a:pt x="3311289" y="2187392"/>
                            <a:pt x="3290630" y="2515631"/>
                            <a:pt x="3312920" y="2825033"/>
                          </a:cubicBezTo>
                          <a:cubicBezTo>
                            <a:pt x="3212626" y="2945194"/>
                            <a:pt x="3144148" y="2974598"/>
                            <a:pt x="3031316" y="3106637"/>
                          </a:cubicBezTo>
                          <a:cubicBezTo>
                            <a:pt x="2918484" y="3238676"/>
                            <a:pt x="2848103" y="3283195"/>
                            <a:pt x="2760756" y="3377197"/>
                          </a:cubicBezTo>
                          <a:cubicBezTo>
                            <a:pt x="2599159" y="3391649"/>
                            <a:pt x="2319982" y="3356061"/>
                            <a:pt x="2098175" y="3377197"/>
                          </a:cubicBezTo>
                          <a:cubicBezTo>
                            <a:pt x="1876368" y="3398333"/>
                            <a:pt x="1643358" y="3366531"/>
                            <a:pt x="1490808" y="3377197"/>
                          </a:cubicBezTo>
                          <a:cubicBezTo>
                            <a:pt x="1338258" y="3387863"/>
                            <a:pt x="1091252" y="3371663"/>
                            <a:pt x="855834" y="3377197"/>
                          </a:cubicBezTo>
                          <a:cubicBezTo>
                            <a:pt x="620416" y="3382731"/>
                            <a:pt x="354113" y="3373338"/>
                            <a:pt x="0" y="3377197"/>
                          </a:cubicBezTo>
                          <a:cubicBezTo>
                            <a:pt x="25278" y="3082326"/>
                            <a:pt x="26767" y="2964627"/>
                            <a:pt x="0" y="2634214"/>
                          </a:cubicBezTo>
                          <a:cubicBezTo>
                            <a:pt x="-26767" y="2303801"/>
                            <a:pt x="-12151" y="2262975"/>
                            <a:pt x="0" y="1958774"/>
                          </a:cubicBezTo>
                          <a:cubicBezTo>
                            <a:pt x="12151" y="1654573"/>
                            <a:pt x="-2094" y="1592854"/>
                            <a:pt x="0" y="1350879"/>
                          </a:cubicBezTo>
                          <a:cubicBezTo>
                            <a:pt x="2094" y="1108905"/>
                            <a:pt x="27442" y="871067"/>
                            <a:pt x="0" y="709211"/>
                          </a:cubicBezTo>
                          <a:cubicBezTo>
                            <a:pt x="-27442" y="547355"/>
                            <a:pt x="19278" y="317489"/>
                            <a:pt x="0" y="0"/>
                          </a:cubicBezTo>
                          <a:close/>
                        </a:path>
                        <a:path w="3312920" h="3377197" fill="darkenLess" stroke="0" extrusionOk="0">
                          <a:moveTo>
                            <a:pt x="2760756" y="3377197"/>
                          </a:moveTo>
                          <a:cubicBezTo>
                            <a:pt x="2799925" y="3198049"/>
                            <a:pt x="2837812" y="3119278"/>
                            <a:pt x="2871188" y="2935465"/>
                          </a:cubicBezTo>
                          <a:cubicBezTo>
                            <a:pt x="3036872" y="2879106"/>
                            <a:pt x="3168885" y="2860567"/>
                            <a:pt x="3312920" y="2825033"/>
                          </a:cubicBezTo>
                          <a:cubicBezTo>
                            <a:pt x="3233832" y="2927248"/>
                            <a:pt x="3117682" y="3025402"/>
                            <a:pt x="3053403" y="3084550"/>
                          </a:cubicBezTo>
                          <a:cubicBezTo>
                            <a:pt x="2989124" y="3143698"/>
                            <a:pt x="2878115" y="3238965"/>
                            <a:pt x="2760756" y="3377197"/>
                          </a:cubicBezTo>
                          <a:close/>
                        </a:path>
                        <a:path w="3312920" h="3377197" fill="none" extrusionOk="0">
                          <a:moveTo>
                            <a:pt x="2760756" y="3377197"/>
                          </a:moveTo>
                          <a:cubicBezTo>
                            <a:pt x="2811702" y="3178408"/>
                            <a:pt x="2816902" y="3105087"/>
                            <a:pt x="2871188" y="2935465"/>
                          </a:cubicBezTo>
                          <a:cubicBezTo>
                            <a:pt x="3010225" y="2891654"/>
                            <a:pt x="3215418" y="2826321"/>
                            <a:pt x="3312920" y="2825033"/>
                          </a:cubicBezTo>
                          <a:cubicBezTo>
                            <a:pt x="3170269" y="2958368"/>
                            <a:pt x="3119105" y="3040872"/>
                            <a:pt x="3031316" y="3106637"/>
                          </a:cubicBezTo>
                          <a:cubicBezTo>
                            <a:pt x="2943527" y="3172402"/>
                            <a:pt x="2895101" y="3260326"/>
                            <a:pt x="2760756" y="3377197"/>
                          </a:cubicBezTo>
                          <a:cubicBezTo>
                            <a:pt x="2592937" y="3350637"/>
                            <a:pt x="2426730" y="3349754"/>
                            <a:pt x="2125782" y="3377197"/>
                          </a:cubicBezTo>
                          <a:cubicBezTo>
                            <a:pt x="1824834" y="3404640"/>
                            <a:pt x="1656895" y="3400917"/>
                            <a:pt x="1435593" y="3377197"/>
                          </a:cubicBezTo>
                          <a:cubicBezTo>
                            <a:pt x="1214291" y="3353477"/>
                            <a:pt x="977711" y="3386853"/>
                            <a:pt x="773012" y="3377197"/>
                          </a:cubicBezTo>
                          <a:cubicBezTo>
                            <a:pt x="568313" y="3367541"/>
                            <a:pt x="221874" y="3390974"/>
                            <a:pt x="0" y="3377197"/>
                          </a:cubicBezTo>
                          <a:cubicBezTo>
                            <a:pt x="-3323" y="3204991"/>
                            <a:pt x="-18025" y="3012546"/>
                            <a:pt x="0" y="2735530"/>
                          </a:cubicBezTo>
                          <a:cubicBezTo>
                            <a:pt x="18025" y="2458514"/>
                            <a:pt x="19246" y="2206406"/>
                            <a:pt x="0" y="2060090"/>
                          </a:cubicBezTo>
                          <a:cubicBezTo>
                            <a:pt x="-19246" y="1913774"/>
                            <a:pt x="30550" y="1628291"/>
                            <a:pt x="0" y="1418423"/>
                          </a:cubicBezTo>
                          <a:cubicBezTo>
                            <a:pt x="-30550" y="1208555"/>
                            <a:pt x="-32207" y="995377"/>
                            <a:pt x="0" y="675439"/>
                          </a:cubicBezTo>
                          <a:cubicBezTo>
                            <a:pt x="32207" y="355501"/>
                            <a:pt x="21573" y="316839"/>
                            <a:pt x="0" y="0"/>
                          </a:cubicBezTo>
                          <a:cubicBezTo>
                            <a:pt x="147107" y="-12338"/>
                            <a:pt x="482828" y="957"/>
                            <a:pt x="728842" y="0"/>
                          </a:cubicBezTo>
                          <a:cubicBezTo>
                            <a:pt x="974856" y="-957"/>
                            <a:pt x="1132861" y="-8836"/>
                            <a:pt x="1424556" y="0"/>
                          </a:cubicBezTo>
                          <a:cubicBezTo>
                            <a:pt x="1716251" y="8836"/>
                            <a:pt x="1950464" y="-28530"/>
                            <a:pt x="2153398" y="0"/>
                          </a:cubicBezTo>
                          <a:cubicBezTo>
                            <a:pt x="2356332" y="28530"/>
                            <a:pt x="2937368" y="-504"/>
                            <a:pt x="3312920" y="0"/>
                          </a:cubicBezTo>
                          <a:cubicBezTo>
                            <a:pt x="3311392" y="137284"/>
                            <a:pt x="3289062" y="285388"/>
                            <a:pt x="3312920" y="536756"/>
                          </a:cubicBezTo>
                          <a:cubicBezTo>
                            <a:pt x="3336778" y="788124"/>
                            <a:pt x="3333737" y="842798"/>
                            <a:pt x="3312920" y="1017012"/>
                          </a:cubicBezTo>
                          <a:cubicBezTo>
                            <a:pt x="3292103" y="1191226"/>
                            <a:pt x="3328072" y="1374047"/>
                            <a:pt x="3312920" y="1582018"/>
                          </a:cubicBezTo>
                          <a:cubicBezTo>
                            <a:pt x="3297768" y="1789989"/>
                            <a:pt x="3322302" y="1927563"/>
                            <a:pt x="3312920" y="2090524"/>
                          </a:cubicBezTo>
                          <a:cubicBezTo>
                            <a:pt x="3303538" y="2253485"/>
                            <a:pt x="3295445" y="2638690"/>
                            <a:pt x="3312920" y="2825033"/>
                          </a:cubicBezTo>
                        </a:path>
                        <a:path w="3312920" h="3377197" fill="none" stroke="0" extrusionOk="0">
                          <a:moveTo>
                            <a:pt x="2760756" y="3377197"/>
                          </a:moveTo>
                          <a:cubicBezTo>
                            <a:pt x="2817815" y="3178651"/>
                            <a:pt x="2838957" y="3151679"/>
                            <a:pt x="2871188" y="2935465"/>
                          </a:cubicBezTo>
                          <a:cubicBezTo>
                            <a:pt x="2982398" y="2886329"/>
                            <a:pt x="3097265" y="2871424"/>
                            <a:pt x="3312920" y="2825033"/>
                          </a:cubicBezTo>
                          <a:cubicBezTo>
                            <a:pt x="3215852" y="2913625"/>
                            <a:pt x="3086864" y="3052064"/>
                            <a:pt x="3025795" y="3112158"/>
                          </a:cubicBezTo>
                          <a:cubicBezTo>
                            <a:pt x="2964726" y="3172252"/>
                            <a:pt x="2849498" y="3290818"/>
                            <a:pt x="2760756" y="3377197"/>
                          </a:cubicBezTo>
                          <a:cubicBezTo>
                            <a:pt x="2473246" y="3407667"/>
                            <a:pt x="2412379" y="3392210"/>
                            <a:pt x="2070567" y="3377197"/>
                          </a:cubicBezTo>
                          <a:cubicBezTo>
                            <a:pt x="1728755" y="3362184"/>
                            <a:pt x="1653796" y="3371322"/>
                            <a:pt x="1352770" y="3377197"/>
                          </a:cubicBezTo>
                          <a:cubicBezTo>
                            <a:pt x="1051744" y="3383072"/>
                            <a:pt x="1001514" y="3385261"/>
                            <a:pt x="745404" y="3377197"/>
                          </a:cubicBezTo>
                          <a:cubicBezTo>
                            <a:pt x="489294" y="3369133"/>
                            <a:pt x="369697" y="3394056"/>
                            <a:pt x="0" y="3377197"/>
                          </a:cubicBezTo>
                          <a:cubicBezTo>
                            <a:pt x="-24556" y="3242070"/>
                            <a:pt x="-14165" y="2929203"/>
                            <a:pt x="0" y="2803074"/>
                          </a:cubicBezTo>
                          <a:cubicBezTo>
                            <a:pt x="14165" y="2676945"/>
                            <a:pt x="-12391" y="2477087"/>
                            <a:pt x="0" y="2195178"/>
                          </a:cubicBezTo>
                          <a:cubicBezTo>
                            <a:pt x="12391" y="1913269"/>
                            <a:pt x="16391" y="1890354"/>
                            <a:pt x="0" y="1587283"/>
                          </a:cubicBezTo>
                          <a:cubicBezTo>
                            <a:pt x="-16391" y="1284213"/>
                            <a:pt x="-28431" y="1257653"/>
                            <a:pt x="0" y="1013159"/>
                          </a:cubicBezTo>
                          <a:cubicBezTo>
                            <a:pt x="28431" y="768665"/>
                            <a:pt x="18319" y="505993"/>
                            <a:pt x="0" y="0"/>
                          </a:cubicBezTo>
                          <a:cubicBezTo>
                            <a:pt x="202408" y="14308"/>
                            <a:pt x="309318" y="-18197"/>
                            <a:pt x="563196" y="0"/>
                          </a:cubicBezTo>
                          <a:cubicBezTo>
                            <a:pt x="817074" y="18197"/>
                            <a:pt x="992991" y="-25971"/>
                            <a:pt x="1292039" y="0"/>
                          </a:cubicBezTo>
                          <a:cubicBezTo>
                            <a:pt x="1591087" y="25971"/>
                            <a:pt x="1695517" y="11402"/>
                            <a:pt x="1888364" y="0"/>
                          </a:cubicBezTo>
                          <a:cubicBezTo>
                            <a:pt x="2081212" y="-11402"/>
                            <a:pt x="2243047" y="-7187"/>
                            <a:pt x="2451561" y="0"/>
                          </a:cubicBezTo>
                          <a:cubicBezTo>
                            <a:pt x="2660075" y="7187"/>
                            <a:pt x="2973578" y="20177"/>
                            <a:pt x="3312920" y="0"/>
                          </a:cubicBezTo>
                          <a:cubicBezTo>
                            <a:pt x="3320556" y="200785"/>
                            <a:pt x="3321447" y="409325"/>
                            <a:pt x="3312920" y="565007"/>
                          </a:cubicBezTo>
                          <a:cubicBezTo>
                            <a:pt x="3304393" y="720689"/>
                            <a:pt x="3297759" y="867797"/>
                            <a:pt x="3312920" y="1158264"/>
                          </a:cubicBezTo>
                          <a:cubicBezTo>
                            <a:pt x="3328081" y="1448731"/>
                            <a:pt x="3340748" y="1652483"/>
                            <a:pt x="3312920" y="1779771"/>
                          </a:cubicBezTo>
                          <a:cubicBezTo>
                            <a:pt x="3285092" y="1907059"/>
                            <a:pt x="3360714" y="2525086"/>
                            <a:pt x="3312920" y="2825033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100" dirty="0">
                  <a:solidFill>
                    <a:schemeClr val="tx1"/>
                  </a:solidFill>
                </a:rPr>
                <a:t>First Normal Form </a:t>
              </a:r>
            </a:p>
            <a:p>
              <a:r>
                <a:rPr lang="en-US" sz="2100" dirty="0">
                  <a:solidFill>
                    <a:schemeClr val="tx1"/>
                  </a:solidFill>
                </a:rPr>
                <a:t>Second Normal Form</a:t>
              </a:r>
            </a:p>
            <a:p>
              <a:r>
                <a:rPr lang="en-US" sz="2100" dirty="0">
                  <a:solidFill>
                    <a:schemeClr val="tx1"/>
                  </a:solidFill>
                </a:rPr>
                <a:t>Third Normal Form</a:t>
              </a:r>
            </a:p>
            <a:p>
              <a:r>
                <a:rPr lang="en-US" sz="2100" dirty="0">
                  <a:solidFill>
                    <a:schemeClr val="tx1"/>
                  </a:solidFill>
                </a:rPr>
                <a:t>Fourth Normal Form</a:t>
              </a:r>
            </a:p>
            <a:p>
              <a:r>
                <a:rPr lang="en-US" sz="2100" dirty="0">
                  <a:solidFill>
                    <a:schemeClr val="tx1"/>
                  </a:solidFill>
                </a:rPr>
                <a:t>Fifth Normal Form </a:t>
              </a:r>
            </a:p>
          </p:txBody>
        </p:sp>
        <p:pic>
          <p:nvPicPr>
            <p:cNvPr id="12" name="Graphic 11" descr="Checkbox Checked with solid fill">
              <a:extLst>
                <a:ext uri="{FF2B5EF4-FFF2-40B4-BE49-F238E27FC236}">
                  <a16:creationId xmlns:a16="http://schemas.microsoft.com/office/drawing/2014/main" id="{1DC8A284-4620-0347-995E-37F4E42F0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00853" y="2588679"/>
              <a:ext cx="540000" cy="540000"/>
            </a:xfrm>
            <a:prstGeom prst="rect">
              <a:avLst/>
            </a:prstGeom>
          </p:spPr>
        </p:pic>
        <p:pic>
          <p:nvPicPr>
            <p:cNvPr id="13" name="Graphic 12" descr="Checkbox Checked with solid fill">
              <a:extLst>
                <a:ext uri="{FF2B5EF4-FFF2-40B4-BE49-F238E27FC236}">
                  <a16:creationId xmlns:a16="http://schemas.microsoft.com/office/drawing/2014/main" id="{B35632C9-77F5-4755-3695-6A7DDBE72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00853" y="2956723"/>
              <a:ext cx="540000" cy="540000"/>
            </a:xfrm>
            <a:prstGeom prst="rect">
              <a:avLst/>
            </a:prstGeom>
          </p:spPr>
        </p:pic>
        <p:pic>
          <p:nvPicPr>
            <p:cNvPr id="14" name="Graphic 13" descr="Checkbox Checked with solid fill">
              <a:extLst>
                <a:ext uri="{FF2B5EF4-FFF2-40B4-BE49-F238E27FC236}">
                  <a16:creationId xmlns:a16="http://schemas.microsoft.com/office/drawing/2014/main" id="{CCB0C22D-F94D-6FFD-8AB2-BD3EBC790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00853" y="3295426"/>
              <a:ext cx="540000" cy="540000"/>
            </a:xfrm>
            <a:prstGeom prst="rect">
              <a:avLst/>
            </a:prstGeom>
          </p:spPr>
        </p:pic>
        <p:pic>
          <p:nvPicPr>
            <p:cNvPr id="15" name="Graphic 14" descr="Checkbox Checked with solid fill">
              <a:extLst>
                <a:ext uri="{FF2B5EF4-FFF2-40B4-BE49-F238E27FC236}">
                  <a16:creationId xmlns:a16="http://schemas.microsoft.com/office/drawing/2014/main" id="{A8171AEC-6C86-B89C-A5A8-0324A884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00853" y="3663470"/>
              <a:ext cx="540000" cy="540000"/>
            </a:xfrm>
            <a:prstGeom prst="rect">
              <a:avLst/>
            </a:prstGeom>
          </p:spPr>
        </p:pic>
        <p:pic>
          <p:nvPicPr>
            <p:cNvPr id="16" name="Graphic 15" descr="Checkbox Checked with solid fill">
              <a:extLst>
                <a:ext uri="{FF2B5EF4-FFF2-40B4-BE49-F238E27FC236}">
                  <a16:creationId xmlns:a16="http://schemas.microsoft.com/office/drawing/2014/main" id="{F88EBB06-96FD-D927-212C-CF8C582B7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02663" y="4002173"/>
              <a:ext cx="540000" cy="5400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727AD28-3AE8-5C19-5B65-17BC182CED9F}"/>
              </a:ext>
            </a:extLst>
          </p:cNvPr>
          <p:cNvSpPr txBox="1"/>
          <p:nvPr/>
        </p:nvSpPr>
        <p:spPr>
          <a:xfrm>
            <a:off x="838200" y="2108495"/>
            <a:ext cx="7408492" cy="1846659"/>
          </a:xfrm>
          <a:custGeom>
            <a:avLst/>
            <a:gdLst>
              <a:gd name="connsiteX0" fmla="*/ 0 w 7408492"/>
              <a:gd name="connsiteY0" fmla="*/ 0 h 1846659"/>
              <a:gd name="connsiteX1" fmla="*/ 821669 w 7408492"/>
              <a:gd name="connsiteY1" fmla="*/ 0 h 1846659"/>
              <a:gd name="connsiteX2" fmla="*/ 1569253 w 7408492"/>
              <a:gd name="connsiteY2" fmla="*/ 0 h 1846659"/>
              <a:gd name="connsiteX3" fmla="*/ 2168668 w 7408492"/>
              <a:gd name="connsiteY3" fmla="*/ 0 h 1846659"/>
              <a:gd name="connsiteX4" fmla="*/ 2916252 w 7408492"/>
              <a:gd name="connsiteY4" fmla="*/ 0 h 1846659"/>
              <a:gd name="connsiteX5" fmla="*/ 3367496 w 7408492"/>
              <a:gd name="connsiteY5" fmla="*/ 0 h 1846659"/>
              <a:gd name="connsiteX6" fmla="*/ 3892826 w 7408492"/>
              <a:gd name="connsiteY6" fmla="*/ 0 h 1846659"/>
              <a:gd name="connsiteX7" fmla="*/ 4492240 w 7408492"/>
              <a:gd name="connsiteY7" fmla="*/ 0 h 1846659"/>
              <a:gd name="connsiteX8" fmla="*/ 5165739 w 7408492"/>
              <a:gd name="connsiteY8" fmla="*/ 0 h 1846659"/>
              <a:gd name="connsiteX9" fmla="*/ 5913324 w 7408492"/>
              <a:gd name="connsiteY9" fmla="*/ 0 h 1846659"/>
              <a:gd name="connsiteX10" fmla="*/ 6438653 w 7408492"/>
              <a:gd name="connsiteY10" fmla="*/ 0 h 1846659"/>
              <a:gd name="connsiteX11" fmla="*/ 7408492 w 7408492"/>
              <a:gd name="connsiteY11" fmla="*/ 0 h 1846659"/>
              <a:gd name="connsiteX12" fmla="*/ 7408492 w 7408492"/>
              <a:gd name="connsiteY12" fmla="*/ 615553 h 1846659"/>
              <a:gd name="connsiteX13" fmla="*/ 7408492 w 7408492"/>
              <a:gd name="connsiteY13" fmla="*/ 1268039 h 1846659"/>
              <a:gd name="connsiteX14" fmla="*/ 7408492 w 7408492"/>
              <a:gd name="connsiteY14" fmla="*/ 1846659 h 1846659"/>
              <a:gd name="connsiteX15" fmla="*/ 6660908 w 7408492"/>
              <a:gd name="connsiteY15" fmla="*/ 1846659 h 1846659"/>
              <a:gd name="connsiteX16" fmla="*/ 5987409 w 7408492"/>
              <a:gd name="connsiteY16" fmla="*/ 1846659 h 1846659"/>
              <a:gd name="connsiteX17" fmla="*/ 5165739 w 7408492"/>
              <a:gd name="connsiteY17" fmla="*/ 1846659 h 1846659"/>
              <a:gd name="connsiteX18" fmla="*/ 4714495 w 7408492"/>
              <a:gd name="connsiteY18" fmla="*/ 1846659 h 1846659"/>
              <a:gd name="connsiteX19" fmla="*/ 4263250 w 7408492"/>
              <a:gd name="connsiteY19" fmla="*/ 1846659 h 1846659"/>
              <a:gd name="connsiteX20" fmla="*/ 3589751 w 7408492"/>
              <a:gd name="connsiteY20" fmla="*/ 1846659 h 1846659"/>
              <a:gd name="connsiteX21" fmla="*/ 2842167 w 7408492"/>
              <a:gd name="connsiteY21" fmla="*/ 1846659 h 1846659"/>
              <a:gd name="connsiteX22" fmla="*/ 2094583 w 7408492"/>
              <a:gd name="connsiteY22" fmla="*/ 1846659 h 1846659"/>
              <a:gd name="connsiteX23" fmla="*/ 1346999 w 7408492"/>
              <a:gd name="connsiteY23" fmla="*/ 1846659 h 1846659"/>
              <a:gd name="connsiteX24" fmla="*/ 0 w 7408492"/>
              <a:gd name="connsiteY24" fmla="*/ 1846659 h 1846659"/>
              <a:gd name="connsiteX25" fmla="*/ 0 w 7408492"/>
              <a:gd name="connsiteY25" fmla="*/ 1286506 h 1846659"/>
              <a:gd name="connsiteX26" fmla="*/ 0 w 7408492"/>
              <a:gd name="connsiteY26" fmla="*/ 670953 h 1846659"/>
              <a:gd name="connsiteX27" fmla="*/ 0 w 7408492"/>
              <a:gd name="connsiteY27" fmla="*/ 0 h 184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408492" h="1846659" extrusionOk="0">
                <a:moveTo>
                  <a:pt x="0" y="0"/>
                </a:moveTo>
                <a:cubicBezTo>
                  <a:pt x="286131" y="17947"/>
                  <a:pt x="544414" y="7081"/>
                  <a:pt x="821669" y="0"/>
                </a:cubicBezTo>
                <a:cubicBezTo>
                  <a:pt x="1098924" y="-7081"/>
                  <a:pt x="1365902" y="7366"/>
                  <a:pt x="1569253" y="0"/>
                </a:cubicBezTo>
                <a:cubicBezTo>
                  <a:pt x="1772604" y="-7366"/>
                  <a:pt x="1974382" y="10514"/>
                  <a:pt x="2168668" y="0"/>
                </a:cubicBezTo>
                <a:cubicBezTo>
                  <a:pt x="2362955" y="-10514"/>
                  <a:pt x="2670050" y="-6772"/>
                  <a:pt x="2916252" y="0"/>
                </a:cubicBezTo>
                <a:cubicBezTo>
                  <a:pt x="3162454" y="6772"/>
                  <a:pt x="3222704" y="-11730"/>
                  <a:pt x="3367496" y="0"/>
                </a:cubicBezTo>
                <a:cubicBezTo>
                  <a:pt x="3512288" y="11730"/>
                  <a:pt x="3639646" y="-2087"/>
                  <a:pt x="3892826" y="0"/>
                </a:cubicBezTo>
                <a:cubicBezTo>
                  <a:pt x="4146006" y="2087"/>
                  <a:pt x="4279227" y="13924"/>
                  <a:pt x="4492240" y="0"/>
                </a:cubicBezTo>
                <a:cubicBezTo>
                  <a:pt x="4705253" y="-13924"/>
                  <a:pt x="5021580" y="-306"/>
                  <a:pt x="5165739" y="0"/>
                </a:cubicBezTo>
                <a:cubicBezTo>
                  <a:pt x="5309898" y="306"/>
                  <a:pt x="5586155" y="-35036"/>
                  <a:pt x="5913324" y="0"/>
                </a:cubicBezTo>
                <a:cubicBezTo>
                  <a:pt x="6240494" y="35036"/>
                  <a:pt x="6238149" y="-6275"/>
                  <a:pt x="6438653" y="0"/>
                </a:cubicBezTo>
                <a:cubicBezTo>
                  <a:pt x="6639157" y="6275"/>
                  <a:pt x="7213578" y="18421"/>
                  <a:pt x="7408492" y="0"/>
                </a:cubicBezTo>
                <a:cubicBezTo>
                  <a:pt x="7403924" y="171561"/>
                  <a:pt x="7418870" y="482364"/>
                  <a:pt x="7408492" y="615553"/>
                </a:cubicBezTo>
                <a:cubicBezTo>
                  <a:pt x="7398114" y="748742"/>
                  <a:pt x="7421178" y="1130909"/>
                  <a:pt x="7408492" y="1268039"/>
                </a:cubicBezTo>
                <a:cubicBezTo>
                  <a:pt x="7395806" y="1405169"/>
                  <a:pt x="7387247" y="1661327"/>
                  <a:pt x="7408492" y="1846659"/>
                </a:cubicBezTo>
                <a:cubicBezTo>
                  <a:pt x="7106493" y="1834604"/>
                  <a:pt x="6895922" y="1851454"/>
                  <a:pt x="6660908" y="1846659"/>
                </a:cubicBezTo>
                <a:cubicBezTo>
                  <a:pt x="6425894" y="1841864"/>
                  <a:pt x="6301817" y="1821832"/>
                  <a:pt x="5987409" y="1846659"/>
                </a:cubicBezTo>
                <a:cubicBezTo>
                  <a:pt x="5673001" y="1871486"/>
                  <a:pt x="5524058" y="1875739"/>
                  <a:pt x="5165739" y="1846659"/>
                </a:cubicBezTo>
                <a:cubicBezTo>
                  <a:pt x="4807420" y="1817580"/>
                  <a:pt x="4854817" y="1865967"/>
                  <a:pt x="4714495" y="1846659"/>
                </a:cubicBezTo>
                <a:cubicBezTo>
                  <a:pt x="4574173" y="1827351"/>
                  <a:pt x="4370809" y="1848963"/>
                  <a:pt x="4263250" y="1846659"/>
                </a:cubicBezTo>
                <a:cubicBezTo>
                  <a:pt x="4155692" y="1844355"/>
                  <a:pt x="3925118" y="1855383"/>
                  <a:pt x="3589751" y="1846659"/>
                </a:cubicBezTo>
                <a:cubicBezTo>
                  <a:pt x="3254384" y="1837935"/>
                  <a:pt x="3196441" y="1811942"/>
                  <a:pt x="2842167" y="1846659"/>
                </a:cubicBezTo>
                <a:cubicBezTo>
                  <a:pt x="2487893" y="1881376"/>
                  <a:pt x="2390947" y="1862739"/>
                  <a:pt x="2094583" y="1846659"/>
                </a:cubicBezTo>
                <a:cubicBezTo>
                  <a:pt x="1798219" y="1830579"/>
                  <a:pt x="1679015" y="1868850"/>
                  <a:pt x="1346999" y="1846659"/>
                </a:cubicBezTo>
                <a:cubicBezTo>
                  <a:pt x="1014983" y="1824468"/>
                  <a:pt x="451559" y="1809159"/>
                  <a:pt x="0" y="1846659"/>
                </a:cubicBezTo>
                <a:cubicBezTo>
                  <a:pt x="-11913" y="1643004"/>
                  <a:pt x="-17118" y="1543879"/>
                  <a:pt x="0" y="1286506"/>
                </a:cubicBezTo>
                <a:cubicBezTo>
                  <a:pt x="17118" y="1029133"/>
                  <a:pt x="-28561" y="864271"/>
                  <a:pt x="0" y="670953"/>
                </a:cubicBezTo>
                <a:cubicBezTo>
                  <a:pt x="28561" y="477635"/>
                  <a:pt x="-10137" y="298477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7768801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800" dirty="0"/>
              <a:t>We will have a clear sense of what we </a:t>
            </a:r>
            <a:r>
              <a:rPr lang="en-US" sz="3800" b="1" dirty="0">
                <a:solidFill>
                  <a:srgbClr val="00B050"/>
                </a:solidFill>
              </a:rPr>
              <a:t>gain</a:t>
            </a:r>
            <a:r>
              <a:rPr lang="en-US" sz="3800" dirty="0"/>
              <a:t> by doing normalization and what we </a:t>
            </a:r>
            <a:r>
              <a:rPr lang="en-US" sz="3800" b="1" dirty="0">
                <a:solidFill>
                  <a:srgbClr val="FF0000"/>
                </a:solidFill>
              </a:rPr>
              <a:t>lose</a:t>
            </a:r>
            <a:r>
              <a:rPr lang="en-US" sz="3800" dirty="0"/>
              <a:t> by failing to do it</a:t>
            </a:r>
          </a:p>
        </p:txBody>
      </p:sp>
    </p:spTree>
    <p:extLst>
      <p:ext uri="{BB962C8B-B14F-4D97-AF65-F5344CB8AC3E}">
        <p14:creationId xmlns:p14="http://schemas.microsoft.com/office/powerpoint/2010/main" val="713433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075B0A-9A2B-6975-3926-19642448C0B9}"/>
              </a:ext>
            </a:extLst>
          </p:cNvPr>
          <p:cNvSpPr txBox="1">
            <a:spLocks/>
          </p:cNvSpPr>
          <p:nvPr/>
        </p:nvSpPr>
        <p:spPr>
          <a:xfrm>
            <a:off x="838200" y="1239140"/>
            <a:ext cx="10515600" cy="379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000" dirty="0"/>
              <a:t>Data is everywhere and sometimes the data that we might collect is </a:t>
            </a:r>
            <a:r>
              <a:rPr lang="en-US" sz="7000" b="1" dirty="0">
                <a:solidFill>
                  <a:srgbClr val="FF0000"/>
                </a:solidFill>
              </a:rPr>
              <a:t>WRONG</a:t>
            </a:r>
          </a:p>
        </p:txBody>
      </p:sp>
      <p:pic>
        <p:nvPicPr>
          <p:cNvPr id="9" name="Picture 8" descr="A person standing next to a large cellphone with a long paper&#10;&#10;Description automatically generated">
            <a:extLst>
              <a:ext uri="{FF2B5EF4-FFF2-40B4-BE49-F238E27FC236}">
                <a16:creationId xmlns:a16="http://schemas.microsoft.com/office/drawing/2014/main" id="{D9A3CE67-A985-8E76-DFB9-9BFCA6375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13" y="3854153"/>
            <a:ext cx="2580830" cy="2580830"/>
          </a:xfrm>
          <a:prstGeom prst="rect">
            <a:avLst/>
          </a:prstGeom>
        </p:spPr>
      </p:pic>
      <p:pic>
        <p:nvPicPr>
          <p:cNvPr id="11" name="Picture 10" descr="A red x painted on a white background&#10;&#10;Description automatically generated">
            <a:extLst>
              <a:ext uri="{FF2B5EF4-FFF2-40B4-BE49-F238E27FC236}">
                <a16:creationId xmlns:a16="http://schemas.microsoft.com/office/drawing/2014/main" id="{CC12C98A-BCD6-AB95-005A-9DE0AC2D4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010" y="4088910"/>
            <a:ext cx="2357913" cy="23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1FF201-D870-4F2F-A6A0-200CB2FB3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A928B4-1B23-A943-9382-EA0460C51AAF}"/>
              </a:ext>
            </a:extLst>
          </p:cNvPr>
          <p:cNvSpPr txBox="1">
            <a:spLocks/>
          </p:cNvSpPr>
          <p:nvPr/>
        </p:nvSpPr>
        <p:spPr>
          <a:xfrm>
            <a:off x="838200" y="1239140"/>
            <a:ext cx="10515600" cy="379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000" dirty="0"/>
              <a:t>When data is wrong, inaccurate or incomplete, we consider it </a:t>
            </a:r>
            <a:r>
              <a:rPr lang="en-US" sz="7000" b="1" dirty="0">
                <a:solidFill>
                  <a:srgbClr val="FF0000"/>
                </a:solidFill>
              </a:rPr>
              <a:t>bad data</a:t>
            </a:r>
          </a:p>
        </p:txBody>
      </p:sp>
      <p:pic>
        <p:nvPicPr>
          <p:cNvPr id="3" name="Picture 2" descr="A yellow smiley face with a thumbs down&#10;&#10;Description automatically generated">
            <a:extLst>
              <a:ext uri="{FF2B5EF4-FFF2-40B4-BE49-F238E27FC236}">
                <a16:creationId xmlns:a16="http://schemas.microsoft.com/office/drawing/2014/main" id="{B919310C-89CC-8DDA-06BF-711FE5961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118" y="4638125"/>
            <a:ext cx="2205764" cy="21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E1A55C-3200-3401-023D-A46E78173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E3A2C4-D728-DE58-603C-0BF6FED62805}"/>
              </a:ext>
            </a:extLst>
          </p:cNvPr>
          <p:cNvSpPr txBox="1">
            <a:spLocks/>
          </p:cNvSpPr>
          <p:nvPr/>
        </p:nvSpPr>
        <p:spPr>
          <a:xfrm>
            <a:off x="838200" y="1239140"/>
            <a:ext cx="10515600" cy="379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000"/>
              <a:t>We need to protect our database from </a:t>
            </a:r>
            <a:r>
              <a:rPr lang="en-US" sz="7000" b="1">
                <a:solidFill>
                  <a:srgbClr val="FF0000"/>
                </a:solidFill>
              </a:rPr>
              <a:t>bad data </a:t>
            </a:r>
            <a:r>
              <a:rPr lang="en-US" sz="7000"/>
              <a:t>and a </a:t>
            </a:r>
            <a:r>
              <a:rPr lang="en-US" sz="7000" b="1">
                <a:solidFill>
                  <a:srgbClr val="00B050"/>
                </a:solidFill>
              </a:rPr>
              <a:t>good design </a:t>
            </a:r>
            <a:r>
              <a:rPr lang="en-US" sz="7000"/>
              <a:t>can be our </a:t>
            </a:r>
            <a:r>
              <a:rPr lang="en-US" sz="7000" b="1"/>
              <a:t>shield</a:t>
            </a:r>
            <a:endParaRPr lang="en-US" sz="70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A cartoon of two men in clothing&#10;&#10;Description automatically generated">
            <a:extLst>
              <a:ext uri="{FF2B5EF4-FFF2-40B4-BE49-F238E27FC236}">
                <a16:creationId xmlns:a16="http://schemas.microsoft.com/office/drawing/2014/main" id="{846C4F9B-C665-0C08-89CC-4FDBBBC5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959" y="4100362"/>
            <a:ext cx="3367410" cy="251025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84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369F91-974F-E31B-6F88-685CB4FC3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41EBC0-74B1-09B3-4F66-3BAFEB920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69998"/>
              </p:ext>
            </p:extLst>
          </p:nvPr>
        </p:nvGraphicFramePr>
        <p:xfrm>
          <a:off x="4553143" y="1065438"/>
          <a:ext cx="3085714" cy="3364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857">
                  <a:extLst>
                    <a:ext uri="{9D8B030D-6E8A-4147-A177-3AD203B41FA5}">
                      <a16:colId xmlns:a16="http://schemas.microsoft.com/office/drawing/2014/main" val="3058387547"/>
                    </a:ext>
                  </a:extLst>
                </a:gridCol>
                <a:gridCol w="1542857">
                  <a:extLst>
                    <a:ext uri="{9D8B030D-6E8A-4147-A177-3AD203B41FA5}">
                      <a16:colId xmlns:a16="http://schemas.microsoft.com/office/drawing/2014/main" val="2568939333"/>
                    </a:ext>
                  </a:extLst>
                </a:gridCol>
              </a:tblGrid>
              <a:tr h="678285">
                <a:tc grid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Countries</a:t>
                      </a:r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99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3789"/>
                  </a:ext>
                </a:extLst>
              </a:tr>
              <a:tr h="775184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Name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/>
                        <a:t>Capital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40539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Philippines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Manila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491140"/>
                  </a:ext>
                </a:extLst>
              </a:tr>
              <a:tr h="95551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Thailand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Jakarta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2898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959F4A-72EA-7C8D-F09A-13EDA44CFE2E}"/>
              </a:ext>
            </a:extLst>
          </p:cNvPr>
          <p:cNvSpPr txBox="1"/>
          <p:nvPr/>
        </p:nvSpPr>
        <p:spPr>
          <a:xfrm>
            <a:off x="926472" y="4903129"/>
            <a:ext cx="10339056" cy="1261884"/>
          </a:xfrm>
          <a:custGeom>
            <a:avLst/>
            <a:gdLst>
              <a:gd name="connsiteX0" fmla="*/ 0 w 10339056"/>
              <a:gd name="connsiteY0" fmla="*/ 0 h 1261884"/>
              <a:gd name="connsiteX1" fmla="*/ 896052 w 10339056"/>
              <a:gd name="connsiteY1" fmla="*/ 0 h 1261884"/>
              <a:gd name="connsiteX2" fmla="*/ 1688712 w 10339056"/>
              <a:gd name="connsiteY2" fmla="*/ 0 h 1261884"/>
              <a:gd name="connsiteX3" fmla="*/ 2274592 w 10339056"/>
              <a:gd name="connsiteY3" fmla="*/ 0 h 1261884"/>
              <a:gd name="connsiteX4" fmla="*/ 3067253 w 10339056"/>
              <a:gd name="connsiteY4" fmla="*/ 0 h 1261884"/>
              <a:gd name="connsiteX5" fmla="*/ 3446352 w 10339056"/>
              <a:gd name="connsiteY5" fmla="*/ 0 h 1261884"/>
              <a:gd name="connsiteX6" fmla="*/ 3928841 w 10339056"/>
              <a:gd name="connsiteY6" fmla="*/ 0 h 1261884"/>
              <a:gd name="connsiteX7" fmla="*/ 4514721 w 10339056"/>
              <a:gd name="connsiteY7" fmla="*/ 0 h 1261884"/>
              <a:gd name="connsiteX8" fmla="*/ 5203992 w 10339056"/>
              <a:gd name="connsiteY8" fmla="*/ 0 h 1261884"/>
              <a:gd name="connsiteX9" fmla="*/ 5996652 w 10339056"/>
              <a:gd name="connsiteY9" fmla="*/ 0 h 1261884"/>
              <a:gd name="connsiteX10" fmla="*/ 6479142 w 10339056"/>
              <a:gd name="connsiteY10" fmla="*/ 0 h 1261884"/>
              <a:gd name="connsiteX11" fmla="*/ 7271803 w 10339056"/>
              <a:gd name="connsiteY11" fmla="*/ 0 h 1261884"/>
              <a:gd name="connsiteX12" fmla="*/ 7961073 w 10339056"/>
              <a:gd name="connsiteY12" fmla="*/ 0 h 1261884"/>
              <a:gd name="connsiteX13" fmla="*/ 8546953 w 10339056"/>
              <a:gd name="connsiteY13" fmla="*/ 0 h 1261884"/>
              <a:gd name="connsiteX14" fmla="*/ 9339614 w 10339056"/>
              <a:gd name="connsiteY14" fmla="*/ 0 h 1261884"/>
              <a:gd name="connsiteX15" fmla="*/ 10339056 w 10339056"/>
              <a:gd name="connsiteY15" fmla="*/ 0 h 1261884"/>
              <a:gd name="connsiteX16" fmla="*/ 10339056 w 10339056"/>
              <a:gd name="connsiteY16" fmla="*/ 630942 h 1261884"/>
              <a:gd name="connsiteX17" fmla="*/ 10339056 w 10339056"/>
              <a:gd name="connsiteY17" fmla="*/ 1261884 h 1261884"/>
              <a:gd name="connsiteX18" fmla="*/ 9546395 w 10339056"/>
              <a:gd name="connsiteY18" fmla="*/ 1261884 h 1261884"/>
              <a:gd name="connsiteX19" fmla="*/ 9167296 w 10339056"/>
              <a:gd name="connsiteY19" fmla="*/ 1261884 h 1261884"/>
              <a:gd name="connsiteX20" fmla="*/ 8478026 w 10339056"/>
              <a:gd name="connsiteY20" fmla="*/ 1261884 h 1261884"/>
              <a:gd name="connsiteX21" fmla="*/ 7685365 w 10339056"/>
              <a:gd name="connsiteY21" fmla="*/ 1261884 h 1261884"/>
              <a:gd name="connsiteX22" fmla="*/ 6892704 w 10339056"/>
              <a:gd name="connsiteY22" fmla="*/ 1261884 h 1261884"/>
              <a:gd name="connsiteX23" fmla="*/ 6100043 w 10339056"/>
              <a:gd name="connsiteY23" fmla="*/ 1261884 h 1261884"/>
              <a:gd name="connsiteX24" fmla="*/ 5203992 w 10339056"/>
              <a:gd name="connsiteY24" fmla="*/ 1261884 h 1261884"/>
              <a:gd name="connsiteX25" fmla="*/ 4824893 w 10339056"/>
              <a:gd name="connsiteY25" fmla="*/ 1261884 h 1261884"/>
              <a:gd name="connsiteX26" fmla="*/ 4445794 w 10339056"/>
              <a:gd name="connsiteY26" fmla="*/ 1261884 h 1261884"/>
              <a:gd name="connsiteX27" fmla="*/ 3549743 w 10339056"/>
              <a:gd name="connsiteY27" fmla="*/ 1261884 h 1261884"/>
              <a:gd name="connsiteX28" fmla="*/ 3170644 w 10339056"/>
              <a:gd name="connsiteY28" fmla="*/ 1261884 h 1261884"/>
              <a:gd name="connsiteX29" fmla="*/ 2481373 w 10339056"/>
              <a:gd name="connsiteY29" fmla="*/ 1261884 h 1261884"/>
              <a:gd name="connsiteX30" fmla="*/ 1998884 w 10339056"/>
              <a:gd name="connsiteY30" fmla="*/ 1261884 h 1261884"/>
              <a:gd name="connsiteX31" fmla="*/ 1619785 w 10339056"/>
              <a:gd name="connsiteY31" fmla="*/ 1261884 h 1261884"/>
              <a:gd name="connsiteX32" fmla="*/ 827124 w 10339056"/>
              <a:gd name="connsiteY32" fmla="*/ 1261884 h 1261884"/>
              <a:gd name="connsiteX33" fmla="*/ 0 w 10339056"/>
              <a:gd name="connsiteY33" fmla="*/ 1261884 h 1261884"/>
              <a:gd name="connsiteX34" fmla="*/ 0 w 10339056"/>
              <a:gd name="connsiteY34" fmla="*/ 643561 h 1261884"/>
              <a:gd name="connsiteX35" fmla="*/ 0 w 10339056"/>
              <a:gd name="connsiteY35" fmla="*/ 0 h 12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39056" h="1261884" extrusionOk="0">
                <a:moveTo>
                  <a:pt x="0" y="0"/>
                </a:moveTo>
                <a:cubicBezTo>
                  <a:pt x="350712" y="-7585"/>
                  <a:pt x="606955" y="-21750"/>
                  <a:pt x="896052" y="0"/>
                </a:cubicBezTo>
                <a:cubicBezTo>
                  <a:pt x="1185149" y="21750"/>
                  <a:pt x="1304445" y="36742"/>
                  <a:pt x="1688712" y="0"/>
                </a:cubicBezTo>
                <a:cubicBezTo>
                  <a:pt x="2072979" y="-36742"/>
                  <a:pt x="2146494" y="1493"/>
                  <a:pt x="2274592" y="0"/>
                </a:cubicBezTo>
                <a:cubicBezTo>
                  <a:pt x="2402690" y="-1493"/>
                  <a:pt x="2881161" y="-16960"/>
                  <a:pt x="3067253" y="0"/>
                </a:cubicBezTo>
                <a:cubicBezTo>
                  <a:pt x="3253345" y="16960"/>
                  <a:pt x="3354132" y="2850"/>
                  <a:pt x="3446352" y="0"/>
                </a:cubicBezTo>
                <a:cubicBezTo>
                  <a:pt x="3538572" y="-2850"/>
                  <a:pt x="3808955" y="4570"/>
                  <a:pt x="3928841" y="0"/>
                </a:cubicBezTo>
                <a:cubicBezTo>
                  <a:pt x="4048727" y="-4570"/>
                  <a:pt x="4343046" y="17730"/>
                  <a:pt x="4514721" y="0"/>
                </a:cubicBezTo>
                <a:cubicBezTo>
                  <a:pt x="4686396" y="-17730"/>
                  <a:pt x="4931594" y="31438"/>
                  <a:pt x="5203992" y="0"/>
                </a:cubicBezTo>
                <a:cubicBezTo>
                  <a:pt x="5476390" y="-31438"/>
                  <a:pt x="5800788" y="25847"/>
                  <a:pt x="5996652" y="0"/>
                </a:cubicBezTo>
                <a:cubicBezTo>
                  <a:pt x="6192516" y="-25847"/>
                  <a:pt x="6315440" y="2318"/>
                  <a:pt x="6479142" y="0"/>
                </a:cubicBezTo>
                <a:cubicBezTo>
                  <a:pt x="6642844" y="-2318"/>
                  <a:pt x="6945823" y="14184"/>
                  <a:pt x="7271803" y="0"/>
                </a:cubicBezTo>
                <a:cubicBezTo>
                  <a:pt x="7597783" y="-14184"/>
                  <a:pt x="7662070" y="-13137"/>
                  <a:pt x="7961073" y="0"/>
                </a:cubicBezTo>
                <a:cubicBezTo>
                  <a:pt x="8260076" y="13137"/>
                  <a:pt x="8262327" y="-25745"/>
                  <a:pt x="8546953" y="0"/>
                </a:cubicBezTo>
                <a:cubicBezTo>
                  <a:pt x="8831579" y="25745"/>
                  <a:pt x="9119314" y="-7415"/>
                  <a:pt x="9339614" y="0"/>
                </a:cubicBezTo>
                <a:cubicBezTo>
                  <a:pt x="9559914" y="7415"/>
                  <a:pt x="10060527" y="-40809"/>
                  <a:pt x="10339056" y="0"/>
                </a:cubicBezTo>
                <a:cubicBezTo>
                  <a:pt x="10338112" y="272078"/>
                  <a:pt x="10317322" y="318899"/>
                  <a:pt x="10339056" y="630942"/>
                </a:cubicBezTo>
                <a:cubicBezTo>
                  <a:pt x="10360790" y="942985"/>
                  <a:pt x="10364214" y="987705"/>
                  <a:pt x="10339056" y="1261884"/>
                </a:cubicBezTo>
                <a:cubicBezTo>
                  <a:pt x="10006645" y="1273955"/>
                  <a:pt x="9808981" y="1280389"/>
                  <a:pt x="9546395" y="1261884"/>
                </a:cubicBezTo>
                <a:cubicBezTo>
                  <a:pt x="9283809" y="1243379"/>
                  <a:pt x="9317685" y="1273363"/>
                  <a:pt x="9167296" y="1261884"/>
                </a:cubicBezTo>
                <a:cubicBezTo>
                  <a:pt x="9016907" y="1250405"/>
                  <a:pt x="8814736" y="1269078"/>
                  <a:pt x="8478026" y="1261884"/>
                </a:cubicBezTo>
                <a:cubicBezTo>
                  <a:pt x="8141316" y="1254691"/>
                  <a:pt x="7904519" y="1243813"/>
                  <a:pt x="7685365" y="1261884"/>
                </a:cubicBezTo>
                <a:cubicBezTo>
                  <a:pt x="7466211" y="1279955"/>
                  <a:pt x="7273784" y="1248500"/>
                  <a:pt x="6892704" y="1261884"/>
                </a:cubicBezTo>
                <a:cubicBezTo>
                  <a:pt x="6511624" y="1275268"/>
                  <a:pt x="6403460" y="1254606"/>
                  <a:pt x="6100043" y="1261884"/>
                </a:cubicBezTo>
                <a:cubicBezTo>
                  <a:pt x="5796626" y="1269162"/>
                  <a:pt x="5526931" y="1289864"/>
                  <a:pt x="5203992" y="1261884"/>
                </a:cubicBezTo>
                <a:cubicBezTo>
                  <a:pt x="4881053" y="1233904"/>
                  <a:pt x="4972170" y="1270892"/>
                  <a:pt x="4824893" y="1261884"/>
                </a:cubicBezTo>
                <a:cubicBezTo>
                  <a:pt x="4677616" y="1252876"/>
                  <a:pt x="4564013" y="1250748"/>
                  <a:pt x="4445794" y="1261884"/>
                </a:cubicBezTo>
                <a:cubicBezTo>
                  <a:pt x="4327575" y="1273020"/>
                  <a:pt x="3806855" y="1290871"/>
                  <a:pt x="3549743" y="1261884"/>
                </a:cubicBezTo>
                <a:cubicBezTo>
                  <a:pt x="3292631" y="1232897"/>
                  <a:pt x="3317235" y="1275588"/>
                  <a:pt x="3170644" y="1261884"/>
                </a:cubicBezTo>
                <a:cubicBezTo>
                  <a:pt x="3024053" y="1248180"/>
                  <a:pt x="2706196" y="1288680"/>
                  <a:pt x="2481373" y="1261884"/>
                </a:cubicBezTo>
                <a:cubicBezTo>
                  <a:pt x="2256550" y="1235088"/>
                  <a:pt x="2103395" y="1269912"/>
                  <a:pt x="1998884" y="1261884"/>
                </a:cubicBezTo>
                <a:cubicBezTo>
                  <a:pt x="1894373" y="1253856"/>
                  <a:pt x="1786983" y="1255913"/>
                  <a:pt x="1619785" y="1261884"/>
                </a:cubicBezTo>
                <a:cubicBezTo>
                  <a:pt x="1452587" y="1267855"/>
                  <a:pt x="1160972" y="1288600"/>
                  <a:pt x="827124" y="1261884"/>
                </a:cubicBezTo>
                <a:cubicBezTo>
                  <a:pt x="493276" y="1235168"/>
                  <a:pt x="165940" y="1246586"/>
                  <a:pt x="0" y="1261884"/>
                </a:cubicBezTo>
                <a:cubicBezTo>
                  <a:pt x="-1141" y="1000456"/>
                  <a:pt x="22168" y="798845"/>
                  <a:pt x="0" y="643561"/>
                </a:cubicBezTo>
                <a:cubicBezTo>
                  <a:pt x="-22168" y="488277"/>
                  <a:pt x="-17393" y="152358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7768801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800" dirty="0"/>
              <a:t>Most of the time, even a good design cannot protect our database against </a:t>
            </a:r>
            <a:r>
              <a:rPr lang="en-US" sz="3800" b="1" dirty="0">
                <a:solidFill>
                  <a:srgbClr val="FF0000"/>
                </a:solidFill>
              </a:rPr>
              <a:t>bad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EB513D3-68B6-2E56-1C75-F428B6971A87}"/>
                  </a:ext>
                </a:extLst>
              </p14:cNvPr>
              <p14:cNvContentPartPr/>
              <p14:nvPr/>
            </p14:nvContentPartPr>
            <p14:xfrm>
              <a:off x="3860167" y="3298193"/>
              <a:ext cx="4100400" cy="1428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EB513D3-68B6-2E56-1C75-F428B6971A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4527" y="3262193"/>
                <a:ext cx="4172040" cy="149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069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2495</TotalTime>
  <Words>1429</Words>
  <Application>Microsoft Macintosh PowerPoint</Application>
  <PresentationFormat>Widescreen</PresentationFormat>
  <Paragraphs>297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Aptos</vt:lpstr>
      <vt:lpstr>Aptos Display</vt:lpstr>
      <vt:lpstr>Arial</vt:lpstr>
      <vt:lpstr>Wingdings</vt:lpstr>
      <vt:lpstr>Office Theme</vt:lpstr>
      <vt:lpstr>Database Normalization</vt:lpstr>
      <vt:lpstr>PowerPoint Presentation</vt:lpstr>
      <vt:lpstr>What’s in it for you?</vt:lpstr>
      <vt:lpstr>What’s in it for you?</vt:lpstr>
      <vt:lpstr>What’s in it for you?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Normalization</vt:lpstr>
      <vt:lpstr>PowerPoint Presentation</vt:lpstr>
      <vt:lpstr>Normalized tables are: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Normal Form (1NF)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352</cp:revision>
  <dcterms:created xsi:type="dcterms:W3CDTF">2024-08-08T01:29:50Z</dcterms:created>
  <dcterms:modified xsi:type="dcterms:W3CDTF">2025-01-06T09:55:54Z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