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4.xml" ContentType="application/inkml+xml"/>
  <Override PartName="/ppt/notesSlides/notesSlide4.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5"/>
  </p:notesMasterIdLst>
  <p:sldIdLst>
    <p:sldId id="257" r:id="rId2"/>
    <p:sldId id="263" r:id="rId3"/>
    <p:sldId id="342" r:id="rId4"/>
    <p:sldId id="499" r:id="rId5"/>
    <p:sldId id="500" r:id="rId6"/>
    <p:sldId id="416" r:id="rId7"/>
    <p:sldId id="502" r:id="rId8"/>
    <p:sldId id="505" r:id="rId9"/>
    <p:sldId id="497" r:id="rId10"/>
    <p:sldId id="501" r:id="rId11"/>
    <p:sldId id="503" r:id="rId12"/>
    <p:sldId id="504" r:id="rId13"/>
    <p:sldId id="506" r:id="rId14"/>
    <p:sldId id="507" r:id="rId15"/>
    <p:sldId id="508" r:id="rId16"/>
    <p:sldId id="496" r:id="rId17"/>
    <p:sldId id="511" r:id="rId18"/>
    <p:sldId id="512" r:id="rId19"/>
    <p:sldId id="513" r:id="rId20"/>
    <p:sldId id="514" r:id="rId21"/>
    <p:sldId id="515" r:id="rId22"/>
    <p:sldId id="516" r:id="rId23"/>
    <p:sldId id="517" r:id="rId24"/>
    <p:sldId id="518" r:id="rId25"/>
    <p:sldId id="519" r:id="rId26"/>
    <p:sldId id="520" r:id="rId27"/>
    <p:sldId id="521" r:id="rId28"/>
    <p:sldId id="522" r:id="rId29"/>
    <p:sldId id="523" r:id="rId30"/>
    <p:sldId id="524" r:id="rId31"/>
    <p:sldId id="525" r:id="rId32"/>
    <p:sldId id="526" r:id="rId33"/>
    <p:sldId id="527" r:id="rId34"/>
    <p:sldId id="528" r:id="rId35"/>
    <p:sldId id="529" r:id="rId36"/>
    <p:sldId id="530" r:id="rId37"/>
    <p:sldId id="531" r:id="rId38"/>
    <p:sldId id="532" r:id="rId39"/>
    <p:sldId id="533" r:id="rId40"/>
    <p:sldId id="534" r:id="rId41"/>
    <p:sldId id="535" r:id="rId42"/>
    <p:sldId id="536" r:id="rId43"/>
    <p:sldId id="537" r:id="rId44"/>
    <p:sldId id="538" r:id="rId45"/>
    <p:sldId id="540" r:id="rId46"/>
    <p:sldId id="541" r:id="rId47"/>
    <p:sldId id="539" r:id="rId48"/>
    <p:sldId id="542" r:id="rId49"/>
    <p:sldId id="543" r:id="rId50"/>
    <p:sldId id="544" r:id="rId51"/>
    <p:sldId id="545" r:id="rId52"/>
    <p:sldId id="546" r:id="rId53"/>
    <p:sldId id="547" r:id="rId54"/>
    <p:sldId id="548" r:id="rId55"/>
    <p:sldId id="549" r:id="rId56"/>
    <p:sldId id="550" r:id="rId57"/>
    <p:sldId id="551" r:id="rId58"/>
    <p:sldId id="552" r:id="rId59"/>
    <p:sldId id="553" r:id="rId60"/>
    <p:sldId id="554" r:id="rId61"/>
    <p:sldId id="555" r:id="rId62"/>
    <p:sldId id="556" r:id="rId63"/>
    <p:sldId id="558" r:id="rId64"/>
    <p:sldId id="557" r:id="rId65"/>
    <p:sldId id="559" r:id="rId66"/>
    <p:sldId id="560" r:id="rId67"/>
    <p:sldId id="561" r:id="rId68"/>
    <p:sldId id="562" r:id="rId69"/>
    <p:sldId id="563" r:id="rId70"/>
    <p:sldId id="564" r:id="rId71"/>
    <p:sldId id="565" r:id="rId72"/>
    <p:sldId id="566" r:id="rId73"/>
    <p:sldId id="567" r:id="rId74"/>
    <p:sldId id="568" r:id="rId75"/>
    <p:sldId id="569" r:id="rId76"/>
    <p:sldId id="571" r:id="rId77"/>
    <p:sldId id="570" r:id="rId78"/>
    <p:sldId id="572" r:id="rId79"/>
    <p:sldId id="573" r:id="rId80"/>
    <p:sldId id="574" r:id="rId81"/>
    <p:sldId id="575" r:id="rId82"/>
    <p:sldId id="576" r:id="rId83"/>
    <p:sldId id="577" r:id="rId84"/>
    <p:sldId id="578" r:id="rId85"/>
    <p:sldId id="579" r:id="rId86"/>
    <p:sldId id="580" r:id="rId87"/>
    <p:sldId id="581" r:id="rId88"/>
    <p:sldId id="582" r:id="rId89"/>
    <p:sldId id="583" r:id="rId90"/>
    <p:sldId id="584" r:id="rId91"/>
    <p:sldId id="585" r:id="rId92"/>
    <p:sldId id="586" r:id="rId93"/>
    <p:sldId id="587"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FF"/>
    <a:srgbClr val="9999FF"/>
    <a:srgbClr val="FFFFFF"/>
    <a:srgbClr val="3241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FF8E01-DE24-0F4F-A559-943D670B7764}" v="50" dt="2024-08-14T17:48:44.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60"/>
    <p:restoredTop sz="93399" autoAdjust="0"/>
  </p:normalViewPr>
  <p:slideViewPr>
    <p:cSldViewPr snapToGrid="0">
      <p:cViewPr varScale="1">
        <p:scale>
          <a:sx n="149" d="100"/>
          <a:sy n="149" d="100"/>
        </p:scale>
        <p:origin x="536"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10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nel D. Palenzuela" userId="27216d6f-a712-48da-bcb2-613e4bc945ac" providerId="ADAL" clId="{16736750-74B4-184C-AACF-97E7E4B9FAA6}"/>
    <pc:docChg chg="undo custSel addSld delSld modSld sldOrd modMainMaster">
      <pc:chgData name="Ronnel D. Palenzuela" userId="27216d6f-a712-48da-bcb2-613e4bc945ac" providerId="ADAL" clId="{16736750-74B4-184C-AACF-97E7E4B9FAA6}" dt="2024-08-13T03:37:12.131" v="3508" actId="207"/>
      <pc:docMkLst>
        <pc:docMk/>
      </pc:docMkLst>
      <pc:sldChg chg="modSp mod">
        <pc:chgData name="Ronnel D. Palenzuela" userId="27216d6f-a712-48da-bcb2-613e4bc945ac" providerId="ADAL" clId="{16736750-74B4-184C-AACF-97E7E4B9FAA6}" dt="2024-08-11T23:14:10.328" v="2625" actId="20577"/>
        <pc:sldMkLst>
          <pc:docMk/>
          <pc:sldMk cId="3455369248" sldId="257"/>
        </pc:sldMkLst>
        <pc:spChg chg="mod">
          <ac:chgData name="Ronnel D. Palenzuela" userId="27216d6f-a712-48da-bcb2-613e4bc945ac" providerId="ADAL" clId="{16736750-74B4-184C-AACF-97E7E4B9FAA6}" dt="2024-08-11T23:14:10.328" v="2625" actId="20577"/>
          <ac:spMkLst>
            <pc:docMk/>
            <pc:sldMk cId="3455369248" sldId="257"/>
            <ac:spMk id="3" creationId="{55CA8846-F5F9-9E2F-7E86-4EDFA1AEFED2}"/>
          </ac:spMkLst>
        </pc:spChg>
      </pc:sldChg>
      <pc:sldChg chg="addSp delSp modSp del mod setBg modNotesTx">
        <pc:chgData name="Ronnel D. Palenzuela" userId="27216d6f-a712-48da-bcb2-613e4bc945ac" providerId="ADAL" clId="{16736750-74B4-184C-AACF-97E7E4B9FAA6}" dt="2024-08-11T06:16:40.205" v="363" actId="2696"/>
        <pc:sldMkLst>
          <pc:docMk/>
          <pc:sldMk cId="218736974" sldId="258"/>
        </pc:sldMkLst>
        <pc:spChg chg="mod">
          <ac:chgData name="Ronnel D. Palenzuela" userId="27216d6f-a712-48da-bcb2-613e4bc945ac" providerId="ADAL" clId="{16736750-74B4-184C-AACF-97E7E4B9FAA6}" dt="2024-08-11T06:16:07.116" v="348" actId="26606"/>
          <ac:spMkLst>
            <pc:docMk/>
            <pc:sldMk cId="218736974" sldId="258"/>
            <ac:spMk id="2" creationId="{1FD87645-D8E6-23DE-A822-448BF1054783}"/>
          </ac:spMkLst>
        </pc:spChg>
        <pc:spChg chg="mod">
          <ac:chgData name="Ronnel D. Palenzuela" userId="27216d6f-a712-48da-bcb2-613e4bc945ac" providerId="ADAL" clId="{16736750-74B4-184C-AACF-97E7E4B9FAA6}" dt="2024-08-11T06:16:25.529" v="353" actId="21"/>
          <ac:spMkLst>
            <pc:docMk/>
            <pc:sldMk cId="218736974" sldId="258"/>
            <ac:spMk id="3" creationId="{F9E9654B-D8E5-22CA-371A-57FADD13842B}"/>
          </ac:spMkLst>
        </pc:spChg>
        <pc:spChg chg="add del">
          <ac:chgData name="Ronnel D. Palenzuela" userId="27216d6f-a712-48da-bcb2-613e4bc945ac" providerId="ADAL" clId="{16736750-74B4-184C-AACF-97E7E4B9FAA6}" dt="2024-08-11T06:16:07.116" v="348" actId="26606"/>
          <ac:spMkLst>
            <pc:docMk/>
            <pc:sldMk cId="218736974" sldId="258"/>
            <ac:spMk id="9" creationId="{04812C46-200A-4DEB-A05E-3ED6C68C2387}"/>
          </ac:spMkLst>
        </pc:spChg>
        <pc:spChg chg="add del">
          <ac:chgData name="Ronnel D. Palenzuela" userId="27216d6f-a712-48da-bcb2-613e4bc945ac" providerId="ADAL" clId="{16736750-74B4-184C-AACF-97E7E4B9FAA6}" dt="2024-08-11T06:16:07.116" v="348" actId="26606"/>
          <ac:spMkLst>
            <pc:docMk/>
            <pc:sldMk cId="218736974" sldId="258"/>
            <ac:spMk id="11" creationId="{D1EA859B-E555-4109-94F3-6700E046E008}"/>
          </ac:spMkLst>
        </pc:spChg>
        <pc:picChg chg="add del mod ord">
          <ac:chgData name="Ronnel D. Palenzuela" userId="27216d6f-a712-48da-bcb2-613e4bc945ac" providerId="ADAL" clId="{16736750-74B4-184C-AACF-97E7E4B9FAA6}" dt="2024-08-11T06:16:38.323" v="362" actId="21"/>
          <ac:picMkLst>
            <pc:docMk/>
            <pc:sldMk cId="218736974" sldId="258"/>
            <ac:picMk id="4" creationId="{98D0E626-B0C1-BC0F-8BBE-013B7E7B3AA6}"/>
          </ac:picMkLst>
        </pc:picChg>
      </pc:sldChg>
      <pc:sldChg chg="addSp delSp modSp mod modNotesTx">
        <pc:chgData name="Ronnel D. Palenzuela" userId="27216d6f-a712-48da-bcb2-613e4bc945ac" providerId="ADAL" clId="{16736750-74B4-184C-AACF-97E7E4B9FAA6}" dt="2024-08-11T12:37:53.539" v="2618" actId="20577"/>
        <pc:sldMkLst>
          <pc:docMk/>
          <pc:sldMk cId="3256538018" sldId="259"/>
        </pc:sldMkLst>
        <pc:spChg chg="mod">
          <ac:chgData name="Ronnel D. Palenzuela" userId="27216d6f-a712-48da-bcb2-613e4bc945ac" providerId="ADAL" clId="{16736750-74B4-184C-AACF-97E7E4B9FAA6}" dt="2024-08-11T06:18:47.941" v="388" actId="14100"/>
          <ac:spMkLst>
            <pc:docMk/>
            <pc:sldMk cId="3256538018" sldId="259"/>
            <ac:spMk id="2" creationId="{1FD87645-D8E6-23DE-A822-448BF1054783}"/>
          </ac:spMkLst>
        </pc:spChg>
        <pc:spChg chg="mod">
          <ac:chgData name="Ronnel D. Palenzuela" userId="27216d6f-a712-48da-bcb2-613e4bc945ac" providerId="ADAL" clId="{16736750-74B4-184C-AACF-97E7E4B9FAA6}" dt="2024-08-11T12:37:53.539" v="2618" actId="20577"/>
          <ac:spMkLst>
            <pc:docMk/>
            <pc:sldMk cId="3256538018" sldId="259"/>
            <ac:spMk id="3" creationId="{F9E9654B-D8E5-22CA-371A-57FADD13842B}"/>
          </ac:spMkLst>
        </pc:spChg>
        <pc:picChg chg="add mod">
          <ac:chgData name="Ronnel D. Palenzuela" userId="27216d6f-a712-48da-bcb2-613e4bc945ac" providerId="ADAL" clId="{16736750-74B4-184C-AACF-97E7E4B9FAA6}" dt="2024-08-11T06:21:54.031" v="403" actId="1076"/>
          <ac:picMkLst>
            <pc:docMk/>
            <pc:sldMk cId="3256538018" sldId="259"/>
            <ac:picMk id="4" creationId="{E700435F-1E7A-3EEC-4AA8-86923D600596}"/>
          </ac:picMkLst>
        </pc:picChg>
        <pc:picChg chg="del">
          <ac:chgData name="Ronnel D. Palenzuela" userId="27216d6f-a712-48da-bcb2-613e4bc945ac" providerId="ADAL" clId="{16736750-74B4-184C-AACF-97E7E4B9FAA6}" dt="2024-08-11T06:16:36.656" v="361" actId="478"/>
          <ac:picMkLst>
            <pc:docMk/>
            <pc:sldMk cId="3256538018" sldId="259"/>
            <ac:picMk id="5" creationId="{D3CE80CF-7820-04DC-00A6-061A45338617}"/>
          </ac:picMkLst>
        </pc:picChg>
        <pc:picChg chg="del">
          <ac:chgData name="Ronnel D. Palenzuela" userId="27216d6f-a712-48da-bcb2-613e4bc945ac" providerId="ADAL" clId="{16736750-74B4-184C-AACF-97E7E4B9FAA6}" dt="2024-08-11T06:16:36.656" v="361" actId="478"/>
          <ac:picMkLst>
            <pc:docMk/>
            <pc:sldMk cId="3256538018" sldId="259"/>
            <ac:picMk id="6" creationId="{105319CD-EE8D-3939-D407-76A3761FCAFE}"/>
          </ac:picMkLst>
        </pc:picChg>
        <pc:picChg chg="del">
          <ac:chgData name="Ronnel D. Palenzuela" userId="27216d6f-a712-48da-bcb2-613e4bc945ac" providerId="ADAL" clId="{16736750-74B4-184C-AACF-97E7E4B9FAA6}" dt="2024-08-11T06:16:36.656" v="361" actId="478"/>
          <ac:picMkLst>
            <pc:docMk/>
            <pc:sldMk cId="3256538018" sldId="259"/>
            <ac:picMk id="7" creationId="{763F4613-1B0F-8B43-1A32-113F3480FFDD}"/>
          </ac:picMkLst>
        </pc:picChg>
        <pc:picChg chg="del">
          <ac:chgData name="Ronnel D. Palenzuela" userId="27216d6f-a712-48da-bcb2-613e4bc945ac" providerId="ADAL" clId="{16736750-74B4-184C-AACF-97E7E4B9FAA6}" dt="2024-08-11T06:16:36.656" v="361" actId="478"/>
          <ac:picMkLst>
            <pc:docMk/>
            <pc:sldMk cId="3256538018" sldId="259"/>
            <ac:picMk id="8" creationId="{3F65A7A7-479E-10AB-F526-C7D8854988BE}"/>
          </ac:picMkLst>
        </pc:picChg>
        <pc:picChg chg="add mod">
          <ac:chgData name="Ronnel D. Palenzuela" userId="27216d6f-a712-48da-bcb2-613e4bc945ac" providerId="ADAL" clId="{16736750-74B4-184C-AACF-97E7E4B9FAA6}" dt="2024-08-11T06:21:54.464" v="404" actId="1076"/>
          <ac:picMkLst>
            <pc:docMk/>
            <pc:sldMk cId="3256538018" sldId="259"/>
            <ac:picMk id="9" creationId="{5039F99A-C68C-0B5B-1A0E-5505DF7E762C}"/>
          </ac:picMkLst>
        </pc:picChg>
      </pc:sldChg>
      <pc:sldChg chg="del modNotesTx">
        <pc:chgData name="Ronnel D. Palenzuela" userId="27216d6f-a712-48da-bcb2-613e4bc945ac" providerId="ADAL" clId="{16736750-74B4-184C-AACF-97E7E4B9FAA6}" dt="2024-08-11T06:22:16.116" v="405" actId="2696"/>
        <pc:sldMkLst>
          <pc:docMk/>
          <pc:sldMk cId="606913761" sldId="260"/>
        </pc:sldMkLst>
      </pc:sldChg>
      <pc:sldChg chg="del">
        <pc:chgData name="Ronnel D. Palenzuela" userId="27216d6f-a712-48da-bcb2-613e4bc945ac" providerId="ADAL" clId="{16736750-74B4-184C-AACF-97E7E4B9FAA6}" dt="2024-08-11T06:22:16.124" v="406" actId="2696"/>
        <pc:sldMkLst>
          <pc:docMk/>
          <pc:sldMk cId="285302475" sldId="261"/>
        </pc:sldMkLst>
      </pc:sldChg>
      <pc:sldChg chg="del modNotesTx">
        <pc:chgData name="Ronnel D. Palenzuela" userId="27216d6f-a712-48da-bcb2-613e4bc945ac" providerId="ADAL" clId="{16736750-74B4-184C-AACF-97E7E4B9FAA6}" dt="2024-08-11T09:23:38.794" v="1383" actId="2696"/>
        <pc:sldMkLst>
          <pc:docMk/>
          <pc:sldMk cId="1633078811" sldId="262"/>
        </pc:sldMkLst>
      </pc:sldChg>
      <pc:sldChg chg="addSp delSp modSp mod ord setBg modNotesTx">
        <pc:chgData name="Ronnel D. Palenzuela" userId="27216d6f-a712-48da-bcb2-613e4bc945ac" providerId="ADAL" clId="{16736750-74B4-184C-AACF-97E7E4B9FAA6}" dt="2024-08-11T07:26:40.554" v="869" actId="20577"/>
        <pc:sldMkLst>
          <pc:docMk/>
          <pc:sldMk cId="3611571112" sldId="263"/>
        </pc:sldMkLst>
        <pc:spChg chg="mod">
          <ac:chgData name="Ronnel D. Palenzuela" userId="27216d6f-a712-48da-bcb2-613e4bc945ac" providerId="ADAL" clId="{16736750-74B4-184C-AACF-97E7E4B9FAA6}" dt="2024-08-11T07:26:40.554" v="869" actId="20577"/>
          <ac:spMkLst>
            <pc:docMk/>
            <pc:sldMk cId="3611571112" sldId="263"/>
            <ac:spMk id="2" creationId="{4B9DC0FD-E73C-26A6-891F-61B461076958}"/>
          </ac:spMkLst>
        </pc:spChg>
        <pc:spChg chg="del mod">
          <ac:chgData name="Ronnel D. Palenzuela" userId="27216d6f-a712-48da-bcb2-613e4bc945ac" providerId="ADAL" clId="{16736750-74B4-184C-AACF-97E7E4B9FAA6}" dt="2024-08-11T05:58:13.516" v="174" actId="478"/>
          <ac:spMkLst>
            <pc:docMk/>
            <pc:sldMk cId="3611571112" sldId="263"/>
            <ac:spMk id="3" creationId="{55CA8846-F5F9-9E2F-7E86-4EDFA1AEFED2}"/>
          </ac:spMkLst>
        </pc:spChg>
        <pc:spChg chg="add del">
          <ac:chgData name="Ronnel D. Palenzuela" userId="27216d6f-a712-48da-bcb2-613e4bc945ac" providerId="ADAL" clId="{16736750-74B4-184C-AACF-97E7E4B9FAA6}" dt="2024-08-11T06:07:07.454" v="259" actId="26606"/>
          <ac:spMkLst>
            <pc:docMk/>
            <pc:sldMk cId="3611571112" sldId="263"/>
            <ac:spMk id="9" creationId="{0DBF1ABE-8590-450D-BB49-BDDCCF3EEA9E}"/>
          </ac:spMkLst>
        </pc:spChg>
        <pc:spChg chg="add del">
          <ac:chgData name="Ronnel D. Palenzuela" userId="27216d6f-a712-48da-bcb2-613e4bc945ac" providerId="ADAL" clId="{16736750-74B4-184C-AACF-97E7E4B9FAA6}" dt="2024-08-11T06:07:07.454" v="259" actId="26606"/>
          <ac:spMkLst>
            <pc:docMk/>
            <pc:sldMk cId="3611571112" sldId="263"/>
            <ac:spMk id="11" creationId="{18D32C3D-8F76-4E99-BE56-0836CC38CC84}"/>
          </ac:spMkLst>
        </pc:spChg>
        <pc:spChg chg="add del">
          <ac:chgData name="Ronnel D. Palenzuela" userId="27216d6f-a712-48da-bcb2-613e4bc945ac" providerId="ADAL" clId="{16736750-74B4-184C-AACF-97E7E4B9FAA6}" dt="2024-08-11T06:07:07.454" v="259" actId="26606"/>
          <ac:spMkLst>
            <pc:docMk/>
            <pc:sldMk cId="3611571112" sldId="263"/>
            <ac:spMk id="13" creationId="{70766076-46F5-42D5-A773-2B3BEF2B8B74}"/>
          </ac:spMkLst>
        </pc:spChg>
        <pc:spChg chg="add del">
          <ac:chgData name="Ronnel D. Palenzuela" userId="27216d6f-a712-48da-bcb2-613e4bc945ac" providerId="ADAL" clId="{16736750-74B4-184C-AACF-97E7E4B9FAA6}" dt="2024-08-11T06:07:07.454" v="259" actId="26606"/>
          <ac:spMkLst>
            <pc:docMk/>
            <pc:sldMk cId="3611571112" sldId="263"/>
            <ac:spMk id="15" creationId="{CB7B90D9-1EC2-4A12-B24A-342C1BCA2FA1}"/>
          </ac:spMkLst>
        </pc:spChg>
        <pc:picChg chg="add del mod">
          <ac:chgData name="Ronnel D. Palenzuela" userId="27216d6f-a712-48da-bcb2-613e4bc945ac" providerId="ADAL" clId="{16736750-74B4-184C-AACF-97E7E4B9FAA6}" dt="2024-08-11T06:09:13.684" v="283" actId="478"/>
          <ac:picMkLst>
            <pc:docMk/>
            <pc:sldMk cId="3611571112" sldId="263"/>
            <ac:picMk id="4" creationId="{C459ACEE-C018-E6AA-F0E7-E4078174E3AF}"/>
          </ac:picMkLst>
        </pc:picChg>
      </pc:sldChg>
      <pc:sldChg chg="modSp mod">
        <pc:chgData name="Ronnel D. Palenzuela" userId="27216d6f-a712-48da-bcb2-613e4bc945ac" providerId="ADAL" clId="{16736750-74B4-184C-AACF-97E7E4B9FAA6}" dt="2024-08-11T05:45:49.289" v="62" actId="207"/>
        <pc:sldMkLst>
          <pc:docMk/>
          <pc:sldMk cId="261940385" sldId="264"/>
        </pc:sldMkLst>
        <pc:spChg chg="mod">
          <ac:chgData name="Ronnel D. Palenzuela" userId="27216d6f-a712-48da-bcb2-613e4bc945ac" providerId="ADAL" clId="{16736750-74B4-184C-AACF-97E7E4B9FAA6}" dt="2024-08-11T05:45:49.289" v="62" actId="207"/>
          <ac:spMkLst>
            <pc:docMk/>
            <pc:sldMk cId="261940385" sldId="264"/>
            <ac:spMk id="3" creationId="{A8B75234-3FB1-B597-DF46-CD5827D3C5AF}"/>
          </ac:spMkLst>
        </pc:spChg>
      </pc:sldChg>
      <pc:sldChg chg="addSp delSp modSp add mod modNotesTx">
        <pc:chgData name="Ronnel D. Palenzuela" userId="27216d6f-a712-48da-bcb2-613e4bc945ac" providerId="ADAL" clId="{16736750-74B4-184C-AACF-97E7E4B9FAA6}" dt="2024-08-11T06:53:23.498" v="651" actId="20577"/>
        <pc:sldMkLst>
          <pc:docMk/>
          <pc:sldMk cId="538568147" sldId="265"/>
        </pc:sldMkLst>
        <pc:spChg chg="mod">
          <ac:chgData name="Ronnel D. Palenzuela" userId="27216d6f-a712-48da-bcb2-613e4bc945ac" providerId="ADAL" clId="{16736750-74B4-184C-AACF-97E7E4B9FAA6}" dt="2024-08-11T06:24:33.995" v="426" actId="20577"/>
          <ac:spMkLst>
            <pc:docMk/>
            <pc:sldMk cId="538568147" sldId="265"/>
            <ac:spMk id="2" creationId="{1FD87645-D8E6-23DE-A822-448BF1054783}"/>
          </ac:spMkLst>
        </pc:spChg>
        <pc:spChg chg="mod">
          <ac:chgData name="Ronnel D. Palenzuela" userId="27216d6f-a712-48da-bcb2-613e4bc945ac" providerId="ADAL" clId="{16736750-74B4-184C-AACF-97E7E4B9FAA6}" dt="2024-08-11T06:53:05.724" v="648" actId="207"/>
          <ac:spMkLst>
            <pc:docMk/>
            <pc:sldMk cId="538568147" sldId="265"/>
            <ac:spMk id="3" creationId="{F9E9654B-D8E5-22CA-371A-57FADD13842B}"/>
          </ac:spMkLst>
        </pc:spChg>
        <pc:spChg chg="add del mod">
          <ac:chgData name="Ronnel D. Palenzuela" userId="27216d6f-a712-48da-bcb2-613e4bc945ac" providerId="ADAL" clId="{16736750-74B4-184C-AACF-97E7E4B9FAA6}" dt="2024-08-11T06:53:08.656" v="650" actId="478"/>
          <ac:spMkLst>
            <pc:docMk/>
            <pc:sldMk cId="538568147" sldId="265"/>
            <ac:spMk id="11" creationId="{2E179526-39F5-A7F9-BE56-7FA6A5CD0F1A}"/>
          </ac:spMkLst>
        </pc:spChg>
        <pc:picChg chg="del">
          <ac:chgData name="Ronnel D. Palenzuela" userId="27216d6f-a712-48da-bcb2-613e4bc945ac" providerId="ADAL" clId="{16736750-74B4-184C-AACF-97E7E4B9FAA6}" dt="2024-08-11T06:28:11.603" v="470" actId="478"/>
          <ac:picMkLst>
            <pc:docMk/>
            <pc:sldMk cId="538568147" sldId="265"/>
            <ac:picMk id="4" creationId="{E700435F-1E7A-3EEC-4AA8-86923D600596}"/>
          </ac:picMkLst>
        </pc:picChg>
        <pc:picChg chg="add del mod">
          <ac:chgData name="Ronnel D. Palenzuela" userId="27216d6f-a712-48da-bcb2-613e4bc945ac" providerId="ADAL" clId="{16736750-74B4-184C-AACF-97E7E4B9FAA6}" dt="2024-08-11T06:29:57.039" v="479" actId="478"/>
          <ac:picMkLst>
            <pc:docMk/>
            <pc:sldMk cId="538568147" sldId="265"/>
            <ac:picMk id="5" creationId="{6120C7BE-6D16-542F-8D12-5F374110B259}"/>
          </ac:picMkLst>
        </pc:picChg>
        <pc:picChg chg="add mod">
          <ac:chgData name="Ronnel D. Palenzuela" userId="27216d6f-a712-48da-bcb2-613e4bc945ac" providerId="ADAL" clId="{16736750-74B4-184C-AACF-97E7E4B9FAA6}" dt="2024-08-11T06:37:15.786" v="541" actId="1076"/>
          <ac:picMkLst>
            <pc:docMk/>
            <pc:sldMk cId="538568147" sldId="265"/>
            <ac:picMk id="6" creationId="{E6F66661-8045-D9A5-7A22-9C32CFDC9130}"/>
          </ac:picMkLst>
        </pc:picChg>
        <pc:picChg chg="add mod">
          <ac:chgData name="Ronnel D. Palenzuela" userId="27216d6f-a712-48da-bcb2-613e4bc945ac" providerId="ADAL" clId="{16736750-74B4-184C-AACF-97E7E4B9FAA6}" dt="2024-08-11T06:38:05.418" v="564" actId="1076"/>
          <ac:picMkLst>
            <pc:docMk/>
            <pc:sldMk cId="538568147" sldId="265"/>
            <ac:picMk id="7" creationId="{034B6557-36A5-121F-76C7-3EA4B37D7CFA}"/>
          </ac:picMkLst>
        </pc:picChg>
        <pc:picChg chg="add mod">
          <ac:chgData name="Ronnel D. Palenzuela" userId="27216d6f-a712-48da-bcb2-613e4bc945ac" providerId="ADAL" clId="{16736750-74B4-184C-AACF-97E7E4B9FAA6}" dt="2024-08-11T06:38:07.200" v="565" actId="1076"/>
          <ac:picMkLst>
            <pc:docMk/>
            <pc:sldMk cId="538568147" sldId="265"/>
            <ac:picMk id="8" creationId="{1FB21C6D-D0A1-8AEB-319B-0296807954C0}"/>
          </ac:picMkLst>
        </pc:picChg>
        <pc:picChg chg="del">
          <ac:chgData name="Ronnel D. Palenzuela" userId="27216d6f-a712-48da-bcb2-613e4bc945ac" providerId="ADAL" clId="{16736750-74B4-184C-AACF-97E7E4B9FAA6}" dt="2024-08-11T06:28:10.344" v="469" actId="478"/>
          <ac:picMkLst>
            <pc:docMk/>
            <pc:sldMk cId="538568147" sldId="265"/>
            <ac:picMk id="9" creationId="{5039F99A-C68C-0B5B-1A0E-5505DF7E762C}"/>
          </ac:picMkLst>
        </pc:picChg>
        <pc:picChg chg="add mod">
          <ac:chgData name="Ronnel D. Palenzuela" userId="27216d6f-a712-48da-bcb2-613e4bc945ac" providerId="ADAL" clId="{16736750-74B4-184C-AACF-97E7E4B9FAA6}" dt="2024-08-11T06:38:14.300" v="567" actId="1076"/>
          <ac:picMkLst>
            <pc:docMk/>
            <pc:sldMk cId="538568147" sldId="265"/>
            <ac:picMk id="10" creationId="{DA4EB7EF-513D-C40D-5DC5-6B39809CDC00}"/>
          </ac:picMkLst>
        </pc:picChg>
      </pc:sldChg>
      <pc:sldChg chg="addSp delSp modSp add mod modNotesTx">
        <pc:chgData name="Ronnel D. Palenzuela" userId="27216d6f-a712-48da-bcb2-613e4bc945ac" providerId="ADAL" clId="{16736750-74B4-184C-AACF-97E7E4B9FAA6}" dt="2024-08-11T07:02:04.499" v="710" actId="207"/>
        <pc:sldMkLst>
          <pc:docMk/>
          <pc:sldMk cId="3029220167" sldId="266"/>
        </pc:sldMkLst>
        <pc:spChg chg="mod">
          <ac:chgData name="Ronnel D. Palenzuela" userId="27216d6f-a712-48da-bcb2-613e4bc945ac" providerId="ADAL" clId="{16736750-74B4-184C-AACF-97E7E4B9FAA6}" dt="2024-08-11T06:42:43.526" v="580"/>
          <ac:spMkLst>
            <pc:docMk/>
            <pc:sldMk cId="3029220167" sldId="266"/>
            <ac:spMk id="2" creationId="{1FD87645-D8E6-23DE-A822-448BF1054783}"/>
          </ac:spMkLst>
        </pc:spChg>
        <pc:spChg chg="mod">
          <ac:chgData name="Ronnel D. Palenzuela" userId="27216d6f-a712-48da-bcb2-613e4bc945ac" providerId="ADAL" clId="{16736750-74B4-184C-AACF-97E7E4B9FAA6}" dt="2024-08-11T07:02:04.499" v="710" actId="207"/>
          <ac:spMkLst>
            <pc:docMk/>
            <pc:sldMk cId="3029220167" sldId="266"/>
            <ac:spMk id="3" creationId="{F9E9654B-D8E5-22CA-371A-57FADD13842B}"/>
          </ac:spMkLst>
        </pc:spChg>
        <pc:picChg chg="add mod">
          <ac:chgData name="Ronnel D. Palenzuela" userId="27216d6f-a712-48da-bcb2-613e4bc945ac" providerId="ADAL" clId="{16736750-74B4-184C-AACF-97E7E4B9FAA6}" dt="2024-08-11T06:50:04.050" v="627" actId="1076"/>
          <ac:picMkLst>
            <pc:docMk/>
            <pc:sldMk cId="3029220167" sldId="266"/>
            <ac:picMk id="4" creationId="{976997AD-2D0B-ADA0-F7E4-E6B598F2CBB8}"/>
          </ac:picMkLst>
        </pc:picChg>
        <pc:picChg chg="add mod">
          <ac:chgData name="Ronnel D. Palenzuela" userId="27216d6f-a712-48da-bcb2-613e4bc945ac" providerId="ADAL" clId="{16736750-74B4-184C-AACF-97E7E4B9FAA6}" dt="2024-08-11T06:50:05.208" v="628" actId="1076"/>
          <ac:picMkLst>
            <pc:docMk/>
            <pc:sldMk cId="3029220167" sldId="266"/>
            <ac:picMk id="5" creationId="{543B0815-1AAB-9A0C-012F-1501ED91F33D}"/>
          </ac:picMkLst>
        </pc:picChg>
        <pc:picChg chg="del">
          <ac:chgData name="Ronnel D. Palenzuela" userId="27216d6f-a712-48da-bcb2-613e4bc945ac" providerId="ADAL" clId="{16736750-74B4-184C-AACF-97E7E4B9FAA6}" dt="2024-08-11T06:42:45.638" v="581" actId="478"/>
          <ac:picMkLst>
            <pc:docMk/>
            <pc:sldMk cId="3029220167" sldId="266"/>
            <ac:picMk id="6" creationId="{E6F66661-8045-D9A5-7A22-9C32CFDC9130}"/>
          </ac:picMkLst>
        </pc:picChg>
        <pc:picChg chg="del">
          <ac:chgData name="Ronnel D. Palenzuela" userId="27216d6f-a712-48da-bcb2-613e4bc945ac" providerId="ADAL" clId="{16736750-74B4-184C-AACF-97E7E4B9FAA6}" dt="2024-08-11T06:42:46.348" v="583" actId="478"/>
          <ac:picMkLst>
            <pc:docMk/>
            <pc:sldMk cId="3029220167" sldId="266"/>
            <ac:picMk id="7" creationId="{034B6557-36A5-121F-76C7-3EA4B37D7CFA}"/>
          </ac:picMkLst>
        </pc:picChg>
        <pc:picChg chg="del">
          <ac:chgData name="Ronnel D. Palenzuela" userId="27216d6f-a712-48da-bcb2-613e4bc945ac" providerId="ADAL" clId="{16736750-74B4-184C-AACF-97E7E4B9FAA6}" dt="2024-08-11T06:42:46.099" v="582" actId="478"/>
          <ac:picMkLst>
            <pc:docMk/>
            <pc:sldMk cId="3029220167" sldId="266"/>
            <ac:picMk id="8" creationId="{1FB21C6D-D0A1-8AEB-319B-0296807954C0}"/>
          </ac:picMkLst>
        </pc:picChg>
        <pc:picChg chg="del">
          <ac:chgData name="Ronnel D. Palenzuela" userId="27216d6f-a712-48da-bcb2-613e4bc945ac" providerId="ADAL" clId="{16736750-74B4-184C-AACF-97E7E4B9FAA6}" dt="2024-08-11T06:42:47.223" v="584" actId="478"/>
          <ac:picMkLst>
            <pc:docMk/>
            <pc:sldMk cId="3029220167" sldId="266"/>
            <ac:picMk id="10" creationId="{DA4EB7EF-513D-C40D-5DC5-6B39809CDC00}"/>
          </ac:picMkLst>
        </pc:picChg>
      </pc:sldChg>
      <pc:sldChg chg="addSp delSp modSp add mod modNotesTx">
        <pc:chgData name="Ronnel D. Palenzuela" userId="27216d6f-a712-48da-bcb2-613e4bc945ac" providerId="ADAL" clId="{16736750-74B4-184C-AACF-97E7E4B9FAA6}" dt="2024-08-11T06:58:25.859" v="689" actId="1076"/>
        <pc:sldMkLst>
          <pc:docMk/>
          <pc:sldMk cId="3285671655" sldId="267"/>
        </pc:sldMkLst>
        <pc:spChg chg="mod">
          <ac:chgData name="Ronnel D. Palenzuela" userId="27216d6f-a712-48da-bcb2-613e4bc945ac" providerId="ADAL" clId="{16736750-74B4-184C-AACF-97E7E4B9FAA6}" dt="2024-08-11T06:51:36.841" v="633"/>
          <ac:spMkLst>
            <pc:docMk/>
            <pc:sldMk cId="3285671655" sldId="267"/>
            <ac:spMk id="2" creationId="{1FD87645-D8E6-23DE-A822-448BF1054783}"/>
          </ac:spMkLst>
        </pc:spChg>
        <pc:spChg chg="mod">
          <ac:chgData name="Ronnel D. Palenzuela" userId="27216d6f-a712-48da-bcb2-613e4bc945ac" providerId="ADAL" clId="{16736750-74B4-184C-AACF-97E7E4B9FAA6}" dt="2024-08-11T06:55:05.721" v="666" actId="207"/>
          <ac:spMkLst>
            <pc:docMk/>
            <pc:sldMk cId="3285671655" sldId="267"/>
            <ac:spMk id="3" creationId="{F9E9654B-D8E5-22CA-371A-57FADD13842B}"/>
          </ac:spMkLst>
        </pc:spChg>
        <pc:spChg chg="add del">
          <ac:chgData name="Ronnel D. Palenzuela" userId="27216d6f-a712-48da-bcb2-613e4bc945ac" providerId="ADAL" clId="{16736750-74B4-184C-AACF-97E7E4B9FAA6}" dt="2024-08-11T06:56:21.472" v="668" actId="22"/>
          <ac:spMkLst>
            <pc:docMk/>
            <pc:sldMk cId="3285671655" sldId="267"/>
            <ac:spMk id="7" creationId="{596F8A18-C394-6B31-5658-595AADFFEFA2}"/>
          </ac:spMkLst>
        </pc:spChg>
        <pc:picChg chg="del">
          <ac:chgData name="Ronnel D. Palenzuela" userId="27216d6f-a712-48da-bcb2-613e4bc945ac" providerId="ADAL" clId="{16736750-74B4-184C-AACF-97E7E4B9FAA6}" dt="2024-08-11T06:51:38.803" v="634" actId="478"/>
          <ac:picMkLst>
            <pc:docMk/>
            <pc:sldMk cId="3285671655" sldId="267"/>
            <ac:picMk id="4" creationId="{976997AD-2D0B-ADA0-F7E4-E6B598F2CBB8}"/>
          </ac:picMkLst>
        </pc:picChg>
        <pc:picChg chg="del">
          <ac:chgData name="Ronnel D. Palenzuela" userId="27216d6f-a712-48da-bcb2-613e4bc945ac" providerId="ADAL" clId="{16736750-74B4-184C-AACF-97E7E4B9FAA6}" dt="2024-08-11T06:51:39.955" v="635" actId="478"/>
          <ac:picMkLst>
            <pc:docMk/>
            <pc:sldMk cId="3285671655" sldId="267"/>
            <ac:picMk id="5" creationId="{543B0815-1AAB-9A0C-012F-1501ED91F33D}"/>
          </ac:picMkLst>
        </pc:picChg>
        <pc:picChg chg="add mod">
          <ac:chgData name="Ronnel D. Palenzuela" userId="27216d6f-a712-48da-bcb2-613e4bc945ac" providerId="ADAL" clId="{16736750-74B4-184C-AACF-97E7E4B9FAA6}" dt="2024-08-11T06:57:04.182" v="677" actId="1076"/>
          <ac:picMkLst>
            <pc:docMk/>
            <pc:sldMk cId="3285671655" sldId="267"/>
            <ac:picMk id="8" creationId="{35691684-4C7D-7C51-9845-5864FCF62DB6}"/>
          </ac:picMkLst>
        </pc:picChg>
        <pc:picChg chg="add mod">
          <ac:chgData name="Ronnel D. Palenzuela" userId="27216d6f-a712-48da-bcb2-613e4bc945ac" providerId="ADAL" clId="{16736750-74B4-184C-AACF-97E7E4B9FAA6}" dt="2024-08-11T06:58:22.395" v="688" actId="1076"/>
          <ac:picMkLst>
            <pc:docMk/>
            <pc:sldMk cId="3285671655" sldId="267"/>
            <ac:picMk id="9" creationId="{F54E6630-57D0-5DF2-6976-D72FAC436DA6}"/>
          </ac:picMkLst>
        </pc:picChg>
        <pc:picChg chg="add mod">
          <ac:chgData name="Ronnel D. Palenzuela" userId="27216d6f-a712-48da-bcb2-613e4bc945ac" providerId="ADAL" clId="{16736750-74B4-184C-AACF-97E7E4B9FAA6}" dt="2024-08-11T06:58:25.859" v="689" actId="1076"/>
          <ac:picMkLst>
            <pc:docMk/>
            <pc:sldMk cId="3285671655" sldId="267"/>
            <ac:picMk id="10" creationId="{13055B59-E94F-ADE5-68C0-75FBEF4CB412}"/>
          </ac:picMkLst>
        </pc:picChg>
      </pc:sldChg>
      <pc:sldChg chg="addSp delSp modSp add mod modNotesTx">
        <pc:chgData name="Ronnel D. Palenzuela" userId="27216d6f-a712-48da-bcb2-613e4bc945ac" providerId="ADAL" clId="{16736750-74B4-184C-AACF-97E7E4B9FAA6}" dt="2024-08-11T07:12:26.720" v="817" actId="20577"/>
        <pc:sldMkLst>
          <pc:docMk/>
          <pc:sldMk cId="1637530094" sldId="268"/>
        </pc:sldMkLst>
        <pc:spChg chg="mod">
          <ac:chgData name="Ronnel D. Palenzuela" userId="27216d6f-a712-48da-bcb2-613e4bc945ac" providerId="ADAL" clId="{16736750-74B4-184C-AACF-97E7E4B9FAA6}" dt="2024-08-11T07:00:32.200" v="691"/>
          <ac:spMkLst>
            <pc:docMk/>
            <pc:sldMk cId="1637530094" sldId="268"/>
            <ac:spMk id="2" creationId="{1FD87645-D8E6-23DE-A822-448BF1054783}"/>
          </ac:spMkLst>
        </pc:spChg>
        <pc:spChg chg="mod">
          <ac:chgData name="Ronnel D. Palenzuela" userId="27216d6f-a712-48da-bcb2-613e4bc945ac" providerId="ADAL" clId="{16736750-74B4-184C-AACF-97E7E4B9FAA6}" dt="2024-08-11T07:06:36.137" v="780" actId="207"/>
          <ac:spMkLst>
            <pc:docMk/>
            <pc:sldMk cId="1637530094" sldId="268"/>
            <ac:spMk id="3" creationId="{F9E9654B-D8E5-22CA-371A-57FADD13842B}"/>
          </ac:spMkLst>
        </pc:spChg>
        <pc:picChg chg="add mod">
          <ac:chgData name="Ronnel D. Palenzuela" userId="27216d6f-a712-48da-bcb2-613e4bc945ac" providerId="ADAL" clId="{16736750-74B4-184C-AACF-97E7E4B9FAA6}" dt="2024-08-11T07:11:16.031" v="804" actId="1076"/>
          <ac:picMkLst>
            <pc:docMk/>
            <pc:sldMk cId="1637530094" sldId="268"/>
            <ac:picMk id="4" creationId="{8DAC9A4B-5053-02D1-90FB-C7079F1A4364}"/>
          </ac:picMkLst>
        </pc:picChg>
        <pc:picChg chg="add mod">
          <ac:chgData name="Ronnel D. Palenzuela" userId="27216d6f-a712-48da-bcb2-613e4bc945ac" providerId="ADAL" clId="{16736750-74B4-184C-AACF-97E7E4B9FAA6}" dt="2024-08-11T07:11:22.625" v="808" actId="1076"/>
          <ac:picMkLst>
            <pc:docMk/>
            <pc:sldMk cId="1637530094" sldId="268"/>
            <ac:picMk id="5" creationId="{BBAB1D32-E234-CA12-BE46-CDECE16B2766}"/>
          </ac:picMkLst>
        </pc:picChg>
        <pc:picChg chg="add mod">
          <ac:chgData name="Ronnel D. Palenzuela" userId="27216d6f-a712-48da-bcb2-613e4bc945ac" providerId="ADAL" clId="{16736750-74B4-184C-AACF-97E7E4B9FAA6}" dt="2024-08-11T07:11:16.947" v="805" actId="1076"/>
          <ac:picMkLst>
            <pc:docMk/>
            <pc:sldMk cId="1637530094" sldId="268"/>
            <ac:picMk id="6" creationId="{A1B4DA84-5E5D-50EE-1E64-F68500316F28}"/>
          </ac:picMkLst>
        </pc:picChg>
        <pc:picChg chg="del">
          <ac:chgData name="Ronnel D. Palenzuela" userId="27216d6f-a712-48da-bcb2-613e4bc945ac" providerId="ADAL" clId="{16736750-74B4-184C-AACF-97E7E4B9FAA6}" dt="2024-08-11T07:00:35.202" v="692" actId="478"/>
          <ac:picMkLst>
            <pc:docMk/>
            <pc:sldMk cId="1637530094" sldId="268"/>
            <ac:picMk id="8" creationId="{35691684-4C7D-7C51-9845-5864FCF62DB6}"/>
          </ac:picMkLst>
        </pc:picChg>
        <pc:picChg chg="del">
          <ac:chgData name="Ronnel D. Palenzuela" userId="27216d6f-a712-48da-bcb2-613e4bc945ac" providerId="ADAL" clId="{16736750-74B4-184C-AACF-97E7E4B9FAA6}" dt="2024-08-11T07:00:35.776" v="694" actId="478"/>
          <ac:picMkLst>
            <pc:docMk/>
            <pc:sldMk cId="1637530094" sldId="268"/>
            <ac:picMk id="9" creationId="{F54E6630-57D0-5DF2-6976-D72FAC436DA6}"/>
          </ac:picMkLst>
        </pc:picChg>
        <pc:picChg chg="del">
          <ac:chgData name="Ronnel D. Palenzuela" userId="27216d6f-a712-48da-bcb2-613e4bc945ac" providerId="ADAL" clId="{16736750-74B4-184C-AACF-97E7E4B9FAA6}" dt="2024-08-11T07:00:35.569" v="693" actId="478"/>
          <ac:picMkLst>
            <pc:docMk/>
            <pc:sldMk cId="1637530094" sldId="268"/>
            <ac:picMk id="10" creationId="{13055B59-E94F-ADE5-68C0-75FBEF4CB412}"/>
          </ac:picMkLst>
        </pc:picChg>
      </pc:sldChg>
      <pc:sldChg chg="addSp delSp modSp add mod modNotesTx">
        <pc:chgData name="Ronnel D. Palenzuela" userId="27216d6f-a712-48da-bcb2-613e4bc945ac" providerId="ADAL" clId="{16736750-74B4-184C-AACF-97E7E4B9FAA6}" dt="2024-08-11T07:44:59.535" v="983" actId="1076"/>
        <pc:sldMkLst>
          <pc:docMk/>
          <pc:sldMk cId="4018365145" sldId="269"/>
        </pc:sldMkLst>
        <pc:spChg chg="mod">
          <ac:chgData name="Ronnel D. Palenzuela" userId="27216d6f-a712-48da-bcb2-613e4bc945ac" providerId="ADAL" clId="{16736750-74B4-184C-AACF-97E7E4B9FAA6}" dt="2024-08-11T07:16:05.119" v="827"/>
          <ac:spMkLst>
            <pc:docMk/>
            <pc:sldMk cId="4018365145" sldId="269"/>
            <ac:spMk id="2" creationId="{1FD87645-D8E6-23DE-A822-448BF1054783}"/>
          </ac:spMkLst>
        </pc:spChg>
        <pc:spChg chg="mod">
          <ac:chgData name="Ronnel D. Palenzuela" userId="27216d6f-a712-48da-bcb2-613e4bc945ac" providerId="ADAL" clId="{16736750-74B4-184C-AACF-97E7E4B9FAA6}" dt="2024-08-11T07:35:30.083" v="915" actId="20577"/>
          <ac:spMkLst>
            <pc:docMk/>
            <pc:sldMk cId="4018365145" sldId="269"/>
            <ac:spMk id="3" creationId="{F9E9654B-D8E5-22CA-371A-57FADD13842B}"/>
          </ac:spMkLst>
        </pc:spChg>
        <pc:spChg chg="add del mod">
          <ac:chgData name="Ronnel D. Palenzuela" userId="27216d6f-a712-48da-bcb2-613e4bc945ac" providerId="ADAL" clId="{16736750-74B4-184C-AACF-97E7E4B9FAA6}" dt="2024-08-11T07:32:02.501" v="903" actId="478"/>
          <ac:spMkLst>
            <pc:docMk/>
            <pc:sldMk cId="4018365145" sldId="269"/>
            <ac:spMk id="10" creationId="{2210EC6B-E565-AE8A-6A22-E5A42BCDC8C6}"/>
          </ac:spMkLst>
        </pc:spChg>
        <pc:picChg chg="add del">
          <ac:chgData name="Ronnel D. Palenzuela" userId="27216d6f-a712-48da-bcb2-613e4bc945ac" providerId="ADAL" clId="{16736750-74B4-184C-AACF-97E7E4B9FAA6}" dt="2024-08-11T07:12:39.765" v="821" actId="478"/>
          <ac:picMkLst>
            <pc:docMk/>
            <pc:sldMk cId="4018365145" sldId="269"/>
            <ac:picMk id="4" creationId="{8DAC9A4B-5053-02D1-90FB-C7079F1A4364}"/>
          </ac:picMkLst>
        </pc:picChg>
        <pc:picChg chg="add del">
          <ac:chgData name="Ronnel D. Palenzuela" userId="27216d6f-a712-48da-bcb2-613e4bc945ac" providerId="ADAL" clId="{16736750-74B4-184C-AACF-97E7E4B9FAA6}" dt="2024-08-11T07:12:39.556" v="820" actId="478"/>
          <ac:picMkLst>
            <pc:docMk/>
            <pc:sldMk cId="4018365145" sldId="269"/>
            <ac:picMk id="5" creationId="{BBAB1D32-E234-CA12-BE46-CDECE16B2766}"/>
          </ac:picMkLst>
        </pc:picChg>
        <pc:picChg chg="add del">
          <ac:chgData name="Ronnel D. Palenzuela" userId="27216d6f-a712-48da-bcb2-613e4bc945ac" providerId="ADAL" clId="{16736750-74B4-184C-AACF-97E7E4B9FAA6}" dt="2024-08-11T07:12:39.082" v="819" actId="478"/>
          <ac:picMkLst>
            <pc:docMk/>
            <pc:sldMk cId="4018365145" sldId="269"/>
            <ac:picMk id="6" creationId="{A1B4DA84-5E5D-50EE-1E64-F68500316F28}"/>
          </ac:picMkLst>
        </pc:picChg>
        <pc:picChg chg="add del mod modCrop">
          <ac:chgData name="Ronnel D. Palenzuela" userId="27216d6f-a712-48da-bcb2-613e4bc945ac" providerId="ADAL" clId="{16736750-74B4-184C-AACF-97E7E4B9FAA6}" dt="2024-08-11T07:25:14.336" v="838" actId="478"/>
          <ac:picMkLst>
            <pc:docMk/>
            <pc:sldMk cId="4018365145" sldId="269"/>
            <ac:picMk id="7" creationId="{24E2E089-CDE5-B152-E63B-AF3B2C77DA83}"/>
          </ac:picMkLst>
        </pc:picChg>
        <pc:picChg chg="add mod">
          <ac:chgData name="Ronnel D. Palenzuela" userId="27216d6f-a712-48da-bcb2-613e4bc945ac" providerId="ADAL" clId="{16736750-74B4-184C-AACF-97E7E4B9FAA6}" dt="2024-08-11T07:44:45.826" v="980" actId="1076"/>
          <ac:picMkLst>
            <pc:docMk/>
            <pc:sldMk cId="4018365145" sldId="269"/>
            <ac:picMk id="8" creationId="{0B4C34F2-2634-FB62-A93A-843DDDFAA85D}"/>
          </ac:picMkLst>
        </pc:picChg>
        <pc:picChg chg="add mod">
          <ac:chgData name="Ronnel D. Palenzuela" userId="27216d6f-a712-48da-bcb2-613e4bc945ac" providerId="ADAL" clId="{16736750-74B4-184C-AACF-97E7E4B9FAA6}" dt="2024-08-11T07:44:44.353" v="979" actId="1076"/>
          <ac:picMkLst>
            <pc:docMk/>
            <pc:sldMk cId="4018365145" sldId="269"/>
            <ac:picMk id="9" creationId="{0A80EF80-4C5E-8CE0-3F3B-ECF4BE782924}"/>
          </ac:picMkLst>
        </pc:picChg>
        <pc:picChg chg="add mod">
          <ac:chgData name="Ronnel D. Palenzuela" userId="27216d6f-a712-48da-bcb2-613e4bc945ac" providerId="ADAL" clId="{16736750-74B4-184C-AACF-97E7E4B9FAA6}" dt="2024-08-11T07:44:59.535" v="983" actId="1076"/>
          <ac:picMkLst>
            <pc:docMk/>
            <pc:sldMk cId="4018365145" sldId="269"/>
            <ac:picMk id="11" creationId="{366A9246-6DE2-2DC2-8255-E647DD2BB3B9}"/>
          </ac:picMkLst>
        </pc:picChg>
        <pc:picChg chg="add mod">
          <ac:chgData name="Ronnel D. Palenzuela" userId="27216d6f-a712-48da-bcb2-613e4bc945ac" providerId="ADAL" clId="{16736750-74B4-184C-AACF-97E7E4B9FAA6}" dt="2024-08-11T07:44:56.447" v="982" actId="1076"/>
          <ac:picMkLst>
            <pc:docMk/>
            <pc:sldMk cId="4018365145" sldId="269"/>
            <ac:picMk id="12" creationId="{26BABAC0-44F4-586F-DED0-718E3F89CC72}"/>
          </ac:picMkLst>
        </pc:picChg>
      </pc:sldChg>
      <pc:sldChg chg="addSp delSp modSp add mod modNotesTx">
        <pc:chgData name="Ronnel D. Palenzuela" userId="27216d6f-a712-48da-bcb2-613e4bc945ac" providerId="ADAL" clId="{16736750-74B4-184C-AACF-97E7E4B9FAA6}" dt="2024-08-11T08:05:47.119" v="1143" actId="20577"/>
        <pc:sldMkLst>
          <pc:docMk/>
          <pc:sldMk cId="1107698705" sldId="270"/>
        </pc:sldMkLst>
        <pc:spChg chg="mod">
          <ac:chgData name="Ronnel D. Palenzuela" userId="27216d6f-a712-48da-bcb2-613e4bc945ac" providerId="ADAL" clId="{16736750-74B4-184C-AACF-97E7E4B9FAA6}" dt="2024-08-11T07:46:29.276" v="985"/>
          <ac:spMkLst>
            <pc:docMk/>
            <pc:sldMk cId="1107698705" sldId="270"/>
            <ac:spMk id="2" creationId="{1FD87645-D8E6-23DE-A822-448BF1054783}"/>
          </ac:spMkLst>
        </pc:spChg>
        <pc:spChg chg="mod">
          <ac:chgData name="Ronnel D. Palenzuela" userId="27216d6f-a712-48da-bcb2-613e4bc945ac" providerId="ADAL" clId="{16736750-74B4-184C-AACF-97E7E4B9FAA6}" dt="2024-08-11T08:05:47.119" v="1143" actId="20577"/>
          <ac:spMkLst>
            <pc:docMk/>
            <pc:sldMk cId="1107698705" sldId="270"/>
            <ac:spMk id="3" creationId="{F9E9654B-D8E5-22CA-371A-57FADD13842B}"/>
          </ac:spMkLst>
        </pc:spChg>
        <pc:spChg chg="add del">
          <ac:chgData name="Ronnel D. Palenzuela" userId="27216d6f-a712-48da-bcb2-613e4bc945ac" providerId="ADAL" clId="{16736750-74B4-184C-AACF-97E7E4B9FAA6}" dt="2024-08-11T07:47:33" v="994" actId="22"/>
          <ac:spMkLst>
            <pc:docMk/>
            <pc:sldMk cId="1107698705" sldId="270"/>
            <ac:spMk id="5" creationId="{0260329E-59D7-30D5-FD3B-CA26C6DA4CC2}"/>
          </ac:spMkLst>
        </pc:spChg>
        <pc:picChg chg="add del mod">
          <ac:chgData name="Ronnel D. Palenzuela" userId="27216d6f-a712-48da-bcb2-613e4bc945ac" providerId="ADAL" clId="{16736750-74B4-184C-AACF-97E7E4B9FAA6}" dt="2024-08-11T08:04:21.279" v="1113" actId="478"/>
          <ac:picMkLst>
            <pc:docMk/>
            <pc:sldMk cId="1107698705" sldId="270"/>
            <ac:picMk id="6" creationId="{F6F0913D-5280-6557-E0D6-37177696C3FE}"/>
          </ac:picMkLst>
        </pc:picChg>
        <pc:picChg chg="add del mod">
          <ac:chgData name="Ronnel D. Palenzuela" userId="27216d6f-a712-48da-bcb2-613e4bc945ac" providerId="ADAL" clId="{16736750-74B4-184C-AACF-97E7E4B9FAA6}" dt="2024-08-11T08:04:30.393" v="1121" actId="478"/>
          <ac:picMkLst>
            <pc:docMk/>
            <pc:sldMk cId="1107698705" sldId="270"/>
            <ac:picMk id="7" creationId="{73AC98AD-0135-55B1-7582-41B411BF169A}"/>
          </ac:picMkLst>
        </pc:picChg>
        <pc:picChg chg="del">
          <ac:chgData name="Ronnel D. Palenzuela" userId="27216d6f-a712-48da-bcb2-613e4bc945ac" providerId="ADAL" clId="{16736750-74B4-184C-AACF-97E7E4B9FAA6}" dt="2024-08-11T07:46:30.576" v="986" actId="478"/>
          <ac:picMkLst>
            <pc:docMk/>
            <pc:sldMk cId="1107698705" sldId="270"/>
            <ac:picMk id="8" creationId="{0B4C34F2-2634-FB62-A93A-843DDDFAA85D}"/>
          </ac:picMkLst>
        </pc:picChg>
        <pc:picChg chg="del">
          <ac:chgData name="Ronnel D. Palenzuela" userId="27216d6f-a712-48da-bcb2-613e4bc945ac" providerId="ADAL" clId="{16736750-74B4-184C-AACF-97E7E4B9FAA6}" dt="2024-08-11T07:46:30.931" v="987" actId="478"/>
          <ac:picMkLst>
            <pc:docMk/>
            <pc:sldMk cId="1107698705" sldId="270"/>
            <ac:picMk id="9" creationId="{0A80EF80-4C5E-8CE0-3F3B-ECF4BE782924}"/>
          </ac:picMkLst>
        </pc:picChg>
        <pc:picChg chg="add del mod">
          <ac:chgData name="Ronnel D. Palenzuela" userId="27216d6f-a712-48da-bcb2-613e4bc945ac" providerId="ADAL" clId="{16736750-74B4-184C-AACF-97E7E4B9FAA6}" dt="2024-08-11T08:04:21.761" v="1114" actId="478"/>
          <ac:picMkLst>
            <pc:docMk/>
            <pc:sldMk cId="1107698705" sldId="270"/>
            <ac:picMk id="10" creationId="{FB900905-76C3-10D6-5718-53388A3313CC}"/>
          </ac:picMkLst>
        </pc:picChg>
        <pc:picChg chg="del">
          <ac:chgData name="Ronnel D. Palenzuela" userId="27216d6f-a712-48da-bcb2-613e4bc945ac" providerId="ADAL" clId="{16736750-74B4-184C-AACF-97E7E4B9FAA6}" dt="2024-08-11T07:46:31.747" v="989" actId="478"/>
          <ac:picMkLst>
            <pc:docMk/>
            <pc:sldMk cId="1107698705" sldId="270"/>
            <ac:picMk id="11" creationId="{366A9246-6DE2-2DC2-8255-E647DD2BB3B9}"/>
          </ac:picMkLst>
        </pc:picChg>
        <pc:picChg chg="del">
          <ac:chgData name="Ronnel D. Palenzuela" userId="27216d6f-a712-48da-bcb2-613e4bc945ac" providerId="ADAL" clId="{16736750-74B4-184C-AACF-97E7E4B9FAA6}" dt="2024-08-11T07:46:31.281" v="988" actId="478"/>
          <ac:picMkLst>
            <pc:docMk/>
            <pc:sldMk cId="1107698705" sldId="270"/>
            <ac:picMk id="12" creationId="{26BABAC0-44F4-586F-DED0-718E3F89CC72}"/>
          </ac:picMkLst>
        </pc:picChg>
        <pc:picChg chg="add del mod">
          <ac:chgData name="Ronnel D. Palenzuela" userId="27216d6f-a712-48da-bcb2-613e4bc945ac" providerId="ADAL" clId="{16736750-74B4-184C-AACF-97E7E4B9FAA6}" dt="2024-08-11T08:04:34.244" v="1123" actId="478"/>
          <ac:picMkLst>
            <pc:docMk/>
            <pc:sldMk cId="1107698705" sldId="270"/>
            <ac:picMk id="13" creationId="{40D2E8AD-13B2-4451-835B-FE5BF5DE9D4C}"/>
          </ac:picMkLst>
        </pc:picChg>
        <pc:picChg chg="add mod">
          <ac:chgData name="Ronnel D. Palenzuela" userId="27216d6f-a712-48da-bcb2-613e4bc945ac" providerId="ADAL" clId="{16736750-74B4-184C-AACF-97E7E4B9FAA6}" dt="2024-08-11T08:04:58.108" v="1137" actId="1076"/>
          <ac:picMkLst>
            <pc:docMk/>
            <pc:sldMk cId="1107698705" sldId="270"/>
            <ac:picMk id="14" creationId="{DEEFCEAC-1237-459D-26DA-27A3A5A33B86}"/>
          </ac:picMkLst>
        </pc:picChg>
        <pc:picChg chg="add mod">
          <ac:chgData name="Ronnel D. Palenzuela" userId="27216d6f-a712-48da-bcb2-613e4bc945ac" providerId="ADAL" clId="{16736750-74B4-184C-AACF-97E7E4B9FAA6}" dt="2024-08-11T08:04:59.410" v="1138" actId="1076"/>
          <ac:picMkLst>
            <pc:docMk/>
            <pc:sldMk cId="1107698705" sldId="270"/>
            <ac:picMk id="15" creationId="{A5B516AB-1652-AF5A-4C75-50F95BAF6284}"/>
          </ac:picMkLst>
        </pc:picChg>
      </pc:sldChg>
      <pc:sldChg chg="addSp delSp modSp add mod modNotesTx">
        <pc:chgData name="Ronnel D. Palenzuela" userId="27216d6f-a712-48da-bcb2-613e4bc945ac" providerId="ADAL" clId="{16736750-74B4-184C-AACF-97E7E4B9FAA6}" dt="2024-08-11T08:30:17.053" v="1250" actId="20577"/>
        <pc:sldMkLst>
          <pc:docMk/>
          <pc:sldMk cId="4120804606" sldId="271"/>
        </pc:sldMkLst>
        <pc:spChg chg="mod">
          <ac:chgData name="Ronnel D. Palenzuela" userId="27216d6f-a712-48da-bcb2-613e4bc945ac" providerId="ADAL" clId="{16736750-74B4-184C-AACF-97E7E4B9FAA6}" dt="2024-08-11T08:08:21.681" v="1145"/>
          <ac:spMkLst>
            <pc:docMk/>
            <pc:sldMk cId="4120804606" sldId="271"/>
            <ac:spMk id="2" creationId="{1FD87645-D8E6-23DE-A822-448BF1054783}"/>
          </ac:spMkLst>
        </pc:spChg>
        <pc:spChg chg="mod">
          <ac:chgData name="Ronnel D. Palenzuela" userId="27216d6f-a712-48da-bcb2-613e4bc945ac" providerId="ADAL" clId="{16736750-74B4-184C-AACF-97E7E4B9FAA6}" dt="2024-08-11T08:30:17.053" v="1250" actId="20577"/>
          <ac:spMkLst>
            <pc:docMk/>
            <pc:sldMk cId="4120804606" sldId="271"/>
            <ac:spMk id="3" creationId="{F9E9654B-D8E5-22CA-371A-57FADD13842B}"/>
          </ac:spMkLst>
        </pc:spChg>
        <pc:picChg chg="add del mod">
          <ac:chgData name="Ronnel D. Palenzuela" userId="27216d6f-a712-48da-bcb2-613e4bc945ac" providerId="ADAL" clId="{16736750-74B4-184C-AACF-97E7E4B9FAA6}" dt="2024-08-11T08:09:48.461" v="1154" actId="478"/>
          <ac:picMkLst>
            <pc:docMk/>
            <pc:sldMk cId="4120804606" sldId="271"/>
            <ac:picMk id="4" creationId="{05CF3097-3CF3-75ED-05FC-9536932B2EE9}"/>
          </ac:picMkLst>
        </pc:picChg>
        <pc:picChg chg="add del mod">
          <ac:chgData name="Ronnel D. Palenzuela" userId="27216d6f-a712-48da-bcb2-613e4bc945ac" providerId="ADAL" clId="{16736750-74B4-184C-AACF-97E7E4B9FAA6}" dt="2024-08-11T08:18:17.760" v="1203" actId="478"/>
          <ac:picMkLst>
            <pc:docMk/>
            <pc:sldMk cId="4120804606" sldId="271"/>
            <ac:picMk id="5" creationId="{665C9A19-3821-78C6-FC0A-487058CA88E4}"/>
          </ac:picMkLst>
        </pc:picChg>
        <pc:picChg chg="add del mod">
          <ac:chgData name="Ronnel D. Palenzuela" userId="27216d6f-a712-48da-bcb2-613e4bc945ac" providerId="ADAL" clId="{16736750-74B4-184C-AACF-97E7E4B9FAA6}" dt="2024-08-11T08:18:10.881" v="1199" actId="478"/>
          <ac:picMkLst>
            <pc:docMk/>
            <pc:sldMk cId="4120804606" sldId="271"/>
            <ac:picMk id="6" creationId="{571E8300-9783-5EBD-3CC8-5324DBDFD52C}"/>
          </ac:picMkLst>
        </pc:picChg>
        <pc:picChg chg="add del mod">
          <ac:chgData name="Ronnel D. Palenzuela" userId="27216d6f-a712-48da-bcb2-613e4bc945ac" providerId="ADAL" clId="{16736750-74B4-184C-AACF-97E7E4B9FAA6}" dt="2024-08-11T08:19:22.200" v="1207" actId="478"/>
          <ac:picMkLst>
            <pc:docMk/>
            <pc:sldMk cId="4120804606" sldId="271"/>
            <ac:picMk id="7" creationId="{28745F73-0D36-24F7-98C0-E083AC4F1A88}"/>
          </ac:picMkLst>
        </pc:picChg>
        <pc:picChg chg="add mod">
          <ac:chgData name="Ronnel D. Palenzuela" userId="27216d6f-a712-48da-bcb2-613e4bc945ac" providerId="ADAL" clId="{16736750-74B4-184C-AACF-97E7E4B9FAA6}" dt="2024-08-11T08:28:37.501" v="1248" actId="1076"/>
          <ac:picMkLst>
            <pc:docMk/>
            <pc:sldMk cId="4120804606" sldId="271"/>
            <ac:picMk id="8" creationId="{762CEDE9-A9D3-C688-E605-DC73BE380267}"/>
          </ac:picMkLst>
        </pc:picChg>
        <pc:picChg chg="add del mod">
          <ac:chgData name="Ronnel D. Palenzuela" userId="27216d6f-a712-48da-bcb2-613e4bc945ac" providerId="ADAL" clId="{16736750-74B4-184C-AACF-97E7E4B9FAA6}" dt="2024-08-11T08:21:51.715" v="1233" actId="478"/>
          <ac:picMkLst>
            <pc:docMk/>
            <pc:sldMk cId="4120804606" sldId="271"/>
            <ac:picMk id="9" creationId="{B6DAC2B0-EC1A-2208-6BFC-EAB9EA85DF1C}"/>
          </ac:picMkLst>
        </pc:picChg>
        <pc:picChg chg="add mod">
          <ac:chgData name="Ronnel D. Palenzuela" userId="27216d6f-a712-48da-bcb2-613e4bc945ac" providerId="ADAL" clId="{16736750-74B4-184C-AACF-97E7E4B9FAA6}" dt="2024-08-11T08:28:33.027" v="1244" actId="1076"/>
          <ac:picMkLst>
            <pc:docMk/>
            <pc:sldMk cId="4120804606" sldId="271"/>
            <ac:picMk id="11" creationId="{14161C46-4147-A2BC-6E6B-03C93F3A5393}"/>
          </ac:picMkLst>
        </pc:picChg>
        <pc:picChg chg="del">
          <ac:chgData name="Ronnel D. Palenzuela" userId="27216d6f-a712-48da-bcb2-613e4bc945ac" providerId="ADAL" clId="{16736750-74B4-184C-AACF-97E7E4B9FAA6}" dt="2024-08-11T08:08:26.254" v="1146" actId="478"/>
          <ac:picMkLst>
            <pc:docMk/>
            <pc:sldMk cId="4120804606" sldId="271"/>
            <ac:picMk id="14" creationId="{DEEFCEAC-1237-459D-26DA-27A3A5A33B86}"/>
          </ac:picMkLst>
        </pc:picChg>
        <pc:picChg chg="del">
          <ac:chgData name="Ronnel D. Palenzuela" userId="27216d6f-a712-48da-bcb2-613e4bc945ac" providerId="ADAL" clId="{16736750-74B4-184C-AACF-97E7E4B9FAA6}" dt="2024-08-11T08:08:26.809" v="1147" actId="478"/>
          <ac:picMkLst>
            <pc:docMk/>
            <pc:sldMk cId="4120804606" sldId="271"/>
            <ac:picMk id="15" creationId="{A5B516AB-1652-AF5A-4C75-50F95BAF6284}"/>
          </ac:picMkLst>
        </pc:picChg>
      </pc:sldChg>
      <pc:sldChg chg="addSp delSp modSp add mod modNotesTx">
        <pc:chgData name="Ronnel D. Palenzuela" userId="27216d6f-a712-48da-bcb2-613e4bc945ac" providerId="ADAL" clId="{16736750-74B4-184C-AACF-97E7E4B9FAA6}" dt="2024-08-11T08:38:43.052" v="1339" actId="20577"/>
        <pc:sldMkLst>
          <pc:docMk/>
          <pc:sldMk cId="2005021045" sldId="272"/>
        </pc:sldMkLst>
        <pc:spChg chg="mod">
          <ac:chgData name="Ronnel D. Palenzuela" userId="27216d6f-a712-48da-bcb2-613e4bc945ac" providerId="ADAL" clId="{16736750-74B4-184C-AACF-97E7E4B9FAA6}" dt="2024-08-11T08:33:35.166" v="1280" actId="20577"/>
          <ac:spMkLst>
            <pc:docMk/>
            <pc:sldMk cId="2005021045" sldId="272"/>
            <ac:spMk id="2" creationId="{1FD87645-D8E6-23DE-A822-448BF1054783}"/>
          </ac:spMkLst>
        </pc:spChg>
        <pc:spChg chg="mod">
          <ac:chgData name="Ronnel D. Palenzuela" userId="27216d6f-a712-48da-bcb2-613e4bc945ac" providerId="ADAL" clId="{16736750-74B4-184C-AACF-97E7E4B9FAA6}" dt="2024-08-11T08:38:43.052" v="1339" actId="20577"/>
          <ac:spMkLst>
            <pc:docMk/>
            <pc:sldMk cId="2005021045" sldId="272"/>
            <ac:spMk id="3" creationId="{F9E9654B-D8E5-22CA-371A-57FADD13842B}"/>
          </ac:spMkLst>
        </pc:spChg>
        <pc:picChg chg="add mod">
          <ac:chgData name="Ronnel D. Palenzuela" userId="27216d6f-a712-48da-bcb2-613e4bc945ac" providerId="ADAL" clId="{16736750-74B4-184C-AACF-97E7E4B9FAA6}" dt="2024-08-11T08:38:33.161" v="1335" actId="1076"/>
          <ac:picMkLst>
            <pc:docMk/>
            <pc:sldMk cId="2005021045" sldId="272"/>
            <ac:picMk id="4" creationId="{C58E0955-A6E5-3DF9-60B5-434CA13B5223}"/>
          </ac:picMkLst>
        </pc:picChg>
        <pc:picChg chg="add mod">
          <ac:chgData name="Ronnel D. Palenzuela" userId="27216d6f-a712-48da-bcb2-613e4bc945ac" providerId="ADAL" clId="{16736750-74B4-184C-AACF-97E7E4B9FAA6}" dt="2024-08-11T08:38:22.972" v="1329" actId="1076"/>
          <ac:picMkLst>
            <pc:docMk/>
            <pc:sldMk cId="2005021045" sldId="272"/>
            <ac:picMk id="5" creationId="{011B8271-BC30-5D9C-4A14-C6A2BD722232}"/>
          </ac:picMkLst>
        </pc:picChg>
        <pc:picChg chg="add mod">
          <ac:chgData name="Ronnel D. Palenzuela" userId="27216d6f-a712-48da-bcb2-613e4bc945ac" providerId="ADAL" clId="{16736750-74B4-184C-AACF-97E7E4B9FAA6}" dt="2024-08-11T08:38:30.888" v="1333" actId="1076"/>
          <ac:picMkLst>
            <pc:docMk/>
            <pc:sldMk cId="2005021045" sldId="272"/>
            <ac:picMk id="6" creationId="{7318861F-9B77-C07E-C1CE-32F286B82B60}"/>
          </ac:picMkLst>
        </pc:picChg>
        <pc:picChg chg="add mod">
          <ac:chgData name="Ronnel D. Palenzuela" userId="27216d6f-a712-48da-bcb2-613e4bc945ac" providerId="ADAL" clId="{16736750-74B4-184C-AACF-97E7E4B9FAA6}" dt="2024-08-11T08:38:32.013" v="1334" actId="1076"/>
          <ac:picMkLst>
            <pc:docMk/>
            <pc:sldMk cId="2005021045" sldId="272"/>
            <ac:picMk id="7" creationId="{C8697425-57CC-FF65-50F6-27D241D928DA}"/>
          </ac:picMkLst>
        </pc:picChg>
        <pc:picChg chg="del">
          <ac:chgData name="Ronnel D. Palenzuela" userId="27216d6f-a712-48da-bcb2-613e4bc945ac" providerId="ADAL" clId="{16736750-74B4-184C-AACF-97E7E4B9FAA6}" dt="2024-08-11T08:30:57.107" v="1253" actId="478"/>
          <ac:picMkLst>
            <pc:docMk/>
            <pc:sldMk cId="2005021045" sldId="272"/>
            <ac:picMk id="8" creationId="{762CEDE9-A9D3-C688-E605-DC73BE380267}"/>
          </ac:picMkLst>
        </pc:picChg>
        <pc:picChg chg="del">
          <ac:chgData name="Ronnel D. Palenzuela" userId="27216d6f-a712-48da-bcb2-613e4bc945ac" providerId="ADAL" clId="{16736750-74B4-184C-AACF-97E7E4B9FAA6}" dt="2024-08-11T08:30:57.503" v="1254" actId="478"/>
          <ac:picMkLst>
            <pc:docMk/>
            <pc:sldMk cId="2005021045" sldId="272"/>
            <ac:picMk id="11" creationId="{14161C46-4147-A2BC-6E6B-03C93F3A5393}"/>
          </ac:picMkLst>
        </pc:picChg>
      </pc:sldChg>
      <pc:sldChg chg="addSp delSp modSp add mod modNotesTx">
        <pc:chgData name="Ronnel D. Palenzuela" userId="27216d6f-a712-48da-bcb2-613e4bc945ac" providerId="ADAL" clId="{16736750-74B4-184C-AACF-97E7E4B9FAA6}" dt="2024-08-11T09:34:36.582" v="1494" actId="207"/>
        <pc:sldMkLst>
          <pc:docMk/>
          <pc:sldMk cId="716507679" sldId="273"/>
        </pc:sldMkLst>
        <pc:spChg chg="mod">
          <ac:chgData name="Ronnel D. Palenzuela" userId="27216d6f-a712-48da-bcb2-613e4bc945ac" providerId="ADAL" clId="{16736750-74B4-184C-AACF-97E7E4B9FAA6}" dt="2024-08-11T09:27:17.626" v="1447"/>
          <ac:spMkLst>
            <pc:docMk/>
            <pc:sldMk cId="716507679" sldId="273"/>
            <ac:spMk id="2" creationId="{1FD87645-D8E6-23DE-A822-448BF1054783}"/>
          </ac:spMkLst>
        </pc:spChg>
        <pc:spChg chg="mod">
          <ac:chgData name="Ronnel D. Palenzuela" userId="27216d6f-a712-48da-bcb2-613e4bc945ac" providerId="ADAL" clId="{16736750-74B4-184C-AACF-97E7E4B9FAA6}" dt="2024-08-11T09:34:36.582" v="1494" actId="207"/>
          <ac:spMkLst>
            <pc:docMk/>
            <pc:sldMk cId="716507679" sldId="273"/>
            <ac:spMk id="3" creationId="{F9E9654B-D8E5-22CA-371A-57FADD13842B}"/>
          </ac:spMkLst>
        </pc:spChg>
        <pc:picChg chg="del">
          <ac:chgData name="Ronnel D. Palenzuela" userId="27216d6f-a712-48da-bcb2-613e4bc945ac" providerId="ADAL" clId="{16736750-74B4-184C-AACF-97E7E4B9FAA6}" dt="2024-08-11T08:41:45.309" v="1346" actId="478"/>
          <ac:picMkLst>
            <pc:docMk/>
            <pc:sldMk cId="716507679" sldId="273"/>
            <ac:picMk id="4" creationId="{C58E0955-A6E5-3DF9-60B5-434CA13B5223}"/>
          </ac:picMkLst>
        </pc:picChg>
        <pc:picChg chg="del">
          <ac:chgData name="Ronnel D. Palenzuela" userId="27216d6f-a712-48da-bcb2-613e4bc945ac" providerId="ADAL" clId="{16736750-74B4-184C-AACF-97E7E4B9FAA6}" dt="2024-08-11T08:41:44.959" v="1345" actId="478"/>
          <ac:picMkLst>
            <pc:docMk/>
            <pc:sldMk cId="716507679" sldId="273"/>
            <ac:picMk id="5" creationId="{011B8271-BC30-5D9C-4A14-C6A2BD722232}"/>
          </ac:picMkLst>
        </pc:picChg>
        <pc:picChg chg="del">
          <ac:chgData name="Ronnel D. Palenzuela" userId="27216d6f-a712-48da-bcb2-613e4bc945ac" providerId="ADAL" clId="{16736750-74B4-184C-AACF-97E7E4B9FAA6}" dt="2024-08-11T08:41:44.691" v="1344" actId="478"/>
          <ac:picMkLst>
            <pc:docMk/>
            <pc:sldMk cId="716507679" sldId="273"/>
            <ac:picMk id="6" creationId="{7318861F-9B77-C07E-C1CE-32F286B82B60}"/>
          </ac:picMkLst>
        </pc:picChg>
        <pc:picChg chg="del">
          <ac:chgData name="Ronnel D. Palenzuela" userId="27216d6f-a712-48da-bcb2-613e4bc945ac" providerId="ADAL" clId="{16736750-74B4-184C-AACF-97E7E4B9FAA6}" dt="2024-08-11T08:41:44.331" v="1343" actId="478"/>
          <ac:picMkLst>
            <pc:docMk/>
            <pc:sldMk cId="716507679" sldId="273"/>
            <ac:picMk id="7" creationId="{C8697425-57CC-FF65-50F6-27D241D928DA}"/>
          </ac:picMkLst>
        </pc:picChg>
        <pc:picChg chg="add mod">
          <ac:chgData name="Ronnel D. Palenzuela" userId="27216d6f-a712-48da-bcb2-613e4bc945ac" providerId="ADAL" clId="{16736750-74B4-184C-AACF-97E7E4B9FAA6}" dt="2024-08-11T09:33:19.257" v="1478" actId="1076"/>
          <ac:picMkLst>
            <pc:docMk/>
            <pc:sldMk cId="716507679" sldId="273"/>
            <ac:picMk id="8" creationId="{6A41232A-1391-85E0-E984-111E1B99BCB9}"/>
          </ac:picMkLst>
        </pc:picChg>
        <pc:picChg chg="add mod">
          <ac:chgData name="Ronnel D. Palenzuela" userId="27216d6f-a712-48da-bcb2-613e4bc945ac" providerId="ADAL" clId="{16736750-74B4-184C-AACF-97E7E4B9FAA6}" dt="2024-08-11T09:33:17.730" v="1477" actId="1076"/>
          <ac:picMkLst>
            <pc:docMk/>
            <pc:sldMk cId="716507679" sldId="273"/>
            <ac:picMk id="9" creationId="{EC279DBC-B987-F36B-2CF3-861842904062}"/>
          </ac:picMkLst>
        </pc:picChg>
      </pc:sldChg>
      <pc:sldChg chg="modSp add del mod">
        <pc:chgData name="Ronnel D. Palenzuela" userId="27216d6f-a712-48da-bcb2-613e4bc945ac" providerId="ADAL" clId="{16736750-74B4-184C-AACF-97E7E4B9FAA6}" dt="2024-08-11T09:23:48.477" v="1385" actId="2696"/>
        <pc:sldMkLst>
          <pc:docMk/>
          <pc:sldMk cId="1830806133" sldId="274"/>
        </pc:sldMkLst>
        <pc:spChg chg="mod">
          <ac:chgData name="Ronnel D. Palenzuela" userId="27216d6f-a712-48da-bcb2-613e4bc945ac" providerId="ADAL" clId="{16736750-74B4-184C-AACF-97E7E4B9FAA6}" dt="2024-08-11T09:23:37.355" v="1382" actId="1076"/>
          <ac:spMkLst>
            <pc:docMk/>
            <pc:sldMk cId="1830806133" sldId="274"/>
            <ac:spMk id="2" creationId="{1FD87645-D8E6-23DE-A822-448BF1054783}"/>
          </ac:spMkLst>
        </pc:spChg>
      </pc:sldChg>
      <pc:sldChg chg="addSp delSp modSp new add del mod modShow">
        <pc:chgData name="Ronnel D. Palenzuela" userId="27216d6f-a712-48da-bcb2-613e4bc945ac" providerId="ADAL" clId="{16736750-74B4-184C-AACF-97E7E4B9FAA6}" dt="2024-08-12T01:08:08.349" v="2627" actId="478"/>
        <pc:sldMkLst>
          <pc:docMk/>
          <pc:sldMk cId="4070147815" sldId="275"/>
        </pc:sldMkLst>
        <pc:spChg chg="mod">
          <ac:chgData name="Ronnel D. Palenzuela" userId="27216d6f-a712-48da-bcb2-613e4bc945ac" providerId="ADAL" clId="{16736750-74B4-184C-AACF-97E7E4B9FAA6}" dt="2024-08-11T09:23:54.422" v="1398" actId="207"/>
          <ac:spMkLst>
            <pc:docMk/>
            <pc:sldMk cId="4070147815" sldId="275"/>
            <ac:spMk id="2" creationId="{72D16057-EC3B-FB8F-5DA4-3B5CAD5F2095}"/>
          </ac:spMkLst>
        </pc:spChg>
        <pc:spChg chg="del">
          <ac:chgData name="Ronnel D. Palenzuela" userId="27216d6f-a712-48da-bcb2-613e4bc945ac" providerId="ADAL" clId="{16736750-74B4-184C-AACF-97E7E4B9FAA6}" dt="2024-08-11T09:25:00.857" v="1434" actId="478"/>
          <ac:spMkLst>
            <pc:docMk/>
            <pc:sldMk cId="4070147815" sldId="275"/>
            <ac:spMk id="3" creationId="{61C2E07B-D7DC-27D2-F796-78B79090AD46}"/>
          </ac:spMkLst>
        </pc:spChg>
        <pc:spChg chg="del mod">
          <ac:chgData name="Ronnel D. Palenzuela" userId="27216d6f-a712-48da-bcb2-613e4bc945ac" providerId="ADAL" clId="{16736750-74B4-184C-AACF-97E7E4B9FAA6}" dt="2024-08-11T09:25:04.168" v="1436" actId="478"/>
          <ac:spMkLst>
            <pc:docMk/>
            <pc:sldMk cId="4070147815" sldId="275"/>
            <ac:spMk id="4" creationId="{BFAA05E5-3AFA-16A4-35BE-E3698034E94A}"/>
          </ac:spMkLst>
        </pc:spChg>
        <pc:spChg chg="del">
          <ac:chgData name="Ronnel D. Palenzuela" userId="27216d6f-a712-48da-bcb2-613e4bc945ac" providerId="ADAL" clId="{16736750-74B4-184C-AACF-97E7E4B9FAA6}" dt="2024-08-11T09:25:02.528" v="1435" actId="478"/>
          <ac:spMkLst>
            <pc:docMk/>
            <pc:sldMk cId="4070147815" sldId="275"/>
            <ac:spMk id="5" creationId="{9090BE7E-E541-40F4-CAB7-4ED9ED41B3E7}"/>
          </ac:spMkLst>
        </pc:spChg>
        <pc:spChg chg="del">
          <ac:chgData name="Ronnel D. Palenzuela" userId="27216d6f-a712-48da-bcb2-613e4bc945ac" providerId="ADAL" clId="{16736750-74B4-184C-AACF-97E7E4B9FAA6}" dt="2024-08-11T09:25:06.438" v="1437" actId="478"/>
          <ac:spMkLst>
            <pc:docMk/>
            <pc:sldMk cId="4070147815" sldId="275"/>
            <ac:spMk id="6" creationId="{AAD5694D-5962-5E7B-910A-644A4450844C}"/>
          </ac:spMkLst>
        </pc:spChg>
        <pc:picChg chg="add mod">
          <ac:chgData name="Ronnel D. Palenzuela" userId="27216d6f-a712-48da-bcb2-613e4bc945ac" providerId="ADAL" clId="{16736750-74B4-184C-AACF-97E7E4B9FAA6}" dt="2024-08-11T09:25:08.382" v="1439" actId="1076"/>
          <ac:picMkLst>
            <pc:docMk/>
            <pc:sldMk cId="4070147815" sldId="275"/>
            <ac:picMk id="7" creationId="{99864649-FA50-6FFA-B187-2476F03C0B8A}"/>
          </ac:picMkLst>
        </pc:picChg>
        <pc:picChg chg="add mod">
          <ac:chgData name="Ronnel D. Palenzuela" userId="27216d6f-a712-48da-bcb2-613e4bc945ac" providerId="ADAL" clId="{16736750-74B4-184C-AACF-97E7E4B9FAA6}" dt="2024-08-11T09:25:23.798" v="1441" actId="1076"/>
          <ac:picMkLst>
            <pc:docMk/>
            <pc:sldMk cId="4070147815" sldId="275"/>
            <ac:picMk id="8" creationId="{D3D96A7B-3E18-8096-4822-82F2190AA200}"/>
          </ac:picMkLst>
        </pc:picChg>
        <pc:picChg chg="add mod">
          <ac:chgData name="Ronnel D. Palenzuela" userId="27216d6f-a712-48da-bcb2-613e4bc945ac" providerId="ADAL" clId="{16736750-74B4-184C-AACF-97E7E4B9FAA6}" dt="2024-08-11T09:26:15.599" v="1444" actId="1076"/>
          <ac:picMkLst>
            <pc:docMk/>
            <pc:sldMk cId="4070147815" sldId="275"/>
            <ac:picMk id="9" creationId="{DC8ADF69-4686-1FA6-97CE-7E914C4105AC}"/>
          </ac:picMkLst>
        </pc:picChg>
        <pc:picChg chg="add del mod">
          <ac:chgData name="Ronnel D. Palenzuela" userId="27216d6f-a712-48da-bcb2-613e4bc945ac" providerId="ADAL" clId="{16736750-74B4-184C-AACF-97E7E4B9FAA6}" dt="2024-08-12T01:08:08.349" v="2627" actId="478"/>
          <ac:picMkLst>
            <pc:docMk/>
            <pc:sldMk cId="4070147815" sldId="275"/>
            <ac:picMk id="10" creationId="{D6F205F6-07AF-131A-C9BC-55B5083256ED}"/>
          </ac:picMkLst>
        </pc:picChg>
      </pc:sldChg>
      <pc:sldChg chg="addSp delSp modSp add mod modNotesTx">
        <pc:chgData name="Ronnel D. Palenzuela" userId="27216d6f-a712-48da-bcb2-613e4bc945ac" providerId="ADAL" clId="{16736750-74B4-184C-AACF-97E7E4B9FAA6}" dt="2024-08-11T09:37:58.074" v="1526" actId="20577"/>
        <pc:sldMkLst>
          <pc:docMk/>
          <pc:sldMk cId="3621742425" sldId="276"/>
        </pc:sldMkLst>
        <pc:spChg chg="mod">
          <ac:chgData name="Ronnel D. Palenzuela" userId="27216d6f-a712-48da-bcb2-613e4bc945ac" providerId="ADAL" clId="{16736750-74B4-184C-AACF-97E7E4B9FAA6}" dt="2024-08-11T09:36:08.788" v="1507"/>
          <ac:spMkLst>
            <pc:docMk/>
            <pc:sldMk cId="3621742425" sldId="276"/>
            <ac:spMk id="2" creationId="{1FD87645-D8E6-23DE-A822-448BF1054783}"/>
          </ac:spMkLst>
        </pc:spChg>
        <pc:spChg chg="mod">
          <ac:chgData name="Ronnel D. Palenzuela" userId="27216d6f-a712-48da-bcb2-613e4bc945ac" providerId="ADAL" clId="{16736750-74B4-184C-AACF-97E7E4B9FAA6}" dt="2024-08-11T09:37:58.074" v="1526" actId="20577"/>
          <ac:spMkLst>
            <pc:docMk/>
            <pc:sldMk cId="3621742425" sldId="276"/>
            <ac:spMk id="3" creationId="{F9E9654B-D8E5-22CA-371A-57FADD13842B}"/>
          </ac:spMkLst>
        </pc:spChg>
        <pc:picChg chg="add mod">
          <ac:chgData name="Ronnel D. Palenzuela" userId="27216d6f-a712-48da-bcb2-613e4bc945ac" providerId="ADAL" clId="{16736750-74B4-184C-AACF-97E7E4B9FAA6}" dt="2024-08-11T09:36:18.848" v="1513" actId="1076"/>
          <ac:picMkLst>
            <pc:docMk/>
            <pc:sldMk cId="3621742425" sldId="276"/>
            <ac:picMk id="4" creationId="{7D236930-8DEA-71E6-6EFE-32878ED88FCB}"/>
          </ac:picMkLst>
        </pc:picChg>
        <pc:picChg chg="add mod">
          <ac:chgData name="Ronnel D. Palenzuela" userId="27216d6f-a712-48da-bcb2-613e4bc945ac" providerId="ADAL" clId="{16736750-74B4-184C-AACF-97E7E4B9FAA6}" dt="2024-08-11T09:36:21.005" v="1514" actId="1076"/>
          <ac:picMkLst>
            <pc:docMk/>
            <pc:sldMk cId="3621742425" sldId="276"/>
            <ac:picMk id="5" creationId="{48A92B06-E8F1-465B-BA38-C701071C2CB0}"/>
          </ac:picMkLst>
        </pc:picChg>
        <pc:picChg chg="del">
          <ac:chgData name="Ronnel D. Palenzuela" userId="27216d6f-a712-48da-bcb2-613e4bc945ac" providerId="ADAL" clId="{16736750-74B4-184C-AACF-97E7E4B9FAA6}" dt="2024-08-11T09:35:36.078" v="1496" actId="478"/>
          <ac:picMkLst>
            <pc:docMk/>
            <pc:sldMk cId="3621742425" sldId="276"/>
            <ac:picMk id="8" creationId="{6A41232A-1391-85E0-E984-111E1B99BCB9}"/>
          </ac:picMkLst>
        </pc:picChg>
        <pc:picChg chg="del">
          <ac:chgData name="Ronnel D. Palenzuela" userId="27216d6f-a712-48da-bcb2-613e4bc945ac" providerId="ADAL" clId="{16736750-74B4-184C-AACF-97E7E4B9FAA6}" dt="2024-08-11T09:35:36.389" v="1497" actId="478"/>
          <ac:picMkLst>
            <pc:docMk/>
            <pc:sldMk cId="3621742425" sldId="276"/>
            <ac:picMk id="9" creationId="{EC279DBC-B987-F36B-2CF3-861842904062}"/>
          </ac:picMkLst>
        </pc:picChg>
      </pc:sldChg>
      <pc:sldChg chg="addSp delSp modSp add del mod modNotesTx">
        <pc:chgData name="Ronnel D. Palenzuela" userId="27216d6f-a712-48da-bcb2-613e4bc945ac" providerId="ADAL" clId="{16736750-74B4-184C-AACF-97E7E4B9FAA6}" dt="2024-08-11T10:21:41.293" v="1630"/>
        <pc:sldMkLst>
          <pc:docMk/>
          <pc:sldMk cId="908275361" sldId="277"/>
        </pc:sldMkLst>
        <pc:spChg chg="mod">
          <ac:chgData name="Ronnel D. Palenzuela" userId="27216d6f-a712-48da-bcb2-613e4bc945ac" providerId="ADAL" clId="{16736750-74B4-184C-AACF-97E7E4B9FAA6}" dt="2024-08-11T10:17:35.535" v="1565" actId="20577"/>
          <ac:spMkLst>
            <pc:docMk/>
            <pc:sldMk cId="908275361" sldId="277"/>
            <ac:spMk id="2" creationId="{1FD87645-D8E6-23DE-A822-448BF1054783}"/>
          </ac:spMkLst>
        </pc:spChg>
        <pc:spChg chg="mod">
          <ac:chgData name="Ronnel D. Palenzuela" userId="27216d6f-a712-48da-bcb2-613e4bc945ac" providerId="ADAL" clId="{16736750-74B4-184C-AACF-97E7E4B9FAA6}" dt="2024-08-11T10:19:03.303" v="1605" actId="207"/>
          <ac:spMkLst>
            <pc:docMk/>
            <pc:sldMk cId="908275361" sldId="277"/>
            <ac:spMk id="3" creationId="{F9E9654B-D8E5-22CA-371A-57FADD13842B}"/>
          </ac:spMkLst>
        </pc:spChg>
        <pc:picChg chg="del">
          <ac:chgData name="Ronnel D. Palenzuela" userId="27216d6f-a712-48da-bcb2-613e4bc945ac" providerId="ADAL" clId="{16736750-74B4-184C-AACF-97E7E4B9FAA6}" dt="2024-08-11T10:12:20.490" v="1529" actId="478"/>
          <ac:picMkLst>
            <pc:docMk/>
            <pc:sldMk cId="908275361" sldId="277"/>
            <ac:picMk id="4" creationId="{7D236930-8DEA-71E6-6EFE-32878ED88FCB}"/>
          </ac:picMkLst>
        </pc:picChg>
        <pc:picChg chg="del">
          <ac:chgData name="Ronnel D. Palenzuela" userId="27216d6f-a712-48da-bcb2-613e4bc945ac" providerId="ADAL" clId="{16736750-74B4-184C-AACF-97E7E4B9FAA6}" dt="2024-08-11T10:12:20.868" v="1530" actId="478"/>
          <ac:picMkLst>
            <pc:docMk/>
            <pc:sldMk cId="908275361" sldId="277"/>
            <ac:picMk id="5" creationId="{48A92B06-E8F1-465B-BA38-C701071C2CB0}"/>
          </ac:picMkLst>
        </pc:picChg>
        <pc:picChg chg="add del mod">
          <ac:chgData name="Ronnel D. Palenzuela" userId="27216d6f-a712-48da-bcb2-613e4bc945ac" providerId="ADAL" clId="{16736750-74B4-184C-AACF-97E7E4B9FAA6}" dt="2024-08-11T10:17:55.266" v="1566" actId="478"/>
          <ac:picMkLst>
            <pc:docMk/>
            <pc:sldMk cId="908275361" sldId="277"/>
            <ac:picMk id="6" creationId="{95424F7C-61E3-7971-3ED3-0E45DFC06ACC}"/>
          </ac:picMkLst>
        </pc:picChg>
        <pc:picChg chg="add mod">
          <ac:chgData name="Ronnel D. Palenzuela" userId="27216d6f-a712-48da-bcb2-613e4bc945ac" providerId="ADAL" clId="{16736750-74B4-184C-AACF-97E7E4B9FAA6}" dt="2024-08-11T10:18:17.368" v="1576" actId="1076"/>
          <ac:picMkLst>
            <pc:docMk/>
            <pc:sldMk cId="908275361" sldId="277"/>
            <ac:picMk id="7" creationId="{9516A05D-894B-7EC0-51E9-33F7A244CA5D}"/>
          </ac:picMkLst>
        </pc:picChg>
        <pc:picChg chg="add mod">
          <ac:chgData name="Ronnel D. Palenzuela" userId="27216d6f-a712-48da-bcb2-613e4bc945ac" providerId="ADAL" clId="{16736750-74B4-184C-AACF-97E7E4B9FAA6}" dt="2024-08-11T10:18:22.970" v="1580" actId="14100"/>
          <ac:picMkLst>
            <pc:docMk/>
            <pc:sldMk cId="908275361" sldId="277"/>
            <ac:picMk id="8" creationId="{597AEF6E-CBAA-343D-A111-EC13F3B7896F}"/>
          </ac:picMkLst>
        </pc:picChg>
      </pc:sldChg>
      <pc:sldChg chg="addSp delSp modSp add mod modNotesTx">
        <pc:chgData name="Ronnel D. Palenzuela" userId="27216d6f-a712-48da-bcb2-613e4bc945ac" providerId="ADAL" clId="{16736750-74B4-184C-AACF-97E7E4B9FAA6}" dt="2024-08-11T10:29:24.402" v="1741" actId="1076"/>
        <pc:sldMkLst>
          <pc:docMk/>
          <pc:sldMk cId="928633288" sldId="278"/>
        </pc:sldMkLst>
        <pc:spChg chg="mod">
          <ac:chgData name="Ronnel D. Palenzuela" userId="27216d6f-a712-48da-bcb2-613e4bc945ac" providerId="ADAL" clId="{16736750-74B4-184C-AACF-97E7E4B9FAA6}" dt="2024-08-11T10:22:14.060" v="1661" actId="20577"/>
          <ac:spMkLst>
            <pc:docMk/>
            <pc:sldMk cId="928633288" sldId="278"/>
            <ac:spMk id="2" creationId="{1FD87645-D8E6-23DE-A822-448BF1054783}"/>
          </ac:spMkLst>
        </pc:spChg>
        <pc:spChg chg="mod">
          <ac:chgData name="Ronnel D. Palenzuela" userId="27216d6f-a712-48da-bcb2-613e4bc945ac" providerId="ADAL" clId="{16736750-74B4-184C-AACF-97E7E4B9FAA6}" dt="2024-08-11T10:28:32.158" v="1730" actId="207"/>
          <ac:spMkLst>
            <pc:docMk/>
            <pc:sldMk cId="928633288" sldId="278"/>
            <ac:spMk id="3" creationId="{F9E9654B-D8E5-22CA-371A-57FADD13842B}"/>
          </ac:spMkLst>
        </pc:spChg>
        <pc:picChg chg="add mod">
          <ac:chgData name="Ronnel D. Palenzuela" userId="27216d6f-a712-48da-bcb2-613e4bc945ac" providerId="ADAL" clId="{16736750-74B4-184C-AACF-97E7E4B9FAA6}" dt="2024-08-11T10:29:23.562" v="1740" actId="1076"/>
          <ac:picMkLst>
            <pc:docMk/>
            <pc:sldMk cId="928633288" sldId="278"/>
            <ac:picMk id="4" creationId="{52F48CE9-2A4C-9BB0-0621-C561F6B91A33}"/>
          </ac:picMkLst>
        </pc:picChg>
        <pc:picChg chg="add mod">
          <ac:chgData name="Ronnel D. Palenzuela" userId="27216d6f-a712-48da-bcb2-613e4bc945ac" providerId="ADAL" clId="{16736750-74B4-184C-AACF-97E7E4B9FAA6}" dt="2024-08-11T10:29:24.402" v="1741" actId="1076"/>
          <ac:picMkLst>
            <pc:docMk/>
            <pc:sldMk cId="928633288" sldId="278"/>
            <ac:picMk id="5" creationId="{59B35BCD-7340-3A02-2CB8-2FBE0A617B62}"/>
          </ac:picMkLst>
        </pc:picChg>
        <pc:picChg chg="del">
          <ac:chgData name="Ronnel D. Palenzuela" userId="27216d6f-a712-48da-bcb2-613e4bc945ac" providerId="ADAL" clId="{16736750-74B4-184C-AACF-97E7E4B9FAA6}" dt="2024-08-11T10:22:22.851" v="1662" actId="478"/>
          <ac:picMkLst>
            <pc:docMk/>
            <pc:sldMk cId="928633288" sldId="278"/>
            <ac:picMk id="7" creationId="{9516A05D-894B-7EC0-51E9-33F7A244CA5D}"/>
          </ac:picMkLst>
        </pc:picChg>
        <pc:picChg chg="del">
          <ac:chgData name="Ronnel D. Palenzuela" userId="27216d6f-a712-48da-bcb2-613e4bc945ac" providerId="ADAL" clId="{16736750-74B4-184C-AACF-97E7E4B9FAA6}" dt="2024-08-11T10:22:24.031" v="1663" actId="478"/>
          <ac:picMkLst>
            <pc:docMk/>
            <pc:sldMk cId="928633288" sldId="278"/>
            <ac:picMk id="8" creationId="{597AEF6E-CBAA-343D-A111-EC13F3B7896F}"/>
          </ac:picMkLst>
        </pc:picChg>
      </pc:sldChg>
      <pc:sldChg chg="addSp delSp modSp add mod modNotesTx">
        <pc:chgData name="Ronnel D. Palenzuela" userId="27216d6f-a712-48da-bcb2-613e4bc945ac" providerId="ADAL" clId="{16736750-74B4-184C-AACF-97E7E4B9FAA6}" dt="2024-08-11T10:50:20.515" v="1826" actId="1076"/>
        <pc:sldMkLst>
          <pc:docMk/>
          <pc:sldMk cId="2220697961" sldId="279"/>
        </pc:sldMkLst>
        <pc:spChg chg="mod">
          <ac:chgData name="Ronnel D. Palenzuela" userId="27216d6f-a712-48da-bcb2-613e4bc945ac" providerId="ADAL" clId="{16736750-74B4-184C-AACF-97E7E4B9FAA6}" dt="2024-08-11T10:33:50.865" v="1743"/>
          <ac:spMkLst>
            <pc:docMk/>
            <pc:sldMk cId="2220697961" sldId="279"/>
            <ac:spMk id="2" creationId="{1FD87645-D8E6-23DE-A822-448BF1054783}"/>
          </ac:spMkLst>
        </pc:spChg>
        <pc:spChg chg="mod">
          <ac:chgData name="Ronnel D. Palenzuela" userId="27216d6f-a712-48da-bcb2-613e4bc945ac" providerId="ADAL" clId="{16736750-74B4-184C-AACF-97E7E4B9FAA6}" dt="2024-08-11T10:36:20.786" v="1790"/>
          <ac:spMkLst>
            <pc:docMk/>
            <pc:sldMk cId="2220697961" sldId="279"/>
            <ac:spMk id="3" creationId="{F9E9654B-D8E5-22CA-371A-57FADD13842B}"/>
          </ac:spMkLst>
        </pc:spChg>
        <pc:picChg chg="del">
          <ac:chgData name="Ronnel D. Palenzuela" userId="27216d6f-a712-48da-bcb2-613e4bc945ac" providerId="ADAL" clId="{16736750-74B4-184C-AACF-97E7E4B9FAA6}" dt="2024-08-11T10:33:52.820" v="1744" actId="478"/>
          <ac:picMkLst>
            <pc:docMk/>
            <pc:sldMk cId="2220697961" sldId="279"/>
            <ac:picMk id="4" creationId="{52F48CE9-2A4C-9BB0-0621-C561F6B91A33}"/>
          </ac:picMkLst>
        </pc:picChg>
        <pc:picChg chg="del">
          <ac:chgData name="Ronnel D. Palenzuela" userId="27216d6f-a712-48da-bcb2-613e4bc945ac" providerId="ADAL" clId="{16736750-74B4-184C-AACF-97E7E4B9FAA6}" dt="2024-08-11T10:33:53.161" v="1745" actId="478"/>
          <ac:picMkLst>
            <pc:docMk/>
            <pc:sldMk cId="2220697961" sldId="279"/>
            <ac:picMk id="5" creationId="{59B35BCD-7340-3A02-2CB8-2FBE0A617B62}"/>
          </ac:picMkLst>
        </pc:picChg>
        <pc:picChg chg="add del mod">
          <ac:chgData name="Ronnel D. Palenzuela" userId="27216d6f-a712-48da-bcb2-613e4bc945ac" providerId="ADAL" clId="{16736750-74B4-184C-AACF-97E7E4B9FAA6}" dt="2024-08-11T10:35:17.454" v="1755" actId="478"/>
          <ac:picMkLst>
            <pc:docMk/>
            <pc:sldMk cId="2220697961" sldId="279"/>
            <ac:picMk id="6" creationId="{444F1BE0-3550-1DD3-6280-D3193130D524}"/>
          </ac:picMkLst>
        </pc:picChg>
        <pc:picChg chg="add mod">
          <ac:chgData name="Ronnel D. Palenzuela" userId="27216d6f-a712-48da-bcb2-613e4bc945ac" providerId="ADAL" clId="{16736750-74B4-184C-AACF-97E7E4B9FAA6}" dt="2024-08-11T10:50:20.515" v="1826" actId="1076"/>
          <ac:picMkLst>
            <pc:docMk/>
            <pc:sldMk cId="2220697961" sldId="279"/>
            <ac:picMk id="7" creationId="{BFD45AA0-5DC9-0774-19EF-195C6A1F5405}"/>
          </ac:picMkLst>
        </pc:picChg>
      </pc:sldChg>
      <pc:sldChg chg="addSp delSp modSp add mod modNotesTx">
        <pc:chgData name="Ronnel D. Palenzuela" userId="27216d6f-a712-48da-bcb2-613e4bc945ac" providerId="ADAL" clId="{16736750-74B4-184C-AACF-97E7E4B9FAA6}" dt="2024-08-11T11:02:07.030" v="1881"/>
        <pc:sldMkLst>
          <pc:docMk/>
          <pc:sldMk cId="2456681114" sldId="280"/>
        </pc:sldMkLst>
        <pc:spChg chg="mod">
          <ac:chgData name="Ronnel D. Palenzuela" userId="27216d6f-a712-48da-bcb2-613e4bc945ac" providerId="ADAL" clId="{16736750-74B4-184C-AACF-97E7E4B9FAA6}" dt="2024-08-11T10:50:13.888" v="1824" actId="20577"/>
          <ac:spMkLst>
            <pc:docMk/>
            <pc:sldMk cId="2456681114" sldId="280"/>
            <ac:spMk id="2" creationId="{1FD87645-D8E6-23DE-A822-448BF1054783}"/>
          </ac:spMkLst>
        </pc:spChg>
        <pc:spChg chg="mod">
          <ac:chgData name="Ronnel D. Palenzuela" userId="27216d6f-a712-48da-bcb2-613e4bc945ac" providerId="ADAL" clId="{16736750-74B4-184C-AACF-97E7E4B9FAA6}" dt="2024-08-11T11:01:42.294" v="1880" actId="27636"/>
          <ac:spMkLst>
            <pc:docMk/>
            <pc:sldMk cId="2456681114" sldId="280"/>
            <ac:spMk id="3" creationId="{F9E9654B-D8E5-22CA-371A-57FADD13842B}"/>
          </ac:spMkLst>
        </pc:spChg>
        <pc:picChg chg="add mod">
          <ac:chgData name="Ronnel D. Palenzuela" userId="27216d6f-a712-48da-bcb2-613e4bc945ac" providerId="ADAL" clId="{16736750-74B4-184C-AACF-97E7E4B9FAA6}" dt="2024-08-11T10:52:05.480" v="1866" actId="1076"/>
          <ac:picMkLst>
            <pc:docMk/>
            <pc:sldMk cId="2456681114" sldId="280"/>
            <ac:picMk id="4" creationId="{73833336-6A94-55AD-10D0-0089D9921599}"/>
          </ac:picMkLst>
        </pc:picChg>
        <pc:picChg chg="add mod">
          <ac:chgData name="Ronnel D. Palenzuela" userId="27216d6f-a712-48da-bcb2-613e4bc945ac" providerId="ADAL" clId="{16736750-74B4-184C-AACF-97E7E4B9FAA6}" dt="2024-08-11T10:52:07.011" v="1867" actId="1076"/>
          <ac:picMkLst>
            <pc:docMk/>
            <pc:sldMk cId="2456681114" sldId="280"/>
            <ac:picMk id="5" creationId="{A413D30E-4FEC-659F-7A93-6D8C19127C82}"/>
          </ac:picMkLst>
        </pc:picChg>
        <pc:picChg chg="del">
          <ac:chgData name="Ronnel D. Palenzuela" userId="27216d6f-a712-48da-bcb2-613e4bc945ac" providerId="ADAL" clId="{16736750-74B4-184C-AACF-97E7E4B9FAA6}" dt="2024-08-11T10:50:15.693" v="1825" actId="478"/>
          <ac:picMkLst>
            <pc:docMk/>
            <pc:sldMk cId="2456681114" sldId="280"/>
            <ac:picMk id="7" creationId="{BFD45AA0-5DC9-0774-19EF-195C6A1F5405}"/>
          </ac:picMkLst>
        </pc:picChg>
      </pc:sldChg>
      <pc:sldChg chg="addSp delSp modSp add mod modNotesTx">
        <pc:chgData name="Ronnel D. Palenzuela" userId="27216d6f-a712-48da-bcb2-613e4bc945ac" providerId="ADAL" clId="{16736750-74B4-184C-AACF-97E7E4B9FAA6}" dt="2024-08-11T11:25:32.352" v="2048" actId="1076"/>
        <pc:sldMkLst>
          <pc:docMk/>
          <pc:sldMk cId="1557213172" sldId="281"/>
        </pc:sldMkLst>
        <pc:spChg chg="mod">
          <ac:chgData name="Ronnel D. Palenzuela" userId="27216d6f-a712-48da-bcb2-613e4bc945ac" providerId="ADAL" clId="{16736750-74B4-184C-AACF-97E7E4B9FAA6}" dt="2024-08-11T11:15:51.541" v="1975" actId="20577"/>
          <ac:spMkLst>
            <pc:docMk/>
            <pc:sldMk cId="1557213172" sldId="281"/>
            <ac:spMk id="2" creationId="{1FD87645-D8E6-23DE-A822-448BF1054783}"/>
          </ac:spMkLst>
        </pc:spChg>
        <pc:spChg chg="mod">
          <ac:chgData name="Ronnel D. Palenzuela" userId="27216d6f-a712-48da-bcb2-613e4bc945ac" providerId="ADAL" clId="{16736750-74B4-184C-AACF-97E7E4B9FAA6}" dt="2024-08-11T11:16:45.122" v="2003" actId="207"/>
          <ac:spMkLst>
            <pc:docMk/>
            <pc:sldMk cId="1557213172" sldId="281"/>
            <ac:spMk id="3" creationId="{F9E9654B-D8E5-22CA-371A-57FADD13842B}"/>
          </ac:spMkLst>
        </pc:spChg>
        <pc:picChg chg="del">
          <ac:chgData name="Ronnel D. Palenzuela" userId="27216d6f-a712-48da-bcb2-613e4bc945ac" providerId="ADAL" clId="{16736750-74B4-184C-AACF-97E7E4B9FAA6}" dt="2024-08-11T10:58:22.444" v="1871" actId="478"/>
          <ac:picMkLst>
            <pc:docMk/>
            <pc:sldMk cId="1557213172" sldId="281"/>
            <ac:picMk id="4" creationId="{73833336-6A94-55AD-10D0-0089D9921599}"/>
          </ac:picMkLst>
        </pc:picChg>
        <pc:picChg chg="del">
          <ac:chgData name="Ronnel D. Palenzuela" userId="27216d6f-a712-48da-bcb2-613e4bc945ac" providerId="ADAL" clId="{16736750-74B4-184C-AACF-97E7E4B9FAA6}" dt="2024-08-11T10:58:21.160" v="1870" actId="478"/>
          <ac:picMkLst>
            <pc:docMk/>
            <pc:sldMk cId="1557213172" sldId="281"/>
            <ac:picMk id="5" creationId="{A413D30E-4FEC-659F-7A93-6D8C19127C82}"/>
          </ac:picMkLst>
        </pc:picChg>
        <pc:picChg chg="add del mod">
          <ac:chgData name="Ronnel D. Palenzuela" userId="27216d6f-a712-48da-bcb2-613e4bc945ac" providerId="ADAL" clId="{16736750-74B4-184C-AACF-97E7E4B9FAA6}" dt="2024-08-11T11:23:21.071" v="2009" actId="478"/>
          <ac:picMkLst>
            <pc:docMk/>
            <pc:sldMk cId="1557213172" sldId="281"/>
            <ac:picMk id="6" creationId="{852FA35F-6B76-3ACC-4F39-F65EF2740076}"/>
          </ac:picMkLst>
        </pc:picChg>
        <pc:picChg chg="add mod">
          <ac:chgData name="Ronnel D. Palenzuela" userId="27216d6f-a712-48da-bcb2-613e4bc945ac" providerId="ADAL" clId="{16736750-74B4-184C-AACF-97E7E4B9FAA6}" dt="2024-08-11T11:25:32.352" v="2048" actId="1076"/>
          <ac:picMkLst>
            <pc:docMk/>
            <pc:sldMk cId="1557213172" sldId="281"/>
            <ac:picMk id="7" creationId="{C0442B70-B5E1-0D06-9A6B-2C529318C43C}"/>
          </ac:picMkLst>
        </pc:picChg>
        <pc:picChg chg="add mod">
          <ac:chgData name="Ronnel D. Palenzuela" userId="27216d6f-a712-48da-bcb2-613e4bc945ac" providerId="ADAL" clId="{16736750-74B4-184C-AACF-97E7E4B9FAA6}" dt="2024-08-11T11:25:25.205" v="2043" actId="1076"/>
          <ac:picMkLst>
            <pc:docMk/>
            <pc:sldMk cId="1557213172" sldId="281"/>
            <ac:picMk id="8" creationId="{2E2C6D27-AF3A-A4C2-F435-87D1586FAACA}"/>
          </ac:picMkLst>
        </pc:picChg>
        <pc:picChg chg="add mod">
          <ac:chgData name="Ronnel D. Palenzuela" userId="27216d6f-a712-48da-bcb2-613e4bc945ac" providerId="ADAL" clId="{16736750-74B4-184C-AACF-97E7E4B9FAA6}" dt="2024-08-11T11:25:26.120" v="2044" actId="1076"/>
          <ac:picMkLst>
            <pc:docMk/>
            <pc:sldMk cId="1557213172" sldId="281"/>
            <ac:picMk id="9" creationId="{18FD6C3D-98D6-CC9C-69FF-706FEBC56D5E}"/>
          </ac:picMkLst>
        </pc:picChg>
      </pc:sldChg>
      <pc:sldChg chg="addSp delSp modSp add mod modNotesTx">
        <pc:chgData name="Ronnel D. Palenzuela" userId="27216d6f-a712-48da-bcb2-613e4bc945ac" providerId="ADAL" clId="{16736750-74B4-184C-AACF-97E7E4B9FAA6}" dt="2024-08-11T11:38:34.643" v="2166" actId="1076"/>
        <pc:sldMkLst>
          <pc:docMk/>
          <pc:sldMk cId="296683317" sldId="282"/>
        </pc:sldMkLst>
        <pc:spChg chg="mod">
          <ac:chgData name="Ronnel D. Palenzuela" userId="27216d6f-a712-48da-bcb2-613e4bc945ac" providerId="ADAL" clId="{16736750-74B4-184C-AACF-97E7E4B9FAA6}" dt="2024-08-11T11:36:00.243" v="2116"/>
          <ac:spMkLst>
            <pc:docMk/>
            <pc:sldMk cId="296683317" sldId="282"/>
            <ac:spMk id="2" creationId="{1FD87645-D8E6-23DE-A822-448BF1054783}"/>
          </ac:spMkLst>
        </pc:spChg>
        <pc:spChg chg="mod">
          <ac:chgData name="Ronnel D. Palenzuela" userId="27216d6f-a712-48da-bcb2-613e4bc945ac" providerId="ADAL" clId="{16736750-74B4-184C-AACF-97E7E4B9FAA6}" dt="2024-08-11T11:36:43.156" v="2154" actId="33524"/>
          <ac:spMkLst>
            <pc:docMk/>
            <pc:sldMk cId="296683317" sldId="282"/>
            <ac:spMk id="3" creationId="{F9E9654B-D8E5-22CA-371A-57FADD13842B}"/>
          </ac:spMkLst>
        </pc:spChg>
        <pc:spChg chg="add del">
          <ac:chgData name="Ronnel D. Palenzuela" userId="27216d6f-a712-48da-bcb2-613e4bc945ac" providerId="ADAL" clId="{16736750-74B4-184C-AACF-97E7E4B9FAA6}" dt="2024-08-11T11:37:17.460" v="2156" actId="22"/>
          <ac:spMkLst>
            <pc:docMk/>
            <pc:sldMk cId="296683317" sldId="282"/>
            <ac:spMk id="5" creationId="{01186E94-225A-646B-6BE7-DE3170C2B523}"/>
          </ac:spMkLst>
        </pc:spChg>
        <pc:picChg chg="add mod">
          <ac:chgData name="Ronnel D. Palenzuela" userId="27216d6f-a712-48da-bcb2-613e4bc945ac" providerId="ADAL" clId="{16736750-74B4-184C-AACF-97E7E4B9FAA6}" dt="2024-08-11T11:38:34.643" v="2166" actId="1076"/>
          <ac:picMkLst>
            <pc:docMk/>
            <pc:sldMk cId="296683317" sldId="282"/>
            <ac:picMk id="6" creationId="{C94A0A88-9294-A7B5-558E-0329F8DF2C01}"/>
          </ac:picMkLst>
        </pc:picChg>
        <pc:picChg chg="del">
          <ac:chgData name="Ronnel D. Palenzuela" userId="27216d6f-a712-48da-bcb2-613e4bc945ac" providerId="ADAL" clId="{16736750-74B4-184C-AACF-97E7E4B9FAA6}" dt="2024-08-11T11:35:26.093" v="2099" actId="478"/>
          <ac:picMkLst>
            <pc:docMk/>
            <pc:sldMk cId="296683317" sldId="282"/>
            <ac:picMk id="7" creationId="{C0442B70-B5E1-0D06-9A6B-2C529318C43C}"/>
          </ac:picMkLst>
        </pc:picChg>
        <pc:picChg chg="del">
          <ac:chgData name="Ronnel D. Palenzuela" userId="27216d6f-a712-48da-bcb2-613e4bc945ac" providerId="ADAL" clId="{16736750-74B4-184C-AACF-97E7E4B9FAA6}" dt="2024-08-11T11:35:26.422" v="2100" actId="478"/>
          <ac:picMkLst>
            <pc:docMk/>
            <pc:sldMk cId="296683317" sldId="282"/>
            <ac:picMk id="8" creationId="{2E2C6D27-AF3A-A4C2-F435-87D1586FAACA}"/>
          </ac:picMkLst>
        </pc:picChg>
        <pc:picChg chg="del">
          <ac:chgData name="Ronnel D. Palenzuela" userId="27216d6f-a712-48da-bcb2-613e4bc945ac" providerId="ADAL" clId="{16736750-74B4-184C-AACF-97E7E4B9FAA6}" dt="2024-08-11T11:35:26.655" v="2101" actId="478"/>
          <ac:picMkLst>
            <pc:docMk/>
            <pc:sldMk cId="296683317" sldId="282"/>
            <ac:picMk id="9" creationId="{18FD6C3D-98D6-CC9C-69FF-706FEBC56D5E}"/>
          </ac:picMkLst>
        </pc:picChg>
      </pc:sldChg>
      <pc:sldChg chg="addSp delSp modSp add mod modNotesTx">
        <pc:chgData name="Ronnel D. Palenzuela" userId="27216d6f-a712-48da-bcb2-613e4bc945ac" providerId="ADAL" clId="{16736750-74B4-184C-AACF-97E7E4B9FAA6}" dt="2024-08-11T11:44:29.650" v="2204" actId="20577"/>
        <pc:sldMkLst>
          <pc:docMk/>
          <pc:sldMk cId="993575964" sldId="283"/>
        </pc:sldMkLst>
        <pc:spChg chg="mod">
          <ac:chgData name="Ronnel D. Palenzuela" userId="27216d6f-a712-48da-bcb2-613e4bc945ac" providerId="ADAL" clId="{16736750-74B4-184C-AACF-97E7E4B9FAA6}" dt="2024-08-11T11:39:12.084" v="2168"/>
          <ac:spMkLst>
            <pc:docMk/>
            <pc:sldMk cId="993575964" sldId="283"/>
            <ac:spMk id="2" creationId="{1FD87645-D8E6-23DE-A822-448BF1054783}"/>
          </ac:spMkLst>
        </pc:spChg>
        <pc:spChg chg="mod">
          <ac:chgData name="Ronnel D. Palenzuela" userId="27216d6f-a712-48da-bcb2-613e4bc945ac" providerId="ADAL" clId="{16736750-74B4-184C-AACF-97E7E4B9FAA6}" dt="2024-08-11T11:40:34.052" v="2197" actId="207"/>
          <ac:spMkLst>
            <pc:docMk/>
            <pc:sldMk cId="993575964" sldId="283"/>
            <ac:spMk id="3" creationId="{F9E9654B-D8E5-22CA-371A-57FADD13842B}"/>
          </ac:spMkLst>
        </pc:spChg>
        <pc:picChg chg="add mod">
          <ac:chgData name="Ronnel D. Palenzuela" userId="27216d6f-a712-48da-bcb2-613e4bc945ac" providerId="ADAL" clId="{16736750-74B4-184C-AACF-97E7E4B9FAA6}" dt="2024-08-11T11:43:38.835" v="2202" actId="1076"/>
          <ac:picMkLst>
            <pc:docMk/>
            <pc:sldMk cId="993575964" sldId="283"/>
            <ac:picMk id="4" creationId="{B7960360-83A2-6270-EECE-30A36048B200}"/>
          </ac:picMkLst>
        </pc:picChg>
        <pc:picChg chg="del">
          <ac:chgData name="Ronnel D. Palenzuela" userId="27216d6f-a712-48da-bcb2-613e4bc945ac" providerId="ADAL" clId="{16736750-74B4-184C-AACF-97E7E4B9FAA6}" dt="2024-08-11T11:39:13.621" v="2169" actId="478"/>
          <ac:picMkLst>
            <pc:docMk/>
            <pc:sldMk cId="993575964" sldId="283"/>
            <ac:picMk id="6" creationId="{C94A0A88-9294-A7B5-558E-0329F8DF2C01}"/>
          </ac:picMkLst>
        </pc:picChg>
      </pc:sldChg>
      <pc:sldChg chg="addSp delSp modSp add mod modNotesTx">
        <pc:chgData name="Ronnel D. Palenzuela" userId="27216d6f-a712-48da-bcb2-613e4bc945ac" providerId="ADAL" clId="{16736750-74B4-184C-AACF-97E7E4B9FAA6}" dt="2024-08-11T11:50:32.912" v="2231" actId="1076"/>
        <pc:sldMkLst>
          <pc:docMk/>
          <pc:sldMk cId="1253337562" sldId="284"/>
        </pc:sldMkLst>
        <pc:spChg chg="mod">
          <ac:chgData name="Ronnel D. Palenzuela" userId="27216d6f-a712-48da-bcb2-613e4bc945ac" providerId="ADAL" clId="{16736750-74B4-184C-AACF-97E7E4B9FAA6}" dt="2024-08-11T11:45:06.797" v="2206"/>
          <ac:spMkLst>
            <pc:docMk/>
            <pc:sldMk cId="1253337562" sldId="284"/>
            <ac:spMk id="2" creationId="{1FD87645-D8E6-23DE-A822-448BF1054783}"/>
          </ac:spMkLst>
        </pc:spChg>
        <pc:spChg chg="mod">
          <ac:chgData name="Ronnel D. Palenzuela" userId="27216d6f-a712-48da-bcb2-613e4bc945ac" providerId="ADAL" clId="{16736750-74B4-184C-AACF-97E7E4B9FAA6}" dt="2024-08-11T11:48:12.471" v="2222"/>
          <ac:spMkLst>
            <pc:docMk/>
            <pc:sldMk cId="1253337562" sldId="284"/>
            <ac:spMk id="3" creationId="{F9E9654B-D8E5-22CA-371A-57FADD13842B}"/>
          </ac:spMkLst>
        </pc:spChg>
        <pc:picChg chg="del">
          <ac:chgData name="Ronnel D. Palenzuela" userId="27216d6f-a712-48da-bcb2-613e4bc945ac" providerId="ADAL" clId="{16736750-74B4-184C-AACF-97E7E4B9FAA6}" dt="2024-08-11T11:48:48.651" v="2224" actId="478"/>
          <ac:picMkLst>
            <pc:docMk/>
            <pc:sldMk cId="1253337562" sldId="284"/>
            <ac:picMk id="4" creationId="{B7960360-83A2-6270-EECE-30A36048B200}"/>
          </ac:picMkLst>
        </pc:picChg>
        <pc:picChg chg="add mod">
          <ac:chgData name="Ronnel D. Palenzuela" userId="27216d6f-a712-48da-bcb2-613e4bc945ac" providerId="ADAL" clId="{16736750-74B4-184C-AACF-97E7E4B9FAA6}" dt="2024-08-11T11:50:17.104" v="2227" actId="1076"/>
          <ac:picMkLst>
            <pc:docMk/>
            <pc:sldMk cId="1253337562" sldId="284"/>
            <ac:picMk id="5" creationId="{9D0F0297-4AB5-4797-A885-928619C7A572}"/>
          </ac:picMkLst>
        </pc:picChg>
        <pc:picChg chg="add mod">
          <ac:chgData name="Ronnel D. Palenzuela" userId="27216d6f-a712-48da-bcb2-613e4bc945ac" providerId="ADAL" clId="{16736750-74B4-184C-AACF-97E7E4B9FAA6}" dt="2024-08-11T11:50:32.912" v="2231" actId="1076"/>
          <ac:picMkLst>
            <pc:docMk/>
            <pc:sldMk cId="1253337562" sldId="284"/>
            <ac:picMk id="6" creationId="{F1C8719A-AF10-CA25-32B8-5B12B63B6F48}"/>
          </ac:picMkLst>
        </pc:picChg>
      </pc:sldChg>
      <pc:sldChg chg="addSp delSp modSp add mod">
        <pc:chgData name="Ronnel D. Palenzuela" userId="27216d6f-a712-48da-bcb2-613e4bc945ac" providerId="ADAL" clId="{16736750-74B4-184C-AACF-97E7E4B9FAA6}" dt="2024-08-11T12:26:02.933" v="2546" actId="20577"/>
        <pc:sldMkLst>
          <pc:docMk/>
          <pc:sldMk cId="2980579114" sldId="285"/>
        </pc:sldMkLst>
        <pc:spChg chg="mod">
          <ac:chgData name="Ronnel D. Palenzuela" userId="27216d6f-a712-48da-bcb2-613e4bc945ac" providerId="ADAL" clId="{16736750-74B4-184C-AACF-97E7E4B9FAA6}" dt="2024-08-11T12:25:58.060" v="2543" actId="20577"/>
          <ac:spMkLst>
            <pc:docMk/>
            <pc:sldMk cId="2980579114" sldId="285"/>
            <ac:spMk id="2" creationId="{1FD87645-D8E6-23DE-A822-448BF1054783}"/>
          </ac:spMkLst>
        </pc:spChg>
        <pc:spChg chg="mod">
          <ac:chgData name="Ronnel D. Palenzuela" userId="27216d6f-a712-48da-bcb2-613e4bc945ac" providerId="ADAL" clId="{16736750-74B4-184C-AACF-97E7E4B9FAA6}" dt="2024-08-11T12:26:02.933" v="2546" actId="20577"/>
          <ac:spMkLst>
            <pc:docMk/>
            <pc:sldMk cId="2980579114" sldId="285"/>
            <ac:spMk id="3" creationId="{F9E9654B-D8E5-22CA-371A-57FADD13842B}"/>
          </ac:spMkLst>
        </pc:spChg>
        <pc:picChg chg="add mod">
          <ac:chgData name="Ronnel D. Palenzuela" userId="27216d6f-a712-48da-bcb2-613e4bc945ac" providerId="ADAL" clId="{16736750-74B4-184C-AACF-97E7E4B9FAA6}" dt="2024-08-11T12:11:35.139" v="2251" actId="1076"/>
          <ac:picMkLst>
            <pc:docMk/>
            <pc:sldMk cId="2980579114" sldId="285"/>
            <ac:picMk id="4" creationId="{74248AEE-FABF-0F2A-B1B2-1777799F48BD}"/>
          </ac:picMkLst>
        </pc:picChg>
        <pc:picChg chg="del">
          <ac:chgData name="Ronnel D. Palenzuela" userId="27216d6f-a712-48da-bcb2-613e4bc945ac" providerId="ADAL" clId="{16736750-74B4-184C-AACF-97E7E4B9FAA6}" dt="2024-08-11T12:09:33.931" v="2234" actId="478"/>
          <ac:picMkLst>
            <pc:docMk/>
            <pc:sldMk cId="2980579114" sldId="285"/>
            <ac:picMk id="5" creationId="{9D0F0297-4AB5-4797-A885-928619C7A572}"/>
          </ac:picMkLst>
        </pc:picChg>
        <pc:picChg chg="del">
          <ac:chgData name="Ronnel D. Palenzuela" userId="27216d6f-a712-48da-bcb2-613e4bc945ac" providerId="ADAL" clId="{16736750-74B4-184C-AACF-97E7E4B9FAA6}" dt="2024-08-11T12:09:35.158" v="2235" actId="478"/>
          <ac:picMkLst>
            <pc:docMk/>
            <pc:sldMk cId="2980579114" sldId="285"/>
            <ac:picMk id="6" creationId="{F1C8719A-AF10-CA25-32B8-5B12B63B6F48}"/>
          </ac:picMkLst>
        </pc:picChg>
      </pc:sldChg>
      <pc:sldChg chg="addSp delSp modSp add mod modNotesTx">
        <pc:chgData name="Ronnel D. Palenzuela" userId="27216d6f-a712-48da-bcb2-613e4bc945ac" providerId="ADAL" clId="{16736750-74B4-184C-AACF-97E7E4B9FAA6}" dt="2024-08-11T12:25:18.008" v="2520" actId="1076"/>
        <pc:sldMkLst>
          <pc:docMk/>
          <pc:sldMk cId="1581186720" sldId="286"/>
        </pc:sldMkLst>
        <pc:spChg chg="mod">
          <ac:chgData name="Ronnel D. Palenzuela" userId="27216d6f-a712-48da-bcb2-613e4bc945ac" providerId="ADAL" clId="{16736750-74B4-184C-AACF-97E7E4B9FAA6}" dt="2024-08-11T12:25:16.630" v="2519" actId="1076"/>
          <ac:spMkLst>
            <pc:docMk/>
            <pc:sldMk cId="1581186720" sldId="286"/>
            <ac:spMk id="3" creationId="{F9E9654B-D8E5-22CA-371A-57FADD13842B}"/>
          </ac:spMkLst>
        </pc:spChg>
        <pc:spChg chg="add mod">
          <ac:chgData name="Ronnel D. Palenzuela" userId="27216d6f-a712-48da-bcb2-613e4bc945ac" providerId="ADAL" clId="{16736750-74B4-184C-AACF-97E7E4B9FAA6}" dt="2024-08-11T12:25:18.008" v="2520" actId="1076"/>
          <ac:spMkLst>
            <pc:docMk/>
            <pc:sldMk cId="1581186720" sldId="286"/>
            <ac:spMk id="5" creationId="{63E79591-2F27-370E-329D-A0B622A8CFA5}"/>
          </ac:spMkLst>
        </pc:spChg>
        <pc:spChg chg="add mod">
          <ac:chgData name="Ronnel D. Palenzuela" userId="27216d6f-a712-48da-bcb2-613e4bc945ac" providerId="ADAL" clId="{16736750-74B4-184C-AACF-97E7E4B9FAA6}" dt="2024-08-11T12:22:19.024" v="2454"/>
          <ac:spMkLst>
            <pc:docMk/>
            <pc:sldMk cId="1581186720" sldId="286"/>
            <ac:spMk id="6" creationId="{8E044E04-0B5A-32C0-8EEE-D905F6C6381E}"/>
          </ac:spMkLst>
        </pc:spChg>
        <pc:spChg chg="add mod">
          <ac:chgData name="Ronnel D. Palenzuela" userId="27216d6f-a712-48da-bcb2-613e4bc945ac" providerId="ADAL" clId="{16736750-74B4-184C-AACF-97E7E4B9FAA6}" dt="2024-08-11T12:22:33.783" v="2457" actId="767"/>
          <ac:spMkLst>
            <pc:docMk/>
            <pc:sldMk cId="1581186720" sldId="286"/>
            <ac:spMk id="7" creationId="{75AD83E7-4E98-C144-0CA8-1D34A9078DFC}"/>
          </ac:spMkLst>
        </pc:spChg>
        <pc:spChg chg="add del">
          <ac:chgData name="Ronnel D. Palenzuela" userId="27216d6f-a712-48da-bcb2-613e4bc945ac" providerId="ADAL" clId="{16736750-74B4-184C-AACF-97E7E4B9FAA6}" dt="2024-08-11T12:24:47.787" v="2511" actId="22"/>
          <ac:spMkLst>
            <pc:docMk/>
            <pc:sldMk cId="1581186720" sldId="286"/>
            <ac:spMk id="9" creationId="{5AFEA3DF-0E3B-7218-22F8-B412FEC8C03F}"/>
          </ac:spMkLst>
        </pc:spChg>
        <pc:picChg chg="del">
          <ac:chgData name="Ronnel D. Palenzuela" userId="27216d6f-a712-48da-bcb2-613e4bc945ac" providerId="ADAL" clId="{16736750-74B4-184C-AACF-97E7E4B9FAA6}" dt="2024-08-11T12:15:21.761" v="2282" actId="478"/>
          <ac:picMkLst>
            <pc:docMk/>
            <pc:sldMk cId="1581186720" sldId="286"/>
            <ac:picMk id="4" creationId="{74248AEE-FABF-0F2A-B1B2-1777799F48BD}"/>
          </ac:picMkLst>
        </pc:picChg>
      </pc:sldChg>
      <pc:sldChg chg="addSp delSp modSp add mod modNotesTx">
        <pc:chgData name="Ronnel D. Palenzuela" userId="27216d6f-a712-48da-bcb2-613e4bc945ac" providerId="ADAL" clId="{16736750-74B4-184C-AACF-97E7E4B9FAA6}" dt="2024-08-11T12:32:58.139" v="2586"/>
        <pc:sldMkLst>
          <pc:docMk/>
          <pc:sldMk cId="4278137860" sldId="287"/>
        </pc:sldMkLst>
        <pc:spChg chg="mod">
          <ac:chgData name="Ronnel D. Palenzuela" userId="27216d6f-a712-48da-bcb2-613e4bc945ac" providerId="ADAL" clId="{16736750-74B4-184C-AACF-97E7E4B9FAA6}" dt="2024-08-11T12:26:17.544" v="2548"/>
          <ac:spMkLst>
            <pc:docMk/>
            <pc:sldMk cId="4278137860" sldId="287"/>
            <ac:spMk id="2" creationId="{1FD87645-D8E6-23DE-A822-448BF1054783}"/>
          </ac:spMkLst>
        </pc:spChg>
        <pc:spChg chg="mod">
          <ac:chgData name="Ronnel D. Palenzuela" userId="27216d6f-a712-48da-bcb2-613e4bc945ac" providerId="ADAL" clId="{16736750-74B4-184C-AACF-97E7E4B9FAA6}" dt="2024-08-11T12:27:02.548" v="2568"/>
          <ac:spMkLst>
            <pc:docMk/>
            <pc:sldMk cId="4278137860" sldId="287"/>
            <ac:spMk id="3" creationId="{F9E9654B-D8E5-22CA-371A-57FADD13842B}"/>
          </ac:spMkLst>
        </pc:spChg>
        <pc:spChg chg="del">
          <ac:chgData name="Ronnel D. Palenzuela" userId="27216d6f-a712-48da-bcb2-613e4bc945ac" providerId="ADAL" clId="{16736750-74B4-184C-AACF-97E7E4B9FAA6}" dt="2024-08-11T12:26:19.941" v="2549" actId="478"/>
          <ac:spMkLst>
            <pc:docMk/>
            <pc:sldMk cId="4278137860" sldId="287"/>
            <ac:spMk id="5" creationId="{63E79591-2F27-370E-329D-A0B622A8CFA5}"/>
          </ac:spMkLst>
        </pc:spChg>
        <pc:picChg chg="add mod">
          <ac:chgData name="Ronnel D. Palenzuela" userId="27216d6f-a712-48da-bcb2-613e4bc945ac" providerId="ADAL" clId="{16736750-74B4-184C-AACF-97E7E4B9FAA6}" dt="2024-08-11T12:30:03.374" v="2578" actId="1076"/>
          <ac:picMkLst>
            <pc:docMk/>
            <pc:sldMk cId="4278137860" sldId="287"/>
            <ac:picMk id="4" creationId="{C94F73C7-EE3C-5039-6716-AA5F092B56AC}"/>
          </ac:picMkLst>
        </pc:picChg>
        <pc:picChg chg="add mod">
          <ac:chgData name="Ronnel D. Palenzuela" userId="27216d6f-a712-48da-bcb2-613e4bc945ac" providerId="ADAL" clId="{16736750-74B4-184C-AACF-97E7E4B9FAA6}" dt="2024-08-11T12:30:04.674" v="2579" actId="1076"/>
          <ac:picMkLst>
            <pc:docMk/>
            <pc:sldMk cId="4278137860" sldId="287"/>
            <ac:picMk id="6" creationId="{7982849D-C7FF-134E-B589-F96BF9176D03}"/>
          </ac:picMkLst>
        </pc:picChg>
      </pc:sldChg>
      <pc:sldChg chg="delSp modSp add mod">
        <pc:chgData name="Ronnel D. Palenzuela" userId="27216d6f-a712-48da-bcb2-613e4bc945ac" providerId="ADAL" clId="{16736750-74B4-184C-AACF-97E7E4B9FAA6}" dt="2024-08-12T02:16:02.449" v="3153" actId="20577"/>
        <pc:sldMkLst>
          <pc:docMk/>
          <pc:sldMk cId="3972629357" sldId="288"/>
        </pc:sldMkLst>
        <pc:spChg chg="mod">
          <ac:chgData name="Ronnel D. Palenzuela" userId="27216d6f-a712-48da-bcb2-613e4bc945ac" providerId="ADAL" clId="{16736750-74B4-184C-AACF-97E7E4B9FAA6}" dt="2024-08-12T02:16:02.449" v="3153" actId="20577"/>
          <ac:spMkLst>
            <pc:docMk/>
            <pc:sldMk cId="3972629357" sldId="288"/>
            <ac:spMk id="2" creationId="{1FD87645-D8E6-23DE-A822-448BF1054783}"/>
          </ac:spMkLst>
        </pc:spChg>
        <pc:spChg chg="mod">
          <ac:chgData name="Ronnel D. Palenzuela" userId="27216d6f-a712-48da-bcb2-613e4bc945ac" providerId="ADAL" clId="{16736750-74B4-184C-AACF-97E7E4B9FAA6}" dt="2024-08-12T02:11:51.983" v="3029" actId="207"/>
          <ac:spMkLst>
            <pc:docMk/>
            <pc:sldMk cId="3972629357" sldId="288"/>
            <ac:spMk id="3" creationId="{F9E9654B-D8E5-22CA-371A-57FADD13842B}"/>
          </ac:spMkLst>
        </pc:spChg>
        <pc:picChg chg="del">
          <ac:chgData name="Ronnel D. Palenzuela" userId="27216d6f-a712-48da-bcb2-613e4bc945ac" providerId="ADAL" clId="{16736750-74B4-184C-AACF-97E7E4B9FAA6}" dt="2024-08-12T01:08:18.288" v="2654" actId="478"/>
          <ac:picMkLst>
            <pc:docMk/>
            <pc:sldMk cId="3972629357" sldId="288"/>
            <ac:picMk id="4" creationId="{C94F73C7-EE3C-5039-6716-AA5F092B56AC}"/>
          </ac:picMkLst>
        </pc:picChg>
        <pc:picChg chg="del">
          <ac:chgData name="Ronnel D. Palenzuela" userId="27216d6f-a712-48da-bcb2-613e4bc945ac" providerId="ADAL" clId="{16736750-74B4-184C-AACF-97E7E4B9FAA6}" dt="2024-08-12T01:08:18.480" v="2655" actId="478"/>
          <ac:picMkLst>
            <pc:docMk/>
            <pc:sldMk cId="3972629357" sldId="288"/>
            <ac:picMk id="6" creationId="{7982849D-C7FF-134E-B589-F96BF9176D03}"/>
          </ac:picMkLst>
        </pc:picChg>
      </pc:sldChg>
      <pc:sldChg chg="modSp add mod">
        <pc:chgData name="Ronnel D. Palenzuela" userId="27216d6f-a712-48da-bcb2-613e4bc945ac" providerId="ADAL" clId="{16736750-74B4-184C-AACF-97E7E4B9FAA6}" dt="2024-08-12T02:22:03.220" v="3182" actId="11"/>
        <pc:sldMkLst>
          <pc:docMk/>
          <pc:sldMk cId="2990164252" sldId="289"/>
        </pc:sldMkLst>
        <pc:spChg chg="mod">
          <ac:chgData name="Ronnel D. Palenzuela" userId="27216d6f-a712-48da-bcb2-613e4bc945ac" providerId="ADAL" clId="{16736750-74B4-184C-AACF-97E7E4B9FAA6}" dt="2024-08-12T02:16:06.498" v="3154" actId="20577"/>
          <ac:spMkLst>
            <pc:docMk/>
            <pc:sldMk cId="2990164252" sldId="289"/>
            <ac:spMk id="2" creationId="{1FD87645-D8E6-23DE-A822-448BF1054783}"/>
          </ac:spMkLst>
        </pc:spChg>
        <pc:spChg chg="mod">
          <ac:chgData name="Ronnel D. Palenzuela" userId="27216d6f-a712-48da-bcb2-613e4bc945ac" providerId="ADAL" clId="{16736750-74B4-184C-AACF-97E7E4B9FAA6}" dt="2024-08-12T02:22:03.220" v="3182" actId="11"/>
          <ac:spMkLst>
            <pc:docMk/>
            <pc:sldMk cId="2990164252" sldId="289"/>
            <ac:spMk id="3" creationId="{F9E9654B-D8E5-22CA-371A-57FADD13842B}"/>
          </ac:spMkLst>
        </pc:spChg>
      </pc:sldChg>
      <pc:sldChg chg="modSp add mod">
        <pc:chgData name="Ronnel D. Palenzuela" userId="27216d6f-a712-48da-bcb2-613e4bc945ac" providerId="ADAL" clId="{16736750-74B4-184C-AACF-97E7E4B9FAA6}" dt="2024-08-13T03:37:12.131" v="3508" actId="207"/>
        <pc:sldMkLst>
          <pc:docMk/>
          <pc:sldMk cId="1111498698" sldId="290"/>
        </pc:sldMkLst>
        <pc:spChg chg="mod">
          <ac:chgData name="Ronnel D. Palenzuela" userId="27216d6f-a712-48da-bcb2-613e4bc945ac" providerId="ADAL" clId="{16736750-74B4-184C-AACF-97E7E4B9FAA6}" dt="2024-08-13T03:27:17.210" v="3359" actId="20577"/>
          <ac:spMkLst>
            <pc:docMk/>
            <pc:sldMk cId="1111498698" sldId="290"/>
            <ac:spMk id="2" creationId="{1FD87645-D8E6-23DE-A822-448BF1054783}"/>
          </ac:spMkLst>
        </pc:spChg>
        <pc:spChg chg="mod">
          <ac:chgData name="Ronnel D. Palenzuela" userId="27216d6f-a712-48da-bcb2-613e4bc945ac" providerId="ADAL" clId="{16736750-74B4-184C-AACF-97E7E4B9FAA6}" dt="2024-08-13T03:37:12.131" v="3508" actId="207"/>
          <ac:spMkLst>
            <pc:docMk/>
            <pc:sldMk cId="1111498698" sldId="290"/>
            <ac:spMk id="3" creationId="{F9E9654B-D8E5-22CA-371A-57FADD13842B}"/>
          </ac:spMkLst>
        </pc:spChg>
      </pc:sldChg>
      <pc:sldChg chg="modSp add del mod">
        <pc:chgData name="Ronnel D. Palenzuela" userId="27216d6f-a712-48da-bcb2-613e4bc945ac" providerId="ADAL" clId="{16736750-74B4-184C-AACF-97E7E4B9FAA6}" dt="2024-08-12T02:54:12.156" v="3325" actId="2696"/>
        <pc:sldMkLst>
          <pc:docMk/>
          <pc:sldMk cId="1927110459" sldId="290"/>
        </pc:sldMkLst>
        <pc:spChg chg="mod">
          <ac:chgData name="Ronnel D. Palenzuela" userId="27216d6f-a712-48da-bcb2-613e4bc945ac" providerId="ADAL" clId="{16736750-74B4-184C-AACF-97E7E4B9FAA6}" dt="2024-08-12T02:17:40.195" v="3179" actId="20577"/>
          <ac:spMkLst>
            <pc:docMk/>
            <pc:sldMk cId="1927110459" sldId="290"/>
            <ac:spMk id="2" creationId="{1FD87645-D8E6-23DE-A822-448BF1054783}"/>
          </ac:spMkLst>
        </pc:spChg>
        <pc:spChg chg="mod">
          <ac:chgData name="Ronnel D. Palenzuela" userId="27216d6f-a712-48da-bcb2-613e4bc945ac" providerId="ADAL" clId="{16736750-74B4-184C-AACF-97E7E4B9FAA6}" dt="2024-08-12T02:25:46.161" v="3276" actId="20577"/>
          <ac:spMkLst>
            <pc:docMk/>
            <pc:sldMk cId="1927110459" sldId="290"/>
            <ac:spMk id="3" creationId="{F9E9654B-D8E5-22CA-371A-57FADD13842B}"/>
          </ac:spMkLst>
        </pc:spChg>
      </pc:sldChg>
      <pc:sldChg chg="modSp add mod ord">
        <pc:chgData name="Ronnel D. Palenzuela" userId="27216d6f-a712-48da-bcb2-613e4bc945ac" providerId="ADAL" clId="{16736750-74B4-184C-AACF-97E7E4B9FAA6}" dt="2024-08-13T03:34:24.591" v="3466" actId="207"/>
        <pc:sldMkLst>
          <pc:docMk/>
          <pc:sldMk cId="815011119" sldId="291"/>
        </pc:sldMkLst>
        <pc:spChg chg="mod">
          <ac:chgData name="Ronnel D. Palenzuela" userId="27216d6f-a712-48da-bcb2-613e4bc945ac" providerId="ADAL" clId="{16736750-74B4-184C-AACF-97E7E4B9FAA6}" dt="2024-08-13T03:34:24.591" v="3466" actId="207"/>
          <ac:spMkLst>
            <pc:docMk/>
            <pc:sldMk cId="815011119" sldId="291"/>
            <ac:spMk id="3" creationId="{F9E9654B-D8E5-22CA-371A-57FADD13842B}"/>
          </ac:spMkLst>
        </pc:spChg>
      </pc:sldChg>
      <pc:sldChg chg="modSp add del mod">
        <pc:chgData name="Ronnel D. Palenzuela" userId="27216d6f-a712-48da-bcb2-613e4bc945ac" providerId="ADAL" clId="{16736750-74B4-184C-AACF-97E7E4B9FAA6}" dt="2024-08-12T02:54:12.156" v="3325" actId="2696"/>
        <pc:sldMkLst>
          <pc:docMk/>
          <pc:sldMk cId="1781441069" sldId="291"/>
        </pc:sldMkLst>
        <pc:spChg chg="mod">
          <ac:chgData name="Ronnel D. Palenzuela" userId="27216d6f-a712-48da-bcb2-613e4bc945ac" providerId="ADAL" clId="{16736750-74B4-184C-AACF-97E7E4B9FAA6}" dt="2024-08-12T02:28:06.903" v="3321" actId="11"/>
          <ac:spMkLst>
            <pc:docMk/>
            <pc:sldMk cId="1781441069" sldId="291"/>
            <ac:spMk id="3" creationId="{F9E9654B-D8E5-22CA-371A-57FADD13842B}"/>
          </ac:spMkLst>
        </pc:spChg>
      </pc:sldChg>
      <pc:sldChg chg="modSp add del mod">
        <pc:chgData name="Ronnel D. Palenzuela" userId="27216d6f-a712-48da-bcb2-613e4bc945ac" providerId="ADAL" clId="{16736750-74B4-184C-AACF-97E7E4B9FAA6}" dt="2024-08-12T02:54:12.156" v="3325" actId="2696"/>
        <pc:sldMkLst>
          <pc:docMk/>
          <pc:sldMk cId="1765234647" sldId="292"/>
        </pc:sldMkLst>
        <pc:spChg chg="mod">
          <ac:chgData name="Ronnel D. Palenzuela" userId="27216d6f-a712-48da-bcb2-613e4bc945ac" providerId="ADAL" clId="{16736750-74B4-184C-AACF-97E7E4B9FAA6}" dt="2024-08-12T02:28:26.710" v="3324" actId="403"/>
          <ac:spMkLst>
            <pc:docMk/>
            <pc:sldMk cId="1765234647" sldId="292"/>
            <ac:spMk id="3" creationId="{F9E9654B-D8E5-22CA-371A-57FADD13842B}"/>
          </ac:spMkLst>
        </pc:spChg>
      </pc:sldChg>
      <pc:sldMasterChg chg="modSldLayout">
        <pc:chgData name="Ronnel D. Palenzuela" userId="27216d6f-a712-48da-bcb2-613e4bc945ac" providerId="ADAL" clId="{16736750-74B4-184C-AACF-97E7E4B9FAA6}" dt="2024-08-11T07:03:06.010" v="731" actId="20577"/>
        <pc:sldMasterMkLst>
          <pc:docMk/>
          <pc:sldMasterMk cId="651270159" sldId="2147483648"/>
        </pc:sldMasterMkLst>
        <pc:sldLayoutChg chg="modSp mod">
          <pc:chgData name="Ronnel D. Palenzuela" userId="27216d6f-a712-48da-bcb2-613e4bc945ac" providerId="ADAL" clId="{16736750-74B4-184C-AACF-97E7E4B9FAA6}" dt="2024-08-11T07:03:06.010" v="731" actId="20577"/>
          <pc:sldLayoutMkLst>
            <pc:docMk/>
            <pc:sldMasterMk cId="651270159" sldId="2147483648"/>
            <pc:sldLayoutMk cId="2921653432" sldId="2147483649"/>
          </pc:sldLayoutMkLst>
          <pc:spChg chg="mod">
            <ac:chgData name="Ronnel D. Palenzuela" userId="27216d6f-a712-48da-bcb2-613e4bc945ac" providerId="ADAL" clId="{16736750-74B4-184C-AACF-97E7E4B9FAA6}" dt="2024-08-11T07:03:06.010" v="731" actId="20577"/>
            <ac:spMkLst>
              <pc:docMk/>
              <pc:sldMasterMk cId="651270159" sldId="2147483648"/>
              <pc:sldLayoutMk cId="2921653432" sldId="2147483649"/>
              <ac:spMk id="5" creationId="{3794B7A0-4232-A0AC-7E3A-3BF632F0C83D}"/>
            </ac:spMkLst>
          </pc:spChg>
        </pc:sldLayoutChg>
      </pc:sldMasterChg>
    </pc:docChg>
  </pc:docChgLst>
  <pc:docChgLst>
    <pc:chgData name="Ronnel D. Palenzuela" userId="27216d6f-a712-48da-bcb2-613e4bc945ac" providerId="ADAL" clId="{16FF8E01-DE24-0F4F-A559-943D670B7764}"/>
    <pc:docChg chg="undo custSel addSld delSld modSld sldOrd modMainMaster">
      <pc:chgData name="Ronnel D. Palenzuela" userId="27216d6f-a712-48da-bcb2-613e4bc945ac" providerId="ADAL" clId="{16FF8E01-DE24-0F4F-A559-943D670B7764}" dt="2024-08-15T06:12:31.924" v="2533" actId="729"/>
      <pc:docMkLst>
        <pc:docMk/>
      </pc:docMkLst>
      <pc:sldChg chg="modSp mod">
        <pc:chgData name="Ronnel D. Palenzuela" userId="27216d6f-a712-48da-bcb2-613e4bc945ac" providerId="ADAL" clId="{16FF8E01-DE24-0F4F-A559-943D670B7764}" dt="2024-08-14T16:09:01.930" v="1419" actId="20577"/>
        <pc:sldMkLst>
          <pc:docMk/>
          <pc:sldMk cId="3455369248" sldId="257"/>
        </pc:sldMkLst>
        <pc:spChg chg="mod">
          <ac:chgData name="Ronnel D. Palenzuela" userId="27216d6f-a712-48da-bcb2-613e4bc945ac" providerId="ADAL" clId="{16FF8E01-DE24-0F4F-A559-943D670B7764}" dt="2024-08-14T16:08:42.416" v="1364" actId="14100"/>
          <ac:spMkLst>
            <pc:docMk/>
            <pc:sldMk cId="3455369248" sldId="257"/>
            <ac:spMk id="2" creationId="{4B9DC0FD-E73C-26A6-891F-61B461076958}"/>
          </ac:spMkLst>
        </pc:spChg>
        <pc:spChg chg="mod">
          <ac:chgData name="Ronnel D. Palenzuela" userId="27216d6f-a712-48da-bcb2-613e4bc945ac" providerId="ADAL" clId="{16FF8E01-DE24-0F4F-A559-943D670B7764}" dt="2024-08-14T16:09:01.930" v="1419" actId="20577"/>
          <ac:spMkLst>
            <pc:docMk/>
            <pc:sldMk cId="3455369248" sldId="257"/>
            <ac:spMk id="3" creationId="{55CA8846-F5F9-9E2F-7E86-4EDFA1AEFED2}"/>
          </ac:spMkLst>
        </pc:spChg>
      </pc:sldChg>
      <pc:sldChg chg="add del">
        <pc:chgData name="Ronnel D. Palenzuela" userId="27216d6f-a712-48da-bcb2-613e4bc945ac" providerId="ADAL" clId="{16FF8E01-DE24-0F4F-A559-943D670B7764}" dt="2024-08-14T04:37:36.180" v="138" actId="2696"/>
        <pc:sldMkLst>
          <pc:docMk/>
          <pc:sldMk cId="3256538018" sldId="259"/>
        </pc:sldMkLst>
      </pc:sldChg>
      <pc:sldChg chg="modSp mod modNotesTx">
        <pc:chgData name="Ronnel D. Palenzuela" userId="27216d6f-a712-48da-bcb2-613e4bc945ac" providerId="ADAL" clId="{16FF8E01-DE24-0F4F-A559-943D670B7764}" dt="2024-08-14T16:25:10.072" v="1665" actId="20577"/>
        <pc:sldMkLst>
          <pc:docMk/>
          <pc:sldMk cId="3611571112" sldId="263"/>
        </pc:sldMkLst>
        <pc:spChg chg="mod">
          <ac:chgData name="Ronnel D. Palenzuela" userId="27216d6f-a712-48da-bcb2-613e4bc945ac" providerId="ADAL" clId="{16FF8E01-DE24-0F4F-A559-943D670B7764}" dt="2024-08-14T16:09:37.186" v="1435" actId="1076"/>
          <ac:spMkLst>
            <pc:docMk/>
            <pc:sldMk cId="3611571112" sldId="263"/>
            <ac:spMk id="2" creationId="{4B9DC0FD-E73C-26A6-891F-61B461076958}"/>
          </ac:spMkLst>
        </pc:spChg>
      </pc:sldChg>
      <pc:sldChg chg="modSp mod">
        <pc:chgData name="Ronnel D. Palenzuela" userId="27216d6f-a712-48da-bcb2-613e4bc945ac" providerId="ADAL" clId="{16FF8E01-DE24-0F4F-A559-943D670B7764}" dt="2024-08-14T15:58:28.162" v="1311" actId="207"/>
        <pc:sldMkLst>
          <pc:docMk/>
          <pc:sldMk cId="261940385" sldId="264"/>
        </pc:sldMkLst>
        <pc:spChg chg="mod">
          <ac:chgData name="Ronnel D. Palenzuela" userId="27216d6f-a712-48da-bcb2-613e4bc945ac" providerId="ADAL" clId="{16FF8E01-DE24-0F4F-A559-943D670B7764}" dt="2024-08-14T15:58:28.162" v="1311" actId="207"/>
          <ac:spMkLst>
            <pc:docMk/>
            <pc:sldMk cId="261940385" sldId="264"/>
            <ac:spMk id="3" creationId="{A8B75234-3FB1-B597-DF46-CD5827D3C5AF}"/>
          </ac:spMkLst>
        </pc:spChg>
      </pc:sldChg>
      <pc:sldChg chg="add del">
        <pc:chgData name="Ronnel D. Palenzuela" userId="27216d6f-a712-48da-bcb2-613e4bc945ac" providerId="ADAL" clId="{16FF8E01-DE24-0F4F-A559-943D670B7764}" dt="2024-08-14T04:37:31.309" v="136" actId="2890"/>
        <pc:sldMkLst>
          <pc:docMk/>
          <pc:sldMk cId="393610469" sldId="265"/>
        </pc:sldMkLst>
      </pc:sldChg>
      <pc:sldChg chg="addSp delSp modSp add del mod ord modShow modNotesTx">
        <pc:chgData name="Ronnel D. Palenzuela" userId="27216d6f-a712-48da-bcb2-613e4bc945ac" providerId="ADAL" clId="{16FF8E01-DE24-0F4F-A559-943D670B7764}" dt="2024-08-15T06:12:31.924" v="2533" actId="729"/>
        <pc:sldMkLst>
          <pc:docMk/>
          <pc:sldMk cId="538568147" sldId="265"/>
        </pc:sldMkLst>
        <pc:spChg chg="mod">
          <ac:chgData name="Ronnel D. Palenzuela" userId="27216d6f-a712-48da-bcb2-613e4bc945ac" providerId="ADAL" clId="{16FF8E01-DE24-0F4F-A559-943D670B7764}" dt="2024-08-14T14:55:35.293" v="832" actId="20577"/>
          <ac:spMkLst>
            <pc:docMk/>
            <pc:sldMk cId="538568147" sldId="265"/>
            <ac:spMk id="2" creationId="{1FD87645-D8E6-23DE-A822-448BF1054783}"/>
          </ac:spMkLst>
        </pc:spChg>
        <pc:spChg chg="mod">
          <ac:chgData name="Ronnel D. Palenzuela" userId="27216d6f-a712-48da-bcb2-613e4bc945ac" providerId="ADAL" clId="{16FF8E01-DE24-0F4F-A559-943D670B7764}" dt="2024-08-14T13:46:58.170" v="402" actId="113"/>
          <ac:spMkLst>
            <pc:docMk/>
            <pc:sldMk cId="538568147" sldId="265"/>
            <ac:spMk id="3" creationId="{F9E9654B-D8E5-22CA-371A-57FADD13842B}"/>
          </ac:spMkLst>
        </pc:spChg>
        <pc:picChg chg="add mod">
          <ac:chgData name="Ronnel D. Palenzuela" userId="27216d6f-a712-48da-bcb2-613e4bc945ac" providerId="ADAL" clId="{16FF8E01-DE24-0F4F-A559-943D670B7764}" dt="2024-08-14T14:08:52.904" v="652" actId="1076"/>
          <ac:picMkLst>
            <pc:docMk/>
            <pc:sldMk cId="538568147" sldId="265"/>
            <ac:picMk id="5" creationId="{70008023-F501-145C-0B44-5194C048510F}"/>
          </ac:picMkLst>
        </pc:picChg>
        <pc:picChg chg="add mod">
          <ac:chgData name="Ronnel D. Palenzuela" userId="27216d6f-a712-48da-bcb2-613e4bc945ac" providerId="ADAL" clId="{16FF8E01-DE24-0F4F-A559-943D670B7764}" dt="2024-08-14T14:08:59.711" v="656" actId="1076"/>
          <ac:picMkLst>
            <pc:docMk/>
            <pc:sldMk cId="538568147" sldId="265"/>
            <ac:picMk id="6" creationId="{24353777-D960-C968-46B2-C9D39EBD397E}"/>
          </ac:picMkLst>
        </pc:picChg>
        <pc:picChg chg="del">
          <ac:chgData name="Ronnel D. Palenzuela" userId="27216d6f-a712-48da-bcb2-613e4bc945ac" providerId="ADAL" clId="{16FF8E01-DE24-0F4F-A559-943D670B7764}" dt="2024-08-14T13:36:35.785" v="186" actId="478"/>
          <ac:picMkLst>
            <pc:docMk/>
            <pc:sldMk cId="538568147" sldId="265"/>
            <ac:picMk id="6" creationId="{E6F66661-8045-D9A5-7A22-9C32CFDC9130}"/>
          </ac:picMkLst>
        </pc:picChg>
        <pc:picChg chg="del">
          <ac:chgData name="Ronnel D. Palenzuela" userId="27216d6f-a712-48da-bcb2-613e4bc945ac" providerId="ADAL" clId="{16FF8E01-DE24-0F4F-A559-943D670B7764}" dt="2024-08-14T13:36:36.302" v="188" actId="478"/>
          <ac:picMkLst>
            <pc:docMk/>
            <pc:sldMk cId="538568147" sldId="265"/>
            <ac:picMk id="7" creationId="{034B6557-36A5-121F-76C7-3EA4B37D7CFA}"/>
          </ac:picMkLst>
        </pc:picChg>
        <pc:picChg chg="del">
          <ac:chgData name="Ronnel D. Palenzuela" userId="27216d6f-a712-48da-bcb2-613e4bc945ac" providerId="ADAL" clId="{16FF8E01-DE24-0F4F-A559-943D670B7764}" dt="2024-08-14T13:36:36.076" v="187" actId="478"/>
          <ac:picMkLst>
            <pc:docMk/>
            <pc:sldMk cId="538568147" sldId="265"/>
            <ac:picMk id="8" creationId="{1FB21C6D-D0A1-8AEB-319B-0296807954C0}"/>
          </ac:picMkLst>
        </pc:picChg>
        <pc:picChg chg="del">
          <ac:chgData name="Ronnel D. Palenzuela" userId="27216d6f-a712-48da-bcb2-613e4bc945ac" providerId="ADAL" clId="{16FF8E01-DE24-0F4F-A559-943D670B7764}" dt="2024-08-14T13:36:36.597" v="189" actId="478"/>
          <ac:picMkLst>
            <pc:docMk/>
            <pc:sldMk cId="538568147" sldId="265"/>
            <ac:picMk id="10" creationId="{DA4EB7EF-513D-C40D-5DC5-6B39809CDC00}"/>
          </ac:picMkLst>
        </pc:picChg>
      </pc:sldChg>
      <pc:sldChg chg="addSp delSp modSp add mod modShow modNotesTx">
        <pc:chgData name="Ronnel D. Palenzuela" userId="27216d6f-a712-48da-bcb2-613e4bc945ac" providerId="ADAL" clId="{16FF8E01-DE24-0F4F-A559-943D670B7764}" dt="2024-08-15T06:12:31.924" v="2533" actId="729"/>
        <pc:sldMkLst>
          <pc:docMk/>
          <pc:sldMk cId="1782960047" sldId="266"/>
        </pc:sldMkLst>
        <pc:spChg chg="mod">
          <ac:chgData name="Ronnel D. Palenzuela" userId="27216d6f-a712-48da-bcb2-613e4bc945ac" providerId="ADAL" clId="{16FF8E01-DE24-0F4F-A559-943D670B7764}" dt="2024-08-14T13:45:50.997" v="383" actId="20577"/>
          <ac:spMkLst>
            <pc:docMk/>
            <pc:sldMk cId="1782960047" sldId="266"/>
            <ac:spMk id="2" creationId="{1FD87645-D8E6-23DE-A822-448BF1054783}"/>
          </ac:spMkLst>
        </pc:spChg>
        <pc:spChg chg="mod">
          <ac:chgData name="Ronnel D. Palenzuela" userId="27216d6f-a712-48da-bcb2-613e4bc945ac" providerId="ADAL" clId="{16FF8E01-DE24-0F4F-A559-943D670B7764}" dt="2024-08-14T13:52:01.538" v="473" actId="207"/>
          <ac:spMkLst>
            <pc:docMk/>
            <pc:sldMk cId="1782960047" sldId="266"/>
            <ac:spMk id="3" creationId="{F9E9654B-D8E5-22CA-371A-57FADD13842B}"/>
          </ac:spMkLst>
        </pc:spChg>
        <pc:spChg chg="add mod">
          <ac:chgData name="Ronnel D. Palenzuela" userId="27216d6f-a712-48da-bcb2-613e4bc945ac" providerId="ADAL" clId="{16FF8E01-DE24-0F4F-A559-943D670B7764}" dt="2024-08-14T13:54:36.838" v="483" actId="1076"/>
          <ac:spMkLst>
            <pc:docMk/>
            <pc:sldMk cId="1782960047" sldId="266"/>
            <ac:spMk id="6" creationId="{D96DF1EF-8473-896F-2BBC-6D1558971D10}"/>
          </ac:spMkLst>
        </pc:spChg>
        <pc:picChg chg="del">
          <ac:chgData name="Ronnel D. Palenzuela" userId="27216d6f-a712-48da-bcb2-613e4bc945ac" providerId="ADAL" clId="{16FF8E01-DE24-0F4F-A559-943D670B7764}" dt="2024-08-14T13:45:55.174" v="384" actId="478"/>
          <ac:picMkLst>
            <pc:docMk/>
            <pc:sldMk cId="1782960047" sldId="266"/>
            <ac:picMk id="5" creationId="{70008023-F501-145C-0B44-5194C048510F}"/>
          </ac:picMkLst>
        </pc:picChg>
      </pc:sldChg>
      <pc:sldChg chg="add del">
        <pc:chgData name="Ronnel D. Palenzuela" userId="27216d6f-a712-48da-bcb2-613e4bc945ac" providerId="ADAL" clId="{16FF8E01-DE24-0F4F-A559-943D670B7764}" dt="2024-08-14T04:37:36.180" v="138" actId="2696"/>
        <pc:sldMkLst>
          <pc:docMk/>
          <pc:sldMk cId="3029220167" sldId="266"/>
        </pc:sldMkLst>
      </pc:sldChg>
      <pc:sldChg chg="modSp add mod modShow modNotesTx">
        <pc:chgData name="Ronnel D. Palenzuela" userId="27216d6f-a712-48da-bcb2-613e4bc945ac" providerId="ADAL" clId="{16FF8E01-DE24-0F4F-A559-943D670B7764}" dt="2024-08-15T06:12:31.924" v="2533" actId="729"/>
        <pc:sldMkLst>
          <pc:docMk/>
          <pc:sldMk cId="2149631211" sldId="267"/>
        </pc:sldMkLst>
        <pc:spChg chg="mod">
          <ac:chgData name="Ronnel D. Palenzuela" userId="27216d6f-a712-48da-bcb2-613e4bc945ac" providerId="ADAL" clId="{16FF8E01-DE24-0F4F-A559-943D670B7764}" dt="2024-08-14T15:58:59.103" v="1314" actId="11"/>
          <ac:spMkLst>
            <pc:docMk/>
            <pc:sldMk cId="2149631211" sldId="267"/>
            <ac:spMk id="3" creationId="{F9E9654B-D8E5-22CA-371A-57FADD13842B}"/>
          </ac:spMkLst>
        </pc:spChg>
      </pc:sldChg>
      <pc:sldChg chg="add del">
        <pc:chgData name="Ronnel D. Palenzuela" userId="27216d6f-a712-48da-bcb2-613e4bc945ac" providerId="ADAL" clId="{16FF8E01-DE24-0F4F-A559-943D670B7764}" dt="2024-08-14T13:54:04.562" v="479" actId="2696"/>
        <pc:sldMkLst>
          <pc:docMk/>
          <pc:sldMk cId="2717857131" sldId="267"/>
        </pc:sldMkLst>
      </pc:sldChg>
      <pc:sldChg chg="add del">
        <pc:chgData name="Ronnel D. Palenzuela" userId="27216d6f-a712-48da-bcb2-613e4bc945ac" providerId="ADAL" clId="{16FF8E01-DE24-0F4F-A559-943D670B7764}" dt="2024-08-14T04:37:36.180" v="138" actId="2696"/>
        <pc:sldMkLst>
          <pc:docMk/>
          <pc:sldMk cId="3285671655" sldId="267"/>
        </pc:sldMkLst>
      </pc:sldChg>
      <pc:sldChg chg="add del">
        <pc:chgData name="Ronnel D. Palenzuela" userId="27216d6f-a712-48da-bcb2-613e4bc945ac" providerId="ADAL" clId="{16FF8E01-DE24-0F4F-A559-943D670B7764}" dt="2024-08-14T13:54:30.391" v="482" actId="2696"/>
        <pc:sldMkLst>
          <pc:docMk/>
          <pc:sldMk cId="3367849497" sldId="267"/>
        </pc:sldMkLst>
      </pc:sldChg>
      <pc:sldChg chg="modSp add mod modShow modNotesTx">
        <pc:chgData name="Ronnel D. Palenzuela" userId="27216d6f-a712-48da-bcb2-613e4bc945ac" providerId="ADAL" clId="{16FF8E01-DE24-0F4F-A559-943D670B7764}" dt="2024-08-15T06:12:31.924" v="2533" actId="729"/>
        <pc:sldMkLst>
          <pc:docMk/>
          <pc:sldMk cId="155138258" sldId="268"/>
        </pc:sldMkLst>
        <pc:spChg chg="mod">
          <ac:chgData name="Ronnel D. Palenzuela" userId="27216d6f-a712-48da-bcb2-613e4bc945ac" providerId="ADAL" clId="{16FF8E01-DE24-0F4F-A559-943D670B7764}" dt="2024-08-14T15:59:15.816" v="1315" actId="11"/>
          <ac:spMkLst>
            <pc:docMk/>
            <pc:sldMk cId="155138258" sldId="268"/>
            <ac:spMk id="3" creationId="{F9E9654B-D8E5-22CA-371A-57FADD13842B}"/>
          </ac:spMkLst>
        </pc:spChg>
      </pc:sldChg>
      <pc:sldChg chg="add del">
        <pc:chgData name="Ronnel D. Palenzuela" userId="27216d6f-a712-48da-bcb2-613e4bc945ac" providerId="ADAL" clId="{16FF8E01-DE24-0F4F-A559-943D670B7764}" dt="2024-08-14T04:37:36.180" v="138" actId="2696"/>
        <pc:sldMkLst>
          <pc:docMk/>
          <pc:sldMk cId="1637530094" sldId="268"/>
        </pc:sldMkLst>
      </pc:sldChg>
      <pc:sldChg chg="addSp modSp add mod ord modShow modNotesTx">
        <pc:chgData name="Ronnel D. Palenzuela" userId="27216d6f-a712-48da-bcb2-613e4bc945ac" providerId="ADAL" clId="{16FF8E01-DE24-0F4F-A559-943D670B7764}" dt="2024-08-15T06:12:31.924" v="2533" actId="729"/>
        <pc:sldMkLst>
          <pc:docMk/>
          <pc:sldMk cId="2831007090" sldId="269"/>
        </pc:sldMkLst>
        <pc:spChg chg="mod">
          <ac:chgData name="Ronnel D. Palenzuela" userId="27216d6f-a712-48da-bcb2-613e4bc945ac" providerId="ADAL" clId="{16FF8E01-DE24-0F4F-A559-943D670B7764}" dt="2024-08-14T14:10:47.606" v="696" actId="20577"/>
          <ac:spMkLst>
            <pc:docMk/>
            <pc:sldMk cId="2831007090" sldId="269"/>
            <ac:spMk id="2" creationId="{1FD87645-D8E6-23DE-A822-448BF1054783}"/>
          </ac:spMkLst>
        </pc:spChg>
        <pc:spChg chg="mod">
          <ac:chgData name="Ronnel D. Palenzuela" userId="27216d6f-a712-48da-bcb2-613e4bc945ac" providerId="ADAL" clId="{16FF8E01-DE24-0F4F-A559-943D670B7764}" dt="2024-08-14T14:16:06.339" v="778" actId="1076"/>
          <ac:spMkLst>
            <pc:docMk/>
            <pc:sldMk cId="2831007090" sldId="269"/>
            <ac:spMk id="3" creationId="{F9E9654B-D8E5-22CA-371A-57FADD13842B}"/>
          </ac:spMkLst>
        </pc:spChg>
        <pc:spChg chg="add mod">
          <ac:chgData name="Ronnel D. Palenzuela" userId="27216d6f-a712-48da-bcb2-613e4bc945ac" providerId="ADAL" clId="{16FF8E01-DE24-0F4F-A559-943D670B7764}" dt="2024-08-14T14:15:42.779" v="771" actId="113"/>
          <ac:spMkLst>
            <pc:docMk/>
            <pc:sldMk cId="2831007090" sldId="269"/>
            <ac:spMk id="4" creationId="{CB6DD4F9-08BE-3AF6-FDDC-AB693A0D38F1}"/>
          </ac:spMkLst>
        </pc:spChg>
      </pc:sldChg>
      <pc:sldChg chg="add del">
        <pc:chgData name="Ronnel D. Palenzuela" userId="27216d6f-a712-48da-bcb2-613e4bc945ac" providerId="ADAL" clId="{16FF8E01-DE24-0F4F-A559-943D670B7764}" dt="2024-08-14T04:37:36.180" v="138" actId="2696"/>
        <pc:sldMkLst>
          <pc:docMk/>
          <pc:sldMk cId="4018365145" sldId="269"/>
        </pc:sldMkLst>
      </pc:sldChg>
      <pc:sldChg chg="add del">
        <pc:chgData name="Ronnel D. Palenzuela" userId="27216d6f-a712-48da-bcb2-613e4bc945ac" providerId="ADAL" clId="{16FF8E01-DE24-0F4F-A559-943D670B7764}" dt="2024-08-14T04:37:36.180" v="138" actId="2696"/>
        <pc:sldMkLst>
          <pc:docMk/>
          <pc:sldMk cId="1107698705" sldId="270"/>
        </pc:sldMkLst>
      </pc:sldChg>
      <pc:sldChg chg="addSp delSp modSp add mod ord modShow modNotesTx">
        <pc:chgData name="Ronnel D. Palenzuela" userId="27216d6f-a712-48da-bcb2-613e4bc945ac" providerId="ADAL" clId="{16FF8E01-DE24-0F4F-A559-943D670B7764}" dt="2024-08-15T06:12:31.924" v="2533" actId="729"/>
        <pc:sldMkLst>
          <pc:docMk/>
          <pc:sldMk cId="2073403413" sldId="270"/>
        </pc:sldMkLst>
        <pc:spChg chg="mod">
          <ac:chgData name="Ronnel D. Palenzuela" userId="27216d6f-a712-48da-bcb2-613e4bc945ac" providerId="ADAL" clId="{16FF8E01-DE24-0F4F-A559-943D670B7764}" dt="2024-08-14T14:55:39.952" v="834" actId="20577"/>
          <ac:spMkLst>
            <pc:docMk/>
            <pc:sldMk cId="2073403413" sldId="270"/>
            <ac:spMk id="2" creationId="{1FD87645-D8E6-23DE-A822-448BF1054783}"/>
          </ac:spMkLst>
        </pc:spChg>
        <pc:spChg chg="mod">
          <ac:chgData name="Ronnel D. Palenzuela" userId="27216d6f-a712-48da-bcb2-613e4bc945ac" providerId="ADAL" clId="{16FF8E01-DE24-0F4F-A559-943D670B7764}" dt="2024-08-14T15:31:54.057" v="880" actId="207"/>
          <ac:spMkLst>
            <pc:docMk/>
            <pc:sldMk cId="2073403413" sldId="270"/>
            <ac:spMk id="3" creationId="{F9E9654B-D8E5-22CA-371A-57FADD13842B}"/>
          </ac:spMkLst>
        </pc:spChg>
        <pc:picChg chg="add del mod">
          <ac:chgData name="Ronnel D. Palenzuela" userId="27216d6f-a712-48da-bcb2-613e4bc945ac" providerId="ADAL" clId="{16FF8E01-DE24-0F4F-A559-943D670B7764}" dt="2024-08-14T15:09:23.422" v="836" actId="478"/>
          <ac:picMkLst>
            <pc:docMk/>
            <pc:sldMk cId="2073403413" sldId="270"/>
            <ac:picMk id="4" creationId="{369191B6-2A1C-3113-9BFD-747A4657F8D7}"/>
          </ac:picMkLst>
        </pc:picChg>
        <pc:picChg chg="del">
          <ac:chgData name="Ronnel D. Palenzuela" userId="27216d6f-a712-48da-bcb2-613e4bc945ac" providerId="ADAL" clId="{16FF8E01-DE24-0F4F-A559-943D670B7764}" dt="2024-08-14T14:53:40.293" v="791" actId="478"/>
          <ac:picMkLst>
            <pc:docMk/>
            <pc:sldMk cId="2073403413" sldId="270"/>
            <ac:picMk id="5" creationId="{70008023-F501-145C-0B44-5194C048510F}"/>
          </ac:picMkLst>
        </pc:picChg>
        <pc:picChg chg="del">
          <ac:chgData name="Ronnel D. Palenzuela" userId="27216d6f-a712-48da-bcb2-613e4bc945ac" providerId="ADAL" clId="{16FF8E01-DE24-0F4F-A559-943D670B7764}" dt="2024-08-14T14:53:41.454" v="792" actId="478"/>
          <ac:picMkLst>
            <pc:docMk/>
            <pc:sldMk cId="2073403413" sldId="270"/>
            <ac:picMk id="6" creationId="{24353777-D960-C968-46B2-C9D39EBD397E}"/>
          </ac:picMkLst>
        </pc:picChg>
        <pc:picChg chg="add del mod">
          <ac:chgData name="Ronnel D. Palenzuela" userId="27216d6f-a712-48da-bcb2-613e4bc945ac" providerId="ADAL" clId="{16FF8E01-DE24-0F4F-A559-943D670B7764}" dt="2024-08-14T15:09:24.556" v="837" actId="478"/>
          <ac:picMkLst>
            <pc:docMk/>
            <pc:sldMk cId="2073403413" sldId="270"/>
            <ac:picMk id="7" creationId="{CFF5A6F2-A391-E973-A9F9-EEAEDEBC41C8}"/>
          </ac:picMkLst>
        </pc:picChg>
        <pc:picChg chg="add del mod">
          <ac:chgData name="Ronnel D. Palenzuela" userId="27216d6f-a712-48da-bcb2-613e4bc945ac" providerId="ADAL" clId="{16FF8E01-DE24-0F4F-A559-943D670B7764}" dt="2024-08-14T15:38:21.939" v="921"/>
          <ac:picMkLst>
            <pc:docMk/>
            <pc:sldMk cId="2073403413" sldId="270"/>
            <ac:picMk id="8" creationId="{7628CA4E-3E92-F09C-D2FD-C46202C5E649}"/>
          </ac:picMkLst>
        </pc:picChg>
        <pc:picChg chg="add mod">
          <ac:chgData name="Ronnel D. Palenzuela" userId="27216d6f-a712-48da-bcb2-613e4bc945ac" providerId="ADAL" clId="{16FF8E01-DE24-0F4F-A559-943D670B7764}" dt="2024-08-14T15:34:34.583" v="908" actId="1076"/>
          <ac:picMkLst>
            <pc:docMk/>
            <pc:sldMk cId="2073403413" sldId="270"/>
            <ac:picMk id="9" creationId="{FFA2BE38-0E04-5FB6-310F-C9B71C57486B}"/>
          </ac:picMkLst>
        </pc:picChg>
        <pc:picChg chg="add mod">
          <ac:chgData name="Ronnel D. Palenzuela" userId="27216d6f-a712-48da-bcb2-613e4bc945ac" providerId="ADAL" clId="{16FF8E01-DE24-0F4F-A559-943D670B7764}" dt="2024-08-14T15:34:23.881" v="905" actId="1076"/>
          <ac:picMkLst>
            <pc:docMk/>
            <pc:sldMk cId="2073403413" sldId="270"/>
            <ac:picMk id="10" creationId="{667804E6-901E-3F8A-8E71-F3840CE73713}"/>
          </ac:picMkLst>
        </pc:picChg>
      </pc:sldChg>
      <pc:sldChg chg="addSp delSp modSp add mod modShow modNotesTx">
        <pc:chgData name="Ronnel D. Palenzuela" userId="27216d6f-a712-48da-bcb2-613e4bc945ac" providerId="ADAL" clId="{16FF8E01-DE24-0F4F-A559-943D670B7764}" dt="2024-08-15T06:12:31.924" v="2533" actId="729"/>
        <pc:sldMkLst>
          <pc:docMk/>
          <pc:sldMk cId="2406508294" sldId="271"/>
        </pc:sldMkLst>
        <pc:spChg chg="mod">
          <ac:chgData name="Ronnel D. Palenzuela" userId="27216d6f-a712-48da-bcb2-613e4bc945ac" providerId="ADAL" clId="{16FF8E01-DE24-0F4F-A559-943D670B7764}" dt="2024-08-14T15:45:04.117" v="1046" actId="20577"/>
          <ac:spMkLst>
            <pc:docMk/>
            <pc:sldMk cId="2406508294" sldId="271"/>
            <ac:spMk id="3" creationId="{F9E9654B-D8E5-22CA-371A-57FADD13842B}"/>
          </ac:spMkLst>
        </pc:spChg>
        <pc:spChg chg="add del">
          <ac:chgData name="Ronnel D. Palenzuela" userId="27216d6f-a712-48da-bcb2-613e4bc945ac" providerId="ADAL" clId="{16FF8E01-DE24-0F4F-A559-943D670B7764}" dt="2024-08-14T15:35:02.613" v="915" actId="22"/>
          <ac:spMkLst>
            <pc:docMk/>
            <pc:sldMk cId="2406508294" sldId="271"/>
            <ac:spMk id="5" creationId="{4142F3C9-0F99-D487-F109-5D1080BCD242}"/>
          </ac:spMkLst>
        </pc:spChg>
        <pc:spChg chg="add mod">
          <ac:chgData name="Ronnel D. Palenzuela" userId="27216d6f-a712-48da-bcb2-613e4bc945ac" providerId="ADAL" clId="{16FF8E01-DE24-0F4F-A559-943D670B7764}" dt="2024-08-14T15:35:21.596" v="919" actId="1076"/>
          <ac:spMkLst>
            <pc:docMk/>
            <pc:sldMk cId="2406508294" sldId="271"/>
            <ac:spMk id="7" creationId="{59101826-B0CF-114B-0320-F5905D2B047C}"/>
          </ac:spMkLst>
        </pc:spChg>
        <pc:picChg chg="del">
          <ac:chgData name="Ronnel D. Palenzuela" userId="27216d6f-a712-48da-bcb2-613e4bc945ac" providerId="ADAL" clId="{16FF8E01-DE24-0F4F-A559-943D670B7764}" dt="2024-08-14T15:34:53.519" v="911" actId="478"/>
          <ac:picMkLst>
            <pc:docMk/>
            <pc:sldMk cId="2406508294" sldId="271"/>
            <ac:picMk id="8" creationId="{7628CA4E-3E92-F09C-D2FD-C46202C5E649}"/>
          </ac:picMkLst>
        </pc:picChg>
        <pc:picChg chg="del">
          <ac:chgData name="Ronnel D. Palenzuela" userId="27216d6f-a712-48da-bcb2-613e4bc945ac" providerId="ADAL" clId="{16FF8E01-DE24-0F4F-A559-943D670B7764}" dt="2024-08-14T15:34:52.857" v="910" actId="478"/>
          <ac:picMkLst>
            <pc:docMk/>
            <pc:sldMk cId="2406508294" sldId="271"/>
            <ac:picMk id="9" creationId="{FFA2BE38-0E04-5FB6-310F-C9B71C57486B}"/>
          </ac:picMkLst>
        </pc:picChg>
        <pc:picChg chg="del">
          <ac:chgData name="Ronnel D. Palenzuela" userId="27216d6f-a712-48da-bcb2-613e4bc945ac" providerId="ADAL" clId="{16FF8E01-DE24-0F4F-A559-943D670B7764}" dt="2024-08-14T15:34:53.775" v="912" actId="478"/>
          <ac:picMkLst>
            <pc:docMk/>
            <pc:sldMk cId="2406508294" sldId="271"/>
            <ac:picMk id="10" creationId="{667804E6-901E-3F8A-8E71-F3840CE73713}"/>
          </ac:picMkLst>
        </pc:picChg>
        <pc:picChg chg="add del mod">
          <ac:chgData name="Ronnel D. Palenzuela" userId="27216d6f-a712-48da-bcb2-613e4bc945ac" providerId="ADAL" clId="{16FF8E01-DE24-0F4F-A559-943D670B7764}" dt="2024-08-14T15:40:56.703" v="965" actId="478"/>
          <ac:picMkLst>
            <pc:docMk/>
            <pc:sldMk cId="2406508294" sldId="271"/>
            <ac:picMk id="11" creationId="{7451C57A-98EA-DF71-2373-89D7F90904CF}"/>
          </ac:picMkLst>
        </pc:picChg>
      </pc:sldChg>
      <pc:sldChg chg="add del">
        <pc:chgData name="Ronnel D. Palenzuela" userId="27216d6f-a712-48da-bcb2-613e4bc945ac" providerId="ADAL" clId="{16FF8E01-DE24-0F4F-A559-943D670B7764}" dt="2024-08-14T04:37:36.180" v="138" actId="2696"/>
        <pc:sldMkLst>
          <pc:docMk/>
          <pc:sldMk cId="4120804606" sldId="271"/>
        </pc:sldMkLst>
      </pc:sldChg>
      <pc:sldChg chg="add del">
        <pc:chgData name="Ronnel D. Palenzuela" userId="27216d6f-a712-48da-bcb2-613e4bc945ac" providerId="ADAL" clId="{16FF8E01-DE24-0F4F-A559-943D670B7764}" dt="2024-08-14T04:37:36.180" v="138" actId="2696"/>
        <pc:sldMkLst>
          <pc:docMk/>
          <pc:sldMk cId="2005021045" sldId="272"/>
        </pc:sldMkLst>
      </pc:sldChg>
      <pc:sldChg chg="modSp add mod modShow modNotesTx">
        <pc:chgData name="Ronnel D. Palenzuela" userId="27216d6f-a712-48da-bcb2-613e4bc945ac" providerId="ADAL" clId="{16FF8E01-DE24-0F4F-A559-943D670B7764}" dt="2024-08-15T06:12:31.924" v="2533" actId="729"/>
        <pc:sldMkLst>
          <pc:docMk/>
          <pc:sldMk cId="2217730064" sldId="272"/>
        </pc:sldMkLst>
        <pc:spChg chg="mod">
          <ac:chgData name="Ronnel D. Palenzuela" userId="27216d6f-a712-48da-bcb2-613e4bc945ac" providerId="ADAL" clId="{16FF8E01-DE24-0F4F-A559-943D670B7764}" dt="2024-08-14T15:59:35.416" v="1316" actId="11"/>
          <ac:spMkLst>
            <pc:docMk/>
            <pc:sldMk cId="2217730064" sldId="272"/>
            <ac:spMk id="3" creationId="{F9E9654B-D8E5-22CA-371A-57FADD13842B}"/>
          </ac:spMkLst>
        </pc:spChg>
      </pc:sldChg>
      <pc:sldChg chg="add del">
        <pc:chgData name="Ronnel D. Palenzuela" userId="27216d6f-a712-48da-bcb2-613e4bc945ac" providerId="ADAL" clId="{16FF8E01-DE24-0F4F-A559-943D670B7764}" dt="2024-08-14T04:37:36.180" v="138" actId="2696"/>
        <pc:sldMkLst>
          <pc:docMk/>
          <pc:sldMk cId="716507679" sldId="273"/>
        </pc:sldMkLst>
      </pc:sldChg>
      <pc:sldChg chg="modSp add mod ord modShow modNotesTx">
        <pc:chgData name="Ronnel D. Palenzuela" userId="27216d6f-a712-48da-bcb2-613e4bc945ac" providerId="ADAL" clId="{16FF8E01-DE24-0F4F-A559-943D670B7764}" dt="2024-08-15T06:12:31.924" v="2533" actId="729"/>
        <pc:sldMkLst>
          <pc:docMk/>
          <pc:sldMk cId="1773650369" sldId="273"/>
        </pc:sldMkLst>
        <pc:spChg chg="mod">
          <ac:chgData name="Ronnel D. Palenzuela" userId="27216d6f-a712-48da-bcb2-613e4bc945ac" providerId="ADAL" clId="{16FF8E01-DE24-0F4F-A559-943D670B7764}" dt="2024-08-14T15:59:48.974" v="1318" actId="11"/>
          <ac:spMkLst>
            <pc:docMk/>
            <pc:sldMk cId="1773650369" sldId="273"/>
            <ac:spMk id="3" creationId="{F9E9654B-D8E5-22CA-371A-57FADD13842B}"/>
          </ac:spMkLst>
        </pc:spChg>
      </pc:sldChg>
      <pc:sldChg chg="add del ord">
        <pc:chgData name="Ronnel D. Palenzuela" userId="27216d6f-a712-48da-bcb2-613e4bc945ac" providerId="ADAL" clId="{16FF8E01-DE24-0F4F-A559-943D670B7764}" dt="2024-08-14T16:09:44.931" v="1436" actId="2696"/>
        <pc:sldMkLst>
          <pc:docMk/>
          <pc:sldMk cId="415108391" sldId="274"/>
        </pc:sldMkLst>
      </pc:sldChg>
      <pc:sldChg chg="addSp modSp add mod modNotesTx">
        <pc:chgData name="Ronnel D. Palenzuela" userId="27216d6f-a712-48da-bcb2-613e4bc945ac" providerId="ADAL" clId="{16FF8E01-DE24-0F4F-A559-943D670B7764}" dt="2024-08-14T17:35:56.996" v="2348" actId="207"/>
        <pc:sldMkLst>
          <pc:docMk/>
          <pc:sldMk cId="3520817057" sldId="274"/>
        </pc:sldMkLst>
        <pc:spChg chg="mod">
          <ac:chgData name="Ronnel D. Palenzuela" userId="27216d6f-a712-48da-bcb2-613e4bc945ac" providerId="ADAL" clId="{16FF8E01-DE24-0F4F-A559-943D670B7764}" dt="2024-08-14T16:34:48.838" v="1740" actId="1076"/>
          <ac:spMkLst>
            <pc:docMk/>
            <pc:sldMk cId="3520817057" sldId="274"/>
            <ac:spMk id="2" creationId="{4B9DC0FD-E73C-26A6-891F-61B461076958}"/>
          </ac:spMkLst>
        </pc:spChg>
        <pc:spChg chg="add mod">
          <ac:chgData name="Ronnel D. Palenzuela" userId="27216d6f-a712-48da-bcb2-613e4bc945ac" providerId="ADAL" clId="{16FF8E01-DE24-0F4F-A559-943D670B7764}" dt="2024-08-14T17:35:56.996" v="2348" actId="207"/>
          <ac:spMkLst>
            <pc:docMk/>
            <pc:sldMk cId="3520817057" sldId="274"/>
            <ac:spMk id="4" creationId="{02334A40-A4A9-25FE-DC7A-9B1C1C6A0886}"/>
          </ac:spMkLst>
        </pc:spChg>
      </pc:sldChg>
      <pc:sldChg chg="addSp delSp modSp add del mod">
        <pc:chgData name="Ronnel D. Palenzuela" userId="27216d6f-a712-48da-bcb2-613e4bc945ac" providerId="ADAL" clId="{16FF8E01-DE24-0F4F-A559-943D670B7764}" dt="2024-08-14T16:15:45.956" v="1532" actId="2696"/>
        <pc:sldMkLst>
          <pc:docMk/>
          <pc:sldMk cId="2172138736" sldId="275"/>
        </pc:sldMkLst>
        <pc:spChg chg="mod">
          <ac:chgData name="Ronnel D. Palenzuela" userId="27216d6f-a712-48da-bcb2-613e4bc945ac" providerId="ADAL" clId="{16FF8E01-DE24-0F4F-A559-943D670B7764}" dt="2024-08-14T16:15:14.648" v="1524" actId="20577"/>
          <ac:spMkLst>
            <pc:docMk/>
            <pc:sldMk cId="2172138736" sldId="275"/>
            <ac:spMk id="2" creationId="{1FD87645-D8E6-23DE-A822-448BF1054783}"/>
          </ac:spMkLst>
        </pc:spChg>
        <pc:spChg chg="mod">
          <ac:chgData name="Ronnel D. Palenzuela" userId="27216d6f-a712-48da-bcb2-613e4bc945ac" providerId="ADAL" clId="{16FF8E01-DE24-0F4F-A559-943D670B7764}" dt="2024-08-14T16:15:40.915" v="1531"/>
          <ac:spMkLst>
            <pc:docMk/>
            <pc:sldMk cId="2172138736" sldId="275"/>
            <ac:spMk id="3" creationId="{F9E9654B-D8E5-22CA-371A-57FADD13842B}"/>
          </ac:spMkLst>
        </pc:spChg>
        <pc:picChg chg="add del mod">
          <ac:chgData name="Ronnel D. Palenzuela" userId="27216d6f-a712-48da-bcb2-613e4bc945ac" providerId="ADAL" clId="{16FF8E01-DE24-0F4F-A559-943D670B7764}" dt="2024-08-14T16:15:16.283" v="1525" actId="478"/>
          <ac:picMkLst>
            <pc:docMk/>
            <pc:sldMk cId="2172138736" sldId="275"/>
            <ac:picMk id="4" creationId="{3DD2775A-1217-7607-D818-9986C2B95701}"/>
          </ac:picMkLst>
        </pc:picChg>
        <pc:picChg chg="del">
          <ac:chgData name="Ronnel D. Palenzuela" userId="27216d6f-a712-48da-bcb2-613e4bc945ac" providerId="ADAL" clId="{16FF8E01-DE24-0F4F-A559-943D670B7764}" dt="2024-08-14T16:10:15.858" v="1472" actId="478"/>
          <ac:picMkLst>
            <pc:docMk/>
            <pc:sldMk cId="2172138736" sldId="275"/>
            <ac:picMk id="8" creationId="{7628CA4E-3E92-F09C-D2FD-C46202C5E649}"/>
          </ac:picMkLst>
        </pc:picChg>
        <pc:picChg chg="del">
          <ac:chgData name="Ronnel D. Palenzuela" userId="27216d6f-a712-48da-bcb2-613e4bc945ac" providerId="ADAL" clId="{16FF8E01-DE24-0F4F-A559-943D670B7764}" dt="2024-08-14T16:10:15.605" v="1471" actId="478"/>
          <ac:picMkLst>
            <pc:docMk/>
            <pc:sldMk cId="2172138736" sldId="275"/>
            <ac:picMk id="9" creationId="{FFA2BE38-0E04-5FB6-310F-C9B71C57486B}"/>
          </ac:picMkLst>
        </pc:picChg>
        <pc:picChg chg="del">
          <ac:chgData name="Ronnel D. Palenzuela" userId="27216d6f-a712-48da-bcb2-613e4bc945ac" providerId="ADAL" clId="{16FF8E01-DE24-0F4F-A559-943D670B7764}" dt="2024-08-14T16:10:16.066" v="1473" actId="478"/>
          <ac:picMkLst>
            <pc:docMk/>
            <pc:sldMk cId="2172138736" sldId="275"/>
            <ac:picMk id="10" creationId="{667804E6-901E-3F8A-8E71-F3840CE73713}"/>
          </ac:picMkLst>
        </pc:picChg>
      </pc:sldChg>
      <pc:sldChg chg="add del">
        <pc:chgData name="Ronnel D. Palenzuela" userId="27216d6f-a712-48da-bcb2-613e4bc945ac" providerId="ADAL" clId="{16FF8E01-DE24-0F4F-A559-943D670B7764}" dt="2024-08-14T04:37:36.180" v="138" actId="2696"/>
        <pc:sldMkLst>
          <pc:docMk/>
          <pc:sldMk cId="4070147815" sldId="275"/>
        </pc:sldMkLst>
      </pc:sldChg>
      <pc:sldChg chg="modSp add mod ord modNotesTx">
        <pc:chgData name="Ronnel D. Palenzuela" userId="27216d6f-a712-48da-bcb2-613e4bc945ac" providerId="ADAL" clId="{16FF8E01-DE24-0F4F-A559-943D670B7764}" dt="2024-08-14T16:34:54.089" v="1743" actId="20577"/>
        <pc:sldMkLst>
          <pc:docMk/>
          <pc:sldMk cId="2154677164" sldId="276"/>
        </pc:sldMkLst>
        <pc:spChg chg="mod">
          <ac:chgData name="Ronnel D. Palenzuela" userId="27216d6f-a712-48da-bcb2-613e4bc945ac" providerId="ADAL" clId="{16FF8E01-DE24-0F4F-A559-943D670B7764}" dt="2024-08-14T16:34:54.089" v="1743" actId="20577"/>
          <ac:spMkLst>
            <pc:docMk/>
            <pc:sldMk cId="2154677164" sldId="276"/>
            <ac:spMk id="2" creationId="{1FD87645-D8E6-23DE-A822-448BF1054783}"/>
          </ac:spMkLst>
        </pc:spChg>
        <pc:spChg chg="mod">
          <ac:chgData name="Ronnel D. Palenzuela" userId="27216d6f-a712-48da-bcb2-613e4bc945ac" providerId="ADAL" clId="{16FF8E01-DE24-0F4F-A559-943D670B7764}" dt="2024-08-14T16:15:04.817" v="1513" actId="207"/>
          <ac:spMkLst>
            <pc:docMk/>
            <pc:sldMk cId="2154677164" sldId="276"/>
            <ac:spMk id="3" creationId="{F9E9654B-D8E5-22CA-371A-57FADD13842B}"/>
          </ac:spMkLst>
        </pc:spChg>
      </pc:sldChg>
      <pc:sldChg chg="add del">
        <pc:chgData name="Ronnel D. Palenzuela" userId="27216d6f-a712-48da-bcb2-613e4bc945ac" providerId="ADAL" clId="{16FF8E01-DE24-0F4F-A559-943D670B7764}" dt="2024-08-14T04:37:36.180" v="138" actId="2696"/>
        <pc:sldMkLst>
          <pc:docMk/>
          <pc:sldMk cId="3621742425" sldId="276"/>
        </pc:sldMkLst>
      </pc:sldChg>
      <pc:sldChg chg="add del">
        <pc:chgData name="Ronnel D. Palenzuela" userId="27216d6f-a712-48da-bcb2-613e4bc945ac" providerId="ADAL" clId="{16FF8E01-DE24-0F4F-A559-943D670B7764}" dt="2024-08-14T04:37:36.180" v="138" actId="2696"/>
        <pc:sldMkLst>
          <pc:docMk/>
          <pc:sldMk cId="908275361" sldId="277"/>
        </pc:sldMkLst>
      </pc:sldChg>
      <pc:sldChg chg="addSp delSp modSp add mod modNotesTx">
        <pc:chgData name="Ronnel D. Palenzuela" userId="27216d6f-a712-48da-bcb2-613e4bc945ac" providerId="ADAL" clId="{16FF8E01-DE24-0F4F-A559-943D670B7764}" dt="2024-08-14T16:24:40.231" v="1652"/>
        <pc:sldMkLst>
          <pc:docMk/>
          <pc:sldMk cId="1655093992" sldId="277"/>
        </pc:sldMkLst>
        <pc:spChg chg="mod">
          <ac:chgData name="Ronnel D. Palenzuela" userId="27216d6f-a712-48da-bcb2-613e4bc945ac" providerId="ADAL" clId="{16FF8E01-DE24-0F4F-A559-943D670B7764}" dt="2024-08-14T16:15:53.933" v="1548" actId="20577"/>
          <ac:spMkLst>
            <pc:docMk/>
            <pc:sldMk cId="1655093992" sldId="277"/>
            <ac:spMk id="2" creationId="{1FD87645-D8E6-23DE-A822-448BF1054783}"/>
          </ac:spMkLst>
        </pc:spChg>
        <pc:spChg chg="mod">
          <ac:chgData name="Ronnel D. Palenzuela" userId="27216d6f-a712-48da-bcb2-613e4bc945ac" providerId="ADAL" clId="{16FF8E01-DE24-0F4F-A559-943D670B7764}" dt="2024-08-14T16:16:03.761" v="1554" actId="207"/>
          <ac:spMkLst>
            <pc:docMk/>
            <pc:sldMk cId="1655093992" sldId="277"/>
            <ac:spMk id="3" creationId="{F9E9654B-D8E5-22CA-371A-57FADD13842B}"/>
          </ac:spMkLst>
        </pc:spChg>
        <pc:picChg chg="del">
          <ac:chgData name="Ronnel D. Palenzuela" userId="27216d6f-a712-48da-bcb2-613e4bc945ac" providerId="ADAL" clId="{16FF8E01-DE24-0F4F-A559-943D670B7764}" dt="2024-08-14T16:15:49.738" v="1534" actId="478"/>
          <ac:picMkLst>
            <pc:docMk/>
            <pc:sldMk cId="1655093992" sldId="277"/>
            <ac:picMk id="4" creationId="{3DD2775A-1217-7607-D818-9986C2B95701}"/>
          </ac:picMkLst>
        </pc:picChg>
        <pc:picChg chg="add mod">
          <ac:chgData name="Ronnel D. Palenzuela" userId="27216d6f-a712-48da-bcb2-613e4bc945ac" providerId="ADAL" clId="{16FF8E01-DE24-0F4F-A559-943D670B7764}" dt="2024-08-14T16:22:20.410" v="1645" actId="1076"/>
          <ac:picMkLst>
            <pc:docMk/>
            <pc:sldMk cId="1655093992" sldId="277"/>
            <ac:picMk id="5" creationId="{21F98874-7EDA-6F8F-7A52-E913F2501EF4}"/>
          </ac:picMkLst>
        </pc:picChg>
        <pc:picChg chg="add mod">
          <ac:chgData name="Ronnel D. Palenzuela" userId="27216d6f-a712-48da-bcb2-613e4bc945ac" providerId="ADAL" clId="{16FF8E01-DE24-0F4F-A559-943D670B7764}" dt="2024-08-14T16:22:19.327" v="1644" actId="1076"/>
          <ac:picMkLst>
            <pc:docMk/>
            <pc:sldMk cId="1655093992" sldId="277"/>
            <ac:picMk id="6" creationId="{AB87846A-7FEB-769F-7BA7-C9DDDB124761}"/>
          </ac:picMkLst>
        </pc:picChg>
      </pc:sldChg>
      <pc:sldChg chg="add del">
        <pc:chgData name="Ronnel D. Palenzuela" userId="27216d6f-a712-48da-bcb2-613e4bc945ac" providerId="ADAL" clId="{16FF8E01-DE24-0F4F-A559-943D670B7764}" dt="2024-08-14T04:37:36.180" v="138" actId="2696"/>
        <pc:sldMkLst>
          <pc:docMk/>
          <pc:sldMk cId="928633288" sldId="278"/>
        </pc:sldMkLst>
      </pc:sldChg>
      <pc:sldChg chg="addSp delSp modSp add mod modNotesTx">
        <pc:chgData name="Ronnel D. Palenzuela" userId="27216d6f-a712-48da-bcb2-613e4bc945ac" providerId="ADAL" clId="{16FF8E01-DE24-0F4F-A559-943D670B7764}" dt="2024-08-14T16:25:33.500" v="1670"/>
        <pc:sldMkLst>
          <pc:docMk/>
          <pc:sldMk cId="1084106175" sldId="278"/>
        </pc:sldMkLst>
        <pc:spChg chg="mod">
          <ac:chgData name="Ronnel D. Palenzuela" userId="27216d6f-a712-48da-bcb2-613e4bc945ac" providerId="ADAL" clId="{16FF8E01-DE24-0F4F-A559-943D670B7764}" dt="2024-08-14T16:16:15.683" v="1568" actId="20577"/>
          <ac:spMkLst>
            <pc:docMk/>
            <pc:sldMk cId="1084106175" sldId="278"/>
            <ac:spMk id="2" creationId="{1FD87645-D8E6-23DE-A822-448BF1054783}"/>
          </ac:spMkLst>
        </pc:spChg>
        <pc:spChg chg="mod">
          <ac:chgData name="Ronnel D. Palenzuela" userId="27216d6f-a712-48da-bcb2-613e4bc945ac" providerId="ADAL" clId="{16FF8E01-DE24-0F4F-A559-943D670B7764}" dt="2024-08-14T16:18:13.356" v="1628" actId="207"/>
          <ac:spMkLst>
            <pc:docMk/>
            <pc:sldMk cId="1084106175" sldId="278"/>
            <ac:spMk id="3" creationId="{F9E9654B-D8E5-22CA-371A-57FADD13842B}"/>
          </ac:spMkLst>
        </pc:spChg>
        <pc:spChg chg="add del">
          <ac:chgData name="Ronnel D. Palenzuela" userId="27216d6f-a712-48da-bcb2-613e4bc945ac" providerId="ADAL" clId="{16FF8E01-DE24-0F4F-A559-943D670B7764}" dt="2024-08-14T16:17:30.269" v="1608" actId="22"/>
          <ac:spMkLst>
            <pc:docMk/>
            <pc:sldMk cId="1084106175" sldId="278"/>
            <ac:spMk id="5" creationId="{161974CA-D17A-C7C9-D387-4B786DACE39F}"/>
          </ac:spMkLst>
        </pc:spChg>
        <pc:picChg chg="add mod">
          <ac:chgData name="Ronnel D. Palenzuela" userId="27216d6f-a712-48da-bcb2-613e4bc945ac" providerId="ADAL" clId="{16FF8E01-DE24-0F4F-A559-943D670B7764}" dt="2024-08-14T16:24:18.313" v="1650" actId="1076"/>
          <ac:picMkLst>
            <pc:docMk/>
            <pc:sldMk cId="1084106175" sldId="278"/>
            <ac:picMk id="6" creationId="{1DBAEE34-611C-C72E-D674-1D598742FCFC}"/>
          </ac:picMkLst>
        </pc:picChg>
      </pc:sldChg>
      <pc:sldChg chg="addSp delSp modSp add mod modNotesTx">
        <pc:chgData name="Ronnel D. Palenzuela" userId="27216d6f-a712-48da-bcb2-613e4bc945ac" providerId="ADAL" clId="{16FF8E01-DE24-0F4F-A559-943D670B7764}" dt="2024-08-14T16:28:49.228" v="1688" actId="1076"/>
        <pc:sldMkLst>
          <pc:docMk/>
          <pc:sldMk cId="562485659" sldId="279"/>
        </pc:sldMkLst>
        <pc:spChg chg="mod">
          <ac:chgData name="Ronnel D. Palenzuela" userId="27216d6f-a712-48da-bcb2-613e4bc945ac" providerId="ADAL" clId="{16FF8E01-DE24-0F4F-A559-943D670B7764}" dt="2024-08-14T16:16:20.804" v="1575" actId="20577"/>
          <ac:spMkLst>
            <pc:docMk/>
            <pc:sldMk cId="562485659" sldId="279"/>
            <ac:spMk id="2" creationId="{1FD87645-D8E6-23DE-A822-448BF1054783}"/>
          </ac:spMkLst>
        </pc:spChg>
        <pc:spChg chg="add del mod">
          <ac:chgData name="Ronnel D. Palenzuela" userId="27216d6f-a712-48da-bcb2-613e4bc945ac" providerId="ADAL" clId="{16FF8E01-DE24-0F4F-A559-943D670B7764}" dt="2024-08-14T16:18:17.416" v="1630" actId="207"/>
          <ac:spMkLst>
            <pc:docMk/>
            <pc:sldMk cId="562485659" sldId="279"/>
            <ac:spMk id="3" creationId="{F9E9654B-D8E5-22CA-371A-57FADD13842B}"/>
          </ac:spMkLst>
        </pc:spChg>
        <pc:spChg chg="add del mod">
          <ac:chgData name="Ronnel D. Palenzuela" userId="27216d6f-a712-48da-bcb2-613e4bc945ac" providerId="ADAL" clId="{16FF8E01-DE24-0F4F-A559-943D670B7764}" dt="2024-08-14T16:17:08.500" v="1600" actId="478"/>
          <ac:spMkLst>
            <pc:docMk/>
            <pc:sldMk cId="562485659" sldId="279"/>
            <ac:spMk id="5" creationId="{C512883A-C3F1-9C1D-1BC0-B118C33FB485}"/>
          </ac:spMkLst>
        </pc:spChg>
        <pc:picChg chg="add mod">
          <ac:chgData name="Ronnel D. Palenzuela" userId="27216d6f-a712-48da-bcb2-613e4bc945ac" providerId="ADAL" clId="{16FF8E01-DE24-0F4F-A559-943D670B7764}" dt="2024-08-14T16:28:47.407" v="1687" actId="1076"/>
          <ac:picMkLst>
            <pc:docMk/>
            <pc:sldMk cId="562485659" sldId="279"/>
            <ac:picMk id="6" creationId="{25F73CC1-53BA-4567-E3BA-1C63F2D9CE93}"/>
          </ac:picMkLst>
        </pc:picChg>
        <pc:picChg chg="add mod">
          <ac:chgData name="Ronnel D. Palenzuela" userId="27216d6f-a712-48da-bcb2-613e4bc945ac" providerId="ADAL" clId="{16FF8E01-DE24-0F4F-A559-943D670B7764}" dt="2024-08-14T16:28:49.228" v="1688" actId="1076"/>
          <ac:picMkLst>
            <pc:docMk/>
            <pc:sldMk cId="562485659" sldId="279"/>
            <ac:picMk id="7" creationId="{3FAF6F31-D00C-5848-28EC-E4192A65B293}"/>
          </ac:picMkLst>
        </pc:picChg>
      </pc:sldChg>
      <pc:sldChg chg="add del">
        <pc:chgData name="Ronnel D. Palenzuela" userId="27216d6f-a712-48da-bcb2-613e4bc945ac" providerId="ADAL" clId="{16FF8E01-DE24-0F4F-A559-943D670B7764}" dt="2024-08-14T04:37:36.180" v="138" actId="2696"/>
        <pc:sldMkLst>
          <pc:docMk/>
          <pc:sldMk cId="2220697961" sldId="279"/>
        </pc:sldMkLst>
      </pc:sldChg>
      <pc:sldChg chg="addSp modSp add mod modNotesTx">
        <pc:chgData name="Ronnel D. Palenzuela" userId="27216d6f-a712-48da-bcb2-613e4bc945ac" providerId="ADAL" clId="{16FF8E01-DE24-0F4F-A559-943D670B7764}" dt="2024-08-14T17:09:09.590" v="2182"/>
        <pc:sldMkLst>
          <pc:docMk/>
          <pc:sldMk cId="2101055377" sldId="280"/>
        </pc:sldMkLst>
        <pc:spChg chg="mod">
          <ac:chgData name="Ronnel D. Palenzuela" userId="27216d6f-a712-48da-bcb2-613e4bc945ac" providerId="ADAL" clId="{16FF8E01-DE24-0F4F-A559-943D670B7764}" dt="2024-08-14T16:16:29.753" v="1592" actId="20577"/>
          <ac:spMkLst>
            <pc:docMk/>
            <pc:sldMk cId="2101055377" sldId="280"/>
            <ac:spMk id="2" creationId="{1FD87645-D8E6-23DE-A822-448BF1054783}"/>
          </ac:spMkLst>
        </pc:spChg>
        <pc:spChg chg="mod">
          <ac:chgData name="Ronnel D. Palenzuela" userId="27216d6f-a712-48da-bcb2-613e4bc945ac" providerId="ADAL" clId="{16FF8E01-DE24-0F4F-A559-943D670B7764}" dt="2024-08-14T16:18:21.161" v="1632" actId="207"/>
          <ac:spMkLst>
            <pc:docMk/>
            <pc:sldMk cId="2101055377" sldId="280"/>
            <ac:spMk id="3" creationId="{F9E9654B-D8E5-22CA-371A-57FADD13842B}"/>
          </ac:spMkLst>
        </pc:spChg>
        <pc:picChg chg="add mod">
          <ac:chgData name="Ronnel D. Palenzuela" userId="27216d6f-a712-48da-bcb2-613e4bc945ac" providerId="ADAL" clId="{16FF8E01-DE24-0F4F-A559-943D670B7764}" dt="2024-08-14T16:30:09.396" v="1697" actId="1076"/>
          <ac:picMkLst>
            <pc:docMk/>
            <pc:sldMk cId="2101055377" sldId="280"/>
            <ac:picMk id="4" creationId="{B5ABF6ED-2604-A356-F8D2-8A031F072FC1}"/>
          </ac:picMkLst>
        </pc:picChg>
        <pc:picChg chg="add mod">
          <ac:chgData name="Ronnel D. Palenzuela" userId="27216d6f-a712-48da-bcb2-613e4bc945ac" providerId="ADAL" clId="{16FF8E01-DE24-0F4F-A559-943D670B7764}" dt="2024-08-14T16:30:09.396" v="1697" actId="1076"/>
          <ac:picMkLst>
            <pc:docMk/>
            <pc:sldMk cId="2101055377" sldId="280"/>
            <ac:picMk id="5" creationId="{EE318E40-1124-8135-1738-B9359FE81254}"/>
          </ac:picMkLst>
        </pc:picChg>
      </pc:sldChg>
      <pc:sldChg chg="add del">
        <pc:chgData name="Ronnel D. Palenzuela" userId="27216d6f-a712-48da-bcb2-613e4bc945ac" providerId="ADAL" clId="{16FF8E01-DE24-0F4F-A559-943D670B7764}" dt="2024-08-14T04:37:36.180" v="138" actId="2696"/>
        <pc:sldMkLst>
          <pc:docMk/>
          <pc:sldMk cId="2456681114" sldId="280"/>
        </pc:sldMkLst>
      </pc:sldChg>
      <pc:sldChg chg="add del">
        <pc:chgData name="Ronnel D. Palenzuela" userId="27216d6f-a712-48da-bcb2-613e4bc945ac" providerId="ADAL" clId="{16FF8E01-DE24-0F4F-A559-943D670B7764}" dt="2024-08-14T04:37:36.180" v="138" actId="2696"/>
        <pc:sldMkLst>
          <pc:docMk/>
          <pc:sldMk cId="1557213172" sldId="281"/>
        </pc:sldMkLst>
      </pc:sldChg>
      <pc:sldChg chg="addSp modSp add mod ord modNotesTx">
        <pc:chgData name="Ronnel D. Palenzuela" userId="27216d6f-a712-48da-bcb2-613e4bc945ac" providerId="ADAL" clId="{16FF8E01-DE24-0F4F-A559-943D670B7764}" dt="2024-08-14T17:09:31.130" v="2186"/>
        <pc:sldMkLst>
          <pc:docMk/>
          <pc:sldMk cId="4052999246" sldId="281"/>
        </pc:sldMkLst>
        <pc:spChg chg="mod">
          <ac:chgData name="Ronnel D. Palenzuela" userId="27216d6f-a712-48da-bcb2-613e4bc945ac" providerId="ADAL" clId="{16FF8E01-DE24-0F4F-A559-943D670B7764}" dt="2024-08-14T16:16:42.177" v="1594"/>
          <ac:spMkLst>
            <pc:docMk/>
            <pc:sldMk cId="4052999246" sldId="281"/>
            <ac:spMk id="2" creationId="{1FD87645-D8E6-23DE-A822-448BF1054783}"/>
          </ac:spMkLst>
        </pc:spChg>
        <pc:spChg chg="mod">
          <ac:chgData name="Ronnel D. Palenzuela" userId="27216d6f-a712-48da-bcb2-613e4bc945ac" providerId="ADAL" clId="{16FF8E01-DE24-0F4F-A559-943D670B7764}" dt="2024-08-14T16:18:25.511" v="1634" actId="207"/>
          <ac:spMkLst>
            <pc:docMk/>
            <pc:sldMk cId="4052999246" sldId="281"/>
            <ac:spMk id="3" creationId="{F9E9654B-D8E5-22CA-371A-57FADD13842B}"/>
          </ac:spMkLst>
        </pc:spChg>
        <pc:picChg chg="add mod">
          <ac:chgData name="Ronnel D. Palenzuela" userId="27216d6f-a712-48da-bcb2-613e4bc945ac" providerId="ADAL" clId="{16FF8E01-DE24-0F4F-A559-943D670B7764}" dt="2024-08-14T16:31:29.020" v="1716" actId="1076"/>
          <ac:picMkLst>
            <pc:docMk/>
            <pc:sldMk cId="4052999246" sldId="281"/>
            <ac:picMk id="4" creationId="{5548C54F-301E-DCA9-21D7-E0AD96A9FA43}"/>
          </ac:picMkLst>
        </pc:picChg>
        <pc:picChg chg="add mod">
          <ac:chgData name="Ronnel D. Palenzuela" userId="27216d6f-a712-48da-bcb2-613e4bc945ac" providerId="ADAL" clId="{16FF8E01-DE24-0F4F-A559-943D670B7764}" dt="2024-08-14T16:31:30.328" v="1717" actId="1076"/>
          <ac:picMkLst>
            <pc:docMk/>
            <pc:sldMk cId="4052999246" sldId="281"/>
            <ac:picMk id="5" creationId="{89C006CD-3837-CB39-23CD-A101C01CDA91}"/>
          </ac:picMkLst>
        </pc:picChg>
      </pc:sldChg>
      <pc:sldChg chg="add del">
        <pc:chgData name="Ronnel D. Palenzuela" userId="27216d6f-a712-48da-bcb2-613e4bc945ac" providerId="ADAL" clId="{16FF8E01-DE24-0F4F-A559-943D670B7764}" dt="2024-08-14T04:37:36.180" v="138" actId="2696"/>
        <pc:sldMkLst>
          <pc:docMk/>
          <pc:sldMk cId="296683317" sldId="282"/>
        </pc:sldMkLst>
      </pc:sldChg>
      <pc:sldChg chg="addSp delSp modSp add mod ord">
        <pc:chgData name="Ronnel D. Palenzuela" userId="27216d6f-a712-48da-bcb2-613e4bc945ac" providerId="ADAL" clId="{16FF8E01-DE24-0F4F-A559-943D670B7764}" dt="2024-08-14T16:58:26.475" v="2121" actId="20577"/>
        <pc:sldMkLst>
          <pc:docMk/>
          <pc:sldMk cId="3651396270" sldId="282"/>
        </pc:sldMkLst>
        <pc:spChg chg="mod">
          <ac:chgData name="Ronnel D. Palenzuela" userId="27216d6f-a712-48da-bcb2-613e4bc945ac" providerId="ADAL" clId="{16FF8E01-DE24-0F4F-A559-943D670B7764}" dt="2024-08-14T16:38:16.616" v="1763" actId="20577"/>
          <ac:spMkLst>
            <pc:docMk/>
            <pc:sldMk cId="3651396270" sldId="282"/>
            <ac:spMk id="2" creationId="{1FD87645-D8E6-23DE-A822-448BF1054783}"/>
          </ac:spMkLst>
        </pc:spChg>
        <pc:spChg chg="mod">
          <ac:chgData name="Ronnel D. Palenzuela" userId="27216d6f-a712-48da-bcb2-613e4bc945ac" providerId="ADAL" clId="{16FF8E01-DE24-0F4F-A559-943D670B7764}" dt="2024-08-14T16:58:26.475" v="2121" actId="20577"/>
          <ac:spMkLst>
            <pc:docMk/>
            <pc:sldMk cId="3651396270" sldId="282"/>
            <ac:spMk id="3" creationId="{F9E9654B-D8E5-22CA-371A-57FADD13842B}"/>
          </ac:spMkLst>
        </pc:spChg>
        <pc:picChg chg="del">
          <ac:chgData name="Ronnel D. Palenzuela" userId="27216d6f-a712-48da-bcb2-613e4bc945ac" providerId="ADAL" clId="{16FF8E01-DE24-0F4F-A559-943D670B7764}" dt="2024-08-14T16:33:50.779" v="1722" actId="478"/>
          <ac:picMkLst>
            <pc:docMk/>
            <pc:sldMk cId="3651396270" sldId="282"/>
            <ac:picMk id="4" creationId="{3DD2775A-1217-7607-D818-9986C2B95701}"/>
          </ac:picMkLst>
        </pc:picChg>
        <pc:picChg chg="add del mod">
          <ac:chgData name="Ronnel D. Palenzuela" userId="27216d6f-a712-48da-bcb2-613e4bc945ac" providerId="ADAL" clId="{16FF8E01-DE24-0F4F-A559-943D670B7764}" dt="2024-08-14T16:33:57.413" v="1726" actId="478"/>
          <ac:picMkLst>
            <pc:docMk/>
            <pc:sldMk cId="3651396270" sldId="282"/>
            <ac:picMk id="5" creationId="{5C4865FA-8A85-CD96-7E00-91EA3C1322EA}"/>
          </ac:picMkLst>
        </pc:picChg>
        <pc:picChg chg="add mod">
          <ac:chgData name="Ronnel D. Palenzuela" userId="27216d6f-a712-48da-bcb2-613e4bc945ac" providerId="ADAL" clId="{16FF8E01-DE24-0F4F-A559-943D670B7764}" dt="2024-08-14T16:37:32.689" v="1754" actId="1076"/>
          <ac:picMkLst>
            <pc:docMk/>
            <pc:sldMk cId="3651396270" sldId="282"/>
            <ac:picMk id="6" creationId="{FB4307CA-B2C0-91D7-AC3C-D22C8F2AE28E}"/>
          </ac:picMkLst>
        </pc:picChg>
      </pc:sldChg>
      <pc:sldChg chg="add del">
        <pc:chgData name="Ronnel D. Palenzuela" userId="27216d6f-a712-48da-bcb2-613e4bc945ac" providerId="ADAL" clId="{16FF8E01-DE24-0F4F-A559-943D670B7764}" dt="2024-08-14T04:37:36.180" v="138" actId="2696"/>
        <pc:sldMkLst>
          <pc:docMk/>
          <pc:sldMk cId="993575964" sldId="283"/>
        </pc:sldMkLst>
      </pc:sldChg>
      <pc:sldChg chg="addSp delSp modSp add mod modNotesTx">
        <pc:chgData name="Ronnel D. Palenzuela" userId="27216d6f-a712-48da-bcb2-613e4bc945ac" providerId="ADAL" clId="{16FF8E01-DE24-0F4F-A559-943D670B7764}" dt="2024-08-14T17:02:26.342" v="2138"/>
        <pc:sldMkLst>
          <pc:docMk/>
          <pc:sldMk cId="3162599194" sldId="283"/>
        </pc:sldMkLst>
        <pc:spChg chg="mod">
          <ac:chgData name="Ronnel D. Palenzuela" userId="27216d6f-a712-48da-bcb2-613e4bc945ac" providerId="ADAL" clId="{16FF8E01-DE24-0F4F-A559-943D670B7764}" dt="2024-08-14T16:47:28.766" v="1822"/>
          <ac:spMkLst>
            <pc:docMk/>
            <pc:sldMk cId="3162599194" sldId="283"/>
            <ac:spMk id="2" creationId="{1FD87645-D8E6-23DE-A822-448BF1054783}"/>
          </ac:spMkLst>
        </pc:spChg>
        <pc:spChg chg="mod">
          <ac:chgData name="Ronnel D. Palenzuela" userId="27216d6f-a712-48da-bcb2-613e4bc945ac" providerId="ADAL" clId="{16FF8E01-DE24-0F4F-A559-943D670B7764}" dt="2024-08-14T16:52:16.070" v="1994" actId="207"/>
          <ac:spMkLst>
            <pc:docMk/>
            <pc:sldMk cId="3162599194" sldId="283"/>
            <ac:spMk id="3" creationId="{F9E9654B-D8E5-22CA-371A-57FADD13842B}"/>
          </ac:spMkLst>
        </pc:spChg>
        <pc:spChg chg="add mod">
          <ac:chgData name="Ronnel D. Palenzuela" userId="27216d6f-a712-48da-bcb2-613e4bc945ac" providerId="ADAL" clId="{16FF8E01-DE24-0F4F-A559-943D670B7764}" dt="2024-08-14T16:57:40.683" v="2117" actId="1076"/>
          <ac:spMkLst>
            <pc:docMk/>
            <pc:sldMk cId="3162599194" sldId="283"/>
            <ac:spMk id="4" creationId="{B086C906-76C1-C80B-2402-3CD150AED030}"/>
          </ac:spMkLst>
        </pc:spChg>
        <pc:spChg chg="add mod">
          <ac:chgData name="Ronnel D. Palenzuela" userId="27216d6f-a712-48da-bcb2-613e4bc945ac" providerId="ADAL" clId="{16FF8E01-DE24-0F4F-A559-943D670B7764}" dt="2024-08-14T16:52:23.273" v="2000" actId="113"/>
          <ac:spMkLst>
            <pc:docMk/>
            <pc:sldMk cId="3162599194" sldId="283"/>
            <ac:spMk id="5" creationId="{374C59D7-230E-26A4-3307-5D188332993A}"/>
          </ac:spMkLst>
        </pc:spChg>
        <pc:picChg chg="del">
          <ac:chgData name="Ronnel D. Palenzuela" userId="27216d6f-a712-48da-bcb2-613e4bc945ac" providerId="ADAL" clId="{16FF8E01-DE24-0F4F-A559-943D670B7764}" dt="2024-08-14T16:39:23.886" v="1788" actId="478"/>
          <ac:picMkLst>
            <pc:docMk/>
            <pc:sldMk cId="3162599194" sldId="283"/>
            <ac:picMk id="6" creationId="{FB4307CA-B2C0-91D7-AC3C-D22C8F2AE28E}"/>
          </ac:picMkLst>
        </pc:picChg>
      </pc:sldChg>
      <pc:sldChg chg="delSp modSp add del mod">
        <pc:chgData name="Ronnel D. Palenzuela" userId="27216d6f-a712-48da-bcb2-613e4bc945ac" providerId="ADAL" clId="{16FF8E01-DE24-0F4F-A559-943D670B7764}" dt="2024-08-14T16:52:56.130" v="2002" actId="2696"/>
        <pc:sldMkLst>
          <pc:docMk/>
          <pc:sldMk cId="476145324" sldId="284"/>
        </pc:sldMkLst>
        <pc:spChg chg="mod">
          <ac:chgData name="Ronnel D. Palenzuela" userId="27216d6f-a712-48da-bcb2-613e4bc945ac" providerId="ADAL" clId="{16FF8E01-DE24-0F4F-A559-943D670B7764}" dt="2024-08-14T16:39:28.295" v="1798" actId="20577"/>
          <ac:spMkLst>
            <pc:docMk/>
            <pc:sldMk cId="476145324" sldId="284"/>
            <ac:spMk id="2" creationId="{1FD87645-D8E6-23DE-A822-448BF1054783}"/>
          </ac:spMkLst>
        </pc:spChg>
        <pc:picChg chg="del">
          <ac:chgData name="Ronnel D. Palenzuela" userId="27216d6f-a712-48da-bcb2-613e4bc945ac" providerId="ADAL" clId="{16FF8E01-DE24-0F4F-A559-943D670B7764}" dt="2024-08-14T16:39:22.241" v="1787" actId="478"/>
          <ac:picMkLst>
            <pc:docMk/>
            <pc:sldMk cId="476145324" sldId="284"/>
            <ac:picMk id="6" creationId="{FB4307CA-B2C0-91D7-AC3C-D22C8F2AE28E}"/>
          </ac:picMkLst>
        </pc:picChg>
      </pc:sldChg>
      <pc:sldChg chg="add del">
        <pc:chgData name="Ronnel D. Palenzuela" userId="27216d6f-a712-48da-bcb2-613e4bc945ac" providerId="ADAL" clId="{16FF8E01-DE24-0F4F-A559-943D670B7764}" dt="2024-08-14T04:37:36.180" v="138" actId="2696"/>
        <pc:sldMkLst>
          <pc:docMk/>
          <pc:sldMk cId="1253337562" sldId="284"/>
        </pc:sldMkLst>
      </pc:sldChg>
      <pc:sldChg chg="add del">
        <pc:chgData name="Ronnel D. Palenzuela" userId="27216d6f-a712-48da-bcb2-613e4bc945ac" providerId="ADAL" clId="{16FF8E01-DE24-0F4F-A559-943D670B7764}" dt="2024-08-14T04:37:36.180" v="138" actId="2696"/>
        <pc:sldMkLst>
          <pc:docMk/>
          <pc:sldMk cId="2980579114" sldId="285"/>
        </pc:sldMkLst>
      </pc:sldChg>
      <pc:sldChg chg="modSp add del mod">
        <pc:chgData name="Ronnel D. Palenzuela" userId="27216d6f-a712-48da-bcb2-613e4bc945ac" providerId="ADAL" clId="{16FF8E01-DE24-0F4F-A559-943D670B7764}" dt="2024-08-14T16:55:44.538" v="2067" actId="2696"/>
        <pc:sldMkLst>
          <pc:docMk/>
          <pc:sldMk cId="3500652590" sldId="285"/>
        </pc:sldMkLst>
        <pc:spChg chg="mod">
          <ac:chgData name="Ronnel D. Palenzuela" userId="27216d6f-a712-48da-bcb2-613e4bc945ac" providerId="ADAL" clId="{16FF8E01-DE24-0F4F-A559-943D670B7764}" dt="2024-08-14T16:39:32.355" v="1805" actId="20577"/>
          <ac:spMkLst>
            <pc:docMk/>
            <pc:sldMk cId="3500652590" sldId="285"/>
            <ac:spMk id="2" creationId="{1FD87645-D8E6-23DE-A822-448BF1054783}"/>
          </ac:spMkLst>
        </pc:spChg>
      </pc:sldChg>
      <pc:sldChg chg="add del">
        <pc:chgData name="Ronnel D. Palenzuela" userId="27216d6f-a712-48da-bcb2-613e4bc945ac" providerId="ADAL" clId="{16FF8E01-DE24-0F4F-A559-943D670B7764}" dt="2024-08-14T04:37:36.180" v="138" actId="2696"/>
        <pc:sldMkLst>
          <pc:docMk/>
          <pc:sldMk cId="1581186720" sldId="286"/>
        </pc:sldMkLst>
      </pc:sldChg>
      <pc:sldChg chg="addSp delSp modSp add mod modNotesTx">
        <pc:chgData name="Ronnel D. Palenzuela" userId="27216d6f-a712-48da-bcb2-613e4bc945ac" providerId="ADAL" clId="{16FF8E01-DE24-0F4F-A559-943D670B7764}" dt="2024-08-14T17:04:33.737" v="2156" actId="1076"/>
        <pc:sldMkLst>
          <pc:docMk/>
          <pc:sldMk cId="1740139509" sldId="286"/>
        </pc:sldMkLst>
        <pc:spChg chg="mod">
          <ac:chgData name="Ronnel D. Palenzuela" userId="27216d6f-a712-48da-bcb2-613e4bc945ac" providerId="ADAL" clId="{16FF8E01-DE24-0F4F-A559-943D670B7764}" dt="2024-08-14T16:53:39.266" v="2019" actId="20577"/>
          <ac:spMkLst>
            <pc:docMk/>
            <pc:sldMk cId="1740139509" sldId="286"/>
            <ac:spMk id="2" creationId="{1FD87645-D8E6-23DE-A822-448BF1054783}"/>
          </ac:spMkLst>
        </pc:spChg>
        <pc:spChg chg="mod">
          <ac:chgData name="Ronnel D. Palenzuela" userId="27216d6f-a712-48da-bcb2-613e4bc945ac" providerId="ADAL" clId="{16FF8E01-DE24-0F4F-A559-943D670B7764}" dt="2024-08-14T16:54:54.289" v="2059" actId="27636"/>
          <ac:spMkLst>
            <pc:docMk/>
            <pc:sldMk cId="1740139509" sldId="286"/>
            <ac:spMk id="3" creationId="{F9E9654B-D8E5-22CA-371A-57FADD13842B}"/>
          </ac:spMkLst>
        </pc:spChg>
        <pc:spChg chg="mod">
          <ac:chgData name="Ronnel D. Palenzuela" userId="27216d6f-a712-48da-bcb2-613e4bc945ac" providerId="ADAL" clId="{16FF8E01-DE24-0F4F-A559-943D670B7764}" dt="2024-08-14T16:57:02.572" v="2104" actId="1076"/>
          <ac:spMkLst>
            <pc:docMk/>
            <pc:sldMk cId="1740139509" sldId="286"/>
            <ac:spMk id="4" creationId="{B086C906-76C1-C80B-2402-3CD150AED030}"/>
          </ac:spMkLst>
        </pc:spChg>
        <pc:spChg chg="del mod">
          <ac:chgData name="Ronnel D. Palenzuela" userId="27216d6f-a712-48da-bcb2-613e4bc945ac" providerId="ADAL" clId="{16FF8E01-DE24-0F4F-A559-943D670B7764}" dt="2024-08-14T16:54:29.712" v="2047" actId="478"/>
          <ac:spMkLst>
            <pc:docMk/>
            <pc:sldMk cId="1740139509" sldId="286"/>
            <ac:spMk id="5" creationId="{374C59D7-230E-26A4-3307-5D188332993A}"/>
          </ac:spMkLst>
        </pc:spChg>
        <pc:picChg chg="add mod">
          <ac:chgData name="Ronnel D. Palenzuela" userId="27216d6f-a712-48da-bcb2-613e4bc945ac" providerId="ADAL" clId="{16FF8E01-DE24-0F4F-A559-943D670B7764}" dt="2024-08-14T17:04:33.737" v="2156" actId="1076"/>
          <ac:picMkLst>
            <pc:docMk/>
            <pc:sldMk cId="1740139509" sldId="286"/>
            <ac:picMk id="6" creationId="{7355D678-29E7-A4B1-013E-B622157A0CE9}"/>
          </ac:picMkLst>
        </pc:picChg>
      </pc:sldChg>
      <pc:sldChg chg="addSp delSp modSp add mod ord modNotesTx">
        <pc:chgData name="Ronnel D. Palenzuela" userId="27216d6f-a712-48da-bcb2-613e4bc945ac" providerId="ADAL" clId="{16FF8E01-DE24-0F4F-A559-943D670B7764}" dt="2024-08-14T17:09:41.649" v="2189" actId="20578"/>
        <pc:sldMkLst>
          <pc:docMk/>
          <pc:sldMk cId="2244338286" sldId="287"/>
        </pc:sldMkLst>
        <pc:spChg chg="mod">
          <ac:chgData name="Ronnel D. Palenzuela" userId="27216d6f-a712-48da-bcb2-613e4bc945ac" providerId="ADAL" clId="{16FF8E01-DE24-0F4F-A559-943D670B7764}" dt="2024-08-14T16:55:51.174" v="2074" actId="20577"/>
          <ac:spMkLst>
            <pc:docMk/>
            <pc:sldMk cId="2244338286" sldId="287"/>
            <ac:spMk id="2" creationId="{1FD87645-D8E6-23DE-A822-448BF1054783}"/>
          </ac:spMkLst>
        </pc:spChg>
        <pc:spChg chg="mod">
          <ac:chgData name="Ronnel D. Palenzuela" userId="27216d6f-a712-48da-bcb2-613e4bc945ac" providerId="ADAL" clId="{16FF8E01-DE24-0F4F-A559-943D670B7764}" dt="2024-08-14T16:56:49.755" v="2102" actId="27636"/>
          <ac:spMkLst>
            <pc:docMk/>
            <pc:sldMk cId="2244338286" sldId="287"/>
            <ac:spMk id="3" creationId="{F9E9654B-D8E5-22CA-371A-57FADD13842B}"/>
          </ac:spMkLst>
        </pc:spChg>
        <pc:spChg chg="mod">
          <ac:chgData name="Ronnel D. Palenzuela" userId="27216d6f-a712-48da-bcb2-613e4bc945ac" providerId="ADAL" clId="{16FF8E01-DE24-0F4F-A559-943D670B7764}" dt="2024-08-14T16:57:17.574" v="2108" actId="1076"/>
          <ac:spMkLst>
            <pc:docMk/>
            <pc:sldMk cId="2244338286" sldId="287"/>
            <ac:spMk id="4" creationId="{B086C906-76C1-C80B-2402-3CD150AED030}"/>
          </ac:spMkLst>
        </pc:spChg>
        <pc:picChg chg="add del mod">
          <ac:chgData name="Ronnel D. Palenzuela" userId="27216d6f-a712-48da-bcb2-613e4bc945ac" providerId="ADAL" clId="{16FF8E01-DE24-0F4F-A559-943D670B7764}" dt="2024-08-14T17:06:20.306" v="2162" actId="478"/>
          <ac:picMkLst>
            <pc:docMk/>
            <pc:sldMk cId="2244338286" sldId="287"/>
            <ac:picMk id="5" creationId="{C84F9925-8BF0-7942-2733-4A5D508AEA7C}"/>
          </ac:picMkLst>
        </pc:picChg>
        <pc:picChg chg="add mod">
          <ac:chgData name="Ronnel D. Palenzuela" userId="27216d6f-a712-48da-bcb2-613e4bc945ac" providerId="ADAL" clId="{16FF8E01-DE24-0F4F-A559-943D670B7764}" dt="2024-08-14T17:07:53.726" v="2172" actId="1076"/>
          <ac:picMkLst>
            <pc:docMk/>
            <pc:sldMk cId="2244338286" sldId="287"/>
            <ac:picMk id="6" creationId="{FABA4C1D-2D18-55BC-C0A4-FFF3AFC35C03}"/>
          </ac:picMkLst>
        </pc:picChg>
        <pc:picChg chg="add mod">
          <ac:chgData name="Ronnel D. Palenzuela" userId="27216d6f-a712-48da-bcb2-613e4bc945ac" providerId="ADAL" clId="{16FF8E01-DE24-0F4F-A559-943D670B7764}" dt="2024-08-14T17:07:55.489" v="2173" actId="1076"/>
          <ac:picMkLst>
            <pc:docMk/>
            <pc:sldMk cId="2244338286" sldId="287"/>
            <ac:picMk id="7" creationId="{C43B6C84-21DD-D63D-908A-759A84CA71F1}"/>
          </ac:picMkLst>
        </pc:picChg>
      </pc:sldChg>
      <pc:sldChg chg="add del">
        <pc:chgData name="Ronnel D. Palenzuela" userId="27216d6f-a712-48da-bcb2-613e4bc945ac" providerId="ADAL" clId="{16FF8E01-DE24-0F4F-A559-943D670B7764}" dt="2024-08-14T04:37:36.180" v="138" actId="2696"/>
        <pc:sldMkLst>
          <pc:docMk/>
          <pc:sldMk cId="4278137860" sldId="287"/>
        </pc:sldMkLst>
      </pc:sldChg>
      <pc:sldChg chg="addSp delSp modSp add mod ord modNotesTx">
        <pc:chgData name="Ronnel D. Palenzuela" userId="27216d6f-a712-48da-bcb2-613e4bc945ac" providerId="ADAL" clId="{16FF8E01-DE24-0F4F-A559-943D670B7764}" dt="2024-08-15T02:15:44.096" v="2527" actId="20577"/>
        <pc:sldMkLst>
          <pc:docMk/>
          <pc:sldMk cId="2479479881" sldId="288"/>
        </pc:sldMkLst>
        <pc:spChg chg="mod">
          <ac:chgData name="Ronnel D. Palenzuela" userId="27216d6f-a712-48da-bcb2-613e4bc945ac" providerId="ADAL" clId="{16FF8E01-DE24-0F4F-A559-943D670B7764}" dt="2024-08-14T17:10:09.427" v="2193"/>
          <ac:spMkLst>
            <pc:docMk/>
            <pc:sldMk cId="2479479881" sldId="288"/>
            <ac:spMk id="2" creationId="{1FD87645-D8E6-23DE-A822-448BF1054783}"/>
          </ac:spMkLst>
        </pc:spChg>
        <pc:spChg chg="mod">
          <ac:chgData name="Ronnel D. Palenzuela" userId="27216d6f-a712-48da-bcb2-613e4bc945ac" providerId="ADAL" clId="{16FF8E01-DE24-0F4F-A559-943D670B7764}" dt="2024-08-15T02:15:44.096" v="2527" actId="20577"/>
          <ac:spMkLst>
            <pc:docMk/>
            <pc:sldMk cId="2479479881" sldId="288"/>
            <ac:spMk id="3" creationId="{F9E9654B-D8E5-22CA-371A-57FADD13842B}"/>
          </ac:spMkLst>
        </pc:spChg>
        <pc:picChg chg="add mod">
          <ac:chgData name="Ronnel D. Palenzuela" userId="27216d6f-a712-48da-bcb2-613e4bc945ac" providerId="ADAL" clId="{16FF8E01-DE24-0F4F-A559-943D670B7764}" dt="2024-08-14T17:24:50.208" v="2303" actId="1076"/>
          <ac:picMkLst>
            <pc:docMk/>
            <pc:sldMk cId="2479479881" sldId="288"/>
            <ac:picMk id="4" creationId="{AF7B02EF-789B-13F1-37A8-FD2A27B92C39}"/>
          </ac:picMkLst>
        </pc:picChg>
        <pc:picChg chg="add mod">
          <ac:chgData name="Ronnel D. Palenzuela" userId="27216d6f-a712-48da-bcb2-613e4bc945ac" providerId="ADAL" clId="{16FF8E01-DE24-0F4F-A559-943D670B7764}" dt="2024-08-14T17:24:49.104" v="2302" actId="1076"/>
          <ac:picMkLst>
            <pc:docMk/>
            <pc:sldMk cId="2479479881" sldId="288"/>
            <ac:picMk id="5" creationId="{D6307E59-5ABC-0E69-DD46-32B7DC644359}"/>
          </ac:picMkLst>
        </pc:picChg>
        <pc:picChg chg="del">
          <ac:chgData name="Ronnel D. Palenzuela" userId="27216d6f-a712-48da-bcb2-613e4bc945ac" providerId="ADAL" clId="{16FF8E01-DE24-0F4F-A559-943D670B7764}" dt="2024-08-14T17:10:50.216" v="2201" actId="478"/>
          <ac:picMkLst>
            <pc:docMk/>
            <pc:sldMk cId="2479479881" sldId="288"/>
            <ac:picMk id="6" creationId="{FB4307CA-B2C0-91D7-AC3C-D22C8F2AE28E}"/>
          </ac:picMkLst>
        </pc:picChg>
      </pc:sldChg>
      <pc:sldChg chg="add del">
        <pc:chgData name="Ronnel D. Palenzuela" userId="27216d6f-a712-48da-bcb2-613e4bc945ac" providerId="ADAL" clId="{16FF8E01-DE24-0F4F-A559-943D670B7764}" dt="2024-08-14T04:37:36.180" v="138" actId="2696"/>
        <pc:sldMkLst>
          <pc:docMk/>
          <pc:sldMk cId="3972629357" sldId="288"/>
        </pc:sldMkLst>
      </pc:sldChg>
      <pc:sldChg chg="addSp delSp modSp add mod modNotesTx">
        <pc:chgData name="Ronnel D. Palenzuela" userId="27216d6f-a712-48da-bcb2-613e4bc945ac" providerId="ADAL" clId="{16FF8E01-DE24-0F4F-A559-943D670B7764}" dt="2024-08-15T03:52:08.349" v="2531" actId="20577"/>
        <pc:sldMkLst>
          <pc:docMk/>
          <pc:sldMk cId="1306085031" sldId="289"/>
        </pc:sldMkLst>
        <pc:spChg chg="mod">
          <ac:chgData name="Ronnel D. Palenzuela" userId="27216d6f-a712-48da-bcb2-613e4bc945ac" providerId="ADAL" clId="{16FF8E01-DE24-0F4F-A559-943D670B7764}" dt="2024-08-14T17:10:29.110" v="2196" actId="20577"/>
          <ac:spMkLst>
            <pc:docMk/>
            <pc:sldMk cId="1306085031" sldId="289"/>
            <ac:spMk id="2" creationId="{1FD87645-D8E6-23DE-A822-448BF1054783}"/>
          </ac:spMkLst>
        </pc:spChg>
        <pc:spChg chg="mod">
          <ac:chgData name="Ronnel D. Palenzuela" userId="27216d6f-a712-48da-bcb2-613e4bc945ac" providerId="ADAL" clId="{16FF8E01-DE24-0F4F-A559-943D670B7764}" dt="2024-08-15T03:52:08.349" v="2531" actId="20577"/>
          <ac:spMkLst>
            <pc:docMk/>
            <pc:sldMk cId="1306085031" sldId="289"/>
            <ac:spMk id="3" creationId="{F9E9654B-D8E5-22CA-371A-57FADD13842B}"/>
          </ac:spMkLst>
        </pc:spChg>
        <pc:picChg chg="add mod">
          <ac:chgData name="Ronnel D. Palenzuela" userId="27216d6f-a712-48da-bcb2-613e4bc945ac" providerId="ADAL" clId="{16FF8E01-DE24-0F4F-A559-943D670B7764}" dt="2024-08-14T17:28:52.052" v="2320" actId="1076"/>
          <ac:picMkLst>
            <pc:docMk/>
            <pc:sldMk cId="1306085031" sldId="289"/>
            <ac:picMk id="4" creationId="{348B68C4-CC0D-0D98-D64F-7F073EC0550F}"/>
          </ac:picMkLst>
        </pc:picChg>
        <pc:picChg chg="add del mod">
          <ac:chgData name="Ronnel D. Palenzuela" userId="27216d6f-a712-48da-bcb2-613e4bc945ac" providerId="ADAL" clId="{16FF8E01-DE24-0F4F-A559-943D670B7764}" dt="2024-08-14T17:34:52.342" v="2323" actId="478"/>
          <ac:picMkLst>
            <pc:docMk/>
            <pc:sldMk cId="1306085031" sldId="289"/>
            <ac:picMk id="5" creationId="{514E46FE-484E-F430-4A44-43DE9197FE51}"/>
          </ac:picMkLst>
        </pc:picChg>
        <pc:picChg chg="del">
          <ac:chgData name="Ronnel D. Palenzuela" userId="27216d6f-a712-48da-bcb2-613e4bc945ac" providerId="ADAL" clId="{16FF8E01-DE24-0F4F-A559-943D670B7764}" dt="2024-08-14T17:10:48.048" v="2199" actId="478"/>
          <ac:picMkLst>
            <pc:docMk/>
            <pc:sldMk cId="1306085031" sldId="289"/>
            <ac:picMk id="6" creationId="{FB4307CA-B2C0-91D7-AC3C-D22C8F2AE28E}"/>
          </ac:picMkLst>
        </pc:picChg>
        <pc:picChg chg="add mod">
          <ac:chgData name="Ronnel D. Palenzuela" userId="27216d6f-a712-48da-bcb2-613e4bc945ac" providerId="ADAL" clId="{16FF8E01-DE24-0F4F-A559-943D670B7764}" dt="2024-08-14T17:34:57.159" v="2326" actId="1076"/>
          <ac:picMkLst>
            <pc:docMk/>
            <pc:sldMk cId="1306085031" sldId="289"/>
            <ac:picMk id="7" creationId="{EA60A796-7362-0FE0-7118-D1172B57B748}"/>
          </ac:picMkLst>
        </pc:picChg>
      </pc:sldChg>
      <pc:sldChg chg="add del">
        <pc:chgData name="Ronnel D. Palenzuela" userId="27216d6f-a712-48da-bcb2-613e4bc945ac" providerId="ADAL" clId="{16FF8E01-DE24-0F4F-A559-943D670B7764}" dt="2024-08-14T04:37:36.180" v="138" actId="2696"/>
        <pc:sldMkLst>
          <pc:docMk/>
          <pc:sldMk cId="2990164252" sldId="289"/>
        </pc:sldMkLst>
      </pc:sldChg>
      <pc:sldChg chg="addSp delSp modSp add mod">
        <pc:chgData name="Ronnel D. Palenzuela" userId="27216d6f-a712-48da-bcb2-613e4bc945ac" providerId="ADAL" clId="{16FF8E01-DE24-0F4F-A559-943D670B7764}" dt="2024-08-14T17:50:12.782" v="2526" actId="207"/>
        <pc:sldMkLst>
          <pc:docMk/>
          <pc:sldMk cId="926710605" sldId="290"/>
        </pc:sldMkLst>
        <pc:spChg chg="mod">
          <ac:chgData name="Ronnel D. Palenzuela" userId="27216d6f-a712-48da-bcb2-613e4bc945ac" providerId="ADAL" clId="{16FF8E01-DE24-0F4F-A559-943D670B7764}" dt="2024-08-14T17:13:25.130" v="2214" actId="20577"/>
          <ac:spMkLst>
            <pc:docMk/>
            <pc:sldMk cId="926710605" sldId="290"/>
            <ac:spMk id="2" creationId="{1FD87645-D8E6-23DE-A822-448BF1054783}"/>
          </ac:spMkLst>
        </pc:spChg>
        <pc:spChg chg="mod">
          <ac:chgData name="Ronnel D. Palenzuela" userId="27216d6f-a712-48da-bcb2-613e4bc945ac" providerId="ADAL" clId="{16FF8E01-DE24-0F4F-A559-943D670B7764}" dt="2024-08-14T17:50:12.782" v="2526" actId="207"/>
          <ac:spMkLst>
            <pc:docMk/>
            <pc:sldMk cId="926710605" sldId="290"/>
            <ac:spMk id="3" creationId="{F9E9654B-D8E5-22CA-371A-57FADD13842B}"/>
          </ac:spMkLst>
        </pc:spChg>
        <pc:picChg chg="add del mod">
          <ac:chgData name="Ronnel D. Palenzuela" userId="27216d6f-a712-48da-bcb2-613e4bc945ac" providerId="ADAL" clId="{16FF8E01-DE24-0F4F-A559-943D670B7764}" dt="2024-08-14T17:16:19.870" v="2228" actId="478"/>
          <ac:picMkLst>
            <pc:docMk/>
            <pc:sldMk cId="926710605" sldId="290"/>
            <ac:picMk id="4" creationId="{EDC21406-25B3-5E1C-5A7A-A71E21C74D60}"/>
          </ac:picMkLst>
        </pc:picChg>
        <pc:picChg chg="add del mod">
          <ac:chgData name="Ronnel D. Palenzuela" userId="27216d6f-a712-48da-bcb2-613e4bc945ac" providerId="ADAL" clId="{16FF8E01-DE24-0F4F-A559-943D670B7764}" dt="2024-08-14T17:41:36.468" v="2400" actId="1076"/>
          <ac:picMkLst>
            <pc:docMk/>
            <pc:sldMk cId="926710605" sldId="290"/>
            <ac:picMk id="5" creationId="{6F24035F-763D-2A44-9E4D-3B3AB777BA78}"/>
          </ac:picMkLst>
        </pc:picChg>
        <pc:picChg chg="del">
          <ac:chgData name="Ronnel D. Palenzuela" userId="27216d6f-a712-48da-bcb2-613e4bc945ac" providerId="ADAL" clId="{16FF8E01-DE24-0F4F-A559-943D670B7764}" dt="2024-08-14T17:10:49.106" v="2200" actId="478"/>
          <ac:picMkLst>
            <pc:docMk/>
            <pc:sldMk cId="926710605" sldId="290"/>
            <ac:picMk id="6" creationId="{FB4307CA-B2C0-91D7-AC3C-D22C8F2AE28E}"/>
          </ac:picMkLst>
        </pc:picChg>
        <pc:picChg chg="add mod">
          <ac:chgData name="Ronnel D. Palenzuela" userId="27216d6f-a712-48da-bcb2-613e4bc945ac" providerId="ADAL" clId="{16FF8E01-DE24-0F4F-A559-943D670B7764}" dt="2024-08-14T17:41:43.973" v="2401" actId="1076"/>
          <ac:picMkLst>
            <pc:docMk/>
            <pc:sldMk cId="926710605" sldId="290"/>
            <ac:picMk id="7" creationId="{5A1661AD-4B34-6DA1-9F77-CE678239C894}"/>
          </ac:picMkLst>
        </pc:picChg>
        <pc:picChg chg="add mod">
          <ac:chgData name="Ronnel D. Palenzuela" userId="27216d6f-a712-48da-bcb2-613e4bc945ac" providerId="ADAL" clId="{16FF8E01-DE24-0F4F-A559-943D670B7764}" dt="2024-08-14T17:41:32.404" v="2398" actId="1076"/>
          <ac:picMkLst>
            <pc:docMk/>
            <pc:sldMk cId="926710605" sldId="290"/>
            <ac:picMk id="8" creationId="{E4E637F6-DB44-DC58-477A-29220CC8DA04}"/>
          </ac:picMkLst>
        </pc:picChg>
      </pc:sldChg>
      <pc:sldChg chg="add del">
        <pc:chgData name="Ronnel D. Palenzuela" userId="27216d6f-a712-48da-bcb2-613e4bc945ac" providerId="ADAL" clId="{16FF8E01-DE24-0F4F-A559-943D670B7764}" dt="2024-08-14T04:37:36.180" v="138" actId="2696"/>
        <pc:sldMkLst>
          <pc:docMk/>
          <pc:sldMk cId="1111498698" sldId="290"/>
        </pc:sldMkLst>
      </pc:sldChg>
      <pc:sldChg chg="addSp delSp modSp add mod modNotesTx">
        <pc:chgData name="Ronnel D. Palenzuela" userId="27216d6f-a712-48da-bcb2-613e4bc945ac" providerId="ADAL" clId="{16FF8E01-DE24-0F4F-A559-943D670B7764}" dt="2024-08-14T17:48:56.991" v="2524" actId="1076"/>
        <pc:sldMkLst>
          <pc:docMk/>
          <pc:sldMk cId="234676306" sldId="291"/>
        </pc:sldMkLst>
        <pc:spChg chg="mod">
          <ac:chgData name="Ronnel D. Palenzuela" userId="27216d6f-a712-48da-bcb2-613e4bc945ac" providerId="ADAL" clId="{16FF8E01-DE24-0F4F-A559-943D670B7764}" dt="2024-08-14T17:18:52.390" v="2243" actId="20577"/>
          <ac:spMkLst>
            <pc:docMk/>
            <pc:sldMk cId="234676306" sldId="291"/>
            <ac:spMk id="2" creationId="{1FD87645-D8E6-23DE-A822-448BF1054783}"/>
          </ac:spMkLst>
        </pc:spChg>
        <pc:spChg chg="mod">
          <ac:chgData name="Ronnel D. Palenzuela" userId="27216d6f-a712-48da-bcb2-613e4bc945ac" providerId="ADAL" clId="{16FF8E01-DE24-0F4F-A559-943D670B7764}" dt="2024-08-14T17:44:12.036" v="2474" actId="20577"/>
          <ac:spMkLst>
            <pc:docMk/>
            <pc:sldMk cId="234676306" sldId="291"/>
            <ac:spMk id="3" creationId="{F9E9654B-D8E5-22CA-371A-57FADD13842B}"/>
          </ac:spMkLst>
        </pc:spChg>
        <pc:picChg chg="add mod">
          <ac:chgData name="Ronnel D. Palenzuela" userId="27216d6f-a712-48da-bcb2-613e4bc945ac" providerId="ADAL" clId="{16FF8E01-DE24-0F4F-A559-943D670B7764}" dt="2024-08-14T17:48:56.991" v="2524" actId="1076"/>
          <ac:picMkLst>
            <pc:docMk/>
            <pc:sldMk cId="234676306" sldId="291"/>
            <ac:picMk id="4" creationId="{77B54F2E-F3FD-7965-C9AC-7AD3C16CC21A}"/>
          </ac:picMkLst>
        </pc:picChg>
        <pc:picChg chg="del">
          <ac:chgData name="Ronnel D. Palenzuela" userId="27216d6f-a712-48da-bcb2-613e4bc945ac" providerId="ADAL" clId="{16FF8E01-DE24-0F4F-A559-943D670B7764}" dt="2024-08-14T17:43:01.527" v="2455" actId="478"/>
          <ac:picMkLst>
            <pc:docMk/>
            <pc:sldMk cId="234676306" sldId="291"/>
            <ac:picMk id="5" creationId="{6F24035F-763D-2A44-9E4D-3B3AB777BA78}"/>
          </ac:picMkLst>
        </pc:picChg>
        <pc:picChg chg="add del mod">
          <ac:chgData name="Ronnel D. Palenzuela" userId="27216d6f-a712-48da-bcb2-613e4bc945ac" providerId="ADAL" clId="{16FF8E01-DE24-0F4F-A559-943D670B7764}" dt="2024-08-14T17:47:51.981" v="2508" actId="478"/>
          <ac:picMkLst>
            <pc:docMk/>
            <pc:sldMk cId="234676306" sldId="291"/>
            <ac:picMk id="6" creationId="{50F79B71-AA73-A4EC-42FF-95E9F8E1747A}"/>
          </ac:picMkLst>
        </pc:picChg>
        <pc:picChg chg="add mod">
          <ac:chgData name="Ronnel D. Palenzuela" userId="27216d6f-a712-48da-bcb2-613e4bc945ac" providerId="ADAL" clId="{16FF8E01-DE24-0F4F-A559-943D670B7764}" dt="2024-08-14T17:48:51.118" v="2520" actId="1076"/>
          <ac:picMkLst>
            <pc:docMk/>
            <pc:sldMk cId="234676306" sldId="291"/>
            <ac:picMk id="7" creationId="{BFFCD08C-39CF-85D4-AFAB-20D06151775B}"/>
          </ac:picMkLst>
        </pc:picChg>
        <pc:picChg chg="add mod">
          <ac:chgData name="Ronnel D. Palenzuela" userId="27216d6f-a712-48da-bcb2-613e4bc945ac" providerId="ADAL" clId="{16FF8E01-DE24-0F4F-A559-943D670B7764}" dt="2024-08-14T17:48:55.627" v="2522" actId="1076"/>
          <ac:picMkLst>
            <pc:docMk/>
            <pc:sldMk cId="234676306" sldId="291"/>
            <ac:picMk id="8" creationId="{94650D83-6F61-D6E5-506A-5BEBD5E1B8C5}"/>
          </ac:picMkLst>
        </pc:picChg>
      </pc:sldChg>
      <pc:sldChg chg="add del">
        <pc:chgData name="Ronnel D. Palenzuela" userId="27216d6f-a712-48da-bcb2-613e4bc945ac" providerId="ADAL" clId="{16FF8E01-DE24-0F4F-A559-943D670B7764}" dt="2024-08-14T04:37:36.180" v="138" actId="2696"/>
        <pc:sldMkLst>
          <pc:docMk/>
          <pc:sldMk cId="815011119" sldId="291"/>
        </pc:sldMkLst>
      </pc:sldChg>
      <pc:sldMasterChg chg="modSldLayout">
        <pc:chgData name="Ronnel D. Palenzuela" userId="27216d6f-a712-48da-bcb2-613e4bc945ac" providerId="ADAL" clId="{16FF8E01-DE24-0F4F-A559-943D670B7764}" dt="2024-08-14T16:14:03.102" v="1502" actId="20577"/>
        <pc:sldMasterMkLst>
          <pc:docMk/>
          <pc:sldMasterMk cId="651270159" sldId="2147483648"/>
        </pc:sldMasterMkLst>
        <pc:sldLayoutChg chg="modSp mod">
          <pc:chgData name="Ronnel D. Palenzuela" userId="27216d6f-a712-48da-bcb2-613e4bc945ac" providerId="ADAL" clId="{16FF8E01-DE24-0F4F-A559-943D670B7764}" dt="2024-08-14T16:13:56.324" v="1498" actId="20577"/>
          <pc:sldLayoutMkLst>
            <pc:docMk/>
            <pc:sldMasterMk cId="651270159" sldId="2147483648"/>
            <pc:sldLayoutMk cId="2921653432" sldId="2147483649"/>
          </pc:sldLayoutMkLst>
          <pc:spChg chg="mod">
            <ac:chgData name="Ronnel D. Palenzuela" userId="27216d6f-a712-48da-bcb2-613e4bc945ac" providerId="ADAL" clId="{16FF8E01-DE24-0F4F-A559-943D670B7764}" dt="2024-08-14T16:13:56.324" v="1498" actId="20577"/>
            <ac:spMkLst>
              <pc:docMk/>
              <pc:sldMasterMk cId="651270159" sldId="2147483648"/>
              <pc:sldLayoutMk cId="2921653432" sldId="2147483649"/>
              <ac:spMk id="14" creationId="{D0B6F2F1-CE07-6C53-35DD-423B006969A2}"/>
            </ac:spMkLst>
          </pc:spChg>
        </pc:sldLayoutChg>
        <pc:sldLayoutChg chg="modSp mod">
          <pc:chgData name="Ronnel D. Palenzuela" userId="27216d6f-a712-48da-bcb2-613e4bc945ac" providerId="ADAL" clId="{16FF8E01-DE24-0F4F-A559-943D670B7764}" dt="2024-08-14T16:13:59.827" v="1500" actId="20577"/>
          <pc:sldLayoutMkLst>
            <pc:docMk/>
            <pc:sldMasterMk cId="651270159" sldId="2147483648"/>
            <pc:sldLayoutMk cId="414239045" sldId="2147483650"/>
          </pc:sldLayoutMkLst>
          <pc:spChg chg="mod">
            <ac:chgData name="Ronnel D. Palenzuela" userId="27216d6f-a712-48da-bcb2-613e4bc945ac" providerId="ADAL" clId="{16FF8E01-DE24-0F4F-A559-943D670B7764}" dt="2024-08-14T16:13:59.827" v="1500" actId="20577"/>
            <ac:spMkLst>
              <pc:docMk/>
              <pc:sldMasterMk cId="651270159" sldId="2147483648"/>
              <pc:sldLayoutMk cId="414239045" sldId="2147483650"/>
              <ac:spMk id="8" creationId="{A20CEFFD-1670-10A5-7ED4-7F9703262EA1}"/>
            </ac:spMkLst>
          </pc:spChg>
        </pc:sldLayoutChg>
        <pc:sldLayoutChg chg="modSp mod">
          <pc:chgData name="Ronnel D. Palenzuela" userId="27216d6f-a712-48da-bcb2-613e4bc945ac" providerId="ADAL" clId="{16FF8E01-DE24-0F4F-A559-943D670B7764}" dt="2024-08-14T16:14:03.102" v="1502" actId="20577"/>
          <pc:sldLayoutMkLst>
            <pc:docMk/>
            <pc:sldMasterMk cId="651270159" sldId="2147483648"/>
            <pc:sldLayoutMk cId="2618641526" sldId="2147483653"/>
          </pc:sldLayoutMkLst>
          <pc:spChg chg="mod">
            <ac:chgData name="Ronnel D. Palenzuela" userId="27216d6f-a712-48da-bcb2-613e4bc945ac" providerId="ADAL" clId="{16FF8E01-DE24-0F4F-A559-943D670B7764}" dt="2024-08-14T16:14:03.102" v="1502" actId="20577"/>
            <ac:spMkLst>
              <pc:docMk/>
              <pc:sldMasterMk cId="651270159" sldId="2147483648"/>
              <pc:sldLayoutMk cId="2618641526" sldId="2147483653"/>
              <ac:spMk id="11" creationId="{3E084DDE-82D5-F74F-6486-DED2612274CD}"/>
            </ac:spMkLst>
          </pc:sp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3:00.152"/>
    </inkml:context>
    <inkml:brush xml:id="br0">
      <inkml:brushProperty name="width" value="0.2" units="cm"/>
      <inkml:brushProperty name="height" value="0.2" units="cm"/>
      <inkml:brushProperty name="color" value="#E71224"/>
    </inkml:brush>
  </inkml:definitions>
  <inkml:trace contextRef="#ctx0" brushRef="#br0">8983 685 24575,'-59'0'0,"-1"0"0,-22 0 0,6 0 0,-4 0-1639,14-2 1,0-1 1595,-14-4 1,-3-2 42,-9-2 0,0-1 0,11-2 0,3-2 0,6 0 0,3 0 173,4 2 0,1 0-173,3-2 0,-1-1 0,-1 1 0,-2 0-257,-4 1 0,0 1 257,0 0 0,1 0 0,1 2 0,0 1 0,1 0 0,0 0 0,5 1 0,2 0 0,8 0 0,0 2 0,2 0 0,-1 2-376,-46-7 376,44 8 0,-1 1 0,-2-1 0,-1-1 0,3 0 0,0-1 0,-4 1 0,1 1 0,2-2 0,1 0 0,0 0 0,1 0 0,1 1 0,1 1 0,-35-7 0,-2 0 0,-4-1 140,37 4 1,-3-1-141,-7 0 0,-3-1 0,-1 0 0,0 1 0,1 1 0,0 0 0,-4 1 0,-1 0 0,3 0 0,0-1 0,6 2 0,1 0 0,-1-3 0,0 1 255,11 0 0,2 0-255,-46-6 0,39 8 0,-2 2-1244,-5 1 1,0 1 1243,-2 2 0,0 1 0,-8-1 0,0 2-989,8-2 0,0 2 989,-1 0 0,0 2 0,2-1 0,-1 1 0,-3 2 0,-2 0-220,-8 3 1,-2 0 219,-3 0 0,-2 1 0,-11 2 0,-1 1 0,6 0 0,2-1 0,9-1 0,3 1 0,8-2 0,3 1-327,5 0 0,1 1 327,0 1 0,-1 0 0,-4 1 0,1 0 0,1 0 0,0 0 0,3-3 0,2 1 0,4 1 0,1 1 2829,-41 11-2829,10 0 0,14-4 2628,11-5-2628,-1 0 1958,-2 1-1958,-7 5 0,-2 1 0,-2 1 0,0 3 0,6-3 0,3 3 1065,10 0-1065,7-1 193,-2 1-193,4-1 0,-3 3 0,0 0 0,5 8 0,-2 1 0,4 4 0,7-2 0,3 0 0,7 2 0,3 7 0,0 10 0,6 7 0,5 6 0,5 6 0,5 2 0,1-4 0,0-3 0,0 0 0,0 3 0,3 5 0,5-1 0,4-5 0,5-5 0,0-8 0,-2-11 0,-2-11 0,0-2 0,1-2 0,4 1 0,1 0 0,3-4 0,1-2 0,-1 1 0,3-2 0,-1-2 0,4-1 0,2 0 0,1 1 0,2 3 0,2 1 0,5 0 0,4 2 0,5-4 0,-1 0 0,-1-4 0,0 0 0,4 4 0,3 2 0,7 7 0,1 2 0,2 1 0,4-1 0,-1-4 0,3 0 0,4-1 0,8 2-487,-35-17 0,1-1 487,7 2 0,1 0 0,6 1 0,1-1 0,4 1 0,-1 0 0,-1-3 0,0 1 0,-2-2 0,0 1 0,-3-1 0,-1 0 0,1 0 0,-1 1 0,1 0 0,-1 0 0,5 3 0,1-1 0,-1-1 0,0 1 0,0-1 0,1 0 0,0 0 0,1-2 0,0 0 0,-1-1 0,3 0 0,1-1 0,-1-1 0,0-1 0,-2 0 0,1-1-1639,5-2 1,1-1 46,-5 0 0,1 0 1592,0-2 0,1-1 0,2-1 0,1-2 0,-7-1 0,-1-1 0,1-1 0,0 0 0,-2-1 0,-2 1 0,-3-1 0,1 0 0,6 0 0,5 0-887,24 0 1,6 0 886,-28 0 0,2 0 0,1 0 0,5 0 0,1 0 0,-1 0 0,1 0 0,-1 0 0,-3 0 0,14 0 0,-4 0 0,-11 0 0,-3 0 1638,-7 0 0,-2 0-778,-3-1 1,0 2-861,7 0 0,1 1-441,-2 2 0,0 1 441,-5 1 0,-1 2 0,-9 1 0,-1 1 0,46 8 0,-21-1 0,-9-1 0,1-1 0,0 1 0,12 2 0,2-3 0,4-4 0,-1-5 0,-1-5 0,-1-1 3276,-11 0-3243,-2 0 640,-6 0-673,4 0 1111,6 3-1111,-5 2 0,-1-1 0,-6 0 0,-2-3 0,-6-1 0,-4 0 0,4 0 0,3 3 0,15 1 0,4 0 0,7 0 0,8-3-713,6-1 713,-47 0 0,0 0 0,42 0 0,-5 0 0,-10 0 0,2 0 0,9 0 0,-3 0 0,1 0 0,-2-4 0,-4-5 0,-4-5 0,-6-4 0,-1-5 0,3-5 0,7-6 0,4-3-540,2-1 540,0 0 0,-10 1 0,-4 1 0,-16 5 0,-4 1 0,-1 2 693,-3-2-693,5-3 0,-2 0 0,1-1 560,-5 3-560,-2 3 0,-1-1 0,-7 6 0,-3-1 0,-4 2 0,-4 1 0,4-1 0,-3 0 0,-1 2 0,-3 1 0,-3-2 0,-3 2 0,-4 0 0,-1-2 0,3-1 0,2-8 0,2-8 0,1-6 0,-3-5 0,-3-5 0,-5-7 0,-5-4 0,-4 2 0,0-2 0,0-6 0,0-10-466,0 31 1,0-4 465,0-3 0,0-2 0,0-1 0,0-1 0,0-1 0,0 0 0,0 2 0,0 0 0,-1 4 0,-2 0 0,-2 5 0,-1 0 0,-11-43 0,-5 4 0,0 1-426,-3 0 426,2 8 0,0 11 0,-3 3 0,4 6 0,-1 7 0,1 2 0,1 6 910,-2-6-910,-2-4 447,-4 0-447,0 1 0,-4 3 0,-4 5 0,0 1 0,-4 5 0,2 7 0,-4 2 0,-4 6 0,-7-1 0,-10 0 0,2 3 0,-5 5 0,6 6 0,5 4 0,7 4 0,7 1 0,1 4 0,-3 0 0,-5 0 0,0 0 0,-1 0 0,0 0 0,4 0 0,1 4 0,8 0 0,4 3 0,-1 3 0,-1 0 0,-7 1 0,0 1 0,2-1 0,0-2 0,4 1 0,4 1 0,5-3 0,9 0 0,-1-2 0,0-2 0,-1 1 0,-1 2 0,1 0 0,-3 3 0,-2 0 0,2 0 0,0 2 0,-2 1 0,-1-1 0,-3 3 0,1 0 0,1 0 0,4 0 0,0-4 0,1-1 0,4-1 0,-1-2 0,1 1 0,-2 1 0,-2 3 0,0-2 0,-1-2 0,2-1 0,3-4 0,1 1 0,-1-1 0,-2-1 0,-2 1 0,-1 1 0,3 1 0,-1-1 0,2 0 0,7-1 0,2-3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19.082"/>
    </inkml:context>
    <inkml:brush xml:id="br0">
      <inkml:brushProperty name="width" value="0.2" units="cm"/>
      <inkml:brushProperty name="height" value="0.2" units="cm"/>
      <inkml:brushProperty name="color" value="#E71224"/>
    </inkml:brush>
  </inkml:definitions>
  <inkml:trace contextRef="#ctx0" brushRef="#br0">3733 1240 24575,'-3'-34'0,"-1"-3"0,-5 3 0,-5-3 0,-3-2 0,-4 1 0,-4-2 0,1 0 0,-2 4 0,2 6 0,2 4 0,-4 0 0,-3-1 0,-5-2 0,-1 1 0,-4 0 0,-2-1 0,-4-1 0,-4 1 0,6 5 0,-3 0 0,0-2 0,-4-4 0,-8-4 0,1 0 0,0 0 0,2-1 0,5 2 0,5 3 0,3 2 0,1 1 0,-1 1 0,-3-1 0,1 2 0,-2-1 0,3 1 0,-2 4 0,0 1 0,1 3 0,-3 3 0,0 2 0,-5 1 0,-6 2 0,-13 0 0,-7-1 0,-1 4 0,1 1 0,11 4 0,3 1 0,9 0 0,7 0 0,4 0 0,4 0 0,-1 0 0,4 0 0,-2 0 0,2 0 0,-2 4 0,3 2 0,6 4 0,0 5 0,4 1 0,-4 3 0,0-1 0,0 1 0,-1 1 0,0 2 0,1 0 0,3-1 0,1 5 0,0 1 0,-6 7 0,-4 7 0,-7 6 0,-6 11 0,2 5 0,-4 7 0,5 2 0,9-9 0,2-1 0,5-5 0,-1 1 0,-1 8 0,1-3 0,3 4 0,1 0 0,1-6 0,5-3 0,3-3 0,3 1 0,-1 3 0,-1 6 0,-1 1 0,0-2 0,0 2 0,1-4 0,3-2 0,4-6 0,3-6 0,0 2 0,-1-1 0,1 4 0,-1 5 0,3-1 0,-4 0 0,1-2 0,3-5 0,1-6 0,1 5 0,-2 0 0,0 6 0,1 5 0,0-6 0,-1 2 0,0-5 0,2-5 0,3-3 0,-3-5 0,0-1 0,-1 2 0,-3 0 0,1 5 0,2 1 0,0 4 0,3 1 0,0 5 0,1-1 0,0-5 0,0 1 0,0-2 0,0 2 0,0 8 0,11-1 0,29-4 0,7-18 0,-3-24 0,-17-19 0,-27-8 0,0-4 0,0 12 0,0 27 0,0 36 0,0 24 0,0 15 0,0 2 0,0-46 0,0 1-207,0 2 1,0 1 206,0-2 0,0-1 0,0 43 0,4-19 0,4-6 0,1-16 0,2-5 0,-1-4 0,0-4 0,5 4 0,0-2 413,4 2-413,2 0 0,2 1 0,2-4 0,-2-3 0,7-4 0,1 1 0,5 4 0,0 2 0,-2 0 0,-2-5 0,-1-1 0,-2-8 0,-2-4 0,-4-4 0,-2-1 0,1 2 0,1-1 0,2-1 0,-2-3 0,-1 0 0,3 0 0,1 0 0,1-2 0,-2 0 0,1-3 0,1 0 0,3 1 0,0-2 0,4 2 0,1-3 0,4-3 0,-1 0 0,0-1 0,3 0 0,-1-1 0,1-1 0,3-2 0,-3 0 0,4 0 0,-2 0 0,-3 0 0,-2 0 0,-7 0 0,1 0 0,-1 0 0,7 0 0,1 0 0,1 0 0,5 0 0,0-3 0,-1-5 0,-6-2 0,-1-4 0,0 1 0,7-2 0,5-5 0,1 0 0,0-5 0,5-4 0,5-1 0,0-4 0,-2 0 0,-5 0 0,0-4 0,5-6 0,5-3 0,2-3 0,-4-1 0,-2 1 0,-5-3 0,-7 5 0,-5 3 0,-1 0 0,-3 0 0,6-10 0,2-7 0,-3-7 0,-1-4 0,-1-5-581,2-5 581,-2-5 0,-3 3 0,-5 3 0,0 3 0,-3-2 0,0-9 0,-6 1 0,0 7 0,-1 9 0,-1 7 0,-3 7 0,-7 2 0,-1 2 0,-3 1 0,1-6 0,0-1 0,-3 4 581,1 0-581,-2 6 0,0 1 0,-2 7 0,-3 1 0,0-4 0,3-3 0,1-11 0,1-5 0,-2-2 0,2-11 0,0 1 0,0 4 0,-1-4 0,-1 5 0,1-2 0,0-4 0,0 4 0,-3 4 0,-1 6 0,0 7 0,0 7 0,0 6 0,0 6 0,0 4 0,0 6 0,0 0 0,0 4 0,0 1 0,0 1 0,0 3 0,0-2 0,0 4 0,0 1 0,0 1 0,0 0 0,0-2 0,0-1 0,0 0 0,0 4 0,0-1 0,0 2 0,0 0 0,0 1 0,-2 0 0,-1 0 0,-1-1 0,-2 2 0,2 1 0,0 0 0,2 1 0,1 2 0,1 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23.820"/>
    </inkml:context>
    <inkml:brush xml:id="br0">
      <inkml:brushProperty name="width" value="0.2" units="cm"/>
      <inkml:brushProperty name="height" value="0.2" units="cm"/>
      <inkml:brushProperty name="color" value="#E71224"/>
    </inkml:brush>
  </inkml:definitions>
  <inkml:trace contextRef="#ctx0" brushRef="#br0">4386 678 24575,'-33'0'0,"-13"-4"0,-9-8 0,-8-5 0,-1-8 0,4 1 0,3 1 0,0-4 0,-1 2 0,-5-8 0,-2-4 0,3 0 0,-2-1 0,8 7 0,0 4 0,5 2 0,2-1 0,-4 0 0,2 1 0,0 4 0,-5 2 0,0 1 0,1 1 0,3 2 0,6 1 0,-1 2 0,-5 1 0,-4 1 0,-5 1 0,-4-1 0,2 5 0,-3-4 0,1 4 0,9 0 0,-1 1 0,5 2 0,4-2 0,-6 0 0,2 0 0,1 0 0,4-1 0,2 0 0,2 2 0,3 2 0,1 1 0,2 0 0,-2 0 0,-7 0 0,1 0 0,0 0 0,0 0 0,4 0 0,-2 0 0,5 2 0,0 4 0,-4 2 0,-1 3 0,-6 1 0,-2 1 0,0 3 0,4 0 0,7-3 0,8-4 0,7 0 0,-1 1 0,0 0 0,-4 1 0,3 0 0,0 0 0,1 4 0,-1-1 0,-3 1 0,1-1 0,0 0 0,0-1 0,-2 0 0,0 0 0,-1 2 0,4 3 0,1 2 0,0-1 0,0 2 0,-2-4 0,3 3 0,5 2 0,3 3 0,3 7 0,1 0 0,-2 3 0,2-6 0,-1 5 0,0 1 0,-1-1 0,-3 2 0,4-6 0,0 5 0,2 2 0,0-2 0,-2 0 0,3-4 0,1-2 0,2-2 0,-1-2 0,0 1 0,0 0 0,-2 8 0,0 1 0,-3 4 0,-1 5 0,0 0 0,1 0 0,1-2 0,0 0 0,-1 1 0,-5 10 0,-1 2 0,2 1 0,2-1 0,4 0 0,3-4 0,2-8 0,4-16 0,4-8 0,0 4 0,0 18 0,0 30 0,0 20-375,0-39 0,0 1 375,0 0 0,0 0 0,0 43-283,0-7 283,0-11 0,0-7 0,0-6 0,0-6 0,0-4 0,0-6 0,0-6 738,0-2-738,0 1 295,0 1-295,0 6 0,0-3 0,0 0 0,-7-1 0,-2 0 0,1-3 0,1-5 0,6 0 0,1 2 0,-3 11 0,-1 4 0,-1 1 0,1 0 0,3-4 0,1 4 0,0 4 0,0-1 0,0 3 0,0-4 0,0 2 0,0 7 0,0 1 0,7 5 0,15 2 0,29-8 0,5-20 0,-11-24 0,-19-15 0,-26 5 0,0 22 0,4 21 0,4 11 0,12 13 0,10 5 0,2-8 0,-2-11 0,-4-16 0,-4-12 0,2 2 0,-1-4 0,-2-1 0,5 0 0,-2-3 0,-2-4 0,-3-2 0,0 0 0,1-1 0,-1 2 0,3-3 0,-3-4 0,3 3 0,0-3 0,-1 2 0,-1 1 0,-1-2 0,3 2 0,4 0 0,6 5 0,4-1 0,7 2 0,-2-3 0,8-3 0,2-1 0,-6-7 0,5 1 0,0-1 0,13 1 0,16 0 0,10-1-657,9-3 657,0-5 0,0 3 0,-48-6 0,1-1 0,40 3 0,-1-1 0,-2-4 0,-3 0 0,11 0 0,1 0 0,-3 0 0,-1 0 0,-12 0 0,-16 0 0,-8 0 0,-10 0 0,1 0 0,2 0 0,-3 0 0,-1 0 657,0 0-657,-4 0 0,1 0 0,-7 0 0,-2 0 0,0 0 0,-3 0 0,2 0 0,-2 0 0,0 0 0,0 0 0,-1 0 0,0 0 0,-3 0 0,-2 0 0,0-2 0,5-5 0,5-3 0,3-5 0,2 0 0,0-1 0,4-4 0,0 0 0,-1 1 0,-1-1 0,-1 2 0,7-4 0,6-3 0,1 3 0,-4-3 0,-4 4 0,-2-3 0,-1-3 0,-3 2 0,-3-2 0,-1-1 0,0-4 0,7-8 0,-2-2 0,1-4 0,0 0 0,-5-1 0,-1 2 0,-9 6 0,-3 2 0,-1-1 0,-2-7 0,3-5 0,3 1 0,-2-2 0,-1-1 0,-1-2 0,-4 1 0,-1-1 0,-1-4 0,-2-5 0,2-12 0,0-9-671,-2-12 671,-9 46 0,0 0 0,3-49 0,-7 48 0,0 0 0,3-37 0,-2 2-227,1 4 227,-1 7 0,-2-4 0,-2 0 0,0 10 0,0 1 0,0 1 0,0-5 0,0 2 0,0-2 0,0 1 663,0-3-663,-3-13 0,-6-4-506,-1-7 506,4 48 0,-1 1 0,-7-49 0,-1 8 0,1 11 0,2 3-241,0-2 241,-1-4 0,-3-3 0,-2 6 0,4 10 0,0 1 0,1 6 0,3 6 0,0 9 0,3 10 0,0-1 732,0 2-732,-2-4 250,-2 1-250,2 2 0,-2 1 0,0 5 0,3 8 0,-1 2 0,0 2 0,-1-4 0,0 1 0,-1-1 0,0 0 0,0 4 0,-3 2 0,1 3 0,1 2 0,0 0 0,1 3 0,-1 0 0,-2-1 0,0 1 0,-3-1 0,-1 3 0,-4-1 0,1-2 0,4 2 0,-1-2 0,3 4 0,-2 0 0,0-1 0,3 3 0,0 0 0,0 1 0,1-1 0,0 0 0,2 1 0,2 1 0,-1-1 0,0-1 0,2-2 0,1 0 0,4 1 0,3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19.082"/>
    </inkml:context>
    <inkml:brush xml:id="br0">
      <inkml:brushProperty name="width" value="0.2" units="cm"/>
      <inkml:brushProperty name="height" value="0.2" units="cm"/>
      <inkml:brushProperty name="color" value="#E71224"/>
    </inkml:brush>
  </inkml:definitions>
  <inkml:trace contextRef="#ctx0" brushRef="#br0">3733 1240 24575,'-3'-34'0,"-1"-3"0,-5 3 0,-5-3 0,-3-2 0,-4 1 0,-4-2 0,1 0 0,-2 4 0,2 6 0,2 4 0,-4 0 0,-3-1 0,-5-2 0,-1 1 0,-4 0 0,-2-1 0,-4-1 0,-4 1 0,6 5 0,-3 0 0,0-2 0,-4-4 0,-8-4 0,1 0 0,0 0 0,2-1 0,5 2 0,5 3 0,3 2 0,1 1 0,-1 1 0,-3-1 0,1 2 0,-2-1 0,3 1 0,-2 4 0,0 1 0,1 3 0,-3 3 0,0 2 0,-5 1 0,-6 2 0,-13 0 0,-7-1 0,-1 4 0,1 1 0,11 4 0,3 1 0,9 0 0,7 0 0,4 0 0,4 0 0,-1 0 0,4 0 0,-2 0 0,2 0 0,-2 4 0,3 2 0,6 4 0,0 5 0,4 1 0,-4 3 0,0-1 0,0 1 0,-1 1 0,0 2 0,1 0 0,3-1 0,1 5 0,0 1 0,-6 7 0,-4 7 0,-7 6 0,-6 11 0,2 5 0,-4 7 0,5 2 0,9-9 0,2-1 0,5-5 0,-1 1 0,-1 8 0,1-3 0,3 4 0,1 0 0,1-6 0,5-3 0,3-3 0,3 1 0,-1 3 0,-1 6 0,-1 1 0,0-2 0,0 2 0,1-4 0,3-2 0,4-6 0,3-6 0,0 2 0,-1-1 0,1 4 0,-1 5 0,3-1 0,-4 0 0,1-2 0,3-5 0,1-6 0,1 5 0,-2 0 0,0 6 0,1 5 0,0-6 0,-1 2 0,0-5 0,2-5 0,3-3 0,-3-5 0,0-1 0,-1 2 0,-3 0 0,1 5 0,2 1 0,0 4 0,3 1 0,0 5 0,1-1 0,0-5 0,0 1 0,0-2 0,0 2 0,0 8 0,11-1 0,29-4 0,7-18 0,-3-24 0,-17-19 0,-27-8 0,0-4 0,0 12 0,0 27 0,0 36 0,0 24 0,0 15 0,0 2 0,0-46 0,0 1-207,0 2 1,0 1 206,0-2 0,0-1 0,0 43 0,4-19 0,4-6 0,1-16 0,2-5 0,-1-4 0,0-4 0,5 4 0,0-2 413,4 2-413,2 0 0,2 1 0,2-4 0,-2-3 0,7-4 0,1 1 0,5 4 0,0 2 0,-2 0 0,-2-5 0,-1-1 0,-2-8 0,-2-4 0,-4-4 0,-2-1 0,1 2 0,1-1 0,2-1 0,-2-3 0,-1 0 0,3 0 0,1 0 0,1-2 0,-2 0 0,1-3 0,1 0 0,3 1 0,0-2 0,4 2 0,1-3 0,4-3 0,-1 0 0,0-1 0,3 0 0,-1-1 0,1-1 0,3-2 0,-3 0 0,4 0 0,-2 0 0,-3 0 0,-2 0 0,-7 0 0,1 0 0,-1 0 0,7 0 0,1 0 0,1 0 0,5 0 0,0-3 0,-1-5 0,-6-2 0,-1-4 0,0 1 0,7-2 0,5-5 0,1 0 0,0-5 0,5-4 0,5-1 0,0-4 0,-2 0 0,-5 0 0,0-4 0,5-6 0,5-3 0,2-3 0,-4-1 0,-2 1 0,-5-3 0,-7 5 0,-5 3 0,-1 0 0,-3 0 0,6-10 0,2-7 0,-3-7 0,-1-4 0,-1-5-581,2-5 581,-2-5 0,-3 3 0,-5 3 0,0 3 0,-3-2 0,0-9 0,-6 1 0,0 7 0,-1 9 0,-1 7 0,-3 7 0,-7 2 0,-1 2 0,-3 1 0,1-6 0,0-1 0,-3 4 581,1 0-581,-2 6 0,0 1 0,-2 7 0,-3 1 0,0-4 0,3-3 0,1-11 0,1-5 0,-2-2 0,2-11 0,0 1 0,0 4 0,-1-4 0,-1 5 0,1-2 0,0-4 0,0 4 0,-3 4 0,-1 6 0,0 7 0,0 7 0,0 6 0,0 6 0,0 4 0,0 6 0,0 0 0,0 4 0,0 1 0,0 1 0,0 3 0,0-2 0,0 4 0,0 1 0,0 1 0,0 0 0,0-2 0,0-1 0,0 0 0,0 4 0,0-1 0,0 2 0,0 0 0,0 1 0,-2 0 0,-1 0 0,-1-1 0,-2 2 0,2 1 0,0 0 0,2 1 0,1 2 0,1 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23.820"/>
    </inkml:context>
    <inkml:brush xml:id="br0">
      <inkml:brushProperty name="width" value="0.2" units="cm"/>
      <inkml:brushProperty name="height" value="0.2" units="cm"/>
      <inkml:brushProperty name="color" value="#E71224"/>
    </inkml:brush>
  </inkml:definitions>
  <inkml:trace contextRef="#ctx0" brushRef="#br0">4386 678 24575,'-33'0'0,"-13"-4"0,-9-8 0,-8-5 0,-1-8 0,4 1 0,3 1 0,0-4 0,-1 2 0,-5-8 0,-2-4 0,3 0 0,-2-1 0,8 7 0,0 4 0,5 2 0,2-1 0,-4 0 0,2 1 0,0 4 0,-5 2 0,0 1 0,1 1 0,3 2 0,6 1 0,-1 2 0,-5 1 0,-4 1 0,-5 1 0,-4-1 0,2 5 0,-3-4 0,1 4 0,9 0 0,-1 1 0,5 2 0,4-2 0,-6 0 0,2 0 0,1 0 0,4-1 0,2 0 0,2 2 0,3 2 0,1 1 0,2 0 0,-2 0 0,-7 0 0,1 0 0,0 0 0,0 0 0,4 0 0,-2 0 0,5 2 0,0 4 0,-4 2 0,-1 3 0,-6 1 0,-2 1 0,0 3 0,4 0 0,7-3 0,8-4 0,7 0 0,-1 1 0,0 0 0,-4 1 0,3 0 0,0 0 0,1 4 0,-1-1 0,-3 1 0,1-1 0,0 0 0,0-1 0,-2 0 0,0 0 0,-1 2 0,4 3 0,1 2 0,0-1 0,0 2 0,-2-4 0,3 3 0,5 2 0,3 3 0,3 7 0,1 0 0,-2 3 0,2-6 0,-1 5 0,0 1 0,-1-1 0,-3 2 0,4-6 0,0 5 0,2 2 0,0-2 0,-2 0 0,3-4 0,1-2 0,2-2 0,-1-2 0,0 1 0,0 0 0,-2 8 0,0 1 0,-3 4 0,-1 5 0,0 0 0,1 0 0,1-2 0,0 0 0,-1 1 0,-5 10 0,-1 2 0,2 1 0,2-1 0,4 0 0,3-4 0,2-8 0,4-16 0,4-8 0,0 4 0,0 18 0,0 30 0,0 20-375,0-39 0,0 1 375,0 0 0,0 0 0,0 43-283,0-7 283,0-11 0,0-7 0,0-6 0,0-6 0,0-4 0,0-6 0,0-6 738,0-2-738,0 1 295,0 1-295,0 6 0,0-3 0,0 0 0,-7-1 0,-2 0 0,1-3 0,1-5 0,6 0 0,1 2 0,-3 11 0,-1 4 0,-1 1 0,1 0 0,3-4 0,1 4 0,0 4 0,0-1 0,0 3 0,0-4 0,0 2 0,0 7 0,0 1 0,7 5 0,15 2 0,29-8 0,5-20 0,-11-24 0,-19-15 0,-26 5 0,0 22 0,4 21 0,4 11 0,12 13 0,10 5 0,2-8 0,-2-11 0,-4-16 0,-4-12 0,2 2 0,-1-4 0,-2-1 0,5 0 0,-2-3 0,-2-4 0,-3-2 0,0 0 0,1-1 0,-1 2 0,3-3 0,-3-4 0,3 3 0,0-3 0,-1 2 0,-1 1 0,-1-2 0,3 2 0,4 0 0,6 5 0,4-1 0,7 2 0,-2-3 0,8-3 0,2-1 0,-6-7 0,5 1 0,0-1 0,13 1 0,16 0 0,10-1-657,9-3 657,0-5 0,0 3 0,-48-6 0,1-1 0,40 3 0,-1-1 0,-2-4 0,-3 0 0,11 0 0,1 0 0,-3 0 0,-1 0 0,-12 0 0,-16 0 0,-8 0 0,-10 0 0,1 0 0,2 0 0,-3 0 0,-1 0 657,0 0-657,-4 0 0,1 0 0,-7 0 0,-2 0 0,0 0 0,-3 0 0,2 0 0,-2 0 0,0 0 0,0 0 0,-1 0 0,0 0 0,-3 0 0,-2 0 0,0-2 0,5-5 0,5-3 0,3-5 0,2 0 0,0-1 0,4-4 0,0 0 0,-1 1 0,-1-1 0,-1 2 0,7-4 0,6-3 0,1 3 0,-4-3 0,-4 4 0,-2-3 0,-1-3 0,-3 2 0,-3-2 0,-1-1 0,0-4 0,7-8 0,-2-2 0,1-4 0,0 0 0,-5-1 0,-1 2 0,-9 6 0,-3 2 0,-1-1 0,-2-7 0,3-5 0,3 1 0,-2-2 0,-1-1 0,-1-2 0,-4 1 0,-1-1 0,-1-4 0,-2-5 0,2-12 0,0-9-671,-2-12 671,-9 46 0,0 0 0,3-49 0,-7 48 0,0 0 0,3-37 0,-2 2-227,1 4 227,-1 7 0,-2-4 0,-2 0 0,0 10 0,0 1 0,0 1 0,0-5 0,0 2 0,0-2 0,0 1 663,0-3-663,-3-13 0,-6-4-506,-1-7 506,4 48 0,-1 1 0,-7-49 0,-1 8 0,1 11 0,2 3-241,0-2 241,-1-4 0,-3-3 0,-2 6 0,4 10 0,0 1 0,1 6 0,3 6 0,0 9 0,3 10 0,0-1 732,0 2-732,-2-4 250,-2 1-250,2 2 0,-2 1 0,0 5 0,3 8 0,-1 2 0,0 2 0,-1-4 0,0 1 0,-1-1 0,0 0 0,0 4 0,-3 2 0,1 3 0,1 2 0,0 0 0,1 3 0,-1 0 0,-2-1 0,0 1 0,-3-1 0,-1 3 0,-4-1 0,1-2 0,4 2 0,-1-2 0,3 4 0,-2 0 0,0-1 0,3 3 0,0 0 0,0 1 0,1-1 0,0 0 0,2 1 0,2 1 0,-1-1 0,0-1 0,2-2 0,1 0 0,4 1 0,3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6:57:10.407"/>
    </inkml:context>
    <inkml:brush xml:id="br0">
      <inkml:brushProperty name="width" value="0.2" units="cm"/>
      <inkml:brushProperty name="height" value="0.2" units="cm"/>
      <inkml:brushProperty name="color" value="#008C3A"/>
    </inkml:brush>
  </inkml:definitions>
  <inkml:trace contextRef="#ctx0" brushRef="#br0">3991 444 24575,'-34'0'0,"-9"0"0,-19 0 0,-8 0 0,-18 0-1639,36 0 1,-3 0-1,-8 0 1,-3 0 663,-14 0 1,-3 0 1303,0 0 0,0 0-329,0 0 0,1 0 0,4 0 0,2 0 0,6 0 0,2 0 0,0 0 0,2 0 0,4 0 0,0 0 0,1 0 0,3 0 0,-40 0 0,7 0-146,9 0 146,8 0 0,-4 0 0,6 0 0,5 0 3276,5 0-366,2 0-2910,6 0 1568,4 0-1568,-4 0 237,0 3-237,-8 1 0,-3 0 0,-1-1 0,-1 1 0,2 1 0,1-1 0,9-1 0,0-3 0,4 3 0,-2 1 0,-5 0 0,3-1 0,-1-2 0,6-1 0,5 3 0,7 1 0,5 0 0,1-1 0,-2-1 0,-1 1 0,0 4 0,0 0 0,2 0 0,2 3 0,5-2 0,7 0 0,1 0 0,3 1 0,-1 3 0,1 1 0,1 1 0,0-1 0,0 0 0,1 1 0,0-1 0,2-1 0,2 1 0,3 2 0,0 3 0,-1 6 0,2 1 0,2 4 0,2 1 0,1 3 0,-1-1 0,1 1 0,0 3 0,0-1 0,0 7 0,0 1 0,0 3 0,4 3 0,3-1 0,9 0 0,4-6 0,7 0 0,4-4 0,5-1 0,4 3 0,0-5 0,2-2 0,-2-2 0,3 2 0,-5 0 0,0-1 0,0 2 0,1-2 0,4 2 0,1-2 0,0-3 0,2-2 0,2-3 0,0-4 0,-5-5 0,1-2 0,2 1 0,5 1 0,11-2 0,3 0 0,11 1 0,8-3-316,-34-6 0,1-1 316,47 0 0,-12-3 0,-9-1-14,-12 0 14,7 0 0,2 3 0,-2 0 0,-5 5 0,-4 3 0,1 2 0,0 0 632,-6-3-632,5 1 0,3-3 0,6 1 0,9-3 0,2-5-437,6 0 437,2-1 0,-1 0 0,-15 0 0,-10 0 0,-6 0 0,3 0 0,3 0 0,-1 0 451,-2 0-451,-6 0 0,-1 0 0,-1 0 0,-5 0 0,2 0 0,-1 0 0,2 0 0,9 0 0,0 0 0,4 0 0,1 0 0,-5 0 0,-2 0 0,-12 0 0,-2 0 0,1 0 0,2 0 0,4 0 0,-3 0 0,-3-3 0,-1-1 0,-1 0 0,0-2 0,-4 1 0,-4 1 0,-2 0 0,0 1 0,4-1 0,-2 0 0,-2 1 0,1 2 0,0 1 0,-4 0 0,-6-3 0,-4 0 0,0 0 0,5-1 0,0 0 0,0 0 0,0-2 0,0-1 0,3-1 0,0 1 0,-4 1 0,4-3 0,0 2 0,3-4 0,1 0 0,-3-1 0,-3-2 0,-2 0 0,1 0 0,-1 2 0,1 3 0,-4 1 0,-1-1 0,-1-4 0,2-1 0,-1 0 0,1-1 0,-1 1 0,-3 0 0,-3 4 0,-3 1 0,-1 1 0,1-1 0,0-3 0,2-1 0,-1 0 0,1 2 0,-1 1 0,0 0 0,-1 1 0,-1-2 0,0-1 0,1 0 0,1-4 0,1-1 0,0-1 0,-1 1 0,1 3 0,-4-3 0,-2 1 0,0-3 0,1 1 0,4-1 0,0-2 0,-2 3 0,0 0 0,-1 1 0,-2-1 0,0 1 0,-2 3 0,0 2 0,0-2 0,0-2 0,1-2 0,0-1 0,-1-3 0,2-1 0,-1-1 0,-1 2 0,1 3 0,-1-2 0,0 2 0,-3-4 0,3-2 0,-1 2 0,-1-2 0,-1-1 0,-3 4 0,0 0 0,0 4 0,0 3 0,0-3 0,0-1 0,0-2 0,0 0 0,0-1 0,0-3 0,0 3 0,0 0 0,0 4 0,-2 0 0,-4-1 0,-4-3 0,-5-2 0,-6-2 0,-1 0 0,-3 1 0,0-1 0,2 4 0,-5-4 0,-1 0 0,-2 2 0,-3-2 0,3 0 0,1 2 0,-4-2 0,-1-1 0,2 5 0,-4 1 0,1 2 0,-4 1 0,-3-2 0,-1-2 0,-2 0 0,-7 1 0,-1 1 0,0 3 0,6 2 0,7 1 0,0 3 0,-2 1 0,-5-2 0,2 2 0,-3-1 0,0 2 0,0 0 0,3 1 0,8 2 0,5-1 0,0 3 0,-2 0 0,0 2 0,0 2 0,4-1 0,0 1 0,5 0 0,0 0 0,7 0 0,3 0 0,-2 0 0,3 0 0,-3 0 0,2 2 0,-2 4 0,0 4 0,-3 4 0,0-1 0,4-1 0,0 0 0,-1 0 0,-2 0 0,-4 2 0,2 0 0,3 0 0,-2 1 0,3-5 0,1 0 0,2-2 0,1 1 0,-2 0 0,0 0 0,-4 2 0,-1 0 0,-2 3 0,-1 0 0,-1 0 0,3-1 0,0 0 0,4-2 0,0-1 0,-2-1 0,1 1 0,-1-3 0,1 3 0,1 0 0,1 0 0,5 0 0,1-2 0,-1-2 0,0-1 0,-1 1 0,2 1 0,4-3 0,4-1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6:57:10.407"/>
    </inkml:context>
    <inkml:brush xml:id="br0">
      <inkml:brushProperty name="width" value="0.2" units="cm"/>
      <inkml:brushProperty name="height" value="0.2" units="cm"/>
      <inkml:brushProperty name="color" value="#008C3A"/>
    </inkml:brush>
  </inkml:definitions>
  <inkml:trace contextRef="#ctx0" brushRef="#br0">3991 444 24575,'-34'0'0,"-9"0"0,-19 0 0,-8 0 0,-18 0-1639,36 0 1,-3 0-1,-8 0 1,-3 0 663,-14 0 1,-3 0 1303,0 0 0,0 0-329,0 0 0,1 0 0,4 0 0,2 0 0,6 0 0,2 0 0,0 0 0,2 0 0,4 0 0,0 0 0,1 0 0,3 0 0,-40 0 0,7 0-146,9 0 146,8 0 0,-4 0 0,6 0 0,5 0 3276,5 0-366,2 0-2910,6 0 1568,4 0-1568,-4 0 237,0 3-237,-8 1 0,-3 0 0,-1-1 0,-1 1 0,2 1 0,1-1 0,9-1 0,0-3 0,4 3 0,-2 1 0,-5 0 0,3-1 0,-1-2 0,6-1 0,5 3 0,7 1 0,5 0 0,1-1 0,-2-1 0,-1 1 0,0 4 0,0 0 0,2 0 0,2 3 0,5-2 0,7 0 0,1 0 0,3 1 0,-1 3 0,1 1 0,1 1 0,0-1 0,0 0 0,1 1 0,0-1 0,2-1 0,2 1 0,3 2 0,0 3 0,-1 6 0,2 1 0,2 4 0,2 1 0,1 3 0,-1-1 0,1 1 0,0 3 0,0-1 0,0 7 0,0 1 0,0 3 0,4 3 0,3-1 0,9 0 0,4-6 0,7 0 0,4-4 0,5-1 0,4 3 0,0-5 0,2-2 0,-2-2 0,3 2 0,-5 0 0,0-1 0,0 2 0,1-2 0,4 2 0,1-2 0,0-3 0,2-2 0,2-3 0,0-4 0,-5-5 0,1-2 0,2 1 0,5 1 0,11-2 0,3 0 0,11 1 0,8-3-316,-34-6 0,1-1 316,47 0 0,-12-3 0,-9-1-14,-12 0 14,7 0 0,2 3 0,-2 0 0,-5 5 0,-4 3 0,1 2 0,0 0 632,-6-3-632,5 1 0,3-3 0,6 1 0,9-3 0,2-5-437,6 0 437,2-1 0,-1 0 0,-15 0 0,-10 0 0,-6 0 0,3 0 0,3 0 0,-1 0 451,-2 0-451,-6 0 0,-1 0 0,-1 0 0,-5 0 0,2 0 0,-1 0 0,2 0 0,9 0 0,0 0 0,4 0 0,1 0 0,-5 0 0,-2 0 0,-12 0 0,-2 0 0,1 0 0,2 0 0,4 0 0,-3 0 0,-3-3 0,-1-1 0,-1 0 0,0-2 0,-4 1 0,-4 1 0,-2 0 0,0 1 0,4-1 0,-2 0 0,-2 1 0,1 2 0,0 1 0,-4 0 0,-6-3 0,-4 0 0,0 0 0,5-1 0,0 0 0,0 0 0,0-2 0,0-1 0,3-1 0,0 1 0,-4 1 0,4-3 0,0 2 0,3-4 0,1 0 0,-3-1 0,-3-2 0,-2 0 0,1 0 0,-1 2 0,1 3 0,-4 1 0,-1-1 0,-1-4 0,2-1 0,-1 0 0,1-1 0,-1 1 0,-3 0 0,-3 4 0,-3 1 0,-1 1 0,1-1 0,0-3 0,2-1 0,-1 0 0,1 2 0,-1 1 0,0 0 0,-1 1 0,-1-2 0,0-1 0,1 0 0,1-4 0,1-1 0,0-1 0,-1 1 0,1 3 0,-4-3 0,-2 1 0,0-3 0,1 1 0,4-1 0,0-2 0,-2 3 0,0 0 0,-1 1 0,-2-1 0,0 1 0,-2 3 0,0 2 0,0-2 0,0-2 0,1-2 0,0-1 0,-1-3 0,2-1 0,-1-1 0,-1 2 0,1 3 0,-1-2 0,0 2 0,-3-4 0,3-2 0,-1 2 0,-1-2 0,-1-1 0,-3 4 0,0 0 0,0 4 0,0 3 0,0-3 0,0-1 0,0-2 0,0 0 0,0-1 0,0-3 0,0 3 0,0 0 0,0 4 0,-2 0 0,-4-1 0,-4-3 0,-5-2 0,-6-2 0,-1 0 0,-3 1 0,0-1 0,2 4 0,-5-4 0,-1 0 0,-2 2 0,-3-2 0,3 0 0,1 2 0,-4-2 0,-1-1 0,2 5 0,-4 1 0,1 2 0,-4 1 0,-3-2 0,-1-2 0,-2 0 0,-7 1 0,-1 1 0,0 3 0,6 2 0,7 1 0,0 3 0,-2 1 0,-5-2 0,2 2 0,-3-1 0,0 2 0,0 0 0,3 1 0,8 2 0,5-1 0,0 3 0,-2 0 0,0 2 0,0 2 0,4-1 0,0 1 0,5 0 0,0 0 0,7 0 0,3 0 0,-2 0 0,3 0 0,-3 0 0,2 2 0,-2 4 0,0 4 0,-3 4 0,0-1 0,4-1 0,0 0 0,-1 0 0,-2 0 0,-4 2 0,2 0 0,3 0 0,-2 1 0,3-5 0,1 0 0,2-2 0,1 1 0,-2 0 0,0 0 0,-4 2 0,-1 0 0,-2 3 0,-1 0 0,-1 0 0,3-1 0,0 0 0,4-2 0,0-1 0,-2-1 0,1 1 0,-1-3 0,1 3 0,1 0 0,1 0 0,5 0 0,1-2 0,-1-2 0,0-1 0,-1 1 0,2 1 0,4-3 0,4-1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9:21:05.861"/>
    </inkml:context>
    <inkml:brush xml:id="br0">
      <inkml:brushProperty name="width" value="0.2" units="cm"/>
      <inkml:brushProperty name="height" value="0.2" units="cm"/>
      <inkml:brushProperty name="color" value="#E71224"/>
    </inkml:brush>
  </inkml:definitions>
  <inkml:trace contextRef="#ctx0" brushRef="#br0">4762 81 24575,'-48'0'0,"-24"0"0,-20 0-850,41 0 1,-2 0 849,-5 0 0,0 0-1639,-1 0 1,-1 0-1,-5-1 1,0-2 1177,-1 1 0,0-1 1115,3-2 0,2-1-654,5 1 0,1 0 0,1-1 0,2 1 0,-44-5-222,8 4 222,3 1 0,6 5 0,-6 0 0,2 0 0,5-3 0,3-1 0,3-1 0,-3 1 0,0 3 0,3 0 549,1 1-549,5-1 3276,6 1-143,-3 0-2362,4 0-771,1 0 360,3 0-360,-1 0 0,5 0 0,0 0 0,3 0 0,3 0 0,-2 0 0,1 0 0,-1 0 0,-1 0 0,-2 0 0,-6 4 0,-2 0 0,-1 5 0,0-1 0,7 1 0,1 0 0,5-1 0,8-1 0,8 0 0,3 0 0,0-1 0,-4 1 0,0 1 0,0 2 0,0 1 0,-4 4 0,-1 1 0,-2 0 0,-2 0 0,2 1 0,0-1 0,-3 0 0,4 4 0,-3 0 0,-1 7 0,-5 6 0,2-1 0,0 5 0,-11 6 0,6 4 0,-8 8 0,0 0 0,11 0 0,-1 4 0,6 0 0,8-6 0,3-5 0,3-1 0,5 1 0,1 3 0,4-1 0,0 0 0,2-5 0,3 2 0,1 3 0,3 1 0,2 5 0,1 0 0,4 2 0,0-4 0,1-2 0,0-8 0,-1-1 0,1-1 0,0-5 0,0-1 0,0-5 0,0-6 0,0-2 0,0-1 0,0-1 0,0 4 0,0 0 0,0 2 0,0 0 0,0-1 0,0-3 0,0-2 0,0 1 0,0-3 0,3 0 0,4 3 0,4-3 0,7 3 0,0 0 0,1-5 0,3-1 0,1-3 0,4 3 0,4 3 0,3 1 0,2 0 0,5-3 0,0-1 0,-3 1 0,-2-1 0,-3 0 0,3 0 0,1 0 0,-1-1 0,-2 1 0,-6-2 0,-2-1 0,0 0 0,-1 0 0,-2 4 0,-3 5 0,0 3 0,-1 1 0,4-2 0,2-1 0,3-3 0,3 4 0,4 3 0,2-2 0,4 0 0,0-5 0,-5-1 0,-4 0 0,-5-2 0,-3 0 0,-1-4 0,0 2 0,0-1 0,0 1 0,0 0 0,0 0 0,0-3 0,3-1 0,2 0 0,-1-2 0,-4 2 0,-5-4 0,-4-3 0,-2 1 0,0-3 0,3 2 0,4-1 0,9 1 0,6 1 0,5-1 0,5 3 0,2-2 0,1 3 0,-1 3 0,0-2 0,2 3 0,3-3 0,5 0 0,6 4 0,12-3 0,2 1 0,1-3 0,2 0 0,-1 5 0,4-2 0,-1 2 0,-8-3 0,-7-3 0,-8 1 0,-4-3 0,-1 0 0,-1-1 0,5-4 0,0 0 0,0 0 0,-5 0 0,-12 0 0,-1 0 0,-7 0 0,1 0 0,-5 0 0,-4 0 0,2 0 0,5 0 0,5 0 0,4 0 0,1 0 0,-3 0 0,3 0 0,-7 0 0,-2 0 0,-5 0 0,-9 0 0,0 0 0,0 0 0,8 0 0,9 0 0,12 0 0,12 0 0,7 0 0,7-3 0,3-6 0,-1-8 0,0-5 0,-5-1 0,0-4 0,-1 3 0,-5-2 0,3-5 0,-8 3 0,-1-3 0,5-1 0,1 0 0,4-4 0,-4 1 0,-5 2 0,-5 3 0,-5 3 0,-6 1 0,-5-2 0,-8 3 0,-2-2 0,-1 0 0,1-1 0,-1 1 0,-1 1 0,-5 3 0,1 0 0,-1-1 0,0 4 0,0-3 0,0 2 0,1-3 0,1 1 0,0-1 0,-2-3 0,2-1 0,-2-7 0,-1-3 0,0 1 0,-4 2 0,0 3 0,-5-2 0,-3-2 0,-5-3 0,-3-5 0,0-1 0,0-6 0,0 1 0,0-6 0,0-2 0,0-4 0,0 0 0,0 3 0,-4-4 0,-4 4 0,-9 0 0,-5 2 0,-3 6 0,0 0 0,3 6 0,-3 1 0,0 1 0,-5-2 0,-7-6 0,-2-1 0,-6-2 0,-3-1 0,-4-1 0,1 1 0,1 0 0,-1-1 0,4 5 0,3 6 0,6 4 0,6 4 0,1 1 0,5 4 0,5 5 0,4 4 0,4 2 0,-2 1 0,1 5 0,-1-1 0,1 4 0,-1 1 0,-3 3 0,0 1 0,-1-4 0,2 1 0,6-4 0,4 7 0,4 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9:25:07.756"/>
    </inkml:context>
    <inkml:brush xml:id="br0">
      <inkml:brushProperty name="width" value="0.2" units="cm"/>
      <inkml:brushProperty name="height" value="0.2" units="cm"/>
      <inkml:brushProperty name="color" value="#E71224"/>
    </inkml:brush>
  </inkml:definitions>
  <inkml:trace contextRef="#ctx0" brushRef="#br0">4762 81 24575,'-48'0'0,"-24"0"0,-20 0-850,41 0 1,-2 0 849,-5 0 0,0 0-1639,-1 0 1,-1 0-1,-5-1 1,0-2 1177,-1 1 0,0-1 1115,3-2 0,2-1-654,5 1 0,1 0 0,1-1 0,2 1 0,-44-5-222,8 4 222,3 1 0,6 5 0,-6 0 0,2 0 0,5-3 0,3-1 0,3-1 0,-3 1 0,0 3 0,3 0 549,1 1-549,5-1 3276,6 1-143,-3 0-2362,4 0-771,1 0 360,3 0-360,-1 0 0,5 0 0,0 0 0,3 0 0,3 0 0,-2 0 0,1 0 0,-1 0 0,-1 0 0,-2 0 0,-6 4 0,-2 0 0,-1 5 0,0-1 0,7 1 0,1 0 0,5-1 0,8-1 0,8 0 0,3 0 0,0-1 0,-4 1 0,0 1 0,0 2 0,0 1 0,-4 4 0,-1 1 0,-2 0 0,-2 0 0,2 1 0,0-1 0,-3 0 0,4 4 0,-3 0 0,-1 7 0,-5 6 0,2-1 0,0 5 0,-11 6 0,6 4 0,-8 8 0,0 0 0,11 0 0,-1 4 0,6 0 0,8-6 0,3-5 0,3-1 0,5 1 0,1 3 0,4-1 0,0 0 0,2-5 0,3 2 0,1 3 0,3 1 0,2 5 0,1 0 0,4 2 0,0-4 0,1-2 0,0-8 0,-1-1 0,1-1 0,0-5 0,0-1 0,0-5 0,0-6 0,0-2 0,0-1 0,0-1 0,0 4 0,0 0 0,0 2 0,0 0 0,0-1 0,0-3 0,0-2 0,0 1 0,0-3 0,3 0 0,4 3 0,4-3 0,7 3 0,0 0 0,1-5 0,3-1 0,1-3 0,4 3 0,4 3 0,3 1 0,2 0 0,5-3 0,0-1 0,-3 1 0,-2-1 0,-3 0 0,3 0 0,1 0 0,-1-1 0,-2 1 0,-6-2 0,-2-1 0,0 0 0,-1 0 0,-2 4 0,-3 5 0,0 3 0,-1 1 0,4-2 0,2-1 0,3-3 0,3 4 0,4 3 0,2-2 0,4 0 0,0-5 0,-5-1 0,-4 0 0,-5-2 0,-3 0 0,-1-4 0,0 2 0,0-1 0,0 1 0,0 0 0,0 0 0,0-3 0,3-1 0,2 0 0,-1-2 0,-4 2 0,-5-4 0,-4-3 0,-2 1 0,0-3 0,3 2 0,4-1 0,9 1 0,6 1 0,5-1 0,5 3 0,2-2 0,1 3 0,-1 3 0,0-2 0,2 3 0,3-3 0,5 0 0,6 4 0,12-3 0,2 1 0,1-3 0,2 0 0,-1 5 0,4-2 0,-1 2 0,-8-3 0,-7-3 0,-8 1 0,-4-3 0,-1 0 0,-1-1 0,5-4 0,0 0 0,0 0 0,-5 0 0,-12 0 0,-1 0 0,-7 0 0,1 0 0,-5 0 0,-4 0 0,2 0 0,5 0 0,5 0 0,4 0 0,1 0 0,-3 0 0,3 0 0,-7 0 0,-2 0 0,-5 0 0,-9 0 0,0 0 0,0 0 0,8 0 0,9 0 0,12 0 0,12 0 0,7 0 0,7-3 0,3-6 0,-1-8 0,0-5 0,-5-1 0,0-4 0,-1 3 0,-5-2 0,3-5 0,-8 3 0,-1-3 0,5-1 0,1 0 0,4-4 0,-4 1 0,-5 2 0,-5 3 0,-5 3 0,-6 1 0,-5-2 0,-8 3 0,-2-2 0,-1 0 0,1-1 0,-1 1 0,-1 1 0,-5 3 0,1 0 0,-1-1 0,0 4 0,0-3 0,0 2 0,1-3 0,1 1 0,0-1 0,-2-3 0,2-1 0,-2-7 0,-1-3 0,0 1 0,-4 2 0,0 3 0,-5-2 0,-3-2 0,-5-3 0,-3-5 0,0-1 0,0-6 0,0 1 0,0-6 0,0-2 0,0-4 0,0 0 0,0 3 0,-4-4 0,-4 4 0,-9 0 0,-5 2 0,-3 6 0,0 0 0,3 6 0,-3 1 0,0 1 0,-5-2 0,-7-6 0,-2-1 0,-6-2 0,-3-1 0,-4-1 0,1 1 0,1 0 0,-1-1 0,4 5 0,3 6 0,6 4 0,6 4 0,1 1 0,5 4 0,5 5 0,4 4 0,4 2 0,-2 1 0,1 5 0,-1-1 0,1 4 0,-1 1 0,-3 3 0,0 1 0,-1-4 0,2 1 0,6-4 0,4 7 0,4 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9:25:07.756"/>
    </inkml:context>
    <inkml:brush xml:id="br0">
      <inkml:brushProperty name="width" value="0.2" units="cm"/>
      <inkml:brushProperty name="height" value="0.2" units="cm"/>
      <inkml:brushProperty name="color" value="#E71224"/>
    </inkml:brush>
  </inkml:definitions>
  <inkml:trace contextRef="#ctx0" brushRef="#br0">4762 81 24575,'-48'0'0,"-24"0"0,-20 0-850,41 0 1,-2 0 849,-5 0 0,0 0-1639,-1 0 1,-1 0-1,-5-1 1,0-2 1177,-1 1 0,0-1 1115,3-2 0,2-1-654,5 1 0,1 0 0,1-1 0,2 1 0,-44-5-222,8 4 222,3 1 0,6 5 0,-6 0 0,2 0 0,5-3 0,3-1 0,3-1 0,-3 1 0,0 3 0,3 0 549,1 1-549,5-1 3276,6 1-143,-3 0-2362,4 0-771,1 0 360,3 0-360,-1 0 0,5 0 0,0 0 0,3 0 0,3 0 0,-2 0 0,1 0 0,-1 0 0,-1 0 0,-2 0 0,-6 4 0,-2 0 0,-1 5 0,0-1 0,7 1 0,1 0 0,5-1 0,8-1 0,8 0 0,3 0 0,0-1 0,-4 1 0,0 1 0,0 2 0,0 1 0,-4 4 0,-1 1 0,-2 0 0,-2 0 0,2 1 0,0-1 0,-3 0 0,4 4 0,-3 0 0,-1 7 0,-5 6 0,2-1 0,0 5 0,-11 6 0,6 4 0,-8 8 0,0 0 0,11 0 0,-1 4 0,6 0 0,8-6 0,3-5 0,3-1 0,5 1 0,1 3 0,4-1 0,0 0 0,2-5 0,3 2 0,1 3 0,3 1 0,2 5 0,1 0 0,4 2 0,0-4 0,1-2 0,0-8 0,-1-1 0,1-1 0,0-5 0,0-1 0,0-5 0,0-6 0,0-2 0,0-1 0,0-1 0,0 4 0,0 0 0,0 2 0,0 0 0,0-1 0,0-3 0,0-2 0,0 1 0,0-3 0,3 0 0,4 3 0,4-3 0,7 3 0,0 0 0,1-5 0,3-1 0,1-3 0,4 3 0,4 3 0,3 1 0,2 0 0,5-3 0,0-1 0,-3 1 0,-2-1 0,-3 0 0,3 0 0,1 0 0,-1-1 0,-2 1 0,-6-2 0,-2-1 0,0 0 0,-1 0 0,-2 4 0,-3 5 0,0 3 0,-1 1 0,4-2 0,2-1 0,3-3 0,3 4 0,4 3 0,2-2 0,4 0 0,0-5 0,-5-1 0,-4 0 0,-5-2 0,-3 0 0,-1-4 0,0 2 0,0-1 0,0 1 0,0 0 0,0 0 0,0-3 0,3-1 0,2 0 0,-1-2 0,-4 2 0,-5-4 0,-4-3 0,-2 1 0,0-3 0,3 2 0,4-1 0,9 1 0,6 1 0,5-1 0,5 3 0,2-2 0,1 3 0,-1 3 0,0-2 0,2 3 0,3-3 0,5 0 0,6 4 0,12-3 0,2 1 0,1-3 0,2 0 0,-1 5 0,4-2 0,-1 2 0,-8-3 0,-7-3 0,-8 1 0,-4-3 0,-1 0 0,-1-1 0,5-4 0,0 0 0,0 0 0,-5 0 0,-12 0 0,-1 0 0,-7 0 0,1 0 0,-5 0 0,-4 0 0,2 0 0,5 0 0,5 0 0,4 0 0,1 0 0,-3 0 0,3 0 0,-7 0 0,-2 0 0,-5 0 0,-9 0 0,0 0 0,0 0 0,8 0 0,9 0 0,12 0 0,12 0 0,7 0 0,7-3 0,3-6 0,-1-8 0,0-5 0,-5-1 0,0-4 0,-1 3 0,-5-2 0,3-5 0,-8 3 0,-1-3 0,5-1 0,1 0 0,4-4 0,-4 1 0,-5 2 0,-5 3 0,-5 3 0,-6 1 0,-5-2 0,-8 3 0,-2-2 0,-1 0 0,1-1 0,-1 1 0,-1 1 0,-5 3 0,1 0 0,-1-1 0,0 4 0,0-3 0,0 2 0,1-3 0,1 1 0,0-1 0,-2-3 0,2-1 0,-2-7 0,-1-3 0,0 1 0,-4 2 0,0 3 0,-5-2 0,-3-2 0,-5-3 0,-3-5 0,0-1 0,0-6 0,0 1 0,0-6 0,0-2 0,0-4 0,0 0 0,0 3 0,-4-4 0,-4 4 0,-9 0 0,-5 2 0,-3 6 0,0 0 0,3 6 0,-3 1 0,0 1 0,-5-2 0,-7-6 0,-2-1 0,-6-2 0,-3-1 0,-4-1 0,1 1 0,1 0 0,-1-1 0,4 5 0,3 6 0,6 4 0,6 4 0,1 1 0,5 4 0,5 5 0,4 4 0,4 2 0,-2 1 0,1 5 0,-1-1 0,1 4 0,-1 1 0,-3 3 0,0 1 0,-1-4 0,2 1 0,6-4 0,4 7 0,4 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9:32:06.803"/>
    </inkml:context>
    <inkml:brush xml:id="br0">
      <inkml:brushProperty name="width" value="0.2" units="cm"/>
      <inkml:brushProperty name="height" value="0.2" units="cm"/>
      <inkml:brushProperty name="color" value="#E71224"/>
    </inkml:brush>
  </inkml:definitions>
  <inkml:trace contextRef="#ctx0" brushRef="#br0">9541 80 24575,'-96'0'0,"-48"0"0,-41 0-850,83 0 1,-4 0 849,-10 0 0,0 0-1639,-3 0 1,-1 0-1,-10-1 1,0-2 1177,-3 1 0,1-1 1115,6-2 0,4-1-654,10 1 0,1 0 0,3-1 0,4 1 0,-88-4-222,15 3 222,7 1 0,12 5 0,-13 0 0,5 0 0,10-3 0,6-1 0,5-1 0,-5 1 0,0 3 0,5 0 549,3 1-549,10-1 3276,12 1-143,-6 0-2362,7 0-771,3 0 360,6 0-360,-2 0 0,10 0 0,-1 0 0,7 0 0,6 0 0,-4 0 0,2 0 0,-2 0 0,-3 0 0,-3 0 0,-12 4 0,-4 0 0,-2 5 0,-1-1 0,15 1 0,2-1 0,10 0 0,16-1 0,16 0 0,5 0 0,1-1 0,-8 1 0,0 1 0,0 2 0,0 0 0,-8 5 0,-2 1 0,-4 0 0,-5 0 0,5 0 0,0 0 0,-6 0 0,8 4 0,-6-1 0,-2 8 0,-11 6 0,5-2 0,0 6 0,-22 5 0,12 4 0,-17 9 0,1-1 0,22 0 0,-2 4 0,12 1 0,16-7 0,6-5 0,5 0 0,11 0 0,2 3 0,8 0 0,0-1 0,4-5 0,6 3 0,2 2 0,6 1 0,4 6 0,2-1 0,8 2 0,0-4 0,2-1 0,0-9 0,-2-1 0,2 0 0,0-6 0,0 0 0,0-5 0,0-7 0,0-1 0,0-1 0,0-2 0,0 5 0,0 0 0,0 1 0,0 1 0,0-1 0,0-4 0,0-1 0,0 1 0,0-4 0,6 1 0,8 3 0,8-3 0,14 2 0,0 1 0,2-5 0,6-1 0,2-4 0,9 4 0,7 3 0,6 1 0,4-1 0,10-2 0,0-1 0,-6 1 0,-4-2 0,-5 1 0,5 0 0,2 0 0,-2-1 0,-4 0 0,-12-1 0,-4-1 0,0 0 0,-2 0 0,-3 3 0,-7 6 0,0 3 0,-2 0 0,8-1 0,4-1 0,6-3 0,6 3 0,8 4 0,4-2 0,9-1 0,-1-4 0,-10-1 0,-8-1 0,-10-1 0,-6 0 0,-2-4 0,0 2 0,0-2 0,0 2 0,1 0 0,-1 0 0,0-3 0,6-1 0,4-1 0,-2-1 0,-8 2 0,-10-4 0,-8-3 0,-4 1 0,0-3 0,6 2 0,8-1 0,18 1 0,13 1 0,9-1 0,10 2 0,4-1 0,2 3 0,-2 3 0,1-2 0,3 3 0,6-3 0,10 0 0,12 3 0,25-2 0,3 1 0,2-3 0,4 0 0,-1 5 0,7-2 0,-2 1 0,-15-2 0,-15-3 0,-16 1 0,-8-3 0,-2 0 0,-1-1 0,9-4 0,0 0 0,0 0 0,-10 0 0,-23 0 0,-3 0 0,-14 0 0,2 0 0,-10 0 0,-8 0 0,4 0 0,10 0 0,10 0 0,9 0 0,1 0 0,-6 0 0,6 0 0,-14 0 0,-4 0 0,-10 0 0,-18 0 0,0 0 0,1 0 0,15 0 0,18 0 0,24 0 0,24 0 0,14 0 0,15-3 0,5-6 0,-2-8 0,0-4 0,-9-2 0,-1-4 0,-2 4 0,-10-3 0,7-5 0,-17 4 0,-2-4 0,10 0 0,3-1 0,7-3 0,-8 0 0,-10 2 0,-10 4 0,-9 2 0,-13 2 0,-10-3 0,-16 3 0,-4-1 0,-2-1 0,2-1 0,-2 2 0,-2 0 0,-9 3 0,1 1 0,-2-2 0,0 4 0,0-2 0,0 1 0,2-3 0,2 2 0,0-2 0,-4-3 0,4 0 0,-4-8 0,-2-2 0,1 0 0,-9 3 0,0 2 0,-10-2 0,-6-1 0,-10-4 0,-6-4 0,0-1 0,0-7 0,0 2 0,0-6 0,0-2 0,0-5 0,0 1 0,0 3 0,-8-4 0,-8 4 0,-18-1 0,-10 3 0,-7 6 0,1 0 0,6 5 0,-6 2 0,0 0 0,-10-1 0,-14-6 0,-4-2 0,-12-1 0,-7-1 0,-7-1 0,2 0 0,2 1 0,-2-1 0,8 5 0,5 5 0,13 5 0,12 3 0,2 2 0,10 3 0,10 5 0,8 5 0,8 1 0,-4 1 0,2 6 0,-2-2 0,2 4 0,-3 1 0,-5 3 0,0 1 0,-2-4 0,4 2 0,12-5 0,8 7 0,8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19.082"/>
    </inkml:context>
    <inkml:brush xml:id="br0">
      <inkml:brushProperty name="width" value="0.2" units="cm"/>
      <inkml:brushProperty name="height" value="0.2" units="cm"/>
      <inkml:brushProperty name="color" value="#E71224"/>
    </inkml:brush>
  </inkml:definitions>
  <inkml:trace contextRef="#ctx0" brushRef="#br0">3733 1240 24575,'-3'-34'0,"-1"-3"0,-5 3 0,-5-3 0,-3-2 0,-4 1 0,-4-2 0,1 0 0,-2 4 0,2 6 0,2 4 0,-4 0 0,-3-1 0,-5-2 0,-1 1 0,-4 0 0,-2-1 0,-4-1 0,-4 1 0,6 5 0,-3 0 0,0-2 0,-4-4 0,-8-4 0,1 0 0,0 0 0,2-1 0,5 2 0,5 3 0,3 2 0,1 1 0,-1 1 0,-3-1 0,1 2 0,-2-1 0,3 1 0,-2 4 0,0 1 0,1 3 0,-3 3 0,0 2 0,-5 1 0,-6 2 0,-13 0 0,-7-1 0,-1 4 0,1 1 0,11 4 0,3 1 0,9 0 0,7 0 0,4 0 0,4 0 0,-1 0 0,4 0 0,-2 0 0,2 0 0,-2 4 0,3 2 0,6 4 0,0 5 0,4 1 0,-4 3 0,0-1 0,0 1 0,-1 1 0,0 2 0,1 0 0,3-1 0,1 5 0,0 1 0,-6 7 0,-4 7 0,-7 6 0,-6 11 0,2 5 0,-4 7 0,5 2 0,9-9 0,2-1 0,5-5 0,-1 1 0,-1 8 0,1-3 0,3 4 0,1 0 0,1-6 0,5-3 0,3-3 0,3 1 0,-1 3 0,-1 6 0,-1 1 0,0-2 0,0 2 0,1-4 0,3-2 0,4-6 0,3-6 0,0 2 0,-1-1 0,1 4 0,-1 5 0,3-1 0,-4 0 0,1-2 0,3-5 0,1-6 0,1 5 0,-2 0 0,0 6 0,1 5 0,0-6 0,-1 2 0,0-5 0,2-5 0,3-3 0,-3-5 0,0-1 0,-1 2 0,-3 0 0,1 5 0,2 1 0,0 4 0,3 1 0,0 5 0,1-1 0,0-5 0,0 1 0,0-2 0,0 2 0,0 8 0,11-1 0,29-4 0,7-18 0,-3-24 0,-17-19 0,-27-8 0,0-4 0,0 12 0,0 27 0,0 36 0,0 24 0,0 15 0,0 2 0,0-46 0,0 1-207,0 2 1,0 1 206,0-2 0,0-1 0,0 43 0,4-19 0,4-6 0,1-16 0,2-5 0,-1-4 0,0-4 0,5 4 0,0-2 413,4 2-413,2 0 0,2 1 0,2-4 0,-2-3 0,7-4 0,1 1 0,5 4 0,0 2 0,-2 0 0,-2-5 0,-1-1 0,-2-8 0,-2-4 0,-4-4 0,-2-1 0,1 2 0,1-1 0,2-1 0,-2-3 0,-1 0 0,3 0 0,1 0 0,1-2 0,-2 0 0,1-3 0,1 0 0,3 1 0,0-2 0,4 2 0,1-3 0,4-3 0,-1 0 0,0-1 0,3 0 0,-1-1 0,1-1 0,3-2 0,-3 0 0,4 0 0,-2 0 0,-3 0 0,-2 0 0,-7 0 0,1 0 0,-1 0 0,7 0 0,1 0 0,1 0 0,5 0 0,0-3 0,-1-5 0,-6-2 0,-1-4 0,0 1 0,7-2 0,5-5 0,1 0 0,0-5 0,5-4 0,5-1 0,0-4 0,-2 0 0,-5 0 0,0-4 0,5-6 0,5-3 0,2-3 0,-4-1 0,-2 1 0,-5-3 0,-7 5 0,-5 3 0,-1 0 0,-3 0 0,6-10 0,2-7 0,-3-7 0,-1-4 0,-1-5-581,2-5 581,-2-5 0,-3 3 0,-5 3 0,0 3 0,-3-2 0,0-9 0,-6 1 0,0 7 0,-1 9 0,-1 7 0,-3 7 0,-7 2 0,-1 2 0,-3 1 0,1-6 0,0-1 0,-3 4 581,1 0-581,-2 6 0,0 1 0,-2 7 0,-3 1 0,0-4 0,3-3 0,1-11 0,1-5 0,-2-2 0,2-11 0,0 1 0,0 4 0,-1-4 0,-1 5 0,1-2 0,0-4 0,0 4 0,-3 4 0,-1 6 0,0 7 0,0 7 0,0 6 0,0 6 0,0 4 0,0 6 0,0 0 0,0 4 0,0 1 0,0 1 0,0 3 0,0-2 0,0 4 0,0 1 0,0 1 0,0 0 0,0-2 0,0-1 0,0 0 0,0 4 0,0-1 0,0 2 0,0 0 0,0 1 0,-2 0 0,-1 0 0,-1-1 0,-2 2 0,2 1 0,0 0 0,2 1 0,1 2 0,1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23.820"/>
    </inkml:context>
    <inkml:brush xml:id="br0">
      <inkml:brushProperty name="width" value="0.2" units="cm"/>
      <inkml:brushProperty name="height" value="0.2" units="cm"/>
      <inkml:brushProperty name="color" value="#E71224"/>
    </inkml:brush>
  </inkml:definitions>
  <inkml:trace contextRef="#ctx0" brushRef="#br0">4386 678 24575,'-33'0'0,"-13"-4"0,-9-8 0,-8-5 0,-1-8 0,4 1 0,3 1 0,0-4 0,-1 2 0,-5-8 0,-2-4 0,3 0 0,-2-1 0,8 7 0,0 4 0,5 2 0,2-1 0,-4 0 0,2 1 0,0 4 0,-5 2 0,0 1 0,1 1 0,3 2 0,6 1 0,-1 2 0,-5 1 0,-4 1 0,-5 1 0,-4-1 0,2 5 0,-3-4 0,1 4 0,9 0 0,-1 1 0,5 2 0,4-2 0,-6 0 0,2 0 0,1 0 0,4-1 0,2 0 0,2 2 0,3 2 0,1 1 0,2 0 0,-2 0 0,-7 0 0,1 0 0,0 0 0,0 0 0,4 0 0,-2 0 0,5 2 0,0 4 0,-4 2 0,-1 3 0,-6 1 0,-2 1 0,0 3 0,4 0 0,7-3 0,8-4 0,7 0 0,-1 1 0,0 0 0,-4 1 0,3 0 0,0 0 0,1 4 0,-1-1 0,-3 1 0,1-1 0,0 0 0,0-1 0,-2 0 0,0 0 0,-1 2 0,4 3 0,1 2 0,0-1 0,0 2 0,-2-4 0,3 3 0,5 2 0,3 3 0,3 7 0,1 0 0,-2 3 0,2-6 0,-1 5 0,0 1 0,-1-1 0,-3 2 0,4-6 0,0 5 0,2 2 0,0-2 0,-2 0 0,3-4 0,1-2 0,2-2 0,-1-2 0,0 1 0,0 0 0,-2 8 0,0 1 0,-3 4 0,-1 5 0,0 0 0,1 0 0,1-2 0,0 0 0,-1 1 0,-5 10 0,-1 2 0,2 1 0,2-1 0,4 0 0,3-4 0,2-8 0,4-16 0,4-8 0,0 4 0,0 18 0,0 30 0,0 20-375,0-39 0,0 1 375,0 0 0,0 0 0,0 43-283,0-7 283,0-11 0,0-7 0,0-6 0,0-6 0,0-4 0,0-6 0,0-6 738,0-2-738,0 1 295,0 1-295,0 6 0,0-3 0,0 0 0,-7-1 0,-2 0 0,1-3 0,1-5 0,6 0 0,1 2 0,-3 11 0,-1 4 0,-1 1 0,1 0 0,3-4 0,1 4 0,0 4 0,0-1 0,0 3 0,0-4 0,0 2 0,0 7 0,0 1 0,7 5 0,15 2 0,29-8 0,5-20 0,-11-24 0,-19-15 0,-26 5 0,0 22 0,4 21 0,4 11 0,12 13 0,10 5 0,2-8 0,-2-11 0,-4-16 0,-4-12 0,2 2 0,-1-4 0,-2-1 0,5 0 0,-2-3 0,-2-4 0,-3-2 0,0 0 0,1-1 0,-1 2 0,3-3 0,-3-4 0,3 3 0,0-3 0,-1 2 0,-1 1 0,-1-2 0,3 2 0,4 0 0,6 5 0,4-1 0,7 2 0,-2-3 0,8-3 0,2-1 0,-6-7 0,5 1 0,0-1 0,13 1 0,16 0 0,10-1-657,9-3 657,0-5 0,0 3 0,-48-6 0,1-1 0,40 3 0,-1-1 0,-2-4 0,-3 0 0,11 0 0,1 0 0,-3 0 0,-1 0 0,-12 0 0,-16 0 0,-8 0 0,-10 0 0,1 0 0,2 0 0,-3 0 0,-1 0 657,0 0-657,-4 0 0,1 0 0,-7 0 0,-2 0 0,0 0 0,-3 0 0,2 0 0,-2 0 0,0 0 0,0 0 0,-1 0 0,0 0 0,-3 0 0,-2 0 0,0-2 0,5-5 0,5-3 0,3-5 0,2 0 0,0-1 0,4-4 0,0 0 0,-1 1 0,-1-1 0,-1 2 0,7-4 0,6-3 0,1 3 0,-4-3 0,-4 4 0,-2-3 0,-1-3 0,-3 2 0,-3-2 0,-1-1 0,0-4 0,7-8 0,-2-2 0,1-4 0,0 0 0,-5-1 0,-1 2 0,-9 6 0,-3 2 0,-1-1 0,-2-7 0,3-5 0,3 1 0,-2-2 0,-1-1 0,-1-2 0,-4 1 0,-1-1 0,-1-4 0,-2-5 0,2-12 0,0-9-671,-2-12 671,-9 46 0,0 0 0,3-49 0,-7 48 0,0 0 0,3-37 0,-2 2-227,1 4 227,-1 7 0,-2-4 0,-2 0 0,0 10 0,0 1 0,0 1 0,0-5 0,0 2 0,0-2 0,0 1 663,0-3-663,-3-13 0,-6-4-506,-1-7 506,4 48 0,-1 1 0,-7-49 0,-1 8 0,1 11 0,2 3-241,0-2 241,-1-4 0,-3-3 0,-2 6 0,4 10 0,0 1 0,1 6 0,3 6 0,0 9 0,3 10 0,0-1 732,0 2-732,-2-4 250,-2 1-250,2 2 0,-2 1 0,0 5 0,3 8 0,-1 2 0,0 2 0,-1-4 0,0 1 0,-1-1 0,0 0 0,0 4 0,-3 2 0,1 3 0,1 2 0,0 0 0,1 3 0,-1 0 0,-2-1 0,0 1 0,-3-1 0,-1 3 0,-4-1 0,1-2 0,4 2 0,-1-2 0,3 4 0,-2 0 0,0-1 0,3 3 0,0 0 0,0 1 0,1-1 0,0 0 0,2 1 0,2 1 0,-1-1 0,0-1 0,2-2 0,1 0 0,4 1 0,3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19.082"/>
    </inkml:context>
    <inkml:brush xml:id="br0">
      <inkml:brushProperty name="width" value="0.2" units="cm"/>
      <inkml:brushProperty name="height" value="0.2" units="cm"/>
      <inkml:brushProperty name="color" value="#E71224"/>
    </inkml:brush>
  </inkml:definitions>
  <inkml:trace contextRef="#ctx0" brushRef="#br0">3733 1240 24575,'-3'-34'0,"-1"-3"0,-5 3 0,-5-3 0,-3-2 0,-4 1 0,-4-2 0,1 0 0,-2 4 0,2 6 0,2 4 0,-4 0 0,-3-1 0,-5-2 0,-1 1 0,-4 0 0,-2-1 0,-4-1 0,-4 1 0,6 5 0,-3 0 0,0-2 0,-4-4 0,-8-4 0,1 0 0,0 0 0,2-1 0,5 2 0,5 3 0,3 2 0,1 1 0,-1 1 0,-3-1 0,1 2 0,-2-1 0,3 1 0,-2 4 0,0 1 0,1 3 0,-3 3 0,0 2 0,-5 1 0,-6 2 0,-13 0 0,-7-1 0,-1 4 0,1 1 0,11 4 0,3 1 0,9 0 0,7 0 0,4 0 0,4 0 0,-1 0 0,4 0 0,-2 0 0,2 0 0,-2 4 0,3 2 0,6 4 0,0 5 0,4 1 0,-4 3 0,0-1 0,0 1 0,-1 1 0,0 2 0,1 0 0,3-1 0,1 5 0,0 1 0,-6 7 0,-4 7 0,-7 6 0,-6 11 0,2 5 0,-4 7 0,5 2 0,9-9 0,2-1 0,5-5 0,-1 1 0,-1 8 0,1-3 0,3 4 0,1 0 0,1-6 0,5-3 0,3-3 0,3 1 0,-1 3 0,-1 6 0,-1 1 0,0-2 0,0 2 0,1-4 0,3-2 0,4-6 0,3-6 0,0 2 0,-1-1 0,1 4 0,-1 5 0,3-1 0,-4 0 0,1-2 0,3-5 0,1-6 0,1 5 0,-2 0 0,0 6 0,1 5 0,0-6 0,-1 2 0,0-5 0,2-5 0,3-3 0,-3-5 0,0-1 0,-1 2 0,-3 0 0,1 5 0,2 1 0,0 4 0,3 1 0,0 5 0,1-1 0,0-5 0,0 1 0,0-2 0,0 2 0,0 8 0,11-1 0,29-4 0,7-18 0,-3-24 0,-17-19 0,-27-8 0,0-4 0,0 12 0,0 27 0,0 36 0,0 24 0,0 15 0,0 2 0,0-46 0,0 1-207,0 2 1,0 1 206,0-2 0,0-1 0,0 43 0,4-19 0,4-6 0,1-16 0,2-5 0,-1-4 0,0-4 0,5 4 0,0-2 413,4 2-413,2 0 0,2 1 0,2-4 0,-2-3 0,7-4 0,1 1 0,5 4 0,0 2 0,-2 0 0,-2-5 0,-1-1 0,-2-8 0,-2-4 0,-4-4 0,-2-1 0,1 2 0,1-1 0,2-1 0,-2-3 0,-1 0 0,3 0 0,1 0 0,1-2 0,-2 0 0,1-3 0,1 0 0,3 1 0,0-2 0,4 2 0,1-3 0,4-3 0,-1 0 0,0-1 0,3 0 0,-1-1 0,1-1 0,3-2 0,-3 0 0,4 0 0,-2 0 0,-3 0 0,-2 0 0,-7 0 0,1 0 0,-1 0 0,7 0 0,1 0 0,1 0 0,5 0 0,0-3 0,-1-5 0,-6-2 0,-1-4 0,0 1 0,7-2 0,5-5 0,1 0 0,0-5 0,5-4 0,5-1 0,0-4 0,-2 0 0,-5 0 0,0-4 0,5-6 0,5-3 0,2-3 0,-4-1 0,-2 1 0,-5-3 0,-7 5 0,-5 3 0,-1 0 0,-3 0 0,6-10 0,2-7 0,-3-7 0,-1-4 0,-1-5-581,2-5 581,-2-5 0,-3 3 0,-5 3 0,0 3 0,-3-2 0,0-9 0,-6 1 0,0 7 0,-1 9 0,-1 7 0,-3 7 0,-7 2 0,-1 2 0,-3 1 0,1-6 0,0-1 0,-3 4 581,1 0-581,-2 6 0,0 1 0,-2 7 0,-3 1 0,0-4 0,3-3 0,1-11 0,1-5 0,-2-2 0,2-11 0,0 1 0,0 4 0,-1-4 0,-1 5 0,1-2 0,0-4 0,0 4 0,-3 4 0,-1 6 0,0 7 0,0 7 0,0 6 0,0 6 0,0 4 0,0 6 0,0 0 0,0 4 0,0 1 0,0 1 0,0 3 0,0-2 0,0 4 0,0 1 0,0 1 0,0 0 0,0-2 0,0-1 0,0 0 0,0 4 0,0-1 0,0 2 0,0 0 0,0 1 0,-2 0 0,-1 0 0,-1-1 0,-2 2 0,2 1 0,0 0 0,2 1 0,1 2 0,1 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23.820"/>
    </inkml:context>
    <inkml:brush xml:id="br0">
      <inkml:brushProperty name="width" value="0.2" units="cm"/>
      <inkml:brushProperty name="height" value="0.2" units="cm"/>
      <inkml:brushProperty name="color" value="#E71224"/>
    </inkml:brush>
  </inkml:definitions>
  <inkml:trace contextRef="#ctx0" brushRef="#br0">4386 678 24575,'-33'0'0,"-13"-4"0,-9-8 0,-8-5 0,-1-8 0,4 1 0,3 1 0,0-4 0,-1 2 0,-5-8 0,-2-4 0,3 0 0,-2-1 0,8 7 0,0 4 0,5 2 0,2-1 0,-4 0 0,2 1 0,0 4 0,-5 2 0,0 1 0,1 1 0,3 2 0,6 1 0,-1 2 0,-5 1 0,-4 1 0,-5 1 0,-4-1 0,2 5 0,-3-4 0,1 4 0,9 0 0,-1 1 0,5 2 0,4-2 0,-6 0 0,2 0 0,1 0 0,4-1 0,2 0 0,2 2 0,3 2 0,1 1 0,2 0 0,-2 0 0,-7 0 0,1 0 0,0 0 0,0 0 0,4 0 0,-2 0 0,5 2 0,0 4 0,-4 2 0,-1 3 0,-6 1 0,-2 1 0,0 3 0,4 0 0,7-3 0,8-4 0,7 0 0,-1 1 0,0 0 0,-4 1 0,3 0 0,0 0 0,1 4 0,-1-1 0,-3 1 0,1-1 0,0 0 0,0-1 0,-2 0 0,0 0 0,-1 2 0,4 3 0,1 2 0,0-1 0,0 2 0,-2-4 0,3 3 0,5 2 0,3 3 0,3 7 0,1 0 0,-2 3 0,2-6 0,-1 5 0,0 1 0,-1-1 0,-3 2 0,4-6 0,0 5 0,2 2 0,0-2 0,-2 0 0,3-4 0,1-2 0,2-2 0,-1-2 0,0 1 0,0 0 0,-2 8 0,0 1 0,-3 4 0,-1 5 0,0 0 0,1 0 0,1-2 0,0 0 0,-1 1 0,-5 10 0,-1 2 0,2 1 0,2-1 0,4 0 0,3-4 0,2-8 0,4-16 0,4-8 0,0 4 0,0 18 0,0 30 0,0 20-375,0-39 0,0 1 375,0 0 0,0 0 0,0 43-283,0-7 283,0-11 0,0-7 0,0-6 0,0-6 0,0-4 0,0-6 0,0-6 738,0-2-738,0 1 295,0 1-295,0 6 0,0-3 0,0 0 0,-7-1 0,-2 0 0,1-3 0,1-5 0,6 0 0,1 2 0,-3 11 0,-1 4 0,-1 1 0,1 0 0,3-4 0,1 4 0,0 4 0,0-1 0,0 3 0,0-4 0,0 2 0,0 7 0,0 1 0,7 5 0,15 2 0,29-8 0,5-20 0,-11-24 0,-19-15 0,-26 5 0,0 22 0,4 21 0,4 11 0,12 13 0,10 5 0,2-8 0,-2-11 0,-4-16 0,-4-12 0,2 2 0,-1-4 0,-2-1 0,5 0 0,-2-3 0,-2-4 0,-3-2 0,0 0 0,1-1 0,-1 2 0,3-3 0,-3-4 0,3 3 0,0-3 0,-1 2 0,-1 1 0,-1-2 0,3 2 0,4 0 0,6 5 0,4-1 0,7 2 0,-2-3 0,8-3 0,2-1 0,-6-7 0,5 1 0,0-1 0,13 1 0,16 0 0,10-1-657,9-3 657,0-5 0,0 3 0,-48-6 0,1-1 0,40 3 0,-1-1 0,-2-4 0,-3 0 0,11 0 0,1 0 0,-3 0 0,-1 0 0,-12 0 0,-16 0 0,-8 0 0,-10 0 0,1 0 0,2 0 0,-3 0 0,-1 0 657,0 0-657,-4 0 0,1 0 0,-7 0 0,-2 0 0,0 0 0,-3 0 0,2 0 0,-2 0 0,0 0 0,0 0 0,-1 0 0,0 0 0,-3 0 0,-2 0 0,0-2 0,5-5 0,5-3 0,3-5 0,2 0 0,0-1 0,4-4 0,0 0 0,-1 1 0,-1-1 0,-1 2 0,7-4 0,6-3 0,1 3 0,-4-3 0,-4 4 0,-2-3 0,-1-3 0,-3 2 0,-3-2 0,-1-1 0,0-4 0,7-8 0,-2-2 0,1-4 0,0 0 0,-5-1 0,-1 2 0,-9 6 0,-3 2 0,-1-1 0,-2-7 0,3-5 0,3 1 0,-2-2 0,-1-1 0,-1-2 0,-4 1 0,-1-1 0,-1-4 0,-2-5 0,2-12 0,0-9-671,-2-12 671,-9 46 0,0 0 0,3-49 0,-7 48 0,0 0 0,3-37 0,-2 2-227,1 4 227,-1 7 0,-2-4 0,-2 0 0,0 10 0,0 1 0,0 1 0,0-5 0,0 2 0,0-2 0,0 1 663,0-3-663,-3-13 0,-6-4-506,-1-7 506,4 48 0,-1 1 0,-7-49 0,-1 8 0,1 11 0,2 3-241,0-2 241,-1-4 0,-3-3 0,-2 6 0,4 10 0,0 1 0,1 6 0,3 6 0,0 9 0,3 10 0,0-1 732,0 2-732,-2-4 250,-2 1-250,2 2 0,-2 1 0,0 5 0,3 8 0,-1 2 0,0 2 0,-1-4 0,0 1 0,-1-1 0,0 0 0,0 4 0,-3 2 0,1 3 0,1 2 0,0 0 0,1 3 0,-1 0 0,-2-1 0,0 1 0,-3-1 0,-1 3 0,-4-1 0,1-2 0,4 2 0,-1-2 0,3 4 0,-2 0 0,0-1 0,3 3 0,0 0 0,0 1 0,1-1 0,0 0 0,2 1 0,2 1 0,-1-1 0,0-1 0,2-2 0,1 0 0,4 1 0,3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19.082"/>
    </inkml:context>
    <inkml:brush xml:id="br0">
      <inkml:brushProperty name="width" value="0.2" units="cm"/>
      <inkml:brushProperty name="height" value="0.2" units="cm"/>
      <inkml:brushProperty name="color" value="#E71224"/>
    </inkml:brush>
  </inkml:definitions>
  <inkml:trace contextRef="#ctx0" brushRef="#br0">3733 1240 24575,'-3'-34'0,"-1"-3"0,-5 3 0,-5-3 0,-3-2 0,-4 1 0,-4-2 0,1 0 0,-2 4 0,2 6 0,2 4 0,-4 0 0,-3-1 0,-5-2 0,-1 1 0,-4 0 0,-2-1 0,-4-1 0,-4 1 0,6 5 0,-3 0 0,0-2 0,-4-4 0,-8-4 0,1 0 0,0 0 0,2-1 0,5 2 0,5 3 0,3 2 0,1 1 0,-1 1 0,-3-1 0,1 2 0,-2-1 0,3 1 0,-2 4 0,0 1 0,1 3 0,-3 3 0,0 2 0,-5 1 0,-6 2 0,-13 0 0,-7-1 0,-1 4 0,1 1 0,11 4 0,3 1 0,9 0 0,7 0 0,4 0 0,4 0 0,-1 0 0,4 0 0,-2 0 0,2 0 0,-2 4 0,3 2 0,6 4 0,0 5 0,4 1 0,-4 3 0,0-1 0,0 1 0,-1 1 0,0 2 0,1 0 0,3-1 0,1 5 0,0 1 0,-6 7 0,-4 7 0,-7 6 0,-6 11 0,2 5 0,-4 7 0,5 2 0,9-9 0,2-1 0,5-5 0,-1 1 0,-1 8 0,1-3 0,3 4 0,1 0 0,1-6 0,5-3 0,3-3 0,3 1 0,-1 3 0,-1 6 0,-1 1 0,0-2 0,0 2 0,1-4 0,3-2 0,4-6 0,3-6 0,0 2 0,-1-1 0,1 4 0,-1 5 0,3-1 0,-4 0 0,1-2 0,3-5 0,1-6 0,1 5 0,-2 0 0,0 6 0,1 5 0,0-6 0,-1 2 0,0-5 0,2-5 0,3-3 0,-3-5 0,0-1 0,-1 2 0,-3 0 0,1 5 0,2 1 0,0 4 0,3 1 0,0 5 0,1-1 0,0-5 0,0 1 0,0-2 0,0 2 0,0 8 0,11-1 0,29-4 0,7-18 0,-3-24 0,-17-19 0,-27-8 0,0-4 0,0 12 0,0 27 0,0 36 0,0 24 0,0 15 0,0 2 0,0-46 0,0 1-207,0 2 1,0 1 206,0-2 0,0-1 0,0 43 0,4-19 0,4-6 0,1-16 0,2-5 0,-1-4 0,0-4 0,5 4 0,0-2 413,4 2-413,2 0 0,2 1 0,2-4 0,-2-3 0,7-4 0,1 1 0,5 4 0,0 2 0,-2 0 0,-2-5 0,-1-1 0,-2-8 0,-2-4 0,-4-4 0,-2-1 0,1 2 0,1-1 0,2-1 0,-2-3 0,-1 0 0,3 0 0,1 0 0,1-2 0,-2 0 0,1-3 0,1 0 0,3 1 0,0-2 0,4 2 0,1-3 0,4-3 0,-1 0 0,0-1 0,3 0 0,-1-1 0,1-1 0,3-2 0,-3 0 0,4 0 0,-2 0 0,-3 0 0,-2 0 0,-7 0 0,1 0 0,-1 0 0,7 0 0,1 0 0,1 0 0,5 0 0,0-3 0,-1-5 0,-6-2 0,-1-4 0,0 1 0,7-2 0,5-5 0,1 0 0,0-5 0,5-4 0,5-1 0,0-4 0,-2 0 0,-5 0 0,0-4 0,5-6 0,5-3 0,2-3 0,-4-1 0,-2 1 0,-5-3 0,-7 5 0,-5 3 0,-1 0 0,-3 0 0,6-10 0,2-7 0,-3-7 0,-1-4 0,-1-5-581,2-5 581,-2-5 0,-3 3 0,-5 3 0,0 3 0,-3-2 0,0-9 0,-6 1 0,0 7 0,-1 9 0,-1 7 0,-3 7 0,-7 2 0,-1 2 0,-3 1 0,1-6 0,0-1 0,-3 4 581,1 0-581,-2 6 0,0 1 0,-2 7 0,-3 1 0,0-4 0,3-3 0,1-11 0,1-5 0,-2-2 0,2-11 0,0 1 0,0 4 0,-1-4 0,-1 5 0,1-2 0,0-4 0,0 4 0,-3 4 0,-1 6 0,0 7 0,0 7 0,0 6 0,0 6 0,0 4 0,0 6 0,0 0 0,0 4 0,0 1 0,0 1 0,0 3 0,0-2 0,0 4 0,0 1 0,0 1 0,0 0 0,0-2 0,0-1 0,0 0 0,0 4 0,0-1 0,0 2 0,0 0 0,0 1 0,-2 0 0,-1 0 0,-1-1 0,-2 2 0,2 1 0,0 0 0,2 1 0,1 2 0,1 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23.820"/>
    </inkml:context>
    <inkml:brush xml:id="br0">
      <inkml:brushProperty name="width" value="0.2" units="cm"/>
      <inkml:brushProperty name="height" value="0.2" units="cm"/>
      <inkml:brushProperty name="color" value="#E71224"/>
    </inkml:brush>
  </inkml:definitions>
  <inkml:trace contextRef="#ctx0" brushRef="#br0">4386 678 24575,'-33'0'0,"-13"-4"0,-9-8 0,-8-5 0,-1-8 0,4 1 0,3 1 0,0-4 0,-1 2 0,-5-8 0,-2-4 0,3 0 0,-2-1 0,8 7 0,0 4 0,5 2 0,2-1 0,-4 0 0,2 1 0,0 4 0,-5 2 0,0 1 0,1 1 0,3 2 0,6 1 0,-1 2 0,-5 1 0,-4 1 0,-5 1 0,-4-1 0,2 5 0,-3-4 0,1 4 0,9 0 0,-1 1 0,5 2 0,4-2 0,-6 0 0,2 0 0,1 0 0,4-1 0,2 0 0,2 2 0,3 2 0,1 1 0,2 0 0,-2 0 0,-7 0 0,1 0 0,0 0 0,0 0 0,4 0 0,-2 0 0,5 2 0,0 4 0,-4 2 0,-1 3 0,-6 1 0,-2 1 0,0 3 0,4 0 0,7-3 0,8-4 0,7 0 0,-1 1 0,0 0 0,-4 1 0,3 0 0,0 0 0,1 4 0,-1-1 0,-3 1 0,1-1 0,0 0 0,0-1 0,-2 0 0,0 0 0,-1 2 0,4 3 0,1 2 0,0-1 0,0 2 0,-2-4 0,3 3 0,5 2 0,3 3 0,3 7 0,1 0 0,-2 3 0,2-6 0,-1 5 0,0 1 0,-1-1 0,-3 2 0,4-6 0,0 5 0,2 2 0,0-2 0,-2 0 0,3-4 0,1-2 0,2-2 0,-1-2 0,0 1 0,0 0 0,-2 8 0,0 1 0,-3 4 0,-1 5 0,0 0 0,1 0 0,1-2 0,0 0 0,-1 1 0,-5 10 0,-1 2 0,2 1 0,2-1 0,4 0 0,3-4 0,2-8 0,4-16 0,4-8 0,0 4 0,0 18 0,0 30 0,0 20-375,0-39 0,0 1 375,0 0 0,0 0 0,0 43-283,0-7 283,0-11 0,0-7 0,0-6 0,0-6 0,0-4 0,0-6 0,0-6 738,0-2-738,0 1 295,0 1-295,0 6 0,0-3 0,0 0 0,-7-1 0,-2 0 0,1-3 0,1-5 0,6 0 0,1 2 0,-3 11 0,-1 4 0,-1 1 0,1 0 0,3-4 0,1 4 0,0 4 0,0-1 0,0 3 0,0-4 0,0 2 0,0 7 0,0 1 0,7 5 0,15 2 0,29-8 0,5-20 0,-11-24 0,-19-15 0,-26 5 0,0 22 0,4 21 0,4 11 0,12 13 0,10 5 0,2-8 0,-2-11 0,-4-16 0,-4-12 0,2 2 0,-1-4 0,-2-1 0,5 0 0,-2-3 0,-2-4 0,-3-2 0,0 0 0,1-1 0,-1 2 0,3-3 0,-3-4 0,3 3 0,0-3 0,-1 2 0,-1 1 0,-1-2 0,3 2 0,4 0 0,6 5 0,4-1 0,7 2 0,-2-3 0,8-3 0,2-1 0,-6-7 0,5 1 0,0-1 0,13 1 0,16 0 0,10-1-657,9-3 657,0-5 0,0 3 0,-48-6 0,1-1 0,40 3 0,-1-1 0,-2-4 0,-3 0 0,11 0 0,1 0 0,-3 0 0,-1 0 0,-12 0 0,-16 0 0,-8 0 0,-10 0 0,1 0 0,2 0 0,-3 0 0,-1 0 657,0 0-657,-4 0 0,1 0 0,-7 0 0,-2 0 0,0 0 0,-3 0 0,2 0 0,-2 0 0,0 0 0,0 0 0,-1 0 0,0 0 0,-3 0 0,-2 0 0,0-2 0,5-5 0,5-3 0,3-5 0,2 0 0,0-1 0,4-4 0,0 0 0,-1 1 0,-1-1 0,-1 2 0,7-4 0,6-3 0,1 3 0,-4-3 0,-4 4 0,-2-3 0,-1-3 0,-3 2 0,-3-2 0,-1-1 0,0-4 0,7-8 0,-2-2 0,1-4 0,0 0 0,-5-1 0,-1 2 0,-9 6 0,-3 2 0,-1-1 0,-2-7 0,3-5 0,3 1 0,-2-2 0,-1-1 0,-1-2 0,-4 1 0,-1-1 0,-1-4 0,-2-5 0,2-12 0,0-9-671,-2-12 671,-9 46 0,0 0 0,3-49 0,-7 48 0,0 0 0,3-37 0,-2 2-227,1 4 227,-1 7 0,-2-4 0,-2 0 0,0 10 0,0 1 0,0 1 0,0-5 0,0 2 0,0-2 0,0 1 663,0-3-663,-3-13 0,-6-4-506,-1-7 506,4 48 0,-1 1 0,-7-49 0,-1 8 0,1 11 0,2 3-241,0-2 241,-1-4 0,-3-3 0,-2 6 0,4 10 0,0 1 0,1 6 0,3 6 0,0 9 0,3 10 0,0-1 732,0 2-732,-2-4 250,-2 1-250,2 2 0,-2 1 0,0 5 0,3 8 0,-1 2 0,0 2 0,-1-4 0,0 1 0,-1-1 0,0 0 0,0 4 0,-3 2 0,1 3 0,1 2 0,0 0 0,1 3 0,-1 0 0,-2-1 0,0 1 0,-3-1 0,-1 3 0,-4-1 0,1-2 0,4 2 0,-1-2 0,3 4 0,-2 0 0,0-1 0,3 3 0,0 0 0,0 1 0,1-1 0,0 0 0,2 1 0,2 1 0,-1-1 0,0-1 0,2-2 0,1 0 0,4 1 0,3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19.082"/>
    </inkml:context>
    <inkml:brush xml:id="br0">
      <inkml:brushProperty name="width" value="0.2" units="cm"/>
      <inkml:brushProperty name="height" value="0.2" units="cm"/>
      <inkml:brushProperty name="color" value="#E71224"/>
    </inkml:brush>
  </inkml:definitions>
  <inkml:trace contextRef="#ctx0" brushRef="#br0">3733 1240 24575,'-3'-34'0,"-1"-3"0,-5 3 0,-5-3 0,-3-2 0,-4 1 0,-4-2 0,1 0 0,-2 4 0,2 6 0,2 4 0,-4 0 0,-3-1 0,-5-2 0,-1 1 0,-4 0 0,-2-1 0,-4-1 0,-4 1 0,6 5 0,-3 0 0,0-2 0,-4-4 0,-8-4 0,1 0 0,0 0 0,2-1 0,5 2 0,5 3 0,3 2 0,1 1 0,-1 1 0,-3-1 0,1 2 0,-2-1 0,3 1 0,-2 4 0,0 1 0,1 3 0,-3 3 0,0 2 0,-5 1 0,-6 2 0,-13 0 0,-7-1 0,-1 4 0,1 1 0,11 4 0,3 1 0,9 0 0,7 0 0,4 0 0,4 0 0,-1 0 0,4 0 0,-2 0 0,2 0 0,-2 4 0,3 2 0,6 4 0,0 5 0,4 1 0,-4 3 0,0-1 0,0 1 0,-1 1 0,0 2 0,1 0 0,3-1 0,1 5 0,0 1 0,-6 7 0,-4 7 0,-7 6 0,-6 11 0,2 5 0,-4 7 0,5 2 0,9-9 0,2-1 0,5-5 0,-1 1 0,-1 8 0,1-3 0,3 4 0,1 0 0,1-6 0,5-3 0,3-3 0,3 1 0,-1 3 0,-1 6 0,-1 1 0,0-2 0,0 2 0,1-4 0,3-2 0,4-6 0,3-6 0,0 2 0,-1-1 0,1 4 0,-1 5 0,3-1 0,-4 0 0,1-2 0,3-5 0,1-6 0,1 5 0,-2 0 0,0 6 0,1 5 0,0-6 0,-1 2 0,0-5 0,2-5 0,3-3 0,-3-5 0,0-1 0,-1 2 0,-3 0 0,1 5 0,2 1 0,0 4 0,3 1 0,0 5 0,1-1 0,0-5 0,0 1 0,0-2 0,0 2 0,0 8 0,11-1 0,29-4 0,7-18 0,-3-24 0,-17-19 0,-27-8 0,0-4 0,0 12 0,0 27 0,0 36 0,0 24 0,0 15 0,0 2 0,0-46 0,0 1-207,0 2 1,0 1 206,0-2 0,0-1 0,0 43 0,4-19 0,4-6 0,1-16 0,2-5 0,-1-4 0,0-4 0,5 4 0,0-2 413,4 2-413,2 0 0,2 1 0,2-4 0,-2-3 0,7-4 0,1 1 0,5 4 0,0 2 0,-2 0 0,-2-5 0,-1-1 0,-2-8 0,-2-4 0,-4-4 0,-2-1 0,1 2 0,1-1 0,2-1 0,-2-3 0,-1 0 0,3 0 0,1 0 0,1-2 0,-2 0 0,1-3 0,1 0 0,3 1 0,0-2 0,4 2 0,1-3 0,4-3 0,-1 0 0,0-1 0,3 0 0,-1-1 0,1-1 0,3-2 0,-3 0 0,4 0 0,-2 0 0,-3 0 0,-2 0 0,-7 0 0,1 0 0,-1 0 0,7 0 0,1 0 0,1 0 0,5 0 0,0-3 0,-1-5 0,-6-2 0,-1-4 0,0 1 0,7-2 0,5-5 0,1 0 0,0-5 0,5-4 0,5-1 0,0-4 0,-2 0 0,-5 0 0,0-4 0,5-6 0,5-3 0,2-3 0,-4-1 0,-2 1 0,-5-3 0,-7 5 0,-5 3 0,-1 0 0,-3 0 0,6-10 0,2-7 0,-3-7 0,-1-4 0,-1-5-581,2-5 581,-2-5 0,-3 3 0,-5 3 0,0 3 0,-3-2 0,0-9 0,-6 1 0,0 7 0,-1 9 0,-1 7 0,-3 7 0,-7 2 0,-1 2 0,-3 1 0,1-6 0,0-1 0,-3 4 581,1 0-581,-2 6 0,0 1 0,-2 7 0,-3 1 0,0-4 0,3-3 0,1-11 0,1-5 0,-2-2 0,2-11 0,0 1 0,0 4 0,-1-4 0,-1 5 0,1-2 0,0-4 0,0 4 0,-3 4 0,-1 6 0,0 7 0,0 7 0,0 6 0,0 6 0,0 4 0,0 6 0,0 0 0,0 4 0,0 1 0,0 1 0,0 3 0,0-2 0,0 4 0,0 1 0,0 1 0,0 0 0,0-2 0,0-1 0,0 0 0,0 4 0,0-1 0,0 2 0,0 0 0,0 1 0,-2 0 0,-1 0 0,-1-1 0,-2 2 0,2 1 0,0 0 0,2 1 0,1 2 0,1 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23.820"/>
    </inkml:context>
    <inkml:brush xml:id="br0">
      <inkml:brushProperty name="width" value="0.2" units="cm"/>
      <inkml:brushProperty name="height" value="0.2" units="cm"/>
      <inkml:brushProperty name="color" value="#E71224"/>
    </inkml:brush>
  </inkml:definitions>
  <inkml:trace contextRef="#ctx0" brushRef="#br0">4386 678 24575,'-33'0'0,"-13"-4"0,-9-8 0,-8-5 0,-1-8 0,4 1 0,3 1 0,0-4 0,-1 2 0,-5-8 0,-2-4 0,3 0 0,-2-1 0,8 7 0,0 4 0,5 2 0,2-1 0,-4 0 0,2 1 0,0 4 0,-5 2 0,0 1 0,1 1 0,3 2 0,6 1 0,-1 2 0,-5 1 0,-4 1 0,-5 1 0,-4-1 0,2 5 0,-3-4 0,1 4 0,9 0 0,-1 1 0,5 2 0,4-2 0,-6 0 0,2 0 0,1 0 0,4-1 0,2 0 0,2 2 0,3 2 0,1 1 0,2 0 0,-2 0 0,-7 0 0,1 0 0,0 0 0,0 0 0,4 0 0,-2 0 0,5 2 0,0 4 0,-4 2 0,-1 3 0,-6 1 0,-2 1 0,0 3 0,4 0 0,7-3 0,8-4 0,7 0 0,-1 1 0,0 0 0,-4 1 0,3 0 0,0 0 0,1 4 0,-1-1 0,-3 1 0,1-1 0,0 0 0,0-1 0,-2 0 0,0 0 0,-1 2 0,4 3 0,1 2 0,0-1 0,0 2 0,-2-4 0,3 3 0,5 2 0,3 3 0,3 7 0,1 0 0,-2 3 0,2-6 0,-1 5 0,0 1 0,-1-1 0,-3 2 0,4-6 0,0 5 0,2 2 0,0-2 0,-2 0 0,3-4 0,1-2 0,2-2 0,-1-2 0,0 1 0,0 0 0,-2 8 0,0 1 0,-3 4 0,-1 5 0,0 0 0,1 0 0,1-2 0,0 0 0,-1 1 0,-5 10 0,-1 2 0,2 1 0,2-1 0,4 0 0,3-4 0,2-8 0,4-16 0,4-8 0,0 4 0,0 18 0,0 30 0,0 20-375,0-39 0,0 1 375,0 0 0,0 0 0,0 43-283,0-7 283,0-11 0,0-7 0,0-6 0,0-6 0,0-4 0,0-6 0,0-6 738,0-2-738,0 1 295,0 1-295,0 6 0,0-3 0,0 0 0,-7-1 0,-2 0 0,1-3 0,1-5 0,6 0 0,1 2 0,-3 11 0,-1 4 0,-1 1 0,1 0 0,3-4 0,1 4 0,0 4 0,0-1 0,0 3 0,0-4 0,0 2 0,0 7 0,0 1 0,7 5 0,15 2 0,29-8 0,5-20 0,-11-24 0,-19-15 0,-26 5 0,0 22 0,4 21 0,4 11 0,12 13 0,10 5 0,2-8 0,-2-11 0,-4-16 0,-4-12 0,2 2 0,-1-4 0,-2-1 0,5 0 0,-2-3 0,-2-4 0,-3-2 0,0 0 0,1-1 0,-1 2 0,3-3 0,-3-4 0,3 3 0,0-3 0,-1 2 0,-1 1 0,-1-2 0,3 2 0,4 0 0,6 5 0,4-1 0,7 2 0,-2-3 0,8-3 0,2-1 0,-6-7 0,5 1 0,0-1 0,13 1 0,16 0 0,10-1-657,9-3 657,0-5 0,0 3 0,-48-6 0,1-1 0,40 3 0,-1-1 0,-2-4 0,-3 0 0,11 0 0,1 0 0,-3 0 0,-1 0 0,-12 0 0,-16 0 0,-8 0 0,-10 0 0,1 0 0,2 0 0,-3 0 0,-1 0 657,0 0-657,-4 0 0,1 0 0,-7 0 0,-2 0 0,0 0 0,-3 0 0,2 0 0,-2 0 0,0 0 0,0 0 0,-1 0 0,0 0 0,-3 0 0,-2 0 0,0-2 0,5-5 0,5-3 0,3-5 0,2 0 0,0-1 0,4-4 0,0 0 0,-1 1 0,-1-1 0,-1 2 0,7-4 0,6-3 0,1 3 0,-4-3 0,-4 4 0,-2-3 0,-1-3 0,-3 2 0,-3-2 0,-1-1 0,0-4 0,7-8 0,-2-2 0,1-4 0,0 0 0,-5-1 0,-1 2 0,-9 6 0,-3 2 0,-1-1 0,-2-7 0,3-5 0,3 1 0,-2-2 0,-1-1 0,-1-2 0,-4 1 0,-1-1 0,-1-4 0,-2-5 0,2-12 0,0-9-671,-2-12 671,-9 46 0,0 0 0,3-49 0,-7 48 0,0 0 0,3-37 0,-2 2-227,1 4 227,-1 7 0,-2-4 0,-2 0 0,0 10 0,0 1 0,0 1 0,0-5 0,0 2 0,0-2 0,0 1 663,0-3-663,-3-13 0,-6-4-506,-1-7 506,4 48 0,-1 1 0,-7-49 0,-1 8 0,1 11 0,2 3-241,0-2 241,-1-4 0,-3-3 0,-2 6 0,4 10 0,0 1 0,1 6 0,3 6 0,0 9 0,3 10 0,0-1 732,0 2-732,-2-4 250,-2 1-250,2 2 0,-2 1 0,0 5 0,3 8 0,-1 2 0,0 2 0,-1-4 0,0 1 0,-1-1 0,0 0 0,0 4 0,-3 2 0,1 3 0,1 2 0,0 0 0,1 3 0,-1 0 0,-2-1 0,0 1 0,-3-1 0,-1 3 0,-4-1 0,1-2 0,4 2 0,-1-2 0,3 4 0,-2 0 0,0-1 0,3 3 0,0 0 0,0 1 0,1-1 0,0 0 0,2 1 0,2 1 0,-1-1 0,0-1 0,2-2 0,1 0 0,4 1 0,3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99358-0554-3345-871D-48A6BABEE3E1}" type="datetimeFigureOut">
              <a:rPr lang="en-US" smtClean="0"/>
              <a:t>1/10/25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76209C-F82F-8948-8964-C389942C0FEE}" type="slidenum">
              <a:rPr lang="en-US" smtClean="0"/>
              <a:t>‹#›</a:t>
            </a:fld>
            <a:endParaRPr lang="en-US"/>
          </a:p>
        </p:txBody>
      </p:sp>
    </p:spTree>
    <p:extLst>
      <p:ext uri="{BB962C8B-B14F-4D97-AF65-F5344CB8AC3E}">
        <p14:creationId xmlns:p14="http://schemas.microsoft.com/office/powerpoint/2010/main" val="418401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76209C-F82F-8948-8964-C389942C0FEE}" type="slidenum">
              <a:rPr lang="en-US" smtClean="0"/>
              <a:t>2</a:t>
            </a:fld>
            <a:endParaRPr lang="en-US"/>
          </a:p>
        </p:txBody>
      </p:sp>
    </p:spTree>
    <p:extLst>
      <p:ext uri="{BB962C8B-B14F-4D97-AF65-F5344CB8AC3E}">
        <p14:creationId xmlns:p14="http://schemas.microsoft.com/office/powerpoint/2010/main" val="2098978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76209C-F82F-8948-8964-C389942C0FEE}" type="slidenum">
              <a:rPr lang="en-US" smtClean="0"/>
              <a:t>23</a:t>
            </a:fld>
            <a:endParaRPr lang="en-US"/>
          </a:p>
        </p:txBody>
      </p:sp>
    </p:spTree>
    <p:extLst>
      <p:ext uri="{BB962C8B-B14F-4D97-AF65-F5344CB8AC3E}">
        <p14:creationId xmlns:p14="http://schemas.microsoft.com/office/powerpoint/2010/main" val="3976274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2A430-ADAF-DD80-B351-8A0DEFACFB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62710E-A7F7-607E-273E-3AE6487F97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5B59BC-10CA-EE8C-F07C-52C6286D5BB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55FCEA-71DB-ED17-8D9C-41FCBDD7C53F}"/>
              </a:ext>
            </a:extLst>
          </p:cNvPr>
          <p:cNvSpPr>
            <a:spLocks noGrp="1"/>
          </p:cNvSpPr>
          <p:nvPr>
            <p:ph type="sldNum" sz="quarter" idx="5"/>
          </p:nvPr>
        </p:nvSpPr>
        <p:spPr/>
        <p:txBody>
          <a:bodyPr/>
          <a:lstStyle/>
          <a:p>
            <a:fld id="{C976209C-F82F-8948-8964-C389942C0FEE}" type="slidenum">
              <a:rPr lang="en-US" smtClean="0"/>
              <a:t>29</a:t>
            </a:fld>
            <a:endParaRPr lang="en-US"/>
          </a:p>
        </p:txBody>
      </p:sp>
    </p:spTree>
    <p:extLst>
      <p:ext uri="{BB962C8B-B14F-4D97-AF65-F5344CB8AC3E}">
        <p14:creationId xmlns:p14="http://schemas.microsoft.com/office/powerpoint/2010/main" val="4205374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AC26D-E312-8AFC-7E20-A65D786204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4010DF-9589-4301-36CD-D0BC814A9C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0F310F-3EDD-FB80-68C5-18479CDAB6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0F79AF-5AC0-2949-9809-C9FE8A4AE6A5}"/>
              </a:ext>
            </a:extLst>
          </p:cNvPr>
          <p:cNvSpPr>
            <a:spLocks noGrp="1"/>
          </p:cNvSpPr>
          <p:nvPr>
            <p:ph type="sldNum" sz="quarter" idx="5"/>
          </p:nvPr>
        </p:nvSpPr>
        <p:spPr/>
        <p:txBody>
          <a:bodyPr/>
          <a:lstStyle/>
          <a:p>
            <a:fld id="{C976209C-F82F-8948-8964-C389942C0FEE}" type="slidenum">
              <a:rPr lang="en-US" smtClean="0"/>
              <a:t>30</a:t>
            </a:fld>
            <a:endParaRPr lang="en-US"/>
          </a:p>
        </p:txBody>
      </p:sp>
    </p:spTree>
    <p:extLst>
      <p:ext uri="{BB962C8B-B14F-4D97-AF65-F5344CB8AC3E}">
        <p14:creationId xmlns:p14="http://schemas.microsoft.com/office/powerpoint/2010/main" val="949509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0ABA2-F050-76BB-E4A9-9A1817A308D8}"/>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Lesson 1</a:t>
            </a:r>
          </a:p>
        </p:txBody>
      </p:sp>
      <p:sp>
        <p:nvSpPr>
          <p:cNvPr id="3" name="Subtitle 2">
            <a:extLst>
              <a:ext uri="{FF2B5EF4-FFF2-40B4-BE49-F238E27FC236}">
                <a16:creationId xmlns:a16="http://schemas.microsoft.com/office/drawing/2014/main" id="{2788B8A1-4019-4D0D-69E4-51C58926FF24}"/>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Lesson Name</a:t>
            </a:r>
          </a:p>
        </p:txBody>
      </p:sp>
      <p:pic>
        <p:nvPicPr>
          <p:cNvPr id="8" name="Picture 7" descr="Blue text on a white background&#10;&#10;Description automatically generated">
            <a:extLst>
              <a:ext uri="{FF2B5EF4-FFF2-40B4-BE49-F238E27FC236}">
                <a16:creationId xmlns:a16="http://schemas.microsoft.com/office/drawing/2014/main" id="{1E41D946-B0E6-5FE9-7F33-DECF04312878}"/>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Date Placeholder 3">
            <a:extLst>
              <a:ext uri="{FF2B5EF4-FFF2-40B4-BE49-F238E27FC236}">
                <a16:creationId xmlns:a16="http://schemas.microsoft.com/office/drawing/2014/main" id="{330826D9-D744-BD54-EF64-70E8CB5AE242}"/>
              </a:ext>
            </a:extLst>
          </p:cNvPr>
          <p:cNvSpPr>
            <a:spLocks noGrp="1"/>
          </p:cNvSpPr>
          <p:nvPr>
            <p:ph type="dt" sz="half" idx="10"/>
          </p:nvPr>
        </p:nvSpPr>
        <p:spPr/>
        <p:txBody>
          <a:bodyPr/>
          <a:lstStyle/>
          <a:p>
            <a:fld id="{04BC266F-70C8-954B-9EC8-D842168CE9D2}" type="datetimeFigureOut">
              <a:rPr lang="en-US" smtClean="0"/>
              <a:t>1/10/25</a:t>
            </a:fld>
            <a:endParaRPr lang="en-US"/>
          </a:p>
        </p:txBody>
      </p:sp>
      <p:sp>
        <p:nvSpPr>
          <p:cNvPr id="5" name="Footer Placeholder 4">
            <a:extLst>
              <a:ext uri="{FF2B5EF4-FFF2-40B4-BE49-F238E27FC236}">
                <a16:creationId xmlns:a16="http://schemas.microsoft.com/office/drawing/2014/main" id="{3794B7A0-4232-A0AC-7E3A-3BF632F0C8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A9B9C0-7AE6-2F09-7A4E-D58AB0F87DAF}"/>
              </a:ext>
            </a:extLst>
          </p:cNvPr>
          <p:cNvSpPr>
            <a:spLocks noGrp="1"/>
          </p:cNvSpPr>
          <p:nvPr>
            <p:ph type="sldNum" sz="quarter" idx="12"/>
          </p:nvPr>
        </p:nvSpPr>
        <p:spPr/>
        <p:txBody>
          <a:bodyPr/>
          <a:lstStyle/>
          <a:p>
            <a:fld id="{5AEF18FD-875D-A541-8C07-F37C775C0F13}" type="slidenum">
              <a:rPr lang="en-US" smtClean="0"/>
              <a:t>‹#›</a:t>
            </a:fld>
            <a:endParaRPr lang="en-US"/>
          </a:p>
        </p:txBody>
      </p:sp>
      <p:sp>
        <p:nvSpPr>
          <p:cNvPr id="14" name="Footer Placeholder 4">
            <a:extLst>
              <a:ext uri="{FF2B5EF4-FFF2-40B4-BE49-F238E27FC236}">
                <a16:creationId xmlns:a16="http://schemas.microsoft.com/office/drawing/2014/main" id="{D0B6F2F1-CE07-6C53-35DD-423B006969A2}"/>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17" name="Footer Placeholder 4">
            <a:extLst>
              <a:ext uri="{FF2B5EF4-FFF2-40B4-BE49-F238E27FC236}">
                <a16:creationId xmlns:a16="http://schemas.microsoft.com/office/drawing/2014/main" id="{7EC7D6A8-C716-40D7-8EA0-CBACE0B8E8B2}"/>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0" name="Straight Connector 9">
            <a:extLst>
              <a:ext uri="{FF2B5EF4-FFF2-40B4-BE49-F238E27FC236}">
                <a16:creationId xmlns:a16="http://schemas.microsoft.com/office/drawing/2014/main" id="{D88EE941-D370-38CE-7C65-D512B4AC642D}"/>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1653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5" name="Picture 4" descr="Blue text on a white background&#10;&#10;Description automatically generated">
            <a:extLst>
              <a:ext uri="{FF2B5EF4-FFF2-40B4-BE49-F238E27FC236}">
                <a16:creationId xmlns:a16="http://schemas.microsoft.com/office/drawing/2014/main" id="{7B5669AE-17C4-21B8-716E-576EA07222E2}"/>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2" name="Title 1">
            <a:extLst>
              <a:ext uri="{FF2B5EF4-FFF2-40B4-BE49-F238E27FC236}">
                <a16:creationId xmlns:a16="http://schemas.microsoft.com/office/drawing/2014/main" id="{CB411D1C-0F2D-DA60-ACD5-56D862F86C92}"/>
              </a:ext>
            </a:extLst>
          </p:cNvPr>
          <p:cNvSpPr>
            <a:spLocks noGrp="1"/>
          </p:cNvSpPr>
          <p:nvPr>
            <p:ph type="title"/>
          </p:nvPr>
        </p:nvSpPr>
        <p:spPr>
          <a:xfrm>
            <a:off x="838200" y="866829"/>
            <a:ext cx="10515600"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B6DBA-925F-FB98-9AA6-17E75C3A831D}"/>
              </a:ext>
            </a:extLst>
          </p:cNvPr>
          <p:cNvSpPr>
            <a:spLocks noGrp="1"/>
          </p:cNvSpPr>
          <p:nvPr>
            <p:ph type="body" orient="vert" idx="1"/>
          </p:nvPr>
        </p:nvSpPr>
        <p:spPr>
          <a:xfrm>
            <a:off x="838200" y="2327329"/>
            <a:ext cx="10515600"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a:extLst>
              <a:ext uri="{FF2B5EF4-FFF2-40B4-BE49-F238E27FC236}">
                <a16:creationId xmlns:a16="http://schemas.microsoft.com/office/drawing/2014/main" id="{1C6A99E0-164E-8E07-5CE2-462A5715BEDF}"/>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9" name="Footer Placeholder 4">
            <a:extLst>
              <a:ext uri="{FF2B5EF4-FFF2-40B4-BE49-F238E27FC236}">
                <a16:creationId xmlns:a16="http://schemas.microsoft.com/office/drawing/2014/main" id="{57BC6584-4AE6-A403-9D75-64B3D0961972}"/>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0" name="Straight Connector 9">
            <a:extLst>
              <a:ext uri="{FF2B5EF4-FFF2-40B4-BE49-F238E27FC236}">
                <a16:creationId xmlns:a16="http://schemas.microsoft.com/office/drawing/2014/main" id="{5A268FE7-9424-BA2B-6407-5EDFA2D19315}"/>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953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B05C3D-FB3F-3C25-7050-4E9FC83033CB}"/>
              </a:ext>
            </a:extLst>
          </p:cNvPr>
          <p:cNvSpPr>
            <a:spLocks noGrp="1"/>
          </p:cNvSpPr>
          <p:nvPr>
            <p:ph type="title" orient="vert"/>
          </p:nvPr>
        </p:nvSpPr>
        <p:spPr>
          <a:xfrm>
            <a:off x="8724900" y="858737"/>
            <a:ext cx="2628900" cy="5811838"/>
          </a:xfrm>
        </p:spPr>
        <p:txBody>
          <a:bodyPr vert="eaVert"/>
          <a:lstStyle/>
          <a:p>
            <a:r>
              <a:rPr lang="en-US"/>
              <a:t>Click to edit Master title style</a:t>
            </a:r>
          </a:p>
        </p:txBody>
      </p:sp>
      <p:pic>
        <p:nvPicPr>
          <p:cNvPr id="5" name="Picture 4" descr="Blue text on a white background&#10;&#10;Description automatically generated">
            <a:extLst>
              <a:ext uri="{FF2B5EF4-FFF2-40B4-BE49-F238E27FC236}">
                <a16:creationId xmlns:a16="http://schemas.microsoft.com/office/drawing/2014/main" id="{19D51CD6-6B48-B408-FB65-BEBD1C62DA29}"/>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3" name="Vertical Text Placeholder 2">
            <a:extLst>
              <a:ext uri="{FF2B5EF4-FFF2-40B4-BE49-F238E27FC236}">
                <a16:creationId xmlns:a16="http://schemas.microsoft.com/office/drawing/2014/main" id="{A4F8A6BD-D071-5134-8DAB-9685A5A426F0}"/>
              </a:ext>
            </a:extLst>
          </p:cNvPr>
          <p:cNvSpPr>
            <a:spLocks noGrp="1"/>
          </p:cNvSpPr>
          <p:nvPr>
            <p:ph type="body" orient="vert" idx="1"/>
          </p:nvPr>
        </p:nvSpPr>
        <p:spPr>
          <a:xfrm>
            <a:off x="838200" y="858737"/>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a:extLst>
              <a:ext uri="{FF2B5EF4-FFF2-40B4-BE49-F238E27FC236}">
                <a16:creationId xmlns:a16="http://schemas.microsoft.com/office/drawing/2014/main" id="{C9D8348D-1C95-7E0B-1725-AD73063169BA}"/>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9" name="Footer Placeholder 4">
            <a:extLst>
              <a:ext uri="{FF2B5EF4-FFF2-40B4-BE49-F238E27FC236}">
                <a16:creationId xmlns:a16="http://schemas.microsoft.com/office/drawing/2014/main" id="{FC05B5A8-0ED3-B01C-7645-7C6B12D8F1E3}"/>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0" name="Straight Connector 9">
            <a:extLst>
              <a:ext uri="{FF2B5EF4-FFF2-40B4-BE49-F238E27FC236}">
                <a16:creationId xmlns:a16="http://schemas.microsoft.com/office/drawing/2014/main" id="{13D5E4D1-6755-AA74-3EC7-549A709B197A}"/>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3397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934C-88AA-65C7-69FD-291768EA3BAD}"/>
              </a:ext>
            </a:extLst>
          </p:cNvPr>
          <p:cNvSpPr>
            <a:spLocks noGrp="1"/>
          </p:cNvSpPr>
          <p:nvPr>
            <p:ph type="title" hasCustomPrompt="1"/>
          </p:nvPr>
        </p:nvSpPr>
        <p:spPr>
          <a:xfrm>
            <a:off x="838200" y="826369"/>
            <a:ext cx="10515600" cy="1325563"/>
          </a:xfrm>
        </p:spPr>
        <p:txBody>
          <a:bodyPr/>
          <a:lstStyle/>
          <a:p>
            <a:r>
              <a:rPr lang="en-US" dirty="0"/>
              <a:t>Topic Name</a:t>
            </a:r>
          </a:p>
        </p:txBody>
      </p:sp>
      <p:sp>
        <p:nvSpPr>
          <p:cNvPr id="3" name="Content Placeholder 2">
            <a:extLst>
              <a:ext uri="{FF2B5EF4-FFF2-40B4-BE49-F238E27FC236}">
                <a16:creationId xmlns:a16="http://schemas.microsoft.com/office/drawing/2014/main" id="{F9A40A79-3EDB-F8E7-BE0C-7ADA403789EC}"/>
              </a:ext>
            </a:extLst>
          </p:cNvPr>
          <p:cNvSpPr>
            <a:spLocks noGrp="1"/>
          </p:cNvSpPr>
          <p:nvPr>
            <p:ph idx="1"/>
          </p:nvPr>
        </p:nvSpPr>
        <p:spPr>
          <a:xfrm>
            <a:off x="838200" y="2286869"/>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descr="Blue text on a white background&#10;&#10;Description automatically generated">
            <a:extLst>
              <a:ext uri="{FF2B5EF4-FFF2-40B4-BE49-F238E27FC236}">
                <a16:creationId xmlns:a16="http://schemas.microsoft.com/office/drawing/2014/main" id="{D2B64AD2-0907-0C80-4C6F-E5925CA19DBC}"/>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8" name="Footer Placeholder 4">
            <a:extLst>
              <a:ext uri="{FF2B5EF4-FFF2-40B4-BE49-F238E27FC236}">
                <a16:creationId xmlns:a16="http://schemas.microsoft.com/office/drawing/2014/main" id="{A20CEFFD-1670-10A5-7ED4-7F9703262EA1}"/>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9" name="Footer Placeholder 4">
            <a:extLst>
              <a:ext uri="{FF2B5EF4-FFF2-40B4-BE49-F238E27FC236}">
                <a16:creationId xmlns:a16="http://schemas.microsoft.com/office/drawing/2014/main" id="{2E0509C1-2A03-2148-8C1A-8FA9E5ACBECF}"/>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0" name="Straight Connector 9">
            <a:extLst>
              <a:ext uri="{FF2B5EF4-FFF2-40B4-BE49-F238E27FC236}">
                <a16:creationId xmlns:a16="http://schemas.microsoft.com/office/drawing/2014/main" id="{3A86EC78-3FBD-4A30-427B-30963D3C6ABF}"/>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23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6428-0162-8984-D72C-F96220FAF2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915D9C-50A3-FEC4-9D1D-487FA259D4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659D22-453E-BFFB-3F8A-759A6391CA8C}"/>
              </a:ext>
            </a:extLst>
          </p:cNvPr>
          <p:cNvSpPr>
            <a:spLocks noGrp="1"/>
          </p:cNvSpPr>
          <p:nvPr>
            <p:ph type="dt" sz="half" idx="10"/>
          </p:nvPr>
        </p:nvSpPr>
        <p:spPr/>
        <p:txBody>
          <a:bodyPr/>
          <a:lstStyle/>
          <a:p>
            <a:fld id="{04BC266F-70C8-954B-9EC8-D842168CE9D2}" type="datetimeFigureOut">
              <a:rPr lang="en-US" smtClean="0"/>
              <a:t>1/10/25</a:t>
            </a:fld>
            <a:endParaRPr lang="en-US"/>
          </a:p>
        </p:txBody>
      </p:sp>
      <p:sp>
        <p:nvSpPr>
          <p:cNvPr id="5" name="Footer Placeholder 4">
            <a:extLst>
              <a:ext uri="{FF2B5EF4-FFF2-40B4-BE49-F238E27FC236}">
                <a16:creationId xmlns:a16="http://schemas.microsoft.com/office/drawing/2014/main" id="{B0FF2910-0DE9-B288-360A-0BEB46FC4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20602E-2E56-CB33-125B-47DD51E32515}"/>
              </a:ext>
            </a:extLst>
          </p:cNvPr>
          <p:cNvSpPr>
            <a:spLocks noGrp="1"/>
          </p:cNvSpPr>
          <p:nvPr>
            <p:ph type="sldNum" sz="quarter" idx="12"/>
          </p:nvPr>
        </p:nvSpPr>
        <p:spPr/>
        <p:txBody>
          <a:bodyPr/>
          <a:lstStyle/>
          <a:p>
            <a:fld id="{5AEF18FD-875D-A541-8C07-F37C775C0F13}" type="slidenum">
              <a:rPr lang="en-US" smtClean="0"/>
              <a:t>‹#›</a:t>
            </a:fld>
            <a:endParaRPr lang="en-US"/>
          </a:p>
        </p:txBody>
      </p:sp>
      <p:pic>
        <p:nvPicPr>
          <p:cNvPr id="7" name="Picture 6" descr="Blue text on a white background&#10;&#10;Description automatically generated">
            <a:extLst>
              <a:ext uri="{FF2B5EF4-FFF2-40B4-BE49-F238E27FC236}">
                <a16:creationId xmlns:a16="http://schemas.microsoft.com/office/drawing/2014/main" id="{384689F0-2863-7C4B-17BF-BE5B5D9EC3F9}"/>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8" name="Footer Placeholder 4">
            <a:extLst>
              <a:ext uri="{FF2B5EF4-FFF2-40B4-BE49-F238E27FC236}">
                <a16:creationId xmlns:a16="http://schemas.microsoft.com/office/drawing/2014/main" id="{2F959288-960D-4A38-60A1-E81A6BCED55C}"/>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9" name="Footer Placeholder 4">
            <a:extLst>
              <a:ext uri="{FF2B5EF4-FFF2-40B4-BE49-F238E27FC236}">
                <a16:creationId xmlns:a16="http://schemas.microsoft.com/office/drawing/2014/main" id="{F72B048E-A6FE-4CAB-EC85-1198407F2FD8}"/>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0" name="Straight Connector 9">
            <a:extLst>
              <a:ext uri="{FF2B5EF4-FFF2-40B4-BE49-F238E27FC236}">
                <a16:creationId xmlns:a16="http://schemas.microsoft.com/office/drawing/2014/main" id="{D3F180FA-D017-2661-AF92-BFE9BEC50849}"/>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3240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747A8-E096-D9F8-9F8D-29067968C762}"/>
              </a:ext>
            </a:extLst>
          </p:cNvPr>
          <p:cNvSpPr>
            <a:spLocks noGrp="1"/>
          </p:cNvSpPr>
          <p:nvPr>
            <p:ph type="title"/>
          </p:nvPr>
        </p:nvSpPr>
        <p:spPr>
          <a:xfrm>
            <a:off x="838200" y="85064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DD67934-A1CC-85B8-7BAE-95BB6C6E0426}"/>
              </a:ext>
            </a:extLst>
          </p:cNvPr>
          <p:cNvSpPr>
            <a:spLocks noGrp="1"/>
          </p:cNvSpPr>
          <p:nvPr>
            <p:ph sz="half" idx="1"/>
          </p:nvPr>
        </p:nvSpPr>
        <p:spPr>
          <a:xfrm>
            <a:off x="838200" y="231114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Blue text on a white background&#10;&#10;Description automatically generated">
            <a:extLst>
              <a:ext uri="{FF2B5EF4-FFF2-40B4-BE49-F238E27FC236}">
                <a16:creationId xmlns:a16="http://schemas.microsoft.com/office/drawing/2014/main" id="{00EA0AFE-62F3-0422-AA84-A575E4E80EE2}"/>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Content Placeholder 3">
            <a:extLst>
              <a:ext uri="{FF2B5EF4-FFF2-40B4-BE49-F238E27FC236}">
                <a16:creationId xmlns:a16="http://schemas.microsoft.com/office/drawing/2014/main" id="{F8AB141E-535E-5ACA-4F43-5F265BED592F}"/>
              </a:ext>
            </a:extLst>
          </p:cNvPr>
          <p:cNvSpPr>
            <a:spLocks noGrp="1"/>
          </p:cNvSpPr>
          <p:nvPr>
            <p:ph sz="half" idx="2"/>
          </p:nvPr>
        </p:nvSpPr>
        <p:spPr>
          <a:xfrm>
            <a:off x="6172200" y="231114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4">
            <a:extLst>
              <a:ext uri="{FF2B5EF4-FFF2-40B4-BE49-F238E27FC236}">
                <a16:creationId xmlns:a16="http://schemas.microsoft.com/office/drawing/2014/main" id="{F5878491-3BC2-286A-8527-9EC73F050C5A}"/>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10" name="Footer Placeholder 4">
            <a:extLst>
              <a:ext uri="{FF2B5EF4-FFF2-40B4-BE49-F238E27FC236}">
                <a16:creationId xmlns:a16="http://schemas.microsoft.com/office/drawing/2014/main" id="{E6E02060-1062-1563-E549-CD8CEB48D9B3}"/>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1" name="Straight Connector 10">
            <a:extLst>
              <a:ext uri="{FF2B5EF4-FFF2-40B4-BE49-F238E27FC236}">
                <a16:creationId xmlns:a16="http://schemas.microsoft.com/office/drawing/2014/main" id="{B6C202D2-FCDD-C68E-CAA2-6C1E5DD46859}"/>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1433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FD41-6019-CD6C-6665-80EA8D7A6C02}"/>
              </a:ext>
            </a:extLst>
          </p:cNvPr>
          <p:cNvSpPr>
            <a:spLocks noGrp="1"/>
          </p:cNvSpPr>
          <p:nvPr>
            <p:ph type="title"/>
          </p:nvPr>
        </p:nvSpPr>
        <p:spPr>
          <a:xfrm>
            <a:off x="839788" y="82636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C9F666-6A8D-602E-BBFD-BDB638D94CE9}"/>
              </a:ext>
            </a:extLst>
          </p:cNvPr>
          <p:cNvSpPr>
            <a:spLocks noGrp="1"/>
          </p:cNvSpPr>
          <p:nvPr>
            <p:ph type="body" idx="1"/>
          </p:nvPr>
        </p:nvSpPr>
        <p:spPr>
          <a:xfrm>
            <a:off x="839788" y="2142407"/>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7DB928-AEB0-9052-5F03-5F10A5A6D0B7}"/>
              </a:ext>
            </a:extLst>
          </p:cNvPr>
          <p:cNvSpPr>
            <a:spLocks noGrp="1"/>
          </p:cNvSpPr>
          <p:nvPr>
            <p:ph sz="half" idx="2"/>
          </p:nvPr>
        </p:nvSpPr>
        <p:spPr>
          <a:xfrm>
            <a:off x="839788" y="2966319"/>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87E17-25F6-814C-5955-581112A1DAE5}"/>
              </a:ext>
            </a:extLst>
          </p:cNvPr>
          <p:cNvSpPr>
            <a:spLocks noGrp="1"/>
          </p:cNvSpPr>
          <p:nvPr>
            <p:ph type="body" sz="quarter" idx="3"/>
          </p:nvPr>
        </p:nvSpPr>
        <p:spPr>
          <a:xfrm>
            <a:off x="6172200" y="2142407"/>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pic>
        <p:nvPicPr>
          <p:cNvPr id="8" name="Picture 7" descr="Blue text on a white background&#10;&#10;Description automatically generated">
            <a:extLst>
              <a:ext uri="{FF2B5EF4-FFF2-40B4-BE49-F238E27FC236}">
                <a16:creationId xmlns:a16="http://schemas.microsoft.com/office/drawing/2014/main" id="{0C68B052-178B-68EB-74D0-1F72A961D625}"/>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6" name="Content Placeholder 5">
            <a:extLst>
              <a:ext uri="{FF2B5EF4-FFF2-40B4-BE49-F238E27FC236}">
                <a16:creationId xmlns:a16="http://schemas.microsoft.com/office/drawing/2014/main" id="{58E2F8CB-407F-E9C8-0B60-6661F8F09C93}"/>
              </a:ext>
            </a:extLst>
          </p:cNvPr>
          <p:cNvSpPr>
            <a:spLocks noGrp="1"/>
          </p:cNvSpPr>
          <p:nvPr>
            <p:ph sz="quarter" idx="4"/>
          </p:nvPr>
        </p:nvSpPr>
        <p:spPr>
          <a:xfrm>
            <a:off x="6172200" y="2966319"/>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3E084DDE-82D5-F74F-6486-DED2612274CD}"/>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12" name="Footer Placeholder 4">
            <a:extLst>
              <a:ext uri="{FF2B5EF4-FFF2-40B4-BE49-F238E27FC236}">
                <a16:creationId xmlns:a16="http://schemas.microsoft.com/office/drawing/2014/main" id="{8B202EF5-2A81-8235-70C4-6821549220EA}"/>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3" name="Straight Connector 12">
            <a:extLst>
              <a:ext uri="{FF2B5EF4-FFF2-40B4-BE49-F238E27FC236}">
                <a16:creationId xmlns:a16="http://schemas.microsoft.com/office/drawing/2014/main" id="{334AFFD4-4F3C-D078-8FAB-44BBE50F61A1}"/>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864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0380C-E50D-70D7-4C76-E7BA7AFD9524}"/>
              </a:ext>
            </a:extLst>
          </p:cNvPr>
          <p:cNvSpPr>
            <a:spLocks noGrp="1"/>
          </p:cNvSpPr>
          <p:nvPr>
            <p:ph type="title"/>
          </p:nvPr>
        </p:nvSpPr>
        <p:spPr>
          <a:xfrm>
            <a:off x="838200" y="785909"/>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F2B6F113-2EC8-CE48-879A-6833BF6200A1}"/>
              </a:ext>
            </a:extLst>
          </p:cNvPr>
          <p:cNvSpPr>
            <a:spLocks noGrp="1"/>
          </p:cNvSpPr>
          <p:nvPr>
            <p:ph type="dt" sz="half" idx="10"/>
          </p:nvPr>
        </p:nvSpPr>
        <p:spPr/>
        <p:txBody>
          <a:bodyPr/>
          <a:lstStyle/>
          <a:p>
            <a:fld id="{04BC266F-70C8-954B-9EC8-D842168CE9D2}" type="datetimeFigureOut">
              <a:rPr lang="en-US" smtClean="0"/>
              <a:t>1/10/25</a:t>
            </a:fld>
            <a:endParaRPr lang="en-US"/>
          </a:p>
        </p:txBody>
      </p:sp>
      <p:sp>
        <p:nvSpPr>
          <p:cNvPr id="4" name="Footer Placeholder 3">
            <a:extLst>
              <a:ext uri="{FF2B5EF4-FFF2-40B4-BE49-F238E27FC236}">
                <a16:creationId xmlns:a16="http://schemas.microsoft.com/office/drawing/2014/main" id="{7B9D26BA-5C98-F77F-4E74-A5E405BDFC16}"/>
              </a:ext>
            </a:extLst>
          </p:cNvPr>
          <p:cNvSpPr>
            <a:spLocks noGrp="1"/>
          </p:cNvSpPr>
          <p:nvPr>
            <p:ph type="ftr" sz="quarter" idx="11"/>
          </p:nvPr>
        </p:nvSpPr>
        <p:spPr/>
        <p:txBody>
          <a:bodyPr/>
          <a:lstStyle/>
          <a:p>
            <a:endParaRPr lang="en-US"/>
          </a:p>
        </p:txBody>
      </p:sp>
      <p:pic>
        <p:nvPicPr>
          <p:cNvPr id="6" name="Picture 5" descr="Blue text on a white background&#10;&#10;Description automatically generated">
            <a:extLst>
              <a:ext uri="{FF2B5EF4-FFF2-40B4-BE49-F238E27FC236}">
                <a16:creationId xmlns:a16="http://schemas.microsoft.com/office/drawing/2014/main" id="{5F6499B7-7705-4022-0E3D-6F15DA33E04D}"/>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5" name="Slide Number Placeholder 4">
            <a:extLst>
              <a:ext uri="{FF2B5EF4-FFF2-40B4-BE49-F238E27FC236}">
                <a16:creationId xmlns:a16="http://schemas.microsoft.com/office/drawing/2014/main" id="{E96EE29F-553C-C4CE-B95E-AA4C5D73A3B6}"/>
              </a:ext>
            </a:extLst>
          </p:cNvPr>
          <p:cNvSpPr>
            <a:spLocks noGrp="1"/>
          </p:cNvSpPr>
          <p:nvPr>
            <p:ph type="sldNum" sz="quarter" idx="12"/>
          </p:nvPr>
        </p:nvSpPr>
        <p:spPr/>
        <p:txBody>
          <a:bodyPr/>
          <a:lstStyle/>
          <a:p>
            <a:fld id="{5AEF18FD-875D-A541-8C07-F37C775C0F13}" type="slidenum">
              <a:rPr lang="en-US" smtClean="0"/>
              <a:t>‹#›</a:t>
            </a:fld>
            <a:endParaRPr lang="en-US"/>
          </a:p>
        </p:txBody>
      </p:sp>
      <p:sp>
        <p:nvSpPr>
          <p:cNvPr id="7" name="Footer Placeholder 4">
            <a:extLst>
              <a:ext uri="{FF2B5EF4-FFF2-40B4-BE49-F238E27FC236}">
                <a16:creationId xmlns:a16="http://schemas.microsoft.com/office/drawing/2014/main" id="{708DDE5B-2DD9-86EA-2AF6-4C8E51EEF8B4}"/>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8" name="Footer Placeholder 4">
            <a:extLst>
              <a:ext uri="{FF2B5EF4-FFF2-40B4-BE49-F238E27FC236}">
                <a16:creationId xmlns:a16="http://schemas.microsoft.com/office/drawing/2014/main" id="{7E49FA92-9689-FAB4-2ECB-5B956E927256}"/>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9" name="Straight Connector 8">
            <a:extLst>
              <a:ext uri="{FF2B5EF4-FFF2-40B4-BE49-F238E27FC236}">
                <a16:creationId xmlns:a16="http://schemas.microsoft.com/office/drawing/2014/main" id="{BF669ED5-94B9-9A07-F0FF-9839ED506F34}"/>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008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4E8268-BB09-9115-852C-9588795B4AB9}"/>
              </a:ext>
            </a:extLst>
          </p:cNvPr>
          <p:cNvSpPr>
            <a:spLocks noGrp="1"/>
          </p:cNvSpPr>
          <p:nvPr>
            <p:ph type="dt" sz="half" idx="10"/>
          </p:nvPr>
        </p:nvSpPr>
        <p:spPr/>
        <p:txBody>
          <a:bodyPr/>
          <a:lstStyle/>
          <a:p>
            <a:fld id="{04BC266F-70C8-954B-9EC8-D842168CE9D2}" type="datetimeFigureOut">
              <a:rPr lang="en-US" smtClean="0"/>
              <a:t>1/10/25</a:t>
            </a:fld>
            <a:endParaRPr lang="en-US"/>
          </a:p>
        </p:txBody>
      </p:sp>
      <p:sp>
        <p:nvSpPr>
          <p:cNvPr id="3" name="Footer Placeholder 2">
            <a:extLst>
              <a:ext uri="{FF2B5EF4-FFF2-40B4-BE49-F238E27FC236}">
                <a16:creationId xmlns:a16="http://schemas.microsoft.com/office/drawing/2014/main" id="{E6F8A218-E351-876A-DAA5-28871E0DA9EF}"/>
              </a:ext>
            </a:extLst>
          </p:cNvPr>
          <p:cNvSpPr>
            <a:spLocks noGrp="1"/>
          </p:cNvSpPr>
          <p:nvPr>
            <p:ph type="ftr" sz="quarter" idx="11"/>
          </p:nvPr>
        </p:nvSpPr>
        <p:spPr/>
        <p:txBody>
          <a:bodyPr/>
          <a:lstStyle/>
          <a:p>
            <a:endParaRPr lang="en-US"/>
          </a:p>
        </p:txBody>
      </p:sp>
      <p:pic>
        <p:nvPicPr>
          <p:cNvPr id="5" name="Picture 4" descr="Blue text on a white background&#10;&#10;Description automatically generated">
            <a:extLst>
              <a:ext uri="{FF2B5EF4-FFF2-40B4-BE49-F238E27FC236}">
                <a16:creationId xmlns:a16="http://schemas.microsoft.com/office/drawing/2014/main" id="{32B622B8-10FD-A134-458C-E6877FD80608}"/>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Slide Number Placeholder 3">
            <a:extLst>
              <a:ext uri="{FF2B5EF4-FFF2-40B4-BE49-F238E27FC236}">
                <a16:creationId xmlns:a16="http://schemas.microsoft.com/office/drawing/2014/main" id="{754078DA-EA1A-D15A-DC5A-C7E4EB745A60}"/>
              </a:ext>
            </a:extLst>
          </p:cNvPr>
          <p:cNvSpPr>
            <a:spLocks noGrp="1"/>
          </p:cNvSpPr>
          <p:nvPr>
            <p:ph type="sldNum" sz="quarter" idx="12"/>
          </p:nvPr>
        </p:nvSpPr>
        <p:spPr/>
        <p:txBody>
          <a:bodyPr/>
          <a:lstStyle/>
          <a:p>
            <a:fld id="{5AEF18FD-875D-A541-8C07-F37C775C0F13}" type="slidenum">
              <a:rPr lang="en-US" smtClean="0"/>
              <a:t>‹#›</a:t>
            </a:fld>
            <a:endParaRPr lang="en-US"/>
          </a:p>
        </p:txBody>
      </p:sp>
      <p:sp>
        <p:nvSpPr>
          <p:cNvPr id="6" name="Footer Placeholder 4">
            <a:extLst>
              <a:ext uri="{FF2B5EF4-FFF2-40B4-BE49-F238E27FC236}">
                <a16:creationId xmlns:a16="http://schemas.microsoft.com/office/drawing/2014/main" id="{40560B87-4053-202F-E17D-9EF3D6733F8F}"/>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7" name="Footer Placeholder 4">
            <a:extLst>
              <a:ext uri="{FF2B5EF4-FFF2-40B4-BE49-F238E27FC236}">
                <a16:creationId xmlns:a16="http://schemas.microsoft.com/office/drawing/2014/main" id="{B5E66F80-159E-0E16-E237-CC8F92940701}"/>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8" name="Straight Connector 7">
            <a:extLst>
              <a:ext uri="{FF2B5EF4-FFF2-40B4-BE49-F238E27FC236}">
                <a16:creationId xmlns:a16="http://schemas.microsoft.com/office/drawing/2014/main" id="{ADFE5D7F-2C5A-49EE-7A01-6A6A94CCC39D}"/>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8012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9512-DB3C-27D6-94A1-4CE5658EDA6D}"/>
              </a:ext>
            </a:extLst>
          </p:cNvPr>
          <p:cNvSpPr>
            <a:spLocks noGrp="1"/>
          </p:cNvSpPr>
          <p:nvPr>
            <p:ph type="title"/>
          </p:nvPr>
        </p:nvSpPr>
        <p:spPr>
          <a:xfrm>
            <a:off x="839788" y="98318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4B6E74-9F00-7DB0-255C-B77AD9A41B6F}"/>
              </a:ext>
            </a:extLst>
          </p:cNvPr>
          <p:cNvSpPr>
            <a:spLocks noGrp="1"/>
          </p:cNvSpPr>
          <p:nvPr>
            <p:ph idx="1"/>
          </p:nvPr>
        </p:nvSpPr>
        <p:spPr>
          <a:xfrm>
            <a:off x="5183188" y="151340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Blue text on a white background&#10;&#10;Description automatically generated">
            <a:extLst>
              <a:ext uri="{FF2B5EF4-FFF2-40B4-BE49-F238E27FC236}">
                <a16:creationId xmlns:a16="http://schemas.microsoft.com/office/drawing/2014/main" id="{FE831EBC-12E1-F4A6-863D-4B8D84A1AF59}"/>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Text Placeholder 3">
            <a:extLst>
              <a:ext uri="{FF2B5EF4-FFF2-40B4-BE49-F238E27FC236}">
                <a16:creationId xmlns:a16="http://schemas.microsoft.com/office/drawing/2014/main" id="{49782F70-FC76-DA9D-9C9B-5C7223768922}"/>
              </a:ext>
            </a:extLst>
          </p:cNvPr>
          <p:cNvSpPr>
            <a:spLocks noGrp="1"/>
          </p:cNvSpPr>
          <p:nvPr>
            <p:ph type="body" sz="half" idx="2"/>
          </p:nvPr>
        </p:nvSpPr>
        <p:spPr>
          <a:xfrm>
            <a:off x="839788" y="25833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Footer Placeholder 4">
            <a:extLst>
              <a:ext uri="{FF2B5EF4-FFF2-40B4-BE49-F238E27FC236}">
                <a16:creationId xmlns:a16="http://schemas.microsoft.com/office/drawing/2014/main" id="{5762C284-A385-C151-F898-C6E0FD35F2E8}"/>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10" name="Footer Placeholder 4">
            <a:extLst>
              <a:ext uri="{FF2B5EF4-FFF2-40B4-BE49-F238E27FC236}">
                <a16:creationId xmlns:a16="http://schemas.microsoft.com/office/drawing/2014/main" id="{B9779549-2BAC-513C-0330-0CC70BE106D4}"/>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1" name="Straight Connector 10">
            <a:extLst>
              <a:ext uri="{FF2B5EF4-FFF2-40B4-BE49-F238E27FC236}">
                <a16:creationId xmlns:a16="http://schemas.microsoft.com/office/drawing/2014/main" id="{B695A169-9043-0478-7765-F692CDA08802}"/>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511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646F-9BC1-59FE-5CD1-0334C05843C2}"/>
              </a:ext>
            </a:extLst>
          </p:cNvPr>
          <p:cNvSpPr>
            <a:spLocks noGrp="1"/>
          </p:cNvSpPr>
          <p:nvPr>
            <p:ph type="title"/>
          </p:nvPr>
        </p:nvSpPr>
        <p:spPr>
          <a:xfrm>
            <a:off x="839788" y="934628"/>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7D81B3-860D-217A-1F5F-D7F60AB4D897}"/>
              </a:ext>
            </a:extLst>
          </p:cNvPr>
          <p:cNvSpPr>
            <a:spLocks noGrp="1"/>
          </p:cNvSpPr>
          <p:nvPr>
            <p:ph type="pic" idx="1"/>
          </p:nvPr>
        </p:nvSpPr>
        <p:spPr>
          <a:xfrm>
            <a:off x="5183188" y="146485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6" name="Picture 5" descr="Blue text on a white background&#10;&#10;Description automatically generated">
            <a:extLst>
              <a:ext uri="{FF2B5EF4-FFF2-40B4-BE49-F238E27FC236}">
                <a16:creationId xmlns:a16="http://schemas.microsoft.com/office/drawing/2014/main" id="{749EBEBA-9410-EC61-6F84-BC52B450D7FC}"/>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Text Placeholder 3">
            <a:extLst>
              <a:ext uri="{FF2B5EF4-FFF2-40B4-BE49-F238E27FC236}">
                <a16:creationId xmlns:a16="http://schemas.microsoft.com/office/drawing/2014/main" id="{618FB98A-B430-C6D2-5211-28791F38A231}"/>
              </a:ext>
            </a:extLst>
          </p:cNvPr>
          <p:cNvSpPr>
            <a:spLocks noGrp="1"/>
          </p:cNvSpPr>
          <p:nvPr>
            <p:ph type="body" sz="half" idx="2"/>
          </p:nvPr>
        </p:nvSpPr>
        <p:spPr>
          <a:xfrm>
            <a:off x="839788" y="253482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Footer Placeholder 4">
            <a:extLst>
              <a:ext uri="{FF2B5EF4-FFF2-40B4-BE49-F238E27FC236}">
                <a16:creationId xmlns:a16="http://schemas.microsoft.com/office/drawing/2014/main" id="{123FCC6A-2F3F-4971-9EC4-557092FB1A40}"/>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10" name="Footer Placeholder 4">
            <a:extLst>
              <a:ext uri="{FF2B5EF4-FFF2-40B4-BE49-F238E27FC236}">
                <a16:creationId xmlns:a16="http://schemas.microsoft.com/office/drawing/2014/main" id="{8236CCB9-8956-84BC-DEF4-5AC27703601C}"/>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1" name="Straight Connector 10">
            <a:extLst>
              <a:ext uri="{FF2B5EF4-FFF2-40B4-BE49-F238E27FC236}">
                <a16:creationId xmlns:a16="http://schemas.microsoft.com/office/drawing/2014/main" id="{5A05EB57-C136-624C-3951-8BA8F4AF0526}"/>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8021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8C53B7-FED3-EFF9-26A5-392907AB9F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Subject Title</a:t>
            </a:r>
          </a:p>
        </p:txBody>
      </p:sp>
      <p:sp>
        <p:nvSpPr>
          <p:cNvPr id="3" name="Text Placeholder 2">
            <a:extLst>
              <a:ext uri="{FF2B5EF4-FFF2-40B4-BE49-F238E27FC236}">
                <a16:creationId xmlns:a16="http://schemas.microsoft.com/office/drawing/2014/main" id="{D5B91B9D-A735-901B-1C8F-AF7739954B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FCA33F-C01E-0A3B-9D81-943147441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BC266F-70C8-954B-9EC8-D842168CE9D2}" type="datetimeFigureOut">
              <a:rPr lang="en-US" smtClean="0"/>
              <a:t>1/10/25</a:t>
            </a:fld>
            <a:endParaRPr lang="en-US"/>
          </a:p>
        </p:txBody>
      </p:sp>
      <p:sp>
        <p:nvSpPr>
          <p:cNvPr id="5" name="Footer Placeholder 4">
            <a:extLst>
              <a:ext uri="{FF2B5EF4-FFF2-40B4-BE49-F238E27FC236}">
                <a16:creationId xmlns:a16="http://schemas.microsoft.com/office/drawing/2014/main" id="{EF14D509-240F-F8C7-25C0-84E3FCFA7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AFA56B6-26D6-957A-7566-E1928B4300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EF18FD-875D-A541-8C07-F37C775C0F13}" type="slidenum">
              <a:rPr lang="en-US" smtClean="0"/>
              <a:t>‹#›</a:t>
            </a:fld>
            <a:endParaRPr lang="en-US"/>
          </a:p>
        </p:txBody>
      </p:sp>
    </p:spTree>
    <p:extLst>
      <p:ext uri="{BB962C8B-B14F-4D97-AF65-F5344CB8AC3E}">
        <p14:creationId xmlns:p14="http://schemas.microsoft.com/office/powerpoint/2010/main" val="651270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2.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customXml" Target="../ink/ink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customXml" Target="../ink/ink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customXml" Target="../ink/ink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customXml" Target="../ink/ink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customXml" Target="../ink/ink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customXml" Target="../ink/ink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4.svg"/><Relationship Id="rId2" Type="http://schemas.openxmlformats.org/officeDocument/2006/relationships/customXml" Target="../ink/ink10.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6.png"/><Relationship Id="rId4" Type="http://schemas.openxmlformats.org/officeDocument/2006/relationships/customXml" Target="../ink/ink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2.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customXml" Target="../ink/ink13.xml"/></Relationships>
</file>

<file path=ppt/slides/_rels/slide1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customXml" Target="../ink/ink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customXml" Target="../ink/ink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svg"/><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1.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0.svg"/><Relationship Id="rId4" Type="http://schemas.openxmlformats.org/officeDocument/2006/relationships/image" Target="../media/image29.png"/></Relationships>
</file>

<file path=ppt/slides/_rels/slide57.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1.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0.svg"/><Relationship Id="rId4" Type="http://schemas.openxmlformats.org/officeDocument/2006/relationships/image" Target="../media/image29.png"/></Relationships>
</file>

<file path=ppt/slides/_rels/slide58.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1.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0.svg"/><Relationship Id="rId4" Type="http://schemas.openxmlformats.org/officeDocument/2006/relationships/image" Target="../media/image29.png"/></Relationships>
</file>

<file path=ppt/slides/_rels/slide59.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1.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0.sv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C0FD-E73C-26A6-891F-61B461076958}"/>
              </a:ext>
            </a:extLst>
          </p:cNvPr>
          <p:cNvSpPr>
            <a:spLocks noGrp="1"/>
          </p:cNvSpPr>
          <p:nvPr>
            <p:ph type="ctrTitle"/>
          </p:nvPr>
        </p:nvSpPr>
        <p:spPr>
          <a:xfrm>
            <a:off x="1524000" y="2794475"/>
            <a:ext cx="9144000" cy="1184161"/>
          </a:xfrm>
        </p:spPr>
        <p:txBody>
          <a:bodyPr>
            <a:normAutofit fontScale="90000"/>
          </a:bodyPr>
          <a:lstStyle/>
          <a:p>
            <a:r>
              <a:rPr lang="en-US" sz="7000" dirty="0">
                <a:solidFill>
                  <a:srgbClr val="32418C"/>
                </a:solidFill>
                <a:latin typeface="Aptos" panose="020B0004020202020204" pitchFamily="34" charset="0"/>
              </a:rPr>
              <a:t>Database Normalization</a:t>
            </a:r>
            <a:endParaRPr lang="en-US" sz="7000" dirty="0">
              <a:latin typeface="Aptos" panose="020B0004020202020204" pitchFamily="34" charset="0"/>
            </a:endParaRPr>
          </a:p>
        </p:txBody>
      </p:sp>
      <p:sp>
        <p:nvSpPr>
          <p:cNvPr id="3" name="Subtitle 2">
            <a:extLst>
              <a:ext uri="{FF2B5EF4-FFF2-40B4-BE49-F238E27FC236}">
                <a16:creationId xmlns:a16="http://schemas.microsoft.com/office/drawing/2014/main" id="{55CA8846-F5F9-9E2F-7E86-4EDFA1AEFED2}"/>
              </a:ext>
            </a:extLst>
          </p:cNvPr>
          <p:cNvSpPr>
            <a:spLocks noGrp="1"/>
          </p:cNvSpPr>
          <p:nvPr>
            <p:ph type="subTitle" idx="1"/>
          </p:nvPr>
        </p:nvSpPr>
        <p:spPr>
          <a:xfrm>
            <a:off x="1524000" y="3978636"/>
            <a:ext cx="9144000" cy="471198"/>
          </a:xfrm>
        </p:spPr>
        <p:txBody>
          <a:bodyPr/>
          <a:lstStyle/>
          <a:p>
            <a:endParaRPr lang="en-US" dirty="0"/>
          </a:p>
        </p:txBody>
      </p:sp>
    </p:spTree>
    <p:extLst>
      <p:ext uri="{BB962C8B-B14F-4D97-AF65-F5344CB8AC3E}">
        <p14:creationId xmlns:p14="http://schemas.microsoft.com/office/powerpoint/2010/main" val="3455369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152CBE-DD8B-9C14-7FC0-590E205715ED}"/>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35F9E14-C907-16C8-262C-D694A443B59C}"/>
              </a:ext>
            </a:extLst>
          </p:cNvPr>
          <p:cNvGraphicFramePr>
            <a:graphicFrameLocks noGrp="1"/>
          </p:cNvGraphicFramePr>
          <p:nvPr>
            <p:extLst>
              <p:ext uri="{D42A27DB-BD31-4B8C-83A1-F6EECF244321}">
                <p14:modId xmlns:p14="http://schemas.microsoft.com/office/powerpoint/2010/main" val="1154808052"/>
              </p:ext>
            </p:extLst>
          </p:nvPr>
        </p:nvGraphicFramePr>
        <p:xfrm>
          <a:off x="4553143" y="1065437"/>
          <a:ext cx="3085714" cy="3364489"/>
        </p:xfrm>
        <a:graphic>
          <a:graphicData uri="http://schemas.openxmlformats.org/drawingml/2006/table">
            <a:tbl>
              <a:tblPr firstRow="1" bandRow="1">
                <a:tableStyleId>{5940675A-B579-460E-94D1-54222C63F5DA}</a:tableStyleId>
              </a:tblPr>
              <a:tblGrid>
                <a:gridCol w="1542857">
                  <a:extLst>
                    <a:ext uri="{9D8B030D-6E8A-4147-A177-3AD203B41FA5}">
                      <a16:colId xmlns:a16="http://schemas.microsoft.com/office/drawing/2014/main" val="3058387547"/>
                    </a:ext>
                  </a:extLst>
                </a:gridCol>
                <a:gridCol w="1542857">
                  <a:extLst>
                    <a:ext uri="{9D8B030D-6E8A-4147-A177-3AD203B41FA5}">
                      <a16:colId xmlns:a16="http://schemas.microsoft.com/office/drawing/2014/main" val="2568939333"/>
                    </a:ext>
                  </a:extLst>
                </a:gridCol>
              </a:tblGrid>
              <a:tr h="678285">
                <a:tc gridSpan="2">
                  <a:txBody>
                    <a:bodyPr/>
                    <a:lstStyle/>
                    <a:p>
                      <a:pPr algn="ctr"/>
                      <a:r>
                        <a:rPr lang="en-PH" b="1" dirty="0"/>
                        <a:t>Customer</a:t>
                      </a:r>
                    </a:p>
                  </a:txBody>
                  <a:tcPr anchor="ctr">
                    <a:solidFill>
                      <a:srgbClr val="9999FF"/>
                    </a:solidFill>
                  </a:tcPr>
                </a:tc>
                <a:tc hMerge="1">
                  <a:txBody>
                    <a:bodyPr/>
                    <a:lstStyle/>
                    <a:p>
                      <a:pPr algn="ctr"/>
                      <a:endParaRPr lang="en-PH" dirty="0"/>
                    </a:p>
                  </a:txBody>
                  <a:tcPr anchor="ctr">
                    <a:solidFill>
                      <a:srgbClr val="9999FF"/>
                    </a:solidFill>
                  </a:tcPr>
                </a:tc>
                <a:extLst>
                  <a:ext uri="{0D108BD9-81ED-4DB2-BD59-A6C34878D82A}">
                    <a16:rowId xmlns:a16="http://schemas.microsoft.com/office/drawing/2014/main" val="104573789"/>
                  </a:ext>
                </a:extLst>
              </a:tr>
              <a:tr h="775184">
                <a:tc>
                  <a:txBody>
                    <a:bodyPr/>
                    <a:lstStyle/>
                    <a:p>
                      <a:pPr algn="ctr"/>
                      <a:r>
                        <a:rPr lang="en-PH" sz="1500" b="1" dirty="0"/>
                        <a:t>Customer</a:t>
                      </a:r>
                    </a:p>
                    <a:p>
                      <a:pPr algn="ctr"/>
                      <a:r>
                        <a:rPr lang="en-PH" sz="1500" b="1" dirty="0"/>
                        <a:t>ID</a:t>
                      </a:r>
                    </a:p>
                  </a:txBody>
                  <a:tcPr anchor="ctr">
                    <a:solidFill>
                      <a:schemeClr val="accent4">
                        <a:lumMod val="40000"/>
                        <a:lumOff val="60000"/>
                      </a:schemeClr>
                    </a:solidFill>
                  </a:tcPr>
                </a:tc>
                <a:tc>
                  <a:txBody>
                    <a:bodyPr/>
                    <a:lstStyle/>
                    <a:p>
                      <a:pPr algn="ctr"/>
                      <a:r>
                        <a:rPr lang="en-PH" sz="1500" b="1" dirty="0"/>
                        <a:t>Date of Birth</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001</a:t>
                      </a:r>
                    </a:p>
                  </a:txBody>
                  <a:tcPr anchor="ctr"/>
                </a:tc>
                <a:tc>
                  <a:txBody>
                    <a:bodyPr/>
                    <a:lstStyle/>
                    <a:p>
                      <a:pPr algn="ctr"/>
                      <a:r>
                        <a:rPr lang="en-PH" dirty="0"/>
                        <a:t>01-01-2025</a:t>
                      </a:r>
                    </a:p>
                  </a:txBody>
                  <a:tcPr anchor="ctr"/>
                </a:tc>
                <a:extLst>
                  <a:ext uri="{0D108BD9-81ED-4DB2-BD59-A6C34878D82A}">
                    <a16:rowId xmlns:a16="http://schemas.microsoft.com/office/drawing/2014/main" val="3326491140"/>
                  </a:ext>
                </a:extLst>
              </a:tr>
              <a:tr h="955510">
                <a:tc>
                  <a:txBody>
                    <a:bodyPr/>
                    <a:lstStyle/>
                    <a:p>
                      <a:pPr algn="ctr"/>
                      <a:r>
                        <a:rPr lang="en-PH" dirty="0"/>
                        <a:t>001</a:t>
                      </a:r>
                    </a:p>
                  </a:txBody>
                  <a:tcPr anchor="ctr"/>
                </a:tc>
                <a:tc>
                  <a:txBody>
                    <a:bodyPr/>
                    <a:lstStyle/>
                    <a:p>
                      <a:pPr algn="ctr"/>
                      <a:r>
                        <a:rPr lang="en-PH" dirty="0"/>
                        <a:t>01-02-2025</a:t>
                      </a:r>
                    </a:p>
                  </a:txBody>
                  <a:tcPr anchor="ctr"/>
                </a:tc>
                <a:extLst>
                  <a:ext uri="{0D108BD9-81ED-4DB2-BD59-A6C34878D82A}">
                    <a16:rowId xmlns:a16="http://schemas.microsoft.com/office/drawing/2014/main" val="2717289863"/>
                  </a:ext>
                </a:extLst>
              </a:tr>
            </a:tbl>
          </a:graphicData>
        </a:graphic>
      </p:graphicFrame>
      <p:sp>
        <p:nvSpPr>
          <p:cNvPr id="3" name="Rectangle 2">
            <a:extLst>
              <a:ext uri="{FF2B5EF4-FFF2-40B4-BE49-F238E27FC236}">
                <a16:creationId xmlns:a16="http://schemas.microsoft.com/office/drawing/2014/main" id="{DF2258D3-F838-7353-C23C-C41EC90A2CAC}"/>
              </a:ext>
            </a:extLst>
          </p:cNvPr>
          <p:cNvSpPr/>
          <p:nvPr/>
        </p:nvSpPr>
        <p:spPr>
          <a:xfrm>
            <a:off x="4553144" y="3460376"/>
            <a:ext cx="3085714" cy="969550"/>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4" name="TextBox 3">
            <a:extLst>
              <a:ext uri="{FF2B5EF4-FFF2-40B4-BE49-F238E27FC236}">
                <a16:creationId xmlns:a16="http://schemas.microsoft.com/office/drawing/2014/main" id="{4CD0899A-A90E-875C-F965-1E76BC1E47DB}"/>
              </a:ext>
            </a:extLst>
          </p:cNvPr>
          <p:cNvSpPr txBox="1"/>
          <p:nvPr/>
        </p:nvSpPr>
        <p:spPr>
          <a:xfrm>
            <a:off x="848897" y="4680938"/>
            <a:ext cx="10339056" cy="1261884"/>
          </a:xfrm>
          <a:custGeom>
            <a:avLst/>
            <a:gdLst>
              <a:gd name="connsiteX0" fmla="*/ 0 w 10339056"/>
              <a:gd name="connsiteY0" fmla="*/ 0 h 1261884"/>
              <a:gd name="connsiteX1" fmla="*/ 896052 w 10339056"/>
              <a:gd name="connsiteY1" fmla="*/ 0 h 1261884"/>
              <a:gd name="connsiteX2" fmla="*/ 1688712 w 10339056"/>
              <a:gd name="connsiteY2" fmla="*/ 0 h 1261884"/>
              <a:gd name="connsiteX3" fmla="*/ 2274592 w 10339056"/>
              <a:gd name="connsiteY3" fmla="*/ 0 h 1261884"/>
              <a:gd name="connsiteX4" fmla="*/ 3067253 w 10339056"/>
              <a:gd name="connsiteY4" fmla="*/ 0 h 1261884"/>
              <a:gd name="connsiteX5" fmla="*/ 3446352 w 10339056"/>
              <a:gd name="connsiteY5" fmla="*/ 0 h 1261884"/>
              <a:gd name="connsiteX6" fmla="*/ 3928841 w 10339056"/>
              <a:gd name="connsiteY6" fmla="*/ 0 h 1261884"/>
              <a:gd name="connsiteX7" fmla="*/ 4514721 w 10339056"/>
              <a:gd name="connsiteY7" fmla="*/ 0 h 1261884"/>
              <a:gd name="connsiteX8" fmla="*/ 5203992 w 10339056"/>
              <a:gd name="connsiteY8" fmla="*/ 0 h 1261884"/>
              <a:gd name="connsiteX9" fmla="*/ 5996652 w 10339056"/>
              <a:gd name="connsiteY9" fmla="*/ 0 h 1261884"/>
              <a:gd name="connsiteX10" fmla="*/ 6479142 w 10339056"/>
              <a:gd name="connsiteY10" fmla="*/ 0 h 1261884"/>
              <a:gd name="connsiteX11" fmla="*/ 7271803 w 10339056"/>
              <a:gd name="connsiteY11" fmla="*/ 0 h 1261884"/>
              <a:gd name="connsiteX12" fmla="*/ 7961073 w 10339056"/>
              <a:gd name="connsiteY12" fmla="*/ 0 h 1261884"/>
              <a:gd name="connsiteX13" fmla="*/ 8546953 w 10339056"/>
              <a:gd name="connsiteY13" fmla="*/ 0 h 1261884"/>
              <a:gd name="connsiteX14" fmla="*/ 9339614 w 10339056"/>
              <a:gd name="connsiteY14" fmla="*/ 0 h 1261884"/>
              <a:gd name="connsiteX15" fmla="*/ 10339056 w 10339056"/>
              <a:gd name="connsiteY15" fmla="*/ 0 h 1261884"/>
              <a:gd name="connsiteX16" fmla="*/ 10339056 w 10339056"/>
              <a:gd name="connsiteY16" fmla="*/ 630942 h 1261884"/>
              <a:gd name="connsiteX17" fmla="*/ 10339056 w 10339056"/>
              <a:gd name="connsiteY17" fmla="*/ 1261884 h 1261884"/>
              <a:gd name="connsiteX18" fmla="*/ 9546395 w 10339056"/>
              <a:gd name="connsiteY18" fmla="*/ 1261884 h 1261884"/>
              <a:gd name="connsiteX19" fmla="*/ 9167296 w 10339056"/>
              <a:gd name="connsiteY19" fmla="*/ 1261884 h 1261884"/>
              <a:gd name="connsiteX20" fmla="*/ 8478026 w 10339056"/>
              <a:gd name="connsiteY20" fmla="*/ 1261884 h 1261884"/>
              <a:gd name="connsiteX21" fmla="*/ 7685365 w 10339056"/>
              <a:gd name="connsiteY21" fmla="*/ 1261884 h 1261884"/>
              <a:gd name="connsiteX22" fmla="*/ 6892704 w 10339056"/>
              <a:gd name="connsiteY22" fmla="*/ 1261884 h 1261884"/>
              <a:gd name="connsiteX23" fmla="*/ 6100043 w 10339056"/>
              <a:gd name="connsiteY23" fmla="*/ 1261884 h 1261884"/>
              <a:gd name="connsiteX24" fmla="*/ 5203992 w 10339056"/>
              <a:gd name="connsiteY24" fmla="*/ 1261884 h 1261884"/>
              <a:gd name="connsiteX25" fmla="*/ 4824893 w 10339056"/>
              <a:gd name="connsiteY25" fmla="*/ 1261884 h 1261884"/>
              <a:gd name="connsiteX26" fmla="*/ 4445794 w 10339056"/>
              <a:gd name="connsiteY26" fmla="*/ 1261884 h 1261884"/>
              <a:gd name="connsiteX27" fmla="*/ 3549743 w 10339056"/>
              <a:gd name="connsiteY27" fmla="*/ 1261884 h 1261884"/>
              <a:gd name="connsiteX28" fmla="*/ 3170644 w 10339056"/>
              <a:gd name="connsiteY28" fmla="*/ 1261884 h 1261884"/>
              <a:gd name="connsiteX29" fmla="*/ 2481373 w 10339056"/>
              <a:gd name="connsiteY29" fmla="*/ 1261884 h 1261884"/>
              <a:gd name="connsiteX30" fmla="*/ 1998884 w 10339056"/>
              <a:gd name="connsiteY30" fmla="*/ 1261884 h 1261884"/>
              <a:gd name="connsiteX31" fmla="*/ 1619785 w 10339056"/>
              <a:gd name="connsiteY31" fmla="*/ 1261884 h 1261884"/>
              <a:gd name="connsiteX32" fmla="*/ 827124 w 10339056"/>
              <a:gd name="connsiteY32" fmla="*/ 1261884 h 1261884"/>
              <a:gd name="connsiteX33" fmla="*/ 0 w 10339056"/>
              <a:gd name="connsiteY33" fmla="*/ 1261884 h 1261884"/>
              <a:gd name="connsiteX34" fmla="*/ 0 w 10339056"/>
              <a:gd name="connsiteY34" fmla="*/ 643561 h 1261884"/>
              <a:gd name="connsiteX35" fmla="*/ 0 w 10339056"/>
              <a:gd name="connsiteY35" fmla="*/ 0 h 126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339056" h="1261884" extrusionOk="0">
                <a:moveTo>
                  <a:pt x="0" y="0"/>
                </a:moveTo>
                <a:cubicBezTo>
                  <a:pt x="350712" y="-7585"/>
                  <a:pt x="606955" y="-21750"/>
                  <a:pt x="896052" y="0"/>
                </a:cubicBezTo>
                <a:cubicBezTo>
                  <a:pt x="1185149" y="21750"/>
                  <a:pt x="1304445" y="36742"/>
                  <a:pt x="1688712" y="0"/>
                </a:cubicBezTo>
                <a:cubicBezTo>
                  <a:pt x="2072979" y="-36742"/>
                  <a:pt x="2146494" y="1493"/>
                  <a:pt x="2274592" y="0"/>
                </a:cubicBezTo>
                <a:cubicBezTo>
                  <a:pt x="2402690" y="-1493"/>
                  <a:pt x="2881161" y="-16960"/>
                  <a:pt x="3067253" y="0"/>
                </a:cubicBezTo>
                <a:cubicBezTo>
                  <a:pt x="3253345" y="16960"/>
                  <a:pt x="3354132" y="2850"/>
                  <a:pt x="3446352" y="0"/>
                </a:cubicBezTo>
                <a:cubicBezTo>
                  <a:pt x="3538572" y="-2850"/>
                  <a:pt x="3808955" y="4570"/>
                  <a:pt x="3928841" y="0"/>
                </a:cubicBezTo>
                <a:cubicBezTo>
                  <a:pt x="4048727" y="-4570"/>
                  <a:pt x="4343046" y="17730"/>
                  <a:pt x="4514721" y="0"/>
                </a:cubicBezTo>
                <a:cubicBezTo>
                  <a:pt x="4686396" y="-17730"/>
                  <a:pt x="4931594" y="31438"/>
                  <a:pt x="5203992" y="0"/>
                </a:cubicBezTo>
                <a:cubicBezTo>
                  <a:pt x="5476390" y="-31438"/>
                  <a:pt x="5800788" y="25847"/>
                  <a:pt x="5996652" y="0"/>
                </a:cubicBezTo>
                <a:cubicBezTo>
                  <a:pt x="6192516" y="-25847"/>
                  <a:pt x="6315440" y="2318"/>
                  <a:pt x="6479142" y="0"/>
                </a:cubicBezTo>
                <a:cubicBezTo>
                  <a:pt x="6642844" y="-2318"/>
                  <a:pt x="6945823" y="14184"/>
                  <a:pt x="7271803" y="0"/>
                </a:cubicBezTo>
                <a:cubicBezTo>
                  <a:pt x="7597783" y="-14184"/>
                  <a:pt x="7662070" y="-13137"/>
                  <a:pt x="7961073" y="0"/>
                </a:cubicBezTo>
                <a:cubicBezTo>
                  <a:pt x="8260076" y="13137"/>
                  <a:pt x="8262327" y="-25745"/>
                  <a:pt x="8546953" y="0"/>
                </a:cubicBezTo>
                <a:cubicBezTo>
                  <a:pt x="8831579" y="25745"/>
                  <a:pt x="9119314" y="-7415"/>
                  <a:pt x="9339614" y="0"/>
                </a:cubicBezTo>
                <a:cubicBezTo>
                  <a:pt x="9559914" y="7415"/>
                  <a:pt x="10060527" y="-40809"/>
                  <a:pt x="10339056" y="0"/>
                </a:cubicBezTo>
                <a:cubicBezTo>
                  <a:pt x="10338112" y="272078"/>
                  <a:pt x="10317322" y="318899"/>
                  <a:pt x="10339056" y="630942"/>
                </a:cubicBezTo>
                <a:cubicBezTo>
                  <a:pt x="10360790" y="942985"/>
                  <a:pt x="10364214" y="987705"/>
                  <a:pt x="10339056" y="1261884"/>
                </a:cubicBezTo>
                <a:cubicBezTo>
                  <a:pt x="10006645" y="1273955"/>
                  <a:pt x="9808981" y="1280389"/>
                  <a:pt x="9546395" y="1261884"/>
                </a:cubicBezTo>
                <a:cubicBezTo>
                  <a:pt x="9283809" y="1243379"/>
                  <a:pt x="9317685" y="1273363"/>
                  <a:pt x="9167296" y="1261884"/>
                </a:cubicBezTo>
                <a:cubicBezTo>
                  <a:pt x="9016907" y="1250405"/>
                  <a:pt x="8814736" y="1269078"/>
                  <a:pt x="8478026" y="1261884"/>
                </a:cubicBezTo>
                <a:cubicBezTo>
                  <a:pt x="8141316" y="1254691"/>
                  <a:pt x="7904519" y="1243813"/>
                  <a:pt x="7685365" y="1261884"/>
                </a:cubicBezTo>
                <a:cubicBezTo>
                  <a:pt x="7466211" y="1279955"/>
                  <a:pt x="7273784" y="1248500"/>
                  <a:pt x="6892704" y="1261884"/>
                </a:cubicBezTo>
                <a:cubicBezTo>
                  <a:pt x="6511624" y="1275268"/>
                  <a:pt x="6403460" y="1254606"/>
                  <a:pt x="6100043" y="1261884"/>
                </a:cubicBezTo>
                <a:cubicBezTo>
                  <a:pt x="5796626" y="1269162"/>
                  <a:pt x="5526931" y="1289864"/>
                  <a:pt x="5203992" y="1261884"/>
                </a:cubicBezTo>
                <a:cubicBezTo>
                  <a:pt x="4881053" y="1233904"/>
                  <a:pt x="4972170" y="1270892"/>
                  <a:pt x="4824893" y="1261884"/>
                </a:cubicBezTo>
                <a:cubicBezTo>
                  <a:pt x="4677616" y="1252876"/>
                  <a:pt x="4564013" y="1250748"/>
                  <a:pt x="4445794" y="1261884"/>
                </a:cubicBezTo>
                <a:cubicBezTo>
                  <a:pt x="4327575" y="1273020"/>
                  <a:pt x="3806855" y="1290871"/>
                  <a:pt x="3549743" y="1261884"/>
                </a:cubicBezTo>
                <a:cubicBezTo>
                  <a:pt x="3292631" y="1232897"/>
                  <a:pt x="3317235" y="1275588"/>
                  <a:pt x="3170644" y="1261884"/>
                </a:cubicBezTo>
                <a:cubicBezTo>
                  <a:pt x="3024053" y="1248180"/>
                  <a:pt x="2706196" y="1288680"/>
                  <a:pt x="2481373" y="1261884"/>
                </a:cubicBezTo>
                <a:cubicBezTo>
                  <a:pt x="2256550" y="1235088"/>
                  <a:pt x="2103395" y="1269912"/>
                  <a:pt x="1998884" y="1261884"/>
                </a:cubicBezTo>
                <a:cubicBezTo>
                  <a:pt x="1894373" y="1253856"/>
                  <a:pt x="1786983" y="1255913"/>
                  <a:pt x="1619785" y="1261884"/>
                </a:cubicBezTo>
                <a:cubicBezTo>
                  <a:pt x="1452587" y="1267855"/>
                  <a:pt x="1160972" y="1288600"/>
                  <a:pt x="827124" y="1261884"/>
                </a:cubicBezTo>
                <a:cubicBezTo>
                  <a:pt x="493276" y="1235168"/>
                  <a:pt x="165940" y="1246586"/>
                  <a:pt x="0" y="1261884"/>
                </a:cubicBezTo>
                <a:cubicBezTo>
                  <a:pt x="-1141" y="1000456"/>
                  <a:pt x="22168" y="798845"/>
                  <a:pt x="0" y="643561"/>
                </a:cubicBezTo>
                <a:cubicBezTo>
                  <a:pt x="-22168" y="488277"/>
                  <a:pt x="-17393" y="152358"/>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But there are cases of </a:t>
            </a:r>
            <a:r>
              <a:rPr lang="en-US" sz="3800" b="1" dirty="0">
                <a:solidFill>
                  <a:srgbClr val="FF0000"/>
                </a:solidFill>
              </a:rPr>
              <a:t>bad data </a:t>
            </a:r>
            <a:r>
              <a:rPr lang="en-US" sz="3800" dirty="0"/>
              <a:t>that a good database design can protect against.</a:t>
            </a:r>
            <a:endParaRPr lang="en-US" sz="3800" b="1" dirty="0">
              <a:solidFill>
                <a:srgbClr val="FF0000"/>
              </a:solidFill>
            </a:endParaRPr>
          </a:p>
        </p:txBody>
      </p:sp>
    </p:spTree>
    <p:extLst>
      <p:ext uri="{BB962C8B-B14F-4D97-AF65-F5344CB8AC3E}">
        <p14:creationId xmlns:p14="http://schemas.microsoft.com/office/powerpoint/2010/main" val="2352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87BA1C-5D52-6040-1AA1-8E7120BD4FF9}"/>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C7C68FA-D21F-113A-F067-F6DBFDBEF314}"/>
              </a:ext>
            </a:extLst>
          </p:cNvPr>
          <p:cNvGraphicFramePr>
            <a:graphicFrameLocks noGrp="1"/>
          </p:cNvGraphicFramePr>
          <p:nvPr/>
        </p:nvGraphicFramePr>
        <p:xfrm>
          <a:off x="4553143" y="1065437"/>
          <a:ext cx="3085714" cy="3364489"/>
        </p:xfrm>
        <a:graphic>
          <a:graphicData uri="http://schemas.openxmlformats.org/drawingml/2006/table">
            <a:tbl>
              <a:tblPr firstRow="1" bandRow="1">
                <a:tableStyleId>{5940675A-B579-460E-94D1-54222C63F5DA}</a:tableStyleId>
              </a:tblPr>
              <a:tblGrid>
                <a:gridCol w="1542857">
                  <a:extLst>
                    <a:ext uri="{9D8B030D-6E8A-4147-A177-3AD203B41FA5}">
                      <a16:colId xmlns:a16="http://schemas.microsoft.com/office/drawing/2014/main" val="3058387547"/>
                    </a:ext>
                  </a:extLst>
                </a:gridCol>
                <a:gridCol w="1542857">
                  <a:extLst>
                    <a:ext uri="{9D8B030D-6E8A-4147-A177-3AD203B41FA5}">
                      <a16:colId xmlns:a16="http://schemas.microsoft.com/office/drawing/2014/main" val="2568939333"/>
                    </a:ext>
                  </a:extLst>
                </a:gridCol>
              </a:tblGrid>
              <a:tr h="678285">
                <a:tc gridSpan="2">
                  <a:txBody>
                    <a:bodyPr/>
                    <a:lstStyle/>
                    <a:p>
                      <a:pPr algn="ctr"/>
                      <a:r>
                        <a:rPr lang="en-PH" b="1" dirty="0"/>
                        <a:t>Customer</a:t>
                      </a:r>
                    </a:p>
                  </a:txBody>
                  <a:tcPr anchor="ctr">
                    <a:solidFill>
                      <a:srgbClr val="9999FF"/>
                    </a:solidFill>
                  </a:tcPr>
                </a:tc>
                <a:tc hMerge="1">
                  <a:txBody>
                    <a:bodyPr/>
                    <a:lstStyle/>
                    <a:p>
                      <a:pPr algn="ctr"/>
                      <a:endParaRPr lang="en-PH" dirty="0"/>
                    </a:p>
                  </a:txBody>
                  <a:tcPr anchor="ctr">
                    <a:solidFill>
                      <a:srgbClr val="9999FF"/>
                    </a:solidFill>
                  </a:tcPr>
                </a:tc>
                <a:extLst>
                  <a:ext uri="{0D108BD9-81ED-4DB2-BD59-A6C34878D82A}">
                    <a16:rowId xmlns:a16="http://schemas.microsoft.com/office/drawing/2014/main" val="104573789"/>
                  </a:ext>
                </a:extLst>
              </a:tr>
              <a:tr h="775184">
                <a:tc>
                  <a:txBody>
                    <a:bodyPr/>
                    <a:lstStyle/>
                    <a:p>
                      <a:pPr algn="ctr"/>
                      <a:r>
                        <a:rPr lang="en-PH" sz="1500" b="1" dirty="0"/>
                        <a:t>Customer</a:t>
                      </a:r>
                    </a:p>
                    <a:p>
                      <a:pPr algn="ctr"/>
                      <a:r>
                        <a:rPr lang="en-PH" sz="1500" b="1" dirty="0"/>
                        <a:t>ID</a:t>
                      </a:r>
                    </a:p>
                  </a:txBody>
                  <a:tcPr anchor="ctr">
                    <a:solidFill>
                      <a:schemeClr val="accent4">
                        <a:lumMod val="40000"/>
                        <a:lumOff val="60000"/>
                      </a:schemeClr>
                    </a:solidFill>
                  </a:tcPr>
                </a:tc>
                <a:tc>
                  <a:txBody>
                    <a:bodyPr/>
                    <a:lstStyle/>
                    <a:p>
                      <a:pPr algn="ctr"/>
                      <a:r>
                        <a:rPr lang="en-PH" sz="1500" b="1" dirty="0"/>
                        <a:t>Date of Birth</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001</a:t>
                      </a:r>
                    </a:p>
                  </a:txBody>
                  <a:tcPr anchor="ctr"/>
                </a:tc>
                <a:tc>
                  <a:txBody>
                    <a:bodyPr/>
                    <a:lstStyle/>
                    <a:p>
                      <a:pPr algn="ctr"/>
                      <a:r>
                        <a:rPr lang="en-PH" dirty="0"/>
                        <a:t>01-01-2025</a:t>
                      </a:r>
                    </a:p>
                  </a:txBody>
                  <a:tcPr anchor="ctr"/>
                </a:tc>
                <a:extLst>
                  <a:ext uri="{0D108BD9-81ED-4DB2-BD59-A6C34878D82A}">
                    <a16:rowId xmlns:a16="http://schemas.microsoft.com/office/drawing/2014/main" val="3326491140"/>
                  </a:ext>
                </a:extLst>
              </a:tr>
              <a:tr h="955510">
                <a:tc>
                  <a:txBody>
                    <a:bodyPr/>
                    <a:lstStyle/>
                    <a:p>
                      <a:pPr algn="ctr"/>
                      <a:r>
                        <a:rPr lang="en-PH" dirty="0"/>
                        <a:t>001</a:t>
                      </a:r>
                    </a:p>
                  </a:txBody>
                  <a:tcPr anchor="ctr"/>
                </a:tc>
                <a:tc>
                  <a:txBody>
                    <a:bodyPr/>
                    <a:lstStyle/>
                    <a:p>
                      <a:pPr algn="ctr"/>
                      <a:r>
                        <a:rPr lang="en-PH" dirty="0"/>
                        <a:t>01-02-2025</a:t>
                      </a:r>
                    </a:p>
                  </a:txBody>
                  <a:tcPr anchor="ctr"/>
                </a:tc>
                <a:extLst>
                  <a:ext uri="{0D108BD9-81ED-4DB2-BD59-A6C34878D82A}">
                    <a16:rowId xmlns:a16="http://schemas.microsoft.com/office/drawing/2014/main" val="2717289863"/>
                  </a:ext>
                </a:extLst>
              </a:tr>
            </a:tbl>
          </a:graphicData>
        </a:graphic>
      </p:graphicFrame>
      <p:sp>
        <p:nvSpPr>
          <p:cNvPr id="4" name="TextBox 3">
            <a:extLst>
              <a:ext uri="{FF2B5EF4-FFF2-40B4-BE49-F238E27FC236}">
                <a16:creationId xmlns:a16="http://schemas.microsoft.com/office/drawing/2014/main" id="{D7210BFF-36A9-9253-C89F-47C4A7653ADB}"/>
              </a:ext>
            </a:extLst>
          </p:cNvPr>
          <p:cNvSpPr txBox="1"/>
          <p:nvPr/>
        </p:nvSpPr>
        <p:spPr>
          <a:xfrm>
            <a:off x="848897" y="4680938"/>
            <a:ext cx="10339056" cy="1846659"/>
          </a:xfrm>
          <a:custGeom>
            <a:avLst/>
            <a:gdLst>
              <a:gd name="connsiteX0" fmla="*/ 0 w 10339056"/>
              <a:gd name="connsiteY0" fmla="*/ 0 h 1846659"/>
              <a:gd name="connsiteX1" fmla="*/ 896052 w 10339056"/>
              <a:gd name="connsiteY1" fmla="*/ 0 h 1846659"/>
              <a:gd name="connsiteX2" fmla="*/ 1688712 w 10339056"/>
              <a:gd name="connsiteY2" fmla="*/ 0 h 1846659"/>
              <a:gd name="connsiteX3" fmla="*/ 2274592 w 10339056"/>
              <a:gd name="connsiteY3" fmla="*/ 0 h 1846659"/>
              <a:gd name="connsiteX4" fmla="*/ 3067253 w 10339056"/>
              <a:gd name="connsiteY4" fmla="*/ 0 h 1846659"/>
              <a:gd name="connsiteX5" fmla="*/ 3446352 w 10339056"/>
              <a:gd name="connsiteY5" fmla="*/ 0 h 1846659"/>
              <a:gd name="connsiteX6" fmla="*/ 3928841 w 10339056"/>
              <a:gd name="connsiteY6" fmla="*/ 0 h 1846659"/>
              <a:gd name="connsiteX7" fmla="*/ 4514721 w 10339056"/>
              <a:gd name="connsiteY7" fmla="*/ 0 h 1846659"/>
              <a:gd name="connsiteX8" fmla="*/ 5203992 w 10339056"/>
              <a:gd name="connsiteY8" fmla="*/ 0 h 1846659"/>
              <a:gd name="connsiteX9" fmla="*/ 5996652 w 10339056"/>
              <a:gd name="connsiteY9" fmla="*/ 0 h 1846659"/>
              <a:gd name="connsiteX10" fmla="*/ 6479142 w 10339056"/>
              <a:gd name="connsiteY10" fmla="*/ 0 h 1846659"/>
              <a:gd name="connsiteX11" fmla="*/ 7271803 w 10339056"/>
              <a:gd name="connsiteY11" fmla="*/ 0 h 1846659"/>
              <a:gd name="connsiteX12" fmla="*/ 7961073 w 10339056"/>
              <a:gd name="connsiteY12" fmla="*/ 0 h 1846659"/>
              <a:gd name="connsiteX13" fmla="*/ 8546953 w 10339056"/>
              <a:gd name="connsiteY13" fmla="*/ 0 h 1846659"/>
              <a:gd name="connsiteX14" fmla="*/ 9339614 w 10339056"/>
              <a:gd name="connsiteY14" fmla="*/ 0 h 1846659"/>
              <a:gd name="connsiteX15" fmla="*/ 10339056 w 10339056"/>
              <a:gd name="connsiteY15" fmla="*/ 0 h 1846659"/>
              <a:gd name="connsiteX16" fmla="*/ 10339056 w 10339056"/>
              <a:gd name="connsiteY16" fmla="*/ 615553 h 1846659"/>
              <a:gd name="connsiteX17" fmla="*/ 10339056 w 10339056"/>
              <a:gd name="connsiteY17" fmla="*/ 1175706 h 1846659"/>
              <a:gd name="connsiteX18" fmla="*/ 10339056 w 10339056"/>
              <a:gd name="connsiteY18" fmla="*/ 1846659 h 1846659"/>
              <a:gd name="connsiteX19" fmla="*/ 9443004 w 10339056"/>
              <a:gd name="connsiteY19" fmla="*/ 1846659 h 1846659"/>
              <a:gd name="connsiteX20" fmla="*/ 8753734 w 10339056"/>
              <a:gd name="connsiteY20" fmla="*/ 1846659 h 1846659"/>
              <a:gd name="connsiteX21" fmla="*/ 7961073 w 10339056"/>
              <a:gd name="connsiteY21" fmla="*/ 1846659 h 1846659"/>
              <a:gd name="connsiteX22" fmla="*/ 7168412 w 10339056"/>
              <a:gd name="connsiteY22" fmla="*/ 1846659 h 1846659"/>
              <a:gd name="connsiteX23" fmla="*/ 6375751 w 10339056"/>
              <a:gd name="connsiteY23" fmla="*/ 1846659 h 1846659"/>
              <a:gd name="connsiteX24" fmla="*/ 5479700 w 10339056"/>
              <a:gd name="connsiteY24" fmla="*/ 1846659 h 1846659"/>
              <a:gd name="connsiteX25" fmla="*/ 5100601 w 10339056"/>
              <a:gd name="connsiteY25" fmla="*/ 1846659 h 1846659"/>
              <a:gd name="connsiteX26" fmla="*/ 4721502 w 10339056"/>
              <a:gd name="connsiteY26" fmla="*/ 1846659 h 1846659"/>
              <a:gd name="connsiteX27" fmla="*/ 3825451 w 10339056"/>
              <a:gd name="connsiteY27" fmla="*/ 1846659 h 1846659"/>
              <a:gd name="connsiteX28" fmla="*/ 3446352 w 10339056"/>
              <a:gd name="connsiteY28" fmla="*/ 1846659 h 1846659"/>
              <a:gd name="connsiteX29" fmla="*/ 2757082 w 10339056"/>
              <a:gd name="connsiteY29" fmla="*/ 1846659 h 1846659"/>
              <a:gd name="connsiteX30" fmla="*/ 2274592 w 10339056"/>
              <a:gd name="connsiteY30" fmla="*/ 1846659 h 1846659"/>
              <a:gd name="connsiteX31" fmla="*/ 1895494 w 10339056"/>
              <a:gd name="connsiteY31" fmla="*/ 1846659 h 1846659"/>
              <a:gd name="connsiteX32" fmla="*/ 1102833 w 10339056"/>
              <a:gd name="connsiteY32" fmla="*/ 1846659 h 1846659"/>
              <a:gd name="connsiteX33" fmla="*/ 723734 w 10339056"/>
              <a:gd name="connsiteY33" fmla="*/ 1846659 h 1846659"/>
              <a:gd name="connsiteX34" fmla="*/ 0 w 10339056"/>
              <a:gd name="connsiteY34" fmla="*/ 1846659 h 1846659"/>
              <a:gd name="connsiteX35" fmla="*/ 0 w 10339056"/>
              <a:gd name="connsiteY35" fmla="*/ 1194173 h 1846659"/>
              <a:gd name="connsiteX36" fmla="*/ 0 w 10339056"/>
              <a:gd name="connsiteY36" fmla="*/ 560153 h 1846659"/>
              <a:gd name="connsiteX37" fmla="*/ 0 w 10339056"/>
              <a:gd name="connsiteY37" fmla="*/ 0 h 184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339056" h="1846659" extrusionOk="0">
                <a:moveTo>
                  <a:pt x="0" y="0"/>
                </a:moveTo>
                <a:cubicBezTo>
                  <a:pt x="350712" y="-7585"/>
                  <a:pt x="606955" y="-21750"/>
                  <a:pt x="896052" y="0"/>
                </a:cubicBezTo>
                <a:cubicBezTo>
                  <a:pt x="1185149" y="21750"/>
                  <a:pt x="1304445" y="36742"/>
                  <a:pt x="1688712" y="0"/>
                </a:cubicBezTo>
                <a:cubicBezTo>
                  <a:pt x="2072979" y="-36742"/>
                  <a:pt x="2146494" y="1493"/>
                  <a:pt x="2274592" y="0"/>
                </a:cubicBezTo>
                <a:cubicBezTo>
                  <a:pt x="2402690" y="-1493"/>
                  <a:pt x="2881161" y="-16960"/>
                  <a:pt x="3067253" y="0"/>
                </a:cubicBezTo>
                <a:cubicBezTo>
                  <a:pt x="3253345" y="16960"/>
                  <a:pt x="3354132" y="2850"/>
                  <a:pt x="3446352" y="0"/>
                </a:cubicBezTo>
                <a:cubicBezTo>
                  <a:pt x="3538572" y="-2850"/>
                  <a:pt x="3808955" y="4570"/>
                  <a:pt x="3928841" y="0"/>
                </a:cubicBezTo>
                <a:cubicBezTo>
                  <a:pt x="4048727" y="-4570"/>
                  <a:pt x="4343046" y="17730"/>
                  <a:pt x="4514721" y="0"/>
                </a:cubicBezTo>
                <a:cubicBezTo>
                  <a:pt x="4686396" y="-17730"/>
                  <a:pt x="4931594" y="31438"/>
                  <a:pt x="5203992" y="0"/>
                </a:cubicBezTo>
                <a:cubicBezTo>
                  <a:pt x="5476390" y="-31438"/>
                  <a:pt x="5800788" y="25847"/>
                  <a:pt x="5996652" y="0"/>
                </a:cubicBezTo>
                <a:cubicBezTo>
                  <a:pt x="6192516" y="-25847"/>
                  <a:pt x="6315440" y="2318"/>
                  <a:pt x="6479142" y="0"/>
                </a:cubicBezTo>
                <a:cubicBezTo>
                  <a:pt x="6642844" y="-2318"/>
                  <a:pt x="6945823" y="14184"/>
                  <a:pt x="7271803" y="0"/>
                </a:cubicBezTo>
                <a:cubicBezTo>
                  <a:pt x="7597783" y="-14184"/>
                  <a:pt x="7662070" y="-13137"/>
                  <a:pt x="7961073" y="0"/>
                </a:cubicBezTo>
                <a:cubicBezTo>
                  <a:pt x="8260076" y="13137"/>
                  <a:pt x="8262327" y="-25745"/>
                  <a:pt x="8546953" y="0"/>
                </a:cubicBezTo>
                <a:cubicBezTo>
                  <a:pt x="8831579" y="25745"/>
                  <a:pt x="9119314" y="-7415"/>
                  <a:pt x="9339614" y="0"/>
                </a:cubicBezTo>
                <a:cubicBezTo>
                  <a:pt x="9559914" y="7415"/>
                  <a:pt x="10060527" y="-40809"/>
                  <a:pt x="10339056" y="0"/>
                </a:cubicBezTo>
                <a:cubicBezTo>
                  <a:pt x="10325915" y="297071"/>
                  <a:pt x="10333243" y="435966"/>
                  <a:pt x="10339056" y="615553"/>
                </a:cubicBezTo>
                <a:cubicBezTo>
                  <a:pt x="10344869" y="795140"/>
                  <a:pt x="10361562" y="1032060"/>
                  <a:pt x="10339056" y="1175706"/>
                </a:cubicBezTo>
                <a:cubicBezTo>
                  <a:pt x="10316550" y="1319352"/>
                  <a:pt x="10317063" y="1561952"/>
                  <a:pt x="10339056" y="1846659"/>
                </a:cubicBezTo>
                <a:cubicBezTo>
                  <a:pt x="10041866" y="1826344"/>
                  <a:pt x="9751648" y="1873004"/>
                  <a:pt x="9443004" y="1846659"/>
                </a:cubicBezTo>
                <a:cubicBezTo>
                  <a:pt x="9134360" y="1820314"/>
                  <a:pt x="9090444" y="1853853"/>
                  <a:pt x="8753734" y="1846659"/>
                </a:cubicBezTo>
                <a:cubicBezTo>
                  <a:pt x="8417024" y="1839466"/>
                  <a:pt x="8180227" y="1828588"/>
                  <a:pt x="7961073" y="1846659"/>
                </a:cubicBezTo>
                <a:cubicBezTo>
                  <a:pt x="7741919" y="1864730"/>
                  <a:pt x="7549492" y="1833275"/>
                  <a:pt x="7168412" y="1846659"/>
                </a:cubicBezTo>
                <a:cubicBezTo>
                  <a:pt x="6787332" y="1860043"/>
                  <a:pt x="6679168" y="1839381"/>
                  <a:pt x="6375751" y="1846659"/>
                </a:cubicBezTo>
                <a:cubicBezTo>
                  <a:pt x="6072334" y="1853937"/>
                  <a:pt x="5802639" y="1874639"/>
                  <a:pt x="5479700" y="1846659"/>
                </a:cubicBezTo>
                <a:cubicBezTo>
                  <a:pt x="5156761" y="1818679"/>
                  <a:pt x="5247878" y="1855667"/>
                  <a:pt x="5100601" y="1846659"/>
                </a:cubicBezTo>
                <a:cubicBezTo>
                  <a:pt x="4953324" y="1837651"/>
                  <a:pt x="4839721" y="1835523"/>
                  <a:pt x="4721502" y="1846659"/>
                </a:cubicBezTo>
                <a:cubicBezTo>
                  <a:pt x="4603283" y="1857795"/>
                  <a:pt x="4082563" y="1875646"/>
                  <a:pt x="3825451" y="1846659"/>
                </a:cubicBezTo>
                <a:cubicBezTo>
                  <a:pt x="3568339" y="1817672"/>
                  <a:pt x="3592943" y="1860363"/>
                  <a:pt x="3446352" y="1846659"/>
                </a:cubicBezTo>
                <a:cubicBezTo>
                  <a:pt x="3299761" y="1832955"/>
                  <a:pt x="2976631" y="1869476"/>
                  <a:pt x="2757082" y="1846659"/>
                </a:cubicBezTo>
                <a:cubicBezTo>
                  <a:pt x="2537533" y="1823843"/>
                  <a:pt x="2381682" y="1854908"/>
                  <a:pt x="2274592" y="1846659"/>
                </a:cubicBezTo>
                <a:cubicBezTo>
                  <a:pt x="2167502" y="1838411"/>
                  <a:pt x="2056643" y="1835504"/>
                  <a:pt x="1895494" y="1846659"/>
                </a:cubicBezTo>
                <a:cubicBezTo>
                  <a:pt x="1734345" y="1857814"/>
                  <a:pt x="1436681" y="1873375"/>
                  <a:pt x="1102833" y="1846659"/>
                </a:cubicBezTo>
                <a:cubicBezTo>
                  <a:pt x="768985" y="1819943"/>
                  <a:pt x="893002" y="1855691"/>
                  <a:pt x="723734" y="1846659"/>
                </a:cubicBezTo>
                <a:cubicBezTo>
                  <a:pt x="554466" y="1837627"/>
                  <a:pt x="173378" y="1881472"/>
                  <a:pt x="0" y="1846659"/>
                </a:cubicBezTo>
                <a:cubicBezTo>
                  <a:pt x="8481" y="1689590"/>
                  <a:pt x="-28823" y="1444514"/>
                  <a:pt x="0" y="1194173"/>
                </a:cubicBezTo>
                <a:cubicBezTo>
                  <a:pt x="28823" y="943832"/>
                  <a:pt x="4847" y="776942"/>
                  <a:pt x="0" y="560153"/>
                </a:cubicBezTo>
                <a:cubicBezTo>
                  <a:pt x="-4847" y="343364"/>
                  <a:pt x="10996" y="134281"/>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These are cases where the data is telling us something that </a:t>
            </a:r>
            <a:r>
              <a:rPr lang="en-US" sz="3800" b="1" dirty="0"/>
              <a:t>logically cannot be possibly be true</a:t>
            </a:r>
            <a:endParaRPr lang="en-US" sz="3800" b="1" dirty="0">
              <a:solidFill>
                <a:srgbClr val="FF0000"/>
              </a:solidFill>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43524C0E-1D7E-A582-A25F-7D619D87CECF}"/>
                  </a:ext>
                </a:extLst>
              </p14:cNvPr>
              <p14:cNvContentPartPr/>
              <p14:nvPr/>
            </p14:nvContentPartPr>
            <p14:xfrm>
              <a:off x="4581607" y="2529953"/>
              <a:ext cx="1367640" cy="2016360"/>
            </p14:xfrm>
          </p:contentPart>
        </mc:Choice>
        <mc:Fallback xmlns="">
          <p:pic>
            <p:nvPicPr>
              <p:cNvPr id="5" name="Ink 4">
                <a:extLst>
                  <a:ext uri="{FF2B5EF4-FFF2-40B4-BE49-F238E27FC236}">
                    <a16:creationId xmlns:a16="http://schemas.microsoft.com/office/drawing/2014/main" id="{43524C0E-1D7E-A582-A25F-7D619D87CECF}"/>
                  </a:ext>
                </a:extLst>
              </p:cNvPr>
              <p:cNvPicPr/>
              <p:nvPr/>
            </p:nvPicPr>
            <p:blipFill>
              <a:blip r:embed="rId3"/>
              <a:stretch>
                <a:fillRect/>
              </a:stretch>
            </p:blipFill>
            <p:spPr>
              <a:xfrm>
                <a:off x="4545607" y="2493953"/>
                <a:ext cx="1439280" cy="208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88304911-657B-90D3-97C1-7FEAB25AB939}"/>
                  </a:ext>
                </a:extLst>
              </p14:cNvPr>
              <p14:cNvContentPartPr/>
              <p14:nvPr/>
            </p14:nvContentPartPr>
            <p14:xfrm>
              <a:off x="6075247" y="2579993"/>
              <a:ext cx="1822320" cy="2070720"/>
            </p14:xfrm>
          </p:contentPart>
        </mc:Choice>
        <mc:Fallback xmlns="">
          <p:pic>
            <p:nvPicPr>
              <p:cNvPr id="6" name="Ink 5">
                <a:extLst>
                  <a:ext uri="{FF2B5EF4-FFF2-40B4-BE49-F238E27FC236}">
                    <a16:creationId xmlns:a16="http://schemas.microsoft.com/office/drawing/2014/main" id="{88304911-657B-90D3-97C1-7FEAB25AB939}"/>
                  </a:ext>
                </a:extLst>
              </p:cNvPr>
              <p:cNvPicPr/>
              <p:nvPr/>
            </p:nvPicPr>
            <p:blipFill>
              <a:blip r:embed="rId5"/>
              <a:stretch>
                <a:fillRect/>
              </a:stretch>
            </p:blipFill>
            <p:spPr>
              <a:xfrm>
                <a:off x="6039607" y="2543993"/>
                <a:ext cx="1893960" cy="2142360"/>
              </a:xfrm>
              <a:prstGeom prst="rect">
                <a:avLst/>
              </a:prstGeom>
            </p:spPr>
          </p:pic>
        </mc:Fallback>
      </mc:AlternateContent>
    </p:spTree>
    <p:extLst>
      <p:ext uri="{BB962C8B-B14F-4D97-AF65-F5344CB8AC3E}">
        <p14:creationId xmlns:p14="http://schemas.microsoft.com/office/powerpoint/2010/main" val="134071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63"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2000" fill="hold"/>
                                        <p:tgtEl>
                                          <p:spTgt spid="6"/>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3E5203-E519-52EA-B58A-9B7611269EE4}"/>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33FDA4F-0228-B253-7655-C58A8B6D5099}"/>
              </a:ext>
            </a:extLst>
          </p:cNvPr>
          <p:cNvGraphicFramePr>
            <a:graphicFrameLocks noGrp="1"/>
          </p:cNvGraphicFramePr>
          <p:nvPr/>
        </p:nvGraphicFramePr>
        <p:xfrm>
          <a:off x="4553143" y="1065437"/>
          <a:ext cx="3085714" cy="3364489"/>
        </p:xfrm>
        <a:graphic>
          <a:graphicData uri="http://schemas.openxmlformats.org/drawingml/2006/table">
            <a:tbl>
              <a:tblPr firstRow="1" bandRow="1">
                <a:tableStyleId>{5940675A-B579-460E-94D1-54222C63F5DA}</a:tableStyleId>
              </a:tblPr>
              <a:tblGrid>
                <a:gridCol w="1542857">
                  <a:extLst>
                    <a:ext uri="{9D8B030D-6E8A-4147-A177-3AD203B41FA5}">
                      <a16:colId xmlns:a16="http://schemas.microsoft.com/office/drawing/2014/main" val="3058387547"/>
                    </a:ext>
                  </a:extLst>
                </a:gridCol>
                <a:gridCol w="1542857">
                  <a:extLst>
                    <a:ext uri="{9D8B030D-6E8A-4147-A177-3AD203B41FA5}">
                      <a16:colId xmlns:a16="http://schemas.microsoft.com/office/drawing/2014/main" val="2568939333"/>
                    </a:ext>
                  </a:extLst>
                </a:gridCol>
              </a:tblGrid>
              <a:tr h="678285">
                <a:tc gridSpan="2">
                  <a:txBody>
                    <a:bodyPr/>
                    <a:lstStyle/>
                    <a:p>
                      <a:pPr algn="ctr"/>
                      <a:r>
                        <a:rPr lang="en-PH" b="1" dirty="0"/>
                        <a:t>Customer</a:t>
                      </a:r>
                    </a:p>
                  </a:txBody>
                  <a:tcPr anchor="ctr">
                    <a:solidFill>
                      <a:srgbClr val="9999FF"/>
                    </a:solidFill>
                  </a:tcPr>
                </a:tc>
                <a:tc hMerge="1">
                  <a:txBody>
                    <a:bodyPr/>
                    <a:lstStyle/>
                    <a:p>
                      <a:pPr algn="ctr"/>
                      <a:endParaRPr lang="en-PH" dirty="0"/>
                    </a:p>
                  </a:txBody>
                  <a:tcPr anchor="ctr">
                    <a:solidFill>
                      <a:srgbClr val="9999FF"/>
                    </a:solidFill>
                  </a:tcPr>
                </a:tc>
                <a:extLst>
                  <a:ext uri="{0D108BD9-81ED-4DB2-BD59-A6C34878D82A}">
                    <a16:rowId xmlns:a16="http://schemas.microsoft.com/office/drawing/2014/main" val="104573789"/>
                  </a:ext>
                </a:extLst>
              </a:tr>
              <a:tr h="775184">
                <a:tc>
                  <a:txBody>
                    <a:bodyPr/>
                    <a:lstStyle/>
                    <a:p>
                      <a:pPr algn="ctr"/>
                      <a:r>
                        <a:rPr lang="en-PH" sz="1500" b="1" dirty="0"/>
                        <a:t>Customer</a:t>
                      </a:r>
                    </a:p>
                    <a:p>
                      <a:pPr algn="ctr"/>
                      <a:r>
                        <a:rPr lang="en-PH" sz="1500" b="1" dirty="0"/>
                        <a:t>ID</a:t>
                      </a:r>
                    </a:p>
                  </a:txBody>
                  <a:tcPr anchor="ctr">
                    <a:solidFill>
                      <a:schemeClr val="accent4">
                        <a:lumMod val="40000"/>
                        <a:lumOff val="60000"/>
                      </a:schemeClr>
                    </a:solidFill>
                  </a:tcPr>
                </a:tc>
                <a:tc>
                  <a:txBody>
                    <a:bodyPr/>
                    <a:lstStyle/>
                    <a:p>
                      <a:pPr algn="ctr"/>
                      <a:r>
                        <a:rPr lang="en-PH" sz="1500" b="1" dirty="0"/>
                        <a:t>Date of Birth</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001</a:t>
                      </a:r>
                    </a:p>
                  </a:txBody>
                  <a:tcPr anchor="ctr"/>
                </a:tc>
                <a:tc>
                  <a:txBody>
                    <a:bodyPr/>
                    <a:lstStyle/>
                    <a:p>
                      <a:pPr algn="ctr"/>
                      <a:r>
                        <a:rPr lang="en-PH" dirty="0"/>
                        <a:t>01-01-2025</a:t>
                      </a:r>
                    </a:p>
                  </a:txBody>
                  <a:tcPr anchor="ctr"/>
                </a:tc>
                <a:extLst>
                  <a:ext uri="{0D108BD9-81ED-4DB2-BD59-A6C34878D82A}">
                    <a16:rowId xmlns:a16="http://schemas.microsoft.com/office/drawing/2014/main" val="3326491140"/>
                  </a:ext>
                </a:extLst>
              </a:tr>
              <a:tr h="955510">
                <a:tc>
                  <a:txBody>
                    <a:bodyPr/>
                    <a:lstStyle/>
                    <a:p>
                      <a:pPr algn="ctr"/>
                      <a:r>
                        <a:rPr lang="en-PH" dirty="0"/>
                        <a:t>001</a:t>
                      </a:r>
                    </a:p>
                  </a:txBody>
                  <a:tcPr anchor="ctr"/>
                </a:tc>
                <a:tc>
                  <a:txBody>
                    <a:bodyPr/>
                    <a:lstStyle/>
                    <a:p>
                      <a:pPr algn="ctr"/>
                      <a:r>
                        <a:rPr lang="en-PH" dirty="0"/>
                        <a:t>01-02-2025</a:t>
                      </a:r>
                    </a:p>
                  </a:txBody>
                  <a:tcPr anchor="ctr"/>
                </a:tc>
                <a:extLst>
                  <a:ext uri="{0D108BD9-81ED-4DB2-BD59-A6C34878D82A}">
                    <a16:rowId xmlns:a16="http://schemas.microsoft.com/office/drawing/2014/main" val="2717289863"/>
                  </a:ext>
                </a:extLst>
              </a:tr>
            </a:tbl>
          </a:graphicData>
        </a:graphic>
      </p:graphicFrame>
      <p:sp>
        <p:nvSpPr>
          <p:cNvPr id="4" name="TextBox 3">
            <a:extLst>
              <a:ext uri="{FF2B5EF4-FFF2-40B4-BE49-F238E27FC236}">
                <a16:creationId xmlns:a16="http://schemas.microsoft.com/office/drawing/2014/main" id="{71643516-0529-64A3-BE6F-20C66DB3343C}"/>
              </a:ext>
            </a:extLst>
          </p:cNvPr>
          <p:cNvSpPr txBox="1"/>
          <p:nvPr/>
        </p:nvSpPr>
        <p:spPr>
          <a:xfrm>
            <a:off x="848897" y="4680938"/>
            <a:ext cx="10339056" cy="1261884"/>
          </a:xfrm>
          <a:custGeom>
            <a:avLst/>
            <a:gdLst>
              <a:gd name="connsiteX0" fmla="*/ 0 w 10339056"/>
              <a:gd name="connsiteY0" fmla="*/ 0 h 1261884"/>
              <a:gd name="connsiteX1" fmla="*/ 896052 w 10339056"/>
              <a:gd name="connsiteY1" fmla="*/ 0 h 1261884"/>
              <a:gd name="connsiteX2" fmla="*/ 1688712 w 10339056"/>
              <a:gd name="connsiteY2" fmla="*/ 0 h 1261884"/>
              <a:gd name="connsiteX3" fmla="*/ 2274592 w 10339056"/>
              <a:gd name="connsiteY3" fmla="*/ 0 h 1261884"/>
              <a:gd name="connsiteX4" fmla="*/ 3067253 w 10339056"/>
              <a:gd name="connsiteY4" fmla="*/ 0 h 1261884"/>
              <a:gd name="connsiteX5" fmla="*/ 3446352 w 10339056"/>
              <a:gd name="connsiteY5" fmla="*/ 0 h 1261884"/>
              <a:gd name="connsiteX6" fmla="*/ 3928841 w 10339056"/>
              <a:gd name="connsiteY6" fmla="*/ 0 h 1261884"/>
              <a:gd name="connsiteX7" fmla="*/ 4514721 w 10339056"/>
              <a:gd name="connsiteY7" fmla="*/ 0 h 1261884"/>
              <a:gd name="connsiteX8" fmla="*/ 5203992 w 10339056"/>
              <a:gd name="connsiteY8" fmla="*/ 0 h 1261884"/>
              <a:gd name="connsiteX9" fmla="*/ 5996652 w 10339056"/>
              <a:gd name="connsiteY9" fmla="*/ 0 h 1261884"/>
              <a:gd name="connsiteX10" fmla="*/ 6479142 w 10339056"/>
              <a:gd name="connsiteY10" fmla="*/ 0 h 1261884"/>
              <a:gd name="connsiteX11" fmla="*/ 7271803 w 10339056"/>
              <a:gd name="connsiteY11" fmla="*/ 0 h 1261884"/>
              <a:gd name="connsiteX12" fmla="*/ 7961073 w 10339056"/>
              <a:gd name="connsiteY12" fmla="*/ 0 h 1261884"/>
              <a:gd name="connsiteX13" fmla="*/ 8546953 w 10339056"/>
              <a:gd name="connsiteY13" fmla="*/ 0 h 1261884"/>
              <a:gd name="connsiteX14" fmla="*/ 9339614 w 10339056"/>
              <a:gd name="connsiteY14" fmla="*/ 0 h 1261884"/>
              <a:gd name="connsiteX15" fmla="*/ 10339056 w 10339056"/>
              <a:gd name="connsiteY15" fmla="*/ 0 h 1261884"/>
              <a:gd name="connsiteX16" fmla="*/ 10339056 w 10339056"/>
              <a:gd name="connsiteY16" fmla="*/ 630942 h 1261884"/>
              <a:gd name="connsiteX17" fmla="*/ 10339056 w 10339056"/>
              <a:gd name="connsiteY17" fmla="*/ 1261884 h 1261884"/>
              <a:gd name="connsiteX18" fmla="*/ 9546395 w 10339056"/>
              <a:gd name="connsiteY18" fmla="*/ 1261884 h 1261884"/>
              <a:gd name="connsiteX19" fmla="*/ 9167296 w 10339056"/>
              <a:gd name="connsiteY19" fmla="*/ 1261884 h 1261884"/>
              <a:gd name="connsiteX20" fmla="*/ 8478026 w 10339056"/>
              <a:gd name="connsiteY20" fmla="*/ 1261884 h 1261884"/>
              <a:gd name="connsiteX21" fmla="*/ 7685365 w 10339056"/>
              <a:gd name="connsiteY21" fmla="*/ 1261884 h 1261884"/>
              <a:gd name="connsiteX22" fmla="*/ 6892704 w 10339056"/>
              <a:gd name="connsiteY22" fmla="*/ 1261884 h 1261884"/>
              <a:gd name="connsiteX23" fmla="*/ 6100043 w 10339056"/>
              <a:gd name="connsiteY23" fmla="*/ 1261884 h 1261884"/>
              <a:gd name="connsiteX24" fmla="*/ 5203992 w 10339056"/>
              <a:gd name="connsiteY24" fmla="*/ 1261884 h 1261884"/>
              <a:gd name="connsiteX25" fmla="*/ 4824893 w 10339056"/>
              <a:gd name="connsiteY25" fmla="*/ 1261884 h 1261884"/>
              <a:gd name="connsiteX26" fmla="*/ 4445794 w 10339056"/>
              <a:gd name="connsiteY26" fmla="*/ 1261884 h 1261884"/>
              <a:gd name="connsiteX27" fmla="*/ 3549743 w 10339056"/>
              <a:gd name="connsiteY27" fmla="*/ 1261884 h 1261884"/>
              <a:gd name="connsiteX28" fmla="*/ 3170644 w 10339056"/>
              <a:gd name="connsiteY28" fmla="*/ 1261884 h 1261884"/>
              <a:gd name="connsiteX29" fmla="*/ 2481373 w 10339056"/>
              <a:gd name="connsiteY29" fmla="*/ 1261884 h 1261884"/>
              <a:gd name="connsiteX30" fmla="*/ 1998884 w 10339056"/>
              <a:gd name="connsiteY30" fmla="*/ 1261884 h 1261884"/>
              <a:gd name="connsiteX31" fmla="*/ 1619785 w 10339056"/>
              <a:gd name="connsiteY31" fmla="*/ 1261884 h 1261884"/>
              <a:gd name="connsiteX32" fmla="*/ 827124 w 10339056"/>
              <a:gd name="connsiteY32" fmla="*/ 1261884 h 1261884"/>
              <a:gd name="connsiteX33" fmla="*/ 0 w 10339056"/>
              <a:gd name="connsiteY33" fmla="*/ 1261884 h 1261884"/>
              <a:gd name="connsiteX34" fmla="*/ 0 w 10339056"/>
              <a:gd name="connsiteY34" fmla="*/ 643561 h 1261884"/>
              <a:gd name="connsiteX35" fmla="*/ 0 w 10339056"/>
              <a:gd name="connsiteY35" fmla="*/ 0 h 126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339056" h="1261884" extrusionOk="0">
                <a:moveTo>
                  <a:pt x="0" y="0"/>
                </a:moveTo>
                <a:cubicBezTo>
                  <a:pt x="350712" y="-7585"/>
                  <a:pt x="606955" y="-21750"/>
                  <a:pt x="896052" y="0"/>
                </a:cubicBezTo>
                <a:cubicBezTo>
                  <a:pt x="1185149" y="21750"/>
                  <a:pt x="1304445" y="36742"/>
                  <a:pt x="1688712" y="0"/>
                </a:cubicBezTo>
                <a:cubicBezTo>
                  <a:pt x="2072979" y="-36742"/>
                  <a:pt x="2146494" y="1493"/>
                  <a:pt x="2274592" y="0"/>
                </a:cubicBezTo>
                <a:cubicBezTo>
                  <a:pt x="2402690" y="-1493"/>
                  <a:pt x="2881161" y="-16960"/>
                  <a:pt x="3067253" y="0"/>
                </a:cubicBezTo>
                <a:cubicBezTo>
                  <a:pt x="3253345" y="16960"/>
                  <a:pt x="3354132" y="2850"/>
                  <a:pt x="3446352" y="0"/>
                </a:cubicBezTo>
                <a:cubicBezTo>
                  <a:pt x="3538572" y="-2850"/>
                  <a:pt x="3808955" y="4570"/>
                  <a:pt x="3928841" y="0"/>
                </a:cubicBezTo>
                <a:cubicBezTo>
                  <a:pt x="4048727" y="-4570"/>
                  <a:pt x="4343046" y="17730"/>
                  <a:pt x="4514721" y="0"/>
                </a:cubicBezTo>
                <a:cubicBezTo>
                  <a:pt x="4686396" y="-17730"/>
                  <a:pt x="4931594" y="31438"/>
                  <a:pt x="5203992" y="0"/>
                </a:cubicBezTo>
                <a:cubicBezTo>
                  <a:pt x="5476390" y="-31438"/>
                  <a:pt x="5800788" y="25847"/>
                  <a:pt x="5996652" y="0"/>
                </a:cubicBezTo>
                <a:cubicBezTo>
                  <a:pt x="6192516" y="-25847"/>
                  <a:pt x="6315440" y="2318"/>
                  <a:pt x="6479142" y="0"/>
                </a:cubicBezTo>
                <a:cubicBezTo>
                  <a:pt x="6642844" y="-2318"/>
                  <a:pt x="6945823" y="14184"/>
                  <a:pt x="7271803" y="0"/>
                </a:cubicBezTo>
                <a:cubicBezTo>
                  <a:pt x="7597783" y="-14184"/>
                  <a:pt x="7662070" y="-13137"/>
                  <a:pt x="7961073" y="0"/>
                </a:cubicBezTo>
                <a:cubicBezTo>
                  <a:pt x="8260076" y="13137"/>
                  <a:pt x="8262327" y="-25745"/>
                  <a:pt x="8546953" y="0"/>
                </a:cubicBezTo>
                <a:cubicBezTo>
                  <a:pt x="8831579" y="25745"/>
                  <a:pt x="9119314" y="-7415"/>
                  <a:pt x="9339614" y="0"/>
                </a:cubicBezTo>
                <a:cubicBezTo>
                  <a:pt x="9559914" y="7415"/>
                  <a:pt x="10060527" y="-40809"/>
                  <a:pt x="10339056" y="0"/>
                </a:cubicBezTo>
                <a:cubicBezTo>
                  <a:pt x="10338112" y="272078"/>
                  <a:pt x="10317322" y="318899"/>
                  <a:pt x="10339056" y="630942"/>
                </a:cubicBezTo>
                <a:cubicBezTo>
                  <a:pt x="10360790" y="942985"/>
                  <a:pt x="10364214" y="987705"/>
                  <a:pt x="10339056" y="1261884"/>
                </a:cubicBezTo>
                <a:cubicBezTo>
                  <a:pt x="10006645" y="1273955"/>
                  <a:pt x="9808981" y="1280389"/>
                  <a:pt x="9546395" y="1261884"/>
                </a:cubicBezTo>
                <a:cubicBezTo>
                  <a:pt x="9283809" y="1243379"/>
                  <a:pt x="9317685" y="1273363"/>
                  <a:pt x="9167296" y="1261884"/>
                </a:cubicBezTo>
                <a:cubicBezTo>
                  <a:pt x="9016907" y="1250405"/>
                  <a:pt x="8814736" y="1269078"/>
                  <a:pt x="8478026" y="1261884"/>
                </a:cubicBezTo>
                <a:cubicBezTo>
                  <a:pt x="8141316" y="1254691"/>
                  <a:pt x="7904519" y="1243813"/>
                  <a:pt x="7685365" y="1261884"/>
                </a:cubicBezTo>
                <a:cubicBezTo>
                  <a:pt x="7466211" y="1279955"/>
                  <a:pt x="7273784" y="1248500"/>
                  <a:pt x="6892704" y="1261884"/>
                </a:cubicBezTo>
                <a:cubicBezTo>
                  <a:pt x="6511624" y="1275268"/>
                  <a:pt x="6403460" y="1254606"/>
                  <a:pt x="6100043" y="1261884"/>
                </a:cubicBezTo>
                <a:cubicBezTo>
                  <a:pt x="5796626" y="1269162"/>
                  <a:pt x="5526931" y="1289864"/>
                  <a:pt x="5203992" y="1261884"/>
                </a:cubicBezTo>
                <a:cubicBezTo>
                  <a:pt x="4881053" y="1233904"/>
                  <a:pt x="4972170" y="1270892"/>
                  <a:pt x="4824893" y="1261884"/>
                </a:cubicBezTo>
                <a:cubicBezTo>
                  <a:pt x="4677616" y="1252876"/>
                  <a:pt x="4564013" y="1250748"/>
                  <a:pt x="4445794" y="1261884"/>
                </a:cubicBezTo>
                <a:cubicBezTo>
                  <a:pt x="4327575" y="1273020"/>
                  <a:pt x="3806855" y="1290871"/>
                  <a:pt x="3549743" y="1261884"/>
                </a:cubicBezTo>
                <a:cubicBezTo>
                  <a:pt x="3292631" y="1232897"/>
                  <a:pt x="3317235" y="1275588"/>
                  <a:pt x="3170644" y="1261884"/>
                </a:cubicBezTo>
                <a:cubicBezTo>
                  <a:pt x="3024053" y="1248180"/>
                  <a:pt x="2706196" y="1288680"/>
                  <a:pt x="2481373" y="1261884"/>
                </a:cubicBezTo>
                <a:cubicBezTo>
                  <a:pt x="2256550" y="1235088"/>
                  <a:pt x="2103395" y="1269912"/>
                  <a:pt x="1998884" y="1261884"/>
                </a:cubicBezTo>
                <a:cubicBezTo>
                  <a:pt x="1894373" y="1253856"/>
                  <a:pt x="1786983" y="1255913"/>
                  <a:pt x="1619785" y="1261884"/>
                </a:cubicBezTo>
                <a:cubicBezTo>
                  <a:pt x="1452587" y="1267855"/>
                  <a:pt x="1160972" y="1288600"/>
                  <a:pt x="827124" y="1261884"/>
                </a:cubicBezTo>
                <a:cubicBezTo>
                  <a:pt x="493276" y="1235168"/>
                  <a:pt x="165940" y="1246586"/>
                  <a:pt x="0" y="1261884"/>
                </a:cubicBezTo>
                <a:cubicBezTo>
                  <a:pt x="-1141" y="1000456"/>
                  <a:pt x="22168" y="798845"/>
                  <a:pt x="0" y="643561"/>
                </a:cubicBezTo>
                <a:cubicBezTo>
                  <a:pt x="-22168" y="488277"/>
                  <a:pt x="-17393" y="152358"/>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For example, one customer with two dates of birth is </a:t>
            </a:r>
            <a:r>
              <a:rPr lang="en-US" sz="3800" b="1" dirty="0">
                <a:solidFill>
                  <a:srgbClr val="FF0000"/>
                </a:solidFill>
              </a:rPr>
              <a:t>logically impossible</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4F94FB0-B02B-51A6-E98D-75164EE87853}"/>
                  </a:ext>
                </a:extLst>
              </p14:cNvPr>
              <p14:cNvContentPartPr/>
              <p14:nvPr/>
            </p14:nvContentPartPr>
            <p14:xfrm>
              <a:off x="4581607" y="2529953"/>
              <a:ext cx="1367640" cy="2016360"/>
            </p14:xfrm>
          </p:contentPart>
        </mc:Choice>
        <mc:Fallback xmlns="">
          <p:pic>
            <p:nvPicPr>
              <p:cNvPr id="5" name="Ink 4">
                <a:extLst>
                  <a:ext uri="{FF2B5EF4-FFF2-40B4-BE49-F238E27FC236}">
                    <a16:creationId xmlns:a16="http://schemas.microsoft.com/office/drawing/2014/main" id="{54F94FB0-B02B-51A6-E98D-75164EE87853}"/>
                  </a:ext>
                </a:extLst>
              </p:cNvPr>
              <p:cNvPicPr/>
              <p:nvPr/>
            </p:nvPicPr>
            <p:blipFill>
              <a:blip r:embed="rId3"/>
              <a:stretch>
                <a:fillRect/>
              </a:stretch>
            </p:blipFill>
            <p:spPr>
              <a:xfrm>
                <a:off x="4545607" y="2493953"/>
                <a:ext cx="1439280" cy="208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F70D8049-DC72-15BD-AEA9-98CAE9C5DAD7}"/>
                  </a:ext>
                </a:extLst>
              </p14:cNvPr>
              <p14:cNvContentPartPr/>
              <p14:nvPr/>
            </p14:nvContentPartPr>
            <p14:xfrm>
              <a:off x="6075247" y="2579993"/>
              <a:ext cx="1822320" cy="2070720"/>
            </p14:xfrm>
          </p:contentPart>
        </mc:Choice>
        <mc:Fallback xmlns="">
          <p:pic>
            <p:nvPicPr>
              <p:cNvPr id="6" name="Ink 5">
                <a:extLst>
                  <a:ext uri="{FF2B5EF4-FFF2-40B4-BE49-F238E27FC236}">
                    <a16:creationId xmlns:a16="http://schemas.microsoft.com/office/drawing/2014/main" id="{F70D8049-DC72-15BD-AEA9-98CAE9C5DAD7}"/>
                  </a:ext>
                </a:extLst>
              </p:cNvPr>
              <p:cNvPicPr/>
              <p:nvPr/>
            </p:nvPicPr>
            <p:blipFill>
              <a:blip r:embed="rId5"/>
              <a:stretch>
                <a:fillRect/>
              </a:stretch>
            </p:blipFill>
            <p:spPr>
              <a:xfrm>
                <a:off x="6039240" y="2543993"/>
                <a:ext cx="1893974" cy="2142360"/>
              </a:xfrm>
              <a:prstGeom prst="rect">
                <a:avLst/>
              </a:prstGeom>
            </p:spPr>
          </p:pic>
        </mc:Fallback>
      </mc:AlternateContent>
    </p:spTree>
    <p:extLst>
      <p:ext uri="{BB962C8B-B14F-4D97-AF65-F5344CB8AC3E}">
        <p14:creationId xmlns:p14="http://schemas.microsoft.com/office/powerpoint/2010/main" val="1943614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0779D1-6960-F7CA-362A-E7786D7370FE}"/>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0359D84-5363-FDEE-6E25-1CDEEFAC00E5}"/>
              </a:ext>
            </a:extLst>
          </p:cNvPr>
          <p:cNvGraphicFramePr>
            <a:graphicFrameLocks noGrp="1"/>
          </p:cNvGraphicFramePr>
          <p:nvPr/>
        </p:nvGraphicFramePr>
        <p:xfrm>
          <a:off x="4553143" y="1065437"/>
          <a:ext cx="3085714" cy="3364489"/>
        </p:xfrm>
        <a:graphic>
          <a:graphicData uri="http://schemas.openxmlformats.org/drawingml/2006/table">
            <a:tbl>
              <a:tblPr firstRow="1" bandRow="1">
                <a:tableStyleId>{5940675A-B579-460E-94D1-54222C63F5DA}</a:tableStyleId>
              </a:tblPr>
              <a:tblGrid>
                <a:gridCol w="1542857">
                  <a:extLst>
                    <a:ext uri="{9D8B030D-6E8A-4147-A177-3AD203B41FA5}">
                      <a16:colId xmlns:a16="http://schemas.microsoft.com/office/drawing/2014/main" val="3058387547"/>
                    </a:ext>
                  </a:extLst>
                </a:gridCol>
                <a:gridCol w="1542857">
                  <a:extLst>
                    <a:ext uri="{9D8B030D-6E8A-4147-A177-3AD203B41FA5}">
                      <a16:colId xmlns:a16="http://schemas.microsoft.com/office/drawing/2014/main" val="2568939333"/>
                    </a:ext>
                  </a:extLst>
                </a:gridCol>
              </a:tblGrid>
              <a:tr h="678285">
                <a:tc gridSpan="2">
                  <a:txBody>
                    <a:bodyPr/>
                    <a:lstStyle/>
                    <a:p>
                      <a:pPr algn="ctr"/>
                      <a:r>
                        <a:rPr lang="en-PH" b="1" dirty="0"/>
                        <a:t>Customer</a:t>
                      </a:r>
                    </a:p>
                  </a:txBody>
                  <a:tcPr anchor="ctr">
                    <a:solidFill>
                      <a:srgbClr val="9999FF"/>
                    </a:solidFill>
                  </a:tcPr>
                </a:tc>
                <a:tc hMerge="1">
                  <a:txBody>
                    <a:bodyPr/>
                    <a:lstStyle/>
                    <a:p>
                      <a:pPr algn="ctr"/>
                      <a:endParaRPr lang="en-PH" dirty="0"/>
                    </a:p>
                  </a:txBody>
                  <a:tcPr anchor="ctr">
                    <a:solidFill>
                      <a:srgbClr val="9999FF"/>
                    </a:solidFill>
                  </a:tcPr>
                </a:tc>
                <a:extLst>
                  <a:ext uri="{0D108BD9-81ED-4DB2-BD59-A6C34878D82A}">
                    <a16:rowId xmlns:a16="http://schemas.microsoft.com/office/drawing/2014/main" val="104573789"/>
                  </a:ext>
                </a:extLst>
              </a:tr>
              <a:tr h="775184">
                <a:tc>
                  <a:txBody>
                    <a:bodyPr/>
                    <a:lstStyle/>
                    <a:p>
                      <a:pPr algn="ctr"/>
                      <a:r>
                        <a:rPr lang="en-PH" sz="1500" b="1" dirty="0"/>
                        <a:t>Customer</a:t>
                      </a:r>
                    </a:p>
                    <a:p>
                      <a:pPr algn="ctr"/>
                      <a:r>
                        <a:rPr lang="en-PH" sz="1500" b="1" dirty="0"/>
                        <a:t>ID</a:t>
                      </a:r>
                    </a:p>
                  </a:txBody>
                  <a:tcPr anchor="ctr">
                    <a:solidFill>
                      <a:schemeClr val="accent4">
                        <a:lumMod val="40000"/>
                        <a:lumOff val="60000"/>
                      </a:schemeClr>
                    </a:solidFill>
                  </a:tcPr>
                </a:tc>
                <a:tc>
                  <a:txBody>
                    <a:bodyPr/>
                    <a:lstStyle/>
                    <a:p>
                      <a:pPr algn="ctr"/>
                      <a:r>
                        <a:rPr lang="en-PH" sz="1500" b="1" dirty="0"/>
                        <a:t>Date of Birth</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001</a:t>
                      </a:r>
                    </a:p>
                  </a:txBody>
                  <a:tcPr anchor="ctr"/>
                </a:tc>
                <a:tc>
                  <a:txBody>
                    <a:bodyPr/>
                    <a:lstStyle/>
                    <a:p>
                      <a:pPr algn="ctr"/>
                      <a:r>
                        <a:rPr lang="en-PH" dirty="0"/>
                        <a:t>01-01-2025</a:t>
                      </a:r>
                    </a:p>
                  </a:txBody>
                  <a:tcPr anchor="ctr"/>
                </a:tc>
                <a:extLst>
                  <a:ext uri="{0D108BD9-81ED-4DB2-BD59-A6C34878D82A}">
                    <a16:rowId xmlns:a16="http://schemas.microsoft.com/office/drawing/2014/main" val="3326491140"/>
                  </a:ext>
                </a:extLst>
              </a:tr>
              <a:tr h="955510">
                <a:tc>
                  <a:txBody>
                    <a:bodyPr/>
                    <a:lstStyle/>
                    <a:p>
                      <a:pPr algn="ctr"/>
                      <a:r>
                        <a:rPr lang="en-PH" dirty="0"/>
                        <a:t>001</a:t>
                      </a:r>
                    </a:p>
                  </a:txBody>
                  <a:tcPr anchor="ctr"/>
                </a:tc>
                <a:tc>
                  <a:txBody>
                    <a:bodyPr/>
                    <a:lstStyle/>
                    <a:p>
                      <a:pPr algn="ctr"/>
                      <a:r>
                        <a:rPr lang="en-PH" dirty="0"/>
                        <a:t>01-02-2025</a:t>
                      </a:r>
                    </a:p>
                  </a:txBody>
                  <a:tcPr anchor="ctr"/>
                </a:tc>
                <a:extLst>
                  <a:ext uri="{0D108BD9-81ED-4DB2-BD59-A6C34878D82A}">
                    <a16:rowId xmlns:a16="http://schemas.microsoft.com/office/drawing/2014/main" val="2717289863"/>
                  </a:ext>
                </a:extLst>
              </a:tr>
            </a:tbl>
          </a:graphicData>
        </a:graphic>
      </p:graphicFrame>
      <p:sp>
        <p:nvSpPr>
          <p:cNvPr id="4" name="TextBox 3">
            <a:extLst>
              <a:ext uri="{FF2B5EF4-FFF2-40B4-BE49-F238E27FC236}">
                <a16:creationId xmlns:a16="http://schemas.microsoft.com/office/drawing/2014/main" id="{78364391-4343-DAAD-EA83-259E5935362D}"/>
              </a:ext>
            </a:extLst>
          </p:cNvPr>
          <p:cNvSpPr txBox="1"/>
          <p:nvPr/>
        </p:nvSpPr>
        <p:spPr>
          <a:xfrm>
            <a:off x="848897" y="4680938"/>
            <a:ext cx="10339056" cy="1261884"/>
          </a:xfrm>
          <a:custGeom>
            <a:avLst/>
            <a:gdLst>
              <a:gd name="connsiteX0" fmla="*/ 0 w 10339056"/>
              <a:gd name="connsiteY0" fmla="*/ 0 h 1261884"/>
              <a:gd name="connsiteX1" fmla="*/ 896052 w 10339056"/>
              <a:gd name="connsiteY1" fmla="*/ 0 h 1261884"/>
              <a:gd name="connsiteX2" fmla="*/ 1688712 w 10339056"/>
              <a:gd name="connsiteY2" fmla="*/ 0 h 1261884"/>
              <a:gd name="connsiteX3" fmla="*/ 2274592 w 10339056"/>
              <a:gd name="connsiteY3" fmla="*/ 0 h 1261884"/>
              <a:gd name="connsiteX4" fmla="*/ 3067253 w 10339056"/>
              <a:gd name="connsiteY4" fmla="*/ 0 h 1261884"/>
              <a:gd name="connsiteX5" fmla="*/ 3446352 w 10339056"/>
              <a:gd name="connsiteY5" fmla="*/ 0 h 1261884"/>
              <a:gd name="connsiteX6" fmla="*/ 3928841 w 10339056"/>
              <a:gd name="connsiteY6" fmla="*/ 0 h 1261884"/>
              <a:gd name="connsiteX7" fmla="*/ 4514721 w 10339056"/>
              <a:gd name="connsiteY7" fmla="*/ 0 h 1261884"/>
              <a:gd name="connsiteX8" fmla="*/ 5203992 w 10339056"/>
              <a:gd name="connsiteY8" fmla="*/ 0 h 1261884"/>
              <a:gd name="connsiteX9" fmla="*/ 5996652 w 10339056"/>
              <a:gd name="connsiteY9" fmla="*/ 0 h 1261884"/>
              <a:gd name="connsiteX10" fmla="*/ 6479142 w 10339056"/>
              <a:gd name="connsiteY10" fmla="*/ 0 h 1261884"/>
              <a:gd name="connsiteX11" fmla="*/ 7271803 w 10339056"/>
              <a:gd name="connsiteY11" fmla="*/ 0 h 1261884"/>
              <a:gd name="connsiteX12" fmla="*/ 7961073 w 10339056"/>
              <a:gd name="connsiteY12" fmla="*/ 0 h 1261884"/>
              <a:gd name="connsiteX13" fmla="*/ 8546953 w 10339056"/>
              <a:gd name="connsiteY13" fmla="*/ 0 h 1261884"/>
              <a:gd name="connsiteX14" fmla="*/ 9339614 w 10339056"/>
              <a:gd name="connsiteY14" fmla="*/ 0 h 1261884"/>
              <a:gd name="connsiteX15" fmla="*/ 10339056 w 10339056"/>
              <a:gd name="connsiteY15" fmla="*/ 0 h 1261884"/>
              <a:gd name="connsiteX16" fmla="*/ 10339056 w 10339056"/>
              <a:gd name="connsiteY16" fmla="*/ 630942 h 1261884"/>
              <a:gd name="connsiteX17" fmla="*/ 10339056 w 10339056"/>
              <a:gd name="connsiteY17" fmla="*/ 1261884 h 1261884"/>
              <a:gd name="connsiteX18" fmla="*/ 9546395 w 10339056"/>
              <a:gd name="connsiteY18" fmla="*/ 1261884 h 1261884"/>
              <a:gd name="connsiteX19" fmla="*/ 9167296 w 10339056"/>
              <a:gd name="connsiteY19" fmla="*/ 1261884 h 1261884"/>
              <a:gd name="connsiteX20" fmla="*/ 8478026 w 10339056"/>
              <a:gd name="connsiteY20" fmla="*/ 1261884 h 1261884"/>
              <a:gd name="connsiteX21" fmla="*/ 7685365 w 10339056"/>
              <a:gd name="connsiteY21" fmla="*/ 1261884 h 1261884"/>
              <a:gd name="connsiteX22" fmla="*/ 6892704 w 10339056"/>
              <a:gd name="connsiteY22" fmla="*/ 1261884 h 1261884"/>
              <a:gd name="connsiteX23" fmla="*/ 6100043 w 10339056"/>
              <a:gd name="connsiteY23" fmla="*/ 1261884 h 1261884"/>
              <a:gd name="connsiteX24" fmla="*/ 5203992 w 10339056"/>
              <a:gd name="connsiteY24" fmla="*/ 1261884 h 1261884"/>
              <a:gd name="connsiteX25" fmla="*/ 4824893 w 10339056"/>
              <a:gd name="connsiteY25" fmla="*/ 1261884 h 1261884"/>
              <a:gd name="connsiteX26" fmla="*/ 4445794 w 10339056"/>
              <a:gd name="connsiteY26" fmla="*/ 1261884 h 1261884"/>
              <a:gd name="connsiteX27" fmla="*/ 3549743 w 10339056"/>
              <a:gd name="connsiteY27" fmla="*/ 1261884 h 1261884"/>
              <a:gd name="connsiteX28" fmla="*/ 3170644 w 10339056"/>
              <a:gd name="connsiteY28" fmla="*/ 1261884 h 1261884"/>
              <a:gd name="connsiteX29" fmla="*/ 2481373 w 10339056"/>
              <a:gd name="connsiteY29" fmla="*/ 1261884 h 1261884"/>
              <a:gd name="connsiteX30" fmla="*/ 1998884 w 10339056"/>
              <a:gd name="connsiteY30" fmla="*/ 1261884 h 1261884"/>
              <a:gd name="connsiteX31" fmla="*/ 1619785 w 10339056"/>
              <a:gd name="connsiteY31" fmla="*/ 1261884 h 1261884"/>
              <a:gd name="connsiteX32" fmla="*/ 827124 w 10339056"/>
              <a:gd name="connsiteY32" fmla="*/ 1261884 h 1261884"/>
              <a:gd name="connsiteX33" fmla="*/ 0 w 10339056"/>
              <a:gd name="connsiteY33" fmla="*/ 1261884 h 1261884"/>
              <a:gd name="connsiteX34" fmla="*/ 0 w 10339056"/>
              <a:gd name="connsiteY34" fmla="*/ 643561 h 1261884"/>
              <a:gd name="connsiteX35" fmla="*/ 0 w 10339056"/>
              <a:gd name="connsiteY35" fmla="*/ 0 h 126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339056" h="1261884" extrusionOk="0">
                <a:moveTo>
                  <a:pt x="0" y="0"/>
                </a:moveTo>
                <a:cubicBezTo>
                  <a:pt x="350712" y="-7585"/>
                  <a:pt x="606955" y="-21750"/>
                  <a:pt x="896052" y="0"/>
                </a:cubicBezTo>
                <a:cubicBezTo>
                  <a:pt x="1185149" y="21750"/>
                  <a:pt x="1304445" y="36742"/>
                  <a:pt x="1688712" y="0"/>
                </a:cubicBezTo>
                <a:cubicBezTo>
                  <a:pt x="2072979" y="-36742"/>
                  <a:pt x="2146494" y="1493"/>
                  <a:pt x="2274592" y="0"/>
                </a:cubicBezTo>
                <a:cubicBezTo>
                  <a:pt x="2402690" y="-1493"/>
                  <a:pt x="2881161" y="-16960"/>
                  <a:pt x="3067253" y="0"/>
                </a:cubicBezTo>
                <a:cubicBezTo>
                  <a:pt x="3253345" y="16960"/>
                  <a:pt x="3354132" y="2850"/>
                  <a:pt x="3446352" y="0"/>
                </a:cubicBezTo>
                <a:cubicBezTo>
                  <a:pt x="3538572" y="-2850"/>
                  <a:pt x="3808955" y="4570"/>
                  <a:pt x="3928841" y="0"/>
                </a:cubicBezTo>
                <a:cubicBezTo>
                  <a:pt x="4048727" y="-4570"/>
                  <a:pt x="4343046" y="17730"/>
                  <a:pt x="4514721" y="0"/>
                </a:cubicBezTo>
                <a:cubicBezTo>
                  <a:pt x="4686396" y="-17730"/>
                  <a:pt x="4931594" y="31438"/>
                  <a:pt x="5203992" y="0"/>
                </a:cubicBezTo>
                <a:cubicBezTo>
                  <a:pt x="5476390" y="-31438"/>
                  <a:pt x="5800788" y="25847"/>
                  <a:pt x="5996652" y="0"/>
                </a:cubicBezTo>
                <a:cubicBezTo>
                  <a:pt x="6192516" y="-25847"/>
                  <a:pt x="6315440" y="2318"/>
                  <a:pt x="6479142" y="0"/>
                </a:cubicBezTo>
                <a:cubicBezTo>
                  <a:pt x="6642844" y="-2318"/>
                  <a:pt x="6945823" y="14184"/>
                  <a:pt x="7271803" y="0"/>
                </a:cubicBezTo>
                <a:cubicBezTo>
                  <a:pt x="7597783" y="-14184"/>
                  <a:pt x="7662070" y="-13137"/>
                  <a:pt x="7961073" y="0"/>
                </a:cubicBezTo>
                <a:cubicBezTo>
                  <a:pt x="8260076" y="13137"/>
                  <a:pt x="8262327" y="-25745"/>
                  <a:pt x="8546953" y="0"/>
                </a:cubicBezTo>
                <a:cubicBezTo>
                  <a:pt x="8831579" y="25745"/>
                  <a:pt x="9119314" y="-7415"/>
                  <a:pt x="9339614" y="0"/>
                </a:cubicBezTo>
                <a:cubicBezTo>
                  <a:pt x="9559914" y="7415"/>
                  <a:pt x="10060527" y="-40809"/>
                  <a:pt x="10339056" y="0"/>
                </a:cubicBezTo>
                <a:cubicBezTo>
                  <a:pt x="10338112" y="272078"/>
                  <a:pt x="10317322" y="318899"/>
                  <a:pt x="10339056" y="630942"/>
                </a:cubicBezTo>
                <a:cubicBezTo>
                  <a:pt x="10360790" y="942985"/>
                  <a:pt x="10364214" y="987705"/>
                  <a:pt x="10339056" y="1261884"/>
                </a:cubicBezTo>
                <a:cubicBezTo>
                  <a:pt x="10006645" y="1273955"/>
                  <a:pt x="9808981" y="1280389"/>
                  <a:pt x="9546395" y="1261884"/>
                </a:cubicBezTo>
                <a:cubicBezTo>
                  <a:pt x="9283809" y="1243379"/>
                  <a:pt x="9317685" y="1273363"/>
                  <a:pt x="9167296" y="1261884"/>
                </a:cubicBezTo>
                <a:cubicBezTo>
                  <a:pt x="9016907" y="1250405"/>
                  <a:pt x="8814736" y="1269078"/>
                  <a:pt x="8478026" y="1261884"/>
                </a:cubicBezTo>
                <a:cubicBezTo>
                  <a:pt x="8141316" y="1254691"/>
                  <a:pt x="7904519" y="1243813"/>
                  <a:pt x="7685365" y="1261884"/>
                </a:cubicBezTo>
                <a:cubicBezTo>
                  <a:pt x="7466211" y="1279955"/>
                  <a:pt x="7273784" y="1248500"/>
                  <a:pt x="6892704" y="1261884"/>
                </a:cubicBezTo>
                <a:cubicBezTo>
                  <a:pt x="6511624" y="1275268"/>
                  <a:pt x="6403460" y="1254606"/>
                  <a:pt x="6100043" y="1261884"/>
                </a:cubicBezTo>
                <a:cubicBezTo>
                  <a:pt x="5796626" y="1269162"/>
                  <a:pt x="5526931" y="1289864"/>
                  <a:pt x="5203992" y="1261884"/>
                </a:cubicBezTo>
                <a:cubicBezTo>
                  <a:pt x="4881053" y="1233904"/>
                  <a:pt x="4972170" y="1270892"/>
                  <a:pt x="4824893" y="1261884"/>
                </a:cubicBezTo>
                <a:cubicBezTo>
                  <a:pt x="4677616" y="1252876"/>
                  <a:pt x="4564013" y="1250748"/>
                  <a:pt x="4445794" y="1261884"/>
                </a:cubicBezTo>
                <a:cubicBezTo>
                  <a:pt x="4327575" y="1273020"/>
                  <a:pt x="3806855" y="1290871"/>
                  <a:pt x="3549743" y="1261884"/>
                </a:cubicBezTo>
                <a:cubicBezTo>
                  <a:pt x="3292631" y="1232897"/>
                  <a:pt x="3317235" y="1275588"/>
                  <a:pt x="3170644" y="1261884"/>
                </a:cubicBezTo>
                <a:cubicBezTo>
                  <a:pt x="3024053" y="1248180"/>
                  <a:pt x="2706196" y="1288680"/>
                  <a:pt x="2481373" y="1261884"/>
                </a:cubicBezTo>
                <a:cubicBezTo>
                  <a:pt x="2256550" y="1235088"/>
                  <a:pt x="2103395" y="1269912"/>
                  <a:pt x="1998884" y="1261884"/>
                </a:cubicBezTo>
                <a:cubicBezTo>
                  <a:pt x="1894373" y="1253856"/>
                  <a:pt x="1786983" y="1255913"/>
                  <a:pt x="1619785" y="1261884"/>
                </a:cubicBezTo>
                <a:cubicBezTo>
                  <a:pt x="1452587" y="1267855"/>
                  <a:pt x="1160972" y="1288600"/>
                  <a:pt x="827124" y="1261884"/>
                </a:cubicBezTo>
                <a:cubicBezTo>
                  <a:pt x="493276" y="1235168"/>
                  <a:pt x="165940" y="1246586"/>
                  <a:pt x="0" y="1261884"/>
                </a:cubicBezTo>
                <a:cubicBezTo>
                  <a:pt x="-1141" y="1000456"/>
                  <a:pt x="22168" y="798845"/>
                  <a:pt x="0" y="643561"/>
                </a:cubicBezTo>
                <a:cubicBezTo>
                  <a:pt x="-22168" y="488277"/>
                  <a:pt x="-17393" y="152358"/>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We call this </a:t>
            </a:r>
            <a:r>
              <a:rPr lang="en-US" sz="3800" b="1" dirty="0">
                <a:solidFill>
                  <a:srgbClr val="0070C0"/>
                </a:solidFill>
              </a:rPr>
              <a:t>failure of data integrity </a:t>
            </a:r>
            <a:r>
              <a:rPr lang="en-US" sz="3800" dirty="0"/>
              <a:t>because the data cannot be trusted and disagrees with itself</a:t>
            </a:r>
            <a:endParaRPr lang="en-US" sz="3800" b="1" dirty="0">
              <a:solidFill>
                <a:srgbClr val="FF0000"/>
              </a:solidFill>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38C9C97B-7FC8-552F-BAC5-9D4192A7912A}"/>
                  </a:ext>
                </a:extLst>
              </p14:cNvPr>
              <p14:cNvContentPartPr/>
              <p14:nvPr/>
            </p14:nvContentPartPr>
            <p14:xfrm>
              <a:off x="4581607" y="2529953"/>
              <a:ext cx="1367640" cy="2016360"/>
            </p14:xfrm>
          </p:contentPart>
        </mc:Choice>
        <mc:Fallback xmlns="">
          <p:pic>
            <p:nvPicPr>
              <p:cNvPr id="5" name="Ink 4">
                <a:extLst>
                  <a:ext uri="{FF2B5EF4-FFF2-40B4-BE49-F238E27FC236}">
                    <a16:creationId xmlns:a16="http://schemas.microsoft.com/office/drawing/2014/main" id="{38C9C97B-7FC8-552F-BAC5-9D4192A7912A}"/>
                  </a:ext>
                </a:extLst>
              </p:cNvPr>
              <p:cNvPicPr/>
              <p:nvPr/>
            </p:nvPicPr>
            <p:blipFill>
              <a:blip r:embed="rId3"/>
              <a:stretch>
                <a:fillRect/>
              </a:stretch>
            </p:blipFill>
            <p:spPr>
              <a:xfrm>
                <a:off x="4545607" y="2493953"/>
                <a:ext cx="1439280" cy="208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4D4CE7C-A0B4-62CA-FFD4-B7470AECC4A2}"/>
                  </a:ext>
                </a:extLst>
              </p14:cNvPr>
              <p14:cNvContentPartPr/>
              <p14:nvPr/>
            </p14:nvContentPartPr>
            <p14:xfrm>
              <a:off x="6075247" y="2579993"/>
              <a:ext cx="1822320" cy="2070720"/>
            </p14:xfrm>
          </p:contentPart>
        </mc:Choice>
        <mc:Fallback xmlns="">
          <p:pic>
            <p:nvPicPr>
              <p:cNvPr id="6" name="Ink 5">
                <a:extLst>
                  <a:ext uri="{FF2B5EF4-FFF2-40B4-BE49-F238E27FC236}">
                    <a16:creationId xmlns:a16="http://schemas.microsoft.com/office/drawing/2014/main" id="{94D4CE7C-A0B4-62CA-FFD4-B7470AECC4A2}"/>
                  </a:ext>
                </a:extLst>
              </p:cNvPr>
              <p:cNvPicPr/>
              <p:nvPr/>
            </p:nvPicPr>
            <p:blipFill>
              <a:blip r:embed="rId5"/>
              <a:stretch>
                <a:fillRect/>
              </a:stretch>
            </p:blipFill>
            <p:spPr>
              <a:xfrm>
                <a:off x="6039240" y="2543993"/>
                <a:ext cx="1893974" cy="2142360"/>
              </a:xfrm>
              <a:prstGeom prst="rect">
                <a:avLst/>
              </a:prstGeom>
            </p:spPr>
          </p:pic>
        </mc:Fallback>
      </mc:AlternateContent>
      <p:grpSp>
        <p:nvGrpSpPr>
          <p:cNvPr id="10" name="Group 9">
            <a:extLst>
              <a:ext uri="{FF2B5EF4-FFF2-40B4-BE49-F238E27FC236}">
                <a16:creationId xmlns:a16="http://schemas.microsoft.com/office/drawing/2014/main" id="{0FAD3390-6B62-21B1-14E5-8FED577FBECB}"/>
              </a:ext>
            </a:extLst>
          </p:cNvPr>
          <p:cNvGrpSpPr/>
          <p:nvPr/>
        </p:nvGrpSpPr>
        <p:grpSpPr>
          <a:xfrm>
            <a:off x="7897567" y="1835573"/>
            <a:ext cx="3767440" cy="477054"/>
            <a:chOff x="7897567" y="1835573"/>
            <a:chExt cx="3767440" cy="477054"/>
          </a:xfrm>
        </p:grpSpPr>
        <p:sp>
          <p:nvSpPr>
            <p:cNvPr id="7" name="TextBox 6">
              <a:extLst>
                <a:ext uri="{FF2B5EF4-FFF2-40B4-BE49-F238E27FC236}">
                  <a16:creationId xmlns:a16="http://schemas.microsoft.com/office/drawing/2014/main" id="{018B27BB-AE8A-2092-3970-009A3735BA1B}"/>
                </a:ext>
              </a:extLst>
            </p:cNvPr>
            <p:cNvSpPr txBox="1"/>
            <p:nvPr/>
          </p:nvSpPr>
          <p:spPr>
            <a:xfrm>
              <a:off x="7897567" y="1835573"/>
              <a:ext cx="3434582" cy="477054"/>
            </a:xfrm>
            <a:custGeom>
              <a:avLst/>
              <a:gdLst>
                <a:gd name="connsiteX0" fmla="*/ 0 w 3434582"/>
                <a:gd name="connsiteY0" fmla="*/ 0 h 477054"/>
                <a:gd name="connsiteX1" fmla="*/ 755608 w 3434582"/>
                <a:gd name="connsiteY1" fmla="*/ 0 h 477054"/>
                <a:gd name="connsiteX2" fmla="*/ 1476870 w 3434582"/>
                <a:gd name="connsiteY2" fmla="*/ 0 h 477054"/>
                <a:gd name="connsiteX3" fmla="*/ 2129441 w 3434582"/>
                <a:gd name="connsiteY3" fmla="*/ 0 h 477054"/>
                <a:gd name="connsiteX4" fmla="*/ 3434582 w 3434582"/>
                <a:gd name="connsiteY4" fmla="*/ 0 h 477054"/>
                <a:gd name="connsiteX5" fmla="*/ 3434582 w 3434582"/>
                <a:gd name="connsiteY5" fmla="*/ 477054 h 477054"/>
                <a:gd name="connsiteX6" fmla="*/ 2747666 w 3434582"/>
                <a:gd name="connsiteY6" fmla="*/ 477054 h 477054"/>
                <a:gd name="connsiteX7" fmla="*/ 2095095 w 3434582"/>
                <a:gd name="connsiteY7" fmla="*/ 477054 h 477054"/>
                <a:gd name="connsiteX8" fmla="*/ 1408179 w 3434582"/>
                <a:gd name="connsiteY8" fmla="*/ 477054 h 477054"/>
                <a:gd name="connsiteX9" fmla="*/ 652571 w 3434582"/>
                <a:gd name="connsiteY9" fmla="*/ 477054 h 477054"/>
                <a:gd name="connsiteX10" fmla="*/ 0 w 3434582"/>
                <a:gd name="connsiteY10" fmla="*/ 477054 h 477054"/>
                <a:gd name="connsiteX11" fmla="*/ 0 w 3434582"/>
                <a:gd name="connsiteY11"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34582" h="477054" extrusionOk="0">
                  <a:moveTo>
                    <a:pt x="0" y="0"/>
                  </a:moveTo>
                  <a:cubicBezTo>
                    <a:pt x="168782" y="19462"/>
                    <a:pt x="563832" y="-31610"/>
                    <a:pt x="755608" y="0"/>
                  </a:cubicBezTo>
                  <a:cubicBezTo>
                    <a:pt x="947384" y="31610"/>
                    <a:pt x="1195648" y="-31593"/>
                    <a:pt x="1476870" y="0"/>
                  </a:cubicBezTo>
                  <a:cubicBezTo>
                    <a:pt x="1758092" y="31593"/>
                    <a:pt x="1870125" y="-27770"/>
                    <a:pt x="2129441" y="0"/>
                  </a:cubicBezTo>
                  <a:cubicBezTo>
                    <a:pt x="2388757" y="27770"/>
                    <a:pt x="3133778" y="37425"/>
                    <a:pt x="3434582" y="0"/>
                  </a:cubicBezTo>
                  <a:cubicBezTo>
                    <a:pt x="3455704" y="167030"/>
                    <a:pt x="3456657" y="355816"/>
                    <a:pt x="3434582" y="477054"/>
                  </a:cubicBezTo>
                  <a:cubicBezTo>
                    <a:pt x="3126535" y="493544"/>
                    <a:pt x="2928310" y="445747"/>
                    <a:pt x="2747666" y="477054"/>
                  </a:cubicBezTo>
                  <a:cubicBezTo>
                    <a:pt x="2567022" y="508361"/>
                    <a:pt x="2379356" y="473400"/>
                    <a:pt x="2095095" y="477054"/>
                  </a:cubicBezTo>
                  <a:cubicBezTo>
                    <a:pt x="1810834" y="480708"/>
                    <a:pt x="1644525" y="456799"/>
                    <a:pt x="1408179" y="477054"/>
                  </a:cubicBezTo>
                  <a:cubicBezTo>
                    <a:pt x="1171833" y="497309"/>
                    <a:pt x="947885" y="506774"/>
                    <a:pt x="652571" y="477054"/>
                  </a:cubicBezTo>
                  <a:cubicBezTo>
                    <a:pt x="357257" y="447334"/>
                    <a:pt x="171692" y="486711"/>
                    <a:pt x="0" y="477054"/>
                  </a:cubicBezTo>
                  <a:cubicBezTo>
                    <a:pt x="-14773" y="314084"/>
                    <a:pt x="-1233" y="117015"/>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342900" indent="-342900">
                <a:buFont typeface="Arial" panose="020B0604020202020204" pitchFamily="34" charset="0"/>
                <a:buChar char="•"/>
              </a:pPr>
              <a:r>
                <a:rPr lang="en-US" sz="2500" dirty="0"/>
                <a:t>Data Integrity Failure</a:t>
              </a:r>
              <a:endParaRPr lang="en-US" sz="2500" b="1" dirty="0">
                <a:solidFill>
                  <a:srgbClr val="FF0000"/>
                </a:solidFill>
              </a:endParaRPr>
            </a:p>
          </p:txBody>
        </p:sp>
        <p:pic>
          <p:nvPicPr>
            <p:cNvPr id="9" name="Graphic 8" descr="Close with solid fill">
              <a:extLst>
                <a:ext uri="{FF2B5EF4-FFF2-40B4-BE49-F238E27FC236}">
                  <a16:creationId xmlns:a16="http://schemas.microsoft.com/office/drawing/2014/main" id="{F57E630C-41EA-85F3-1BC2-20B1F488AF1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87953" y="1835573"/>
              <a:ext cx="477054" cy="477054"/>
            </a:xfrm>
            <a:prstGeom prst="rect">
              <a:avLst/>
            </a:prstGeom>
          </p:spPr>
        </p:pic>
      </p:grpSp>
    </p:spTree>
    <p:extLst>
      <p:ext uri="{BB962C8B-B14F-4D97-AF65-F5344CB8AC3E}">
        <p14:creationId xmlns:p14="http://schemas.microsoft.com/office/powerpoint/2010/main" val="2523062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276E82-B4DE-C6E0-EB64-27728C6B9A7F}"/>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23983C-C1CE-41DE-DBD1-B9ABA78776AA}"/>
              </a:ext>
            </a:extLst>
          </p:cNvPr>
          <p:cNvGraphicFramePr>
            <a:graphicFrameLocks noGrp="1"/>
          </p:cNvGraphicFramePr>
          <p:nvPr/>
        </p:nvGraphicFramePr>
        <p:xfrm>
          <a:off x="4553143" y="1065437"/>
          <a:ext cx="3085714" cy="3364489"/>
        </p:xfrm>
        <a:graphic>
          <a:graphicData uri="http://schemas.openxmlformats.org/drawingml/2006/table">
            <a:tbl>
              <a:tblPr firstRow="1" bandRow="1">
                <a:tableStyleId>{5940675A-B579-460E-94D1-54222C63F5DA}</a:tableStyleId>
              </a:tblPr>
              <a:tblGrid>
                <a:gridCol w="1542857">
                  <a:extLst>
                    <a:ext uri="{9D8B030D-6E8A-4147-A177-3AD203B41FA5}">
                      <a16:colId xmlns:a16="http://schemas.microsoft.com/office/drawing/2014/main" val="3058387547"/>
                    </a:ext>
                  </a:extLst>
                </a:gridCol>
                <a:gridCol w="1542857">
                  <a:extLst>
                    <a:ext uri="{9D8B030D-6E8A-4147-A177-3AD203B41FA5}">
                      <a16:colId xmlns:a16="http://schemas.microsoft.com/office/drawing/2014/main" val="2568939333"/>
                    </a:ext>
                  </a:extLst>
                </a:gridCol>
              </a:tblGrid>
              <a:tr h="678285">
                <a:tc gridSpan="2">
                  <a:txBody>
                    <a:bodyPr/>
                    <a:lstStyle/>
                    <a:p>
                      <a:pPr algn="ctr"/>
                      <a:r>
                        <a:rPr lang="en-PH" b="1" dirty="0"/>
                        <a:t>Customer</a:t>
                      </a:r>
                    </a:p>
                  </a:txBody>
                  <a:tcPr anchor="ctr">
                    <a:solidFill>
                      <a:srgbClr val="9999FF"/>
                    </a:solidFill>
                  </a:tcPr>
                </a:tc>
                <a:tc hMerge="1">
                  <a:txBody>
                    <a:bodyPr/>
                    <a:lstStyle/>
                    <a:p>
                      <a:pPr algn="ctr"/>
                      <a:endParaRPr lang="en-PH" dirty="0"/>
                    </a:p>
                  </a:txBody>
                  <a:tcPr anchor="ctr">
                    <a:solidFill>
                      <a:srgbClr val="9999FF"/>
                    </a:solidFill>
                  </a:tcPr>
                </a:tc>
                <a:extLst>
                  <a:ext uri="{0D108BD9-81ED-4DB2-BD59-A6C34878D82A}">
                    <a16:rowId xmlns:a16="http://schemas.microsoft.com/office/drawing/2014/main" val="104573789"/>
                  </a:ext>
                </a:extLst>
              </a:tr>
              <a:tr h="775184">
                <a:tc>
                  <a:txBody>
                    <a:bodyPr/>
                    <a:lstStyle/>
                    <a:p>
                      <a:pPr algn="ctr"/>
                      <a:r>
                        <a:rPr lang="en-PH" sz="1500" b="1" dirty="0"/>
                        <a:t>Customer</a:t>
                      </a:r>
                    </a:p>
                    <a:p>
                      <a:pPr algn="ctr"/>
                      <a:r>
                        <a:rPr lang="en-PH" sz="1500" b="1" dirty="0"/>
                        <a:t>ID</a:t>
                      </a:r>
                    </a:p>
                  </a:txBody>
                  <a:tcPr anchor="ctr">
                    <a:solidFill>
                      <a:schemeClr val="accent4">
                        <a:lumMod val="40000"/>
                        <a:lumOff val="60000"/>
                      </a:schemeClr>
                    </a:solidFill>
                  </a:tcPr>
                </a:tc>
                <a:tc>
                  <a:txBody>
                    <a:bodyPr/>
                    <a:lstStyle/>
                    <a:p>
                      <a:pPr algn="ctr"/>
                      <a:r>
                        <a:rPr lang="en-PH" sz="1500" b="1" dirty="0"/>
                        <a:t>Date of Birth</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001</a:t>
                      </a:r>
                    </a:p>
                  </a:txBody>
                  <a:tcPr anchor="ctr"/>
                </a:tc>
                <a:tc>
                  <a:txBody>
                    <a:bodyPr/>
                    <a:lstStyle/>
                    <a:p>
                      <a:pPr algn="ctr"/>
                      <a:r>
                        <a:rPr lang="en-PH" dirty="0"/>
                        <a:t>01-01-2025</a:t>
                      </a:r>
                    </a:p>
                  </a:txBody>
                  <a:tcPr anchor="ctr"/>
                </a:tc>
                <a:extLst>
                  <a:ext uri="{0D108BD9-81ED-4DB2-BD59-A6C34878D82A}">
                    <a16:rowId xmlns:a16="http://schemas.microsoft.com/office/drawing/2014/main" val="3326491140"/>
                  </a:ext>
                </a:extLst>
              </a:tr>
              <a:tr h="955510">
                <a:tc>
                  <a:txBody>
                    <a:bodyPr/>
                    <a:lstStyle/>
                    <a:p>
                      <a:pPr algn="ctr"/>
                      <a:r>
                        <a:rPr lang="en-PH" dirty="0"/>
                        <a:t>001</a:t>
                      </a:r>
                    </a:p>
                  </a:txBody>
                  <a:tcPr anchor="ctr"/>
                </a:tc>
                <a:tc>
                  <a:txBody>
                    <a:bodyPr/>
                    <a:lstStyle/>
                    <a:p>
                      <a:pPr algn="ctr"/>
                      <a:r>
                        <a:rPr lang="en-PH" dirty="0"/>
                        <a:t>01-02-2025</a:t>
                      </a:r>
                    </a:p>
                  </a:txBody>
                  <a:tcPr anchor="ctr"/>
                </a:tc>
                <a:extLst>
                  <a:ext uri="{0D108BD9-81ED-4DB2-BD59-A6C34878D82A}">
                    <a16:rowId xmlns:a16="http://schemas.microsoft.com/office/drawing/2014/main" val="2717289863"/>
                  </a:ext>
                </a:extLst>
              </a:tr>
            </a:tbl>
          </a:graphicData>
        </a:graphic>
      </p:graphicFrame>
      <p:sp>
        <p:nvSpPr>
          <p:cNvPr id="4" name="TextBox 3">
            <a:extLst>
              <a:ext uri="{FF2B5EF4-FFF2-40B4-BE49-F238E27FC236}">
                <a16:creationId xmlns:a16="http://schemas.microsoft.com/office/drawing/2014/main" id="{A9B049F8-146A-36F0-E234-E933324EA9BC}"/>
              </a:ext>
            </a:extLst>
          </p:cNvPr>
          <p:cNvSpPr txBox="1"/>
          <p:nvPr/>
        </p:nvSpPr>
        <p:spPr>
          <a:xfrm>
            <a:off x="848897" y="4680938"/>
            <a:ext cx="10339056" cy="1846659"/>
          </a:xfrm>
          <a:custGeom>
            <a:avLst/>
            <a:gdLst>
              <a:gd name="connsiteX0" fmla="*/ 0 w 10339056"/>
              <a:gd name="connsiteY0" fmla="*/ 0 h 1846659"/>
              <a:gd name="connsiteX1" fmla="*/ 896052 w 10339056"/>
              <a:gd name="connsiteY1" fmla="*/ 0 h 1846659"/>
              <a:gd name="connsiteX2" fmla="*/ 1688712 w 10339056"/>
              <a:gd name="connsiteY2" fmla="*/ 0 h 1846659"/>
              <a:gd name="connsiteX3" fmla="*/ 2274592 w 10339056"/>
              <a:gd name="connsiteY3" fmla="*/ 0 h 1846659"/>
              <a:gd name="connsiteX4" fmla="*/ 3067253 w 10339056"/>
              <a:gd name="connsiteY4" fmla="*/ 0 h 1846659"/>
              <a:gd name="connsiteX5" fmla="*/ 3446352 w 10339056"/>
              <a:gd name="connsiteY5" fmla="*/ 0 h 1846659"/>
              <a:gd name="connsiteX6" fmla="*/ 3928841 w 10339056"/>
              <a:gd name="connsiteY6" fmla="*/ 0 h 1846659"/>
              <a:gd name="connsiteX7" fmla="*/ 4514721 w 10339056"/>
              <a:gd name="connsiteY7" fmla="*/ 0 h 1846659"/>
              <a:gd name="connsiteX8" fmla="*/ 5203992 w 10339056"/>
              <a:gd name="connsiteY8" fmla="*/ 0 h 1846659"/>
              <a:gd name="connsiteX9" fmla="*/ 5996652 w 10339056"/>
              <a:gd name="connsiteY9" fmla="*/ 0 h 1846659"/>
              <a:gd name="connsiteX10" fmla="*/ 6479142 w 10339056"/>
              <a:gd name="connsiteY10" fmla="*/ 0 h 1846659"/>
              <a:gd name="connsiteX11" fmla="*/ 7271803 w 10339056"/>
              <a:gd name="connsiteY11" fmla="*/ 0 h 1846659"/>
              <a:gd name="connsiteX12" fmla="*/ 7961073 w 10339056"/>
              <a:gd name="connsiteY12" fmla="*/ 0 h 1846659"/>
              <a:gd name="connsiteX13" fmla="*/ 8546953 w 10339056"/>
              <a:gd name="connsiteY13" fmla="*/ 0 h 1846659"/>
              <a:gd name="connsiteX14" fmla="*/ 9339614 w 10339056"/>
              <a:gd name="connsiteY14" fmla="*/ 0 h 1846659"/>
              <a:gd name="connsiteX15" fmla="*/ 10339056 w 10339056"/>
              <a:gd name="connsiteY15" fmla="*/ 0 h 1846659"/>
              <a:gd name="connsiteX16" fmla="*/ 10339056 w 10339056"/>
              <a:gd name="connsiteY16" fmla="*/ 615553 h 1846659"/>
              <a:gd name="connsiteX17" fmla="*/ 10339056 w 10339056"/>
              <a:gd name="connsiteY17" fmla="*/ 1175706 h 1846659"/>
              <a:gd name="connsiteX18" fmla="*/ 10339056 w 10339056"/>
              <a:gd name="connsiteY18" fmla="*/ 1846659 h 1846659"/>
              <a:gd name="connsiteX19" fmla="*/ 9443004 w 10339056"/>
              <a:gd name="connsiteY19" fmla="*/ 1846659 h 1846659"/>
              <a:gd name="connsiteX20" fmla="*/ 8753734 w 10339056"/>
              <a:gd name="connsiteY20" fmla="*/ 1846659 h 1846659"/>
              <a:gd name="connsiteX21" fmla="*/ 7961073 w 10339056"/>
              <a:gd name="connsiteY21" fmla="*/ 1846659 h 1846659"/>
              <a:gd name="connsiteX22" fmla="*/ 7168412 w 10339056"/>
              <a:gd name="connsiteY22" fmla="*/ 1846659 h 1846659"/>
              <a:gd name="connsiteX23" fmla="*/ 6375751 w 10339056"/>
              <a:gd name="connsiteY23" fmla="*/ 1846659 h 1846659"/>
              <a:gd name="connsiteX24" fmla="*/ 5479700 w 10339056"/>
              <a:gd name="connsiteY24" fmla="*/ 1846659 h 1846659"/>
              <a:gd name="connsiteX25" fmla="*/ 5100601 w 10339056"/>
              <a:gd name="connsiteY25" fmla="*/ 1846659 h 1846659"/>
              <a:gd name="connsiteX26" fmla="*/ 4721502 w 10339056"/>
              <a:gd name="connsiteY26" fmla="*/ 1846659 h 1846659"/>
              <a:gd name="connsiteX27" fmla="*/ 3825451 w 10339056"/>
              <a:gd name="connsiteY27" fmla="*/ 1846659 h 1846659"/>
              <a:gd name="connsiteX28" fmla="*/ 3446352 w 10339056"/>
              <a:gd name="connsiteY28" fmla="*/ 1846659 h 1846659"/>
              <a:gd name="connsiteX29" fmla="*/ 2757082 w 10339056"/>
              <a:gd name="connsiteY29" fmla="*/ 1846659 h 1846659"/>
              <a:gd name="connsiteX30" fmla="*/ 2274592 w 10339056"/>
              <a:gd name="connsiteY30" fmla="*/ 1846659 h 1846659"/>
              <a:gd name="connsiteX31" fmla="*/ 1895494 w 10339056"/>
              <a:gd name="connsiteY31" fmla="*/ 1846659 h 1846659"/>
              <a:gd name="connsiteX32" fmla="*/ 1102833 w 10339056"/>
              <a:gd name="connsiteY32" fmla="*/ 1846659 h 1846659"/>
              <a:gd name="connsiteX33" fmla="*/ 723734 w 10339056"/>
              <a:gd name="connsiteY33" fmla="*/ 1846659 h 1846659"/>
              <a:gd name="connsiteX34" fmla="*/ 0 w 10339056"/>
              <a:gd name="connsiteY34" fmla="*/ 1846659 h 1846659"/>
              <a:gd name="connsiteX35" fmla="*/ 0 w 10339056"/>
              <a:gd name="connsiteY35" fmla="*/ 1194173 h 1846659"/>
              <a:gd name="connsiteX36" fmla="*/ 0 w 10339056"/>
              <a:gd name="connsiteY36" fmla="*/ 560153 h 1846659"/>
              <a:gd name="connsiteX37" fmla="*/ 0 w 10339056"/>
              <a:gd name="connsiteY37" fmla="*/ 0 h 184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339056" h="1846659" extrusionOk="0">
                <a:moveTo>
                  <a:pt x="0" y="0"/>
                </a:moveTo>
                <a:cubicBezTo>
                  <a:pt x="350712" y="-7585"/>
                  <a:pt x="606955" y="-21750"/>
                  <a:pt x="896052" y="0"/>
                </a:cubicBezTo>
                <a:cubicBezTo>
                  <a:pt x="1185149" y="21750"/>
                  <a:pt x="1304445" y="36742"/>
                  <a:pt x="1688712" y="0"/>
                </a:cubicBezTo>
                <a:cubicBezTo>
                  <a:pt x="2072979" y="-36742"/>
                  <a:pt x="2146494" y="1493"/>
                  <a:pt x="2274592" y="0"/>
                </a:cubicBezTo>
                <a:cubicBezTo>
                  <a:pt x="2402690" y="-1493"/>
                  <a:pt x="2881161" y="-16960"/>
                  <a:pt x="3067253" y="0"/>
                </a:cubicBezTo>
                <a:cubicBezTo>
                  <a:pt x="3253345" y="16960"/>
                  <a:pt x="3354132" y="2850"/>
                  <a:pt x="3446352" y="0"/>
                </a:cubicBezTo>
                <a:cubicBezTo>
                  <a:pt x="3538572" y="-2850"/>
                  <a:pt x="3808955" y="4570"/>
                  <a:pt x="3928841" y="0"/>
                </a:cubicBezTo>
                <a:cubicBezTo>
                  <a:pt x="4048727" y="-4570"/>
                  <a:pt x="4343046" y="17730"/>
                  <a:pt x="4514721" y="0"/>
                </a:cubicBezTo>
                <a:cubicBezTo>
                  <a:pt x="4686396" y="-17730"/>
                  <a:pt x="4931594" y="31438"/>
                  <a:pt x="5203992" y="0"/>
                </a:cubicBezTo>
                <a:cubicBezTo>
                  <a:pt x="5476390" y="-31438"/>
                  <a:pt x="5800788" y="25847"/>
                  <a:pt x="5996652" y="0"/>
                </a:cubicBezTo>
                <a:cubicBezTo>
                  <a:pt x="6192516" y="-25847"/>
                  <a:pt x="6315440" y="2318"/>
                  <a:pt x="6479142" y="0"/>
                </a:cubicBezTo>
                <a:cubicBezTo>
                  <a:pt x="6642844" y="-2318"/>
                  <a:pt x="6945823" y="14184"/>
                  <a:pt x="7271803" y="0"/>
                </a:cubicBezTo>
                <a:cubicBezTo>
                  <a:pt x="7597783" y="-14184"/>
                  <a:pt x="7662070" y="-13137"/>
                  <a:pt x="7961073" y="0"/>
                </a:cubicBezTo>
                <a:cubicBezTo>
                  <a:pt x="8260076" y="13137"/>
                  <a:pt x="8262327" y="-25745"/>
                  <a:pt x="8546953" y="0"/>
                </a:cubicBezTo>
                <a:cubicBezTo>
                  <a:pt x="8831579" y="25745"/>
                  <a:pt x="9119314" y="-7415"/>
                  <a:pt x="9339614" y="0"/>
                </a:cubicBezTo>
                <a:cubicBezTo>
                  <a:pt x="9559914" y="7415"/>
                  <a:pt x="10060527" y="-40809"/>
                  <a:pt x="10339056" y="0"/>
                </a:cubicBezTo>
                <a:cubicBezTo>
                  <a:pt x="10325915" y="297071"/>
                  <a:pt x="10333243" y="435966"/>
                  <a:pt x="10339056" y="615553"/>
                </a:cubicBezTo>
                <a:cubicBezTo>
                  <a:pt x="10344869" y="795140"/>
                  <a:pt x="10361562" y="1032060"/>
                  <a:pt x="10339056" y="1175706"/>
                </a:cubicBezTo>
                <a:cubicBezTo>
                  <a:pt x="10316550" y="1319352"/>
                  <a:pt x="10317063" y="1561952"/>
                  <a:pt x="10339056" y="1846659"/>
                </a:cubicBezTo>
                <a:cubicBezTo>
                  <a:pt x="10041866" y="1826344"/>
                  <a:pt x="9751648" y="1873004"/>
                  <a:pt x="9443004" y="1846659"/>
                </a:cubicBezTo>
                <a:cubicBezTo>
                  <a:pt x="9134360" y="1820314"/>
                  <a:pt x="9090444" y="1853853"/>
                  <a:pt x="8753734" y="1846659"/>
                </a:cubicBezTo>
                <a:cubicBezTo>
                  <a:pt x="8417024" y="1839466"/>
                  <a:pt x="8180227" y="1828588"/>
                  <a:pt x="7961073" y="1846659"/>
                </a:cubicBezTo>
                <a:cubicBezTo>
                  <a:pt x="7741919" y="1864730"/>
                  <a:pt x="7549492" y="1833275"/>
                  <a:pt x="7168412" y="1846659"/>
                </a:cubicBezTo>
                <a:cubicBezTo>
                  <a:pt x="6787332" y="1860043"/>
                  <a:pt x="6679168" y="1839381"/>
                  <a:pt x="6375751" y="1846659"/>
                </a:cubicBezTo>
                <a:cubicBezTo>
                  <a:pt x="6072334" y="1853937"/>
                  <a:pt x="5802639" y="1874639"/>
                  <a:pt x="5479700" y="1846659"/>
                </a:cubicBezTo>
                <a:cubicBezTo>
                  <a:pt x="5156761" y="1818679"/>
                  <a:pt x="5247878" y="1855667"/>
                  <a:pt x="5100601" y="1846659"/>
                </a:cubicBezTo>
                <a:cubicBezTo>
                  <a:pt x="4953324" y="1837651"/>
                  <a:pt x="4839721" y="1835523"/>
                  <a:pt x="4721502" y="1846659"/>
                </a:cubicBezTo>
                <a:cubicBezTo>
                  <a:pt x="4603283" y="1857795"/>
                  <a:pt x="4082563" y="1875646"/>
                  <a:pt x="3825451" y="1846659"/>
                </a:cubicBezTo>
                <a:cubicBezTo>
                  <a:pt x="3568339" y="1817672"/>
                  <a:pt x="3592943" y="1860363"/>
                  <a:pt x="3446352" y="1846659"/>
                </a:cubicBezTo>
                <a:cubicBezTo>
                  <a:pt x="3299761" y="1832955"/>
                  <a:pt x="2976631" y="1869476"/>
                  <a:pt x="2757082" y="1846659"/>
                </a:cubicBezTo>
                <a:cubicBezTo>
                  <a:pt x="2537533" y="1823843"/>
                  <a:pt x="2381682" y="1854908"/>
                  <a:pt x="2274592" y="1846659"/>
                </a:cubicBezTo>
                <a:cubicBezTo>
                  <a:pt x="2167502" y="1838411"/>
                  <a:pt x="2056643" y="1835504"/>
                  <a:pt x="1895494" y="1846659"/>
                </a:cubicBezTo>
                <a:cubicBezTo>
                  <a:pt x="1734345" y="1857814"/>
                  <a:pt x="1436681" y="1873375"/>
                  <a:pt x="1102833" y="1846659"/>
                </a:cubicBezTo>
                <a:cubicBezTo>
                  <a:pt x="768985" y="1819943"/>
                  <a:pt x="893002" y="1855691"/>
                  <a:pt x="723734" y="1846659"/>
                </a:cubicBezTo>
                <a:cubicBezTo>
                  <a:pt x="554466" y="1837627"/>
                  <a:pt x="173378" y="1881472"/>
                  <a:pt x="0" y="1846659"/>
                </a:cubicBezTo>
                <a:cubicBezTo>
                  <a:pt x="8481" y="1689590"/>
                  <a:pt x="-28823" y="1444514"/>
                  <a:pt x="0" y="1194173"/>
                </a:cubicBezTo>
                <a:cubicBezTo>
                  <a:pt x="28823" y="943832"/>
                  <a:pt x="4847" y="776942"/>
                  <a:pt x="0" y="560153"/>
                </a:cubicBezTo>
                <a:cubicBezTo>
                  <a:pt x="-4847" y="343364"/>
                  <a:pt x="10996" y="134281"/>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When data disagrees with itself, it is not just a problem of </a:t>
            </a:r>
            <a:r>
              <a:rPr lang="en-US" sz="3800" b="1" dirty="0">
                <a:solidFill>
                  <a:srgbClr val="FF0000"/>
                </a:solidFill>
              </a:rPr>
              <a:t>bad data</a:t>
            </a:r>
            <a:r>
              <a:rPr lang="en-US" sz="3800" dirty="0"/>
              <a:t>, it is also a problem of </a:t>
            </a:r>
            <a:r>
              <a:rPr lang="en-US" sz="3800" b="1" dirty="0">
                <a:solidFill>
                  <a:srgbClr val="FF0000"/>
                </a:solidFill>
              </a:rPr>
              <a:t>bad database design </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BA559A9C-B8FC-9A29-78DC-B1CB2326B931}"/>
                  </a:ext>
                </a:extLst>
              </p14:cNvPr>
              <p14:cNvContentPartPr/>
              <p14:nvPr/>
            </p14:nvContentPartPr>
            <p14:xfrm>
              <a:off x="4581607" y="2529953"/>
              <a:ext cx="1367640" cy="2016360"/>
            </p14:xfrm>
          </p:contentPart>
        </mc:Choice>
        <mc:Fallback xmlns="">
          <p:pic>
            <p:nvPicPr>
              <p:cNvPr id="5" name="Ink 4">
                <a:extLst>
                  <a:ext uri="{FF2B5EF4-FFF2-40B4-BE49-F238E27FC236}">
                    <a16:creationId xmlns:a16="http://schemas.microsoft.com/office/drawing/2014/main" id="{BA559A9C-B8FC-9A29-78DC-B1CB2326B931}"/>
                  </a:ext>
                </a:extLst>
              </p:cNvPr>
              <p:cNvPicPr/>
              <p:nvPr/>
            </p:nvPicPr>
            <p:blipFill>
              <a:blip r:embed="rId3"/>
              <a:stretch>
                <a:fillRect/>
              </a:stretch>
            </p:blipFill>
            <p:spPr>
              <a:xfrm>
                <a:off x="4545607" y="2493953"/>
                <a:ext cx="1439280" cy="208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8EE8246-10E7-A4B3-F207-90964535D303}"/>
                  </a:ext>
                </a:extLst>
              </p14:cNvPr>
              <p14:cNvContentPartPr/>
              <p14:nvPr/>
            </p14:nvContentPartPr>
            <p14:xfrm>
              <a:off x="6075247" y="2579993"/>
              <a:ext cx="1822320" cy="2070720"/>
            </p14:xfrm>
          </p:contentPart>
        </mc:Choice>
        <mc:Fallback xmlns="">
          <p:pic>
            <p:nvPicPr>
              <p:cNvPr id="6" name="Ink 5">
                <a:extLst>
                  <a:ext uri="{FF2B5EF4-FFF2-40B4-BE49-F238E27FC236}">
                    <a16:creationId xmlns:a16="http://schemas.microsoft.com/office/drawing/2014/main" id="{18EE8246-10E7-A4B3-F207-90964535D303}"/>
                  </a:ext>
                </a:extLst>
              </p:cNvPr>
              <p:cNvPicPr/>
              <p:nvPr/>
            </p:nvPicPr>
            <p:blipFill>
              <a:blip r:embed="rId5"/>
              <a:stretch>
                <a:fillRect/>
              </a:stretch>
            </p:blipFill>
            <p:spPr>
              <a:xfrm>
                <a:off x="6039240" y="2543993"/>
                <a:ext cx="1893974" cy="2142360"/>
              </a:xfrm>
              <a:prstGeom prst="rect">
                <a:avLst/>
              </a:prstGeom>
            </p:spPr>
          </p:pic>
        </mc:Fallback>
      </mc:AlternateContent>
      <p:grpSp>
        <p:nvGrpSpPr>
          <p:cNvPr id="3" name="Group 2">
            <a:extLst>
              <a:ext uri="{FF2B5EF4-FFF2-40B4-BE49-F238E27FC236}">
                <a16:creationId xmlns:a16="http://schemas.microsoft.com/office/drawing/2014/main" id="{35AF91B4-F691-FD01-E943-A299664CD51F}"/>
              </a:ext>
            </a:extLst>
          </p:cNvPr>
          <p:cNvGrpSpPr/>
          <p:nvPr/>
        </p:nvGrpSpPr>
        <p:grpSpPr>
          <a:xfrm>
            <a:off x="7897567" y="1835573"/>
            <a:ext cx="3767440" cy="477054"/>
            <a:chOff x="7897567" y="1835573"/>
            <a:chExt cx="3767440" cy="477054"/>
          </a:xfrm>
        </p:grpSpPr>
        <p:sp>
          <p:nvSpPr>
            <p:cNvPr id="7" name="TextBox 6">
              <a:extLst>
                <a:ext uri="{FF2B5EF4-FFF2-40B4-BE49-F238E27FC236}">
                  <a16:creationId xmlns:a16="http://schemas.microsoft.com/office/drawing/2014/main" id="{7A46CAEE-73B9-A51E-6EA9-2D1AC571CF77}"/>
                </a:ext>
              </a:extLst>
            </p:cNvPr>
            <p:cNvSpPr txBox="1"/>
            <p:nvPr/>
          </p:nvSpPr>
          <p:spPr>
            <a:xfrm>
              <a:off x="7897567" y="1835573"/>
              <a:ext cx="3434582" cy="477054"/>
            </a:xfrm>
            <a:custGeom>
              <a:avLst/>
              <a:gdLst>
                <a:gd name="connsiteX0" fmla="*/ 0 w 3434582"/>
                <a:gd name="connsiteY0" fmla="*/ 0 h 477054"/>
                <a:gd name="connsiteX1" fmla="*/ 755608 w 3434582"/>
                <a:gd name="connsiteY1" fmla="*/ 0 h 477054"/>
                <a:gd name="connsiteX2" fmla="*/ 1476870 w 3434582"/>
                <a:gd name="connsiteY2" fmla="*/ 0 h 477054"/>
                <a:gd name="connsiteX3" fmla="*/ 2129441 w 3434582"/>
                <a:gd name="connsiteY3" fmla="*/ 0 h 477054"/>
                <a:gd name="connsiteX4" fmla="*/ 3434582 w 3434582"/>
                <a:gd name="connsiteY4" fmla="*/ 0 h 477054"/>
                <a:gd name="connsiteX5" fmla="*/ 3434582 w 3434582"/>
                <a:gd name="connsiteY5" fmla="*/ 477054 h 477054"/>
                <a:gd name="connsiteX6" fmla="*/ 2747666 w 3434582"/>
                <a:gd name="connsiteY6" fmla="*/ 477054 h 477054"/>
                <a:gd name="connsiteX7" fmla="*/ 2095095 w 3434582"/>
                <a:gd name="connsiteY7" fmla="*/ 477054 h 477054"/>
                <a:gd name="connsiteX8" fmla="*/ 1408179 w 3434582"/>
                <a:gd name="connsiteY8" fmla="*/ 477054 h 477054"/>
                <a:gd name="connsiteX9" fmla="*/ 652571 w 3434582"/>
                <a:gd name="connsiteY9" fmla="*/ 477054 h 477054"/>
                <a:gd name="connsiteX10" fmla="*/ 0 w 3434582"/>
                <a:gd name="connsiteY10" fmla="*/ 477054 h 477054"/>
                <a:gd name="connsiteX11" fmla="*/ 0 w 3434582"/>
                <a:gd name="connsiteY11"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34582" h="477054" extrusionOk="0">
                  <a:moveTo>
                    <a:pt x="0" y="0"/>
                  </a:moveTo>
                  <a:cubicBezTo>
                    <a:pt x="168782" y="19462"/>
                    <a:pt x="563832" y="-31610"/>
                    <a:pt x="755608" y="0"/>
                  </a:cubicBezTo>
                  <a:cubicBezTo>
                    <a:pt x="947384" y="31610"/>
                    <a:pt x="1195648" y="-31593"/>
                    <a:pt x="1476870" y="0"/>
                  </a:cubicBezTo>
                  <a:cubicBezTo>
                    <a:pt x="1758092" y="31593"/>
                    <a:pt x="1870125" y="-27770"/>
                    <a:pt x="2129441" y="0"/>
                  </a:cubicBezTo>
                  <a:cubicBezTo>
                    <a:pt x="2388757" y="27770"/>
                    <a:pt x="3133778" y="37425"/>
                    <a:pt x="3434582" y="0"/>
                  </a:cubicBezTo>
                  <a:cubicBezTo>
                    <a:pt x="3455704" y="167030"/>
                    <a:pt x="3456657" y="355816"/>
                    <a:pt x="3434582" y="477054"/>
                  </a:cubicBezTo>
                  <a:cubicBezTo>
                    <a:pt x="3126535" y="493544"/>
                    <a:pt x="2928310" y="445747"/>
                    <a:pt x="2747666" y="477054"/>
                  </a:cubicBezTo>
                  <a:cubicBezTo>
                    <a:pt x="2567022" y="508361"/>
                    <a:pt x="2379356" y="473400"/>
                    <a:pt x="2095095" y="477054"/>
                  </a:cubicBezTo>
                  <a:cubicBezTo>
                    <a:pt x="1810834" y="480708"/>
                    <a:pt x="1644525" y="456799"/>
                    <a:pt x="1408179" y="477054"/>
                  </a:cubicBezTo>
                  <a:cubicBezTo>
                    <a:pt x="1171833" y="497309"/>
                    <a:pt x="947885" y="506774"/>
                    <a:pt x="652571" y="477054"/>
                  </a:cubicBezTo>
                  <a:cubicBezTo>
                    <a:pt x="357257" y="447334"/>
                    <a:pt x="171692" y="486711"/>
                    <a:pt x="0" y="477054"/>
                  </a:cubicBezTo>
                  <a:cubicBezTo>
                    <a:pt x="-14773" y="314084"/>
                    <a:pt x="-1233" y="117015"/>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342900" indent="-342900">
                <a:buFont typeface="Arial" panose="020B0604020202020204" pitchFamily="34" charset="0"/>
                <a:buChar char="•"/>
              </a:pPr>
              <a:r>
                <a:rPr lang="en-US" sz="2500" dirty="0"/>
                <a:t>Data Integrity Failure</a:t>
              </a:r>
              <a:endParaRPr lang="en-US" sz="2500" b="1" dirty="0">
                <a:solidFill>
                  <a:srgbClr val="FF0000"/>
                </a:solidFill>
              </a:endParaRPr>
            </a:p>
          </p:txBody>
        </p:sp>
        <p:pic>
          <p:nvPicPr>
            <p:cNvPr id="8" name="Graphic 7" descr="Close with solid fill">
              <a:extLst>
                <a:ext uri="{FF2B5EF4-FFF2-40B4-BE49-F238E27FC236}">
                  <a16:creationId xmlns:a16="http://schemas.microsoft.com/office/drawing/2014/main" id="{DBFC73EC-39E0-FF18-D214-C938CCF69C2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87953" y="1835573"/>
              <a:ext cx="477054" cy="477054"/>
            </a:xfrm>
            <a:prstGeom prst="rect">
              <a:avLst/>
            </a:prstGeom>
          </p:spPr>
        </p:pic>
      </p:grpSp>
      <p:grpSp>
        <p:nvGrpSpPr>
          <p:cNvPr id="9" name="Group 8">
            <a:extLst>
              <a:ext uri="{FF2B5EF4-FFF2-40B4-BE49-F238E27FC236}">
                <a16:creationId xmlns:a16="http://schemas.microsoft.com/office/drawing/2014/main" id="{181BF3F0-4A51-C491-C640-7A5819A8DE2F}"/>
              </a:ext>
            </a:extLst>
          </p:cNvPr>
          <p:cNvGrpSpPr/>
          <p:nvPr/>
        </p:nvGrpSpPr>
        <p:grpSpPr>
          <a:xfrm>
            <a:off x="7897567" y="2341466"/>
            <a:ext cx="3767440" cy="477054"/>
            <a:chOff x="7897567" y="1835573"/>
            <a:chExt cx="3767440" cy="477054"/>
          </a:xfrm>
        </p:grpSpPr>
        <p:sp>
          <p:nvSpPr>
            <p:cNvPr id="10" name="TextBox 9">
              <a:extLst>
                <a:ext uri="{FF2B5EF4-FFF2-40B4-BE49-F238E27FC236}">
                  <a16:creationId xmlns:a16="http://schemas.microsoft.com/office/drawing/2014/main" id="{397F29C2-3CAE-B4AE-56D8-E6B910CC1964}"/>
                </a:ext>
              </a:extLst>
            </p:cNvPr>
            <p:cNvSpPr txBox="1"/>
            <p:nvPr/>
          </p:nvSpPr>
          <p:spPr>
            <a:xfrm>
              <a:off x="7897567" y="1835573"/>
              <a:ext cx="3434582" cy="477054"/>
            </a:xfrm>
            <a:custGeom>
              <a:avLst/>
              <a:gdLst>
                <a:gd name="connsiteX0" fmla="*/ 0 w 3434582"/>
                <a:gd name="connsiteY0" fmla="*/ 0 h 477054"/>
                <a:gd name="connsiteX1" fmla="*/ 755608 w 3434582"/>
                <a:gd name="connsiteY1" fmla="*/ 0 h 477054"/>
                <a:gd name="connsiteX2" fmla="*/ 1476870 w 3434582"/>
                <a:gd name="connsiteY2" fmla="*/ 0 h 477054"/>
                <a:gd name="connsiteX3" fmla="*/ 2129441 w 3434582"/>
                <a:gd name="connsiteY3" fmla="*/ 0 h 477054"/>
                <a:gd name="connsiteX4" fmla="*/ 3434582 w 3434582"/>
                <a:gd name="connsiteY4" fmla="*/ 0 h 477054"/>
                <a:gd name="connsiteX5" fmla="*/ 3434582 w 3434582"/>
                <a:gd name="connsiteY5" fmla="*/ 477054 h 477054"/>
                <a:gd name="connsiteX6" fmla="*/ 2747666 w 3434582"/>
                <a:gd name="connsiteY6" fmla="*/ 477054 h 477054"/>
                <a:gd name="connsiteX7" fmla="*/ 2095095 w 3434582"/>
                <a:gd name="connsiteY7" fmla="*/ 477054 h 477054"/>
                <a:gd name="connsiteX8" fmla="*/ 1408179 w 3434582"/>
                <a:gd name="connsiteY8" fmla="*/ 477054 h 477054"/>
                <a:gd name="connsiteX9" fmla="*/ 652571 w 3434582"/>
                <a:gd name="connsiteY9" fmla="*/ 477054 h 477054"/>
                <a:gd name="connsiteX10" fmla="*/ 0 w 3434582"/>
                <a:gd name="connsiteY10" fmla="*/ 477054 h 477054"/>
                <a:gd name="connsiteX11" fmla="*/ 0 w 3434582"/>
                <a:gd name="connsiteY11"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34582" h="477054" extrusionOk="0">
                  <a:moveTo>
                    <a:pt x="0" y="0"/>
                  </a:moveTo>
                  <a:cubicBezTo>
                    <a:pt x="168782" y="19462"/>
                    <a:pt x="563832" y="-31610"/>
                    <a:pt x="755608" y="0"/>
                  </a:cubicBezTo>
                  <a:cubicBezTo>
                    <a:pt x="947384" y="31610"/>
                    <a:pt x="1195648" y="-31593"/>
                    <a:pt x="1476870" y="0"/>
                  </a:cubicBezTo>
                  <a:cubicBezTo>
                    <a:pt x="1758092" y="31593"/>
                    <a:pt x="1870125" y="-27770"/>
                    <a:pt x="2129441" y="0"/>
                  </a:cubicBezTo>
                  <a:cubicBezTo>
                    <a:pt x="2388757" y="27770"/>
                    <a:pt x="3133778" y="37425"/>
                    <a:pt x="3434582" y="0"/>
                  </a:cubicBezTo>
                  <a:cubicBezTo>
                    <a:pt x="3455704" y="167030"/>
                    <a:pt x="3456657" y="355816"/>
                    <a:pt x="3434582" y="477054"/>
                  </a:cubicBezTo>
                  <a:cubicBezTo>
                    <a:pt x="3126535" y="493544"/>
                    <a:pt x="2928310" y="445747"/>
                    <a:pt x="2747666" y="477054"/>
                  </a:cubicBezTo>
                  <a:cubicBezTo>
                    <a:pt x="2567022" y="508361"/>
                    <a:pt x="2379356" y="473400"/>
                    <a:pt x="2095095" y="477054"/>
                  </a:cubicBezTo>
                  <a:cubicBezTo>
                    <a:pt x="1810834" y="480708"/>
                    <a:pt x="1644525" y="456799"/>
                    <a:pt x="1408179" y="477054"/>
                  </a:cubicBezTo>
                  <a:cubicBezTo>
                    <a:pt x="1171833" y="497309"/>
                    <a:pt x="947885" y="506774"/>
                    <a:pt x="652571" y="477054"/>
                  </a:cubicBezTo>
                  <a:cubicBezTo>
                    <a:pt x="357257" y="447334"/>
                    <a:pt x="171692" y="486711"/>
                    <a:pt x="0" y="477054"/>
                  </a:cubicBezTo>
                  <a:cubicBezTo>
                    <a:pt x="-14773" y="314084"/>
                    <a:pt x="-1233" y="117015"/>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342900" indent="-342900">
                <a:buFont typeface="Arial" panose="020B0604020202020204" pitchFamily="34" charset="0"/>
                <a:buChar char="•"/>
              </a:pPr>
              <a:r>
                <a:rPr lang="en-US" sz="2500" dirty="0"/>
                <a:t>Bad Design</a:t>
              </a:r>
              <a:endParaRPr lang="en-US" sz="2500" b="1" dirty="0">
                <a:solidFill>
                  <a:srgbClr val="FF0000"/>
                </a:solidFill>
              </a:endParaRPr>
            </a:p>
          </p:txBody>
        </p:sp>
        <p:pic>
          <p:nvPicPr>
            <p:cNvPr id="11" name="Graphic 10" descr="Close with solid fill">
              <a:extLst>
                <a:ext uri="{FF2B5EF4-FFF2-40B4-BE49-F238E27FC236}">
                  <a16:creationId xmlns:a16="http://schemas.microsoft.com/office/drawing/2014/main" id="{69914560-1E86-C567-FD67-A4923267B9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87953" y="1835573"/>
              <a:ext cx="477054" cy="477054"/>
            </a:xfrm>
            <a:prstGeom prst="rect">
              <a:avLst/>
            </a:prstGeom>
          </p:spPr>
        </p:pic>
      </p:grpSp>
    </p:spTree>
    <p:extLst>
      <p:ext uri="{BB962C8B-B14F-4D97-AF65-F5344CB8AC3E}">
        <p14:creationId xmlns:p14="http://schemas.microsoft.com/office/powerpoint/2010/main" val="4073509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1EEE69-B46E-F2A9-E3D2-45873EB11CDF}"/>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0458740-8748-B7FC-DAED-58CE81B4D737}"/>
              </a:ext>
            </a:extLst>
          </p:cNvPr>
          <p:cNvGraphicFramePr>
            <a:graphicFrameLocks noGrp="1"/>
          </p:cNvGraphicFramePr>
          <p:nvPr/>
        </p:nvGraphicFramePr>
        <p:xfrm>
          <a:off x="4553143" y="1065437"/>
          <a:ext cx="3085714" cy="3364489"/>
        </p:xfrm>
        <a:graphic>
          <a:graphicData uri="http://schemas.openxmlformats.org/drawingml/2006/table">
            <a:tbl>
              <a:tblPr firstRow="1" bandRow="1">
                <a:tableStyleId>{5940675A-B579-460E-94D1-54222C63F5DA}</a:tableStyleId>
              </a:tblPr>
              <a:tblGrid>
                <a:gridCol w="1542857">
                  <a:extLst>
                    <a:ext uri="{9D8B030D-6E8A-4147-A177-3AD203B41FA5}">
                      <a16:colId xmlns:a16="http://schemas.microsoft.com/office/drawing/2014/main" val="3058387547"/>
                    </a:ext>
                  </a:extLst>
                </a:gridCol>
                <a:gridCol w="1542857">
                  <a:extLst>
                    <a:ext uri="{9D8B030D-6E8A-4147-A177-3AD203B41FA5}">
                      <a16:colId xmlns:a16="http://schemas.microsoft.com/office/drawing/2014/main" val="2568939333"/>
                    </a:ext>
                  </a:extLst>
                </a:gridCol>
              </a:tblGrid>
              <a:tr h="678285">
                <a:tc gridSpan="2">
                  <a:txBody>
                    <a:bodyPr/>
                    <a:lstStyle/>
                    <a:p>
                      <a:pPr algn="ctr"/>
                      <a:r>
                        <a:rPr lang="en-PH" b="1" dirty="0"/>
                        <a:t>Customer</a:t>
                      </a:r>
                    </a:p>
                  </a:txBody>
                  <a:tcPr anchor="ctr">
                    <a:solidFill>
                      <a:srgbClr val="9999FF"/>
                    </a:solidFill>
                  </a:tcPr>
                </a:tc>
                <a:tc hMerge="1">
                  <a:txBody>
                    <a:bodyPr/>
                    <a:lstStyle/>
                    <a:p>
                      <a:pPr algn="ctr"/>
                      <a:endParaRPr lang="en-PH" dirty="0"/>
                    </a:p>
                  </a:txBody>
                  <a:tcPr anchor="ctr">
                    <a:solidFill>
                      <a:srgbClr val="9999FF"/>
                    </a:solidFill>
                  </a:tcPr>
                </a:tc>
                <a:extLst>
                  <a:ext uri="{0D108BD9-81ED-4DB2-BD59-A6C34878D82A}">
                    <a16:rowId xmlns:a16="http://schemas.microsoft.com/office/drawing/2014/main" val="104573789"/>
                  </a:ext>
                </a:extLst>
              </a:tr>
              <a:tr h="775184">
                <a:tc>
                  <a:txBody>
                    <a:bodyPr/>
                    <a:lstStyle/>
                    <a:p>
                      <a:pPr algn="ctr"/>
                      <a:r>
                        <a:rPr lang="en-PH" sz="1500" b="1" dirty="0"/>
                        <a:t>Customer</a:t>
                      </a:r>
                    </a:p>
                    <a:p>
                      <a:pPr algn="ctr"/>
                      <a:r>
                        <a:rPr lang="en-PH" sz="1500" b="1" dirty="0"/>
                        <a:t>ID</a:t>
                      </a:r>
                    </a:p>
                  </a:txBody>
                  <a:tcPr anchor="ctr">
                    <a:solidFill>
                      <a:schemeClr val="accent4">
                        <a:lumMod val="40000"/>
                        <a:lumOff val="60000"/>
                      </a:schemeClr>
                    </a:solidFill>
                  </a:tcPr>
                </a:tc>
                <a:tc>
                  <a:txBody>
                    <a:bodyPr/>
                    <a:lstStyle/>
                    <a:p>
                      <a:pPr algn="ctr"/>
                      <a:r>
                        <a:rPr lang="en-PH" sz="1500" b="1" dirty="0"/>
                        <a:t>Date of Birth</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001</a:t>
                      </a:r>
                    </a:p>
                  </a:txBody>
                  <a:tcPr anchor="ctr"/>
                </a:tc>
                <a:tc>
                  <a:txBody>
                    <a:bodyPr/>
                    <a:lstStyle/>
                    <a:p>
                      <a:pPr algn="ctr"/>
                      <a:r>
                        <a:rPr lang="en-PH" dirty="0"/>
                        <a:t>01-01-2025</a:t>
                      </a:r>
                    </a:p>
                  </a:txBody>
                  <a:tcPr anchor="ctr"/>
                </a:tc>
                <a:extLst>
                  <a:ext uri="{0D108BD9-81ED-4DB2-BD59-A6C34878D82A}">
                    <a16:rowId xmlns:a16="http://schemas.microsoft.com/office/drawing/2014/main" val="3326491140"/>
                  </a:ext>
                </a:extLst>
              </a:tr>
              <a:tr h="955510">
                <a:tc>
                  <a:txBody>
                    <a:bodyPr/>
                    <a:lstStyle/>
                    <a:p>
                      <a:pPr algn="ctr"/>
                      <a:r>
                        <a:rPr lang="en-PH" dirty="0"/>
                        <a:t>001</a:t>
                      </a:r>
                    </a:p>
                  </a:txBody>
                  <a:tcPr anchor="ctr"/>
                </a:tc>
                <a:tc>
                  <a:txBody>
                    <a:bodyPr/>
                    <a:lstStyle/>
                    <a:p>
                      <a:pPr algn="ctr"/>
                      <a:r>
                        <a:rPr lang="en-PH" dirty="0"/>
                        <a:t>01-02-2025</a:t>
                      </a:r>
                    </a:p>
                  </a:txBody>
                  <a:tcPr anchor="ctr"/>
                </a:tc>
                <a:extLst>
                  <a:ext uri="{0D108BD9-81ED-4DB2-BD59-A6C34878D82A}">
                    <a16:rowId xmlns:a16="http://schemas.microsoft.com/office/drawing/2014/main" val="2717289863"/>
                  </a:ext>
                </a:extLst>
              </a:tr>
            </a:tbl>
          </a:graphicData>
        </a:graphic>
      </p:graphicFrame>
      <p:sp>
        <p:nvSpPr>
          <p:cNvPr id="4" name="TextBox 3">
            <a:extLst>
              <a:ext uri="{FF2B5EF4-FFF2-40B4-BE49-F238E27FC236}">
                <a16:creationId xmlns:a16="http://schemas.microsoft.com/office/drawing/2014/main" id="{A472978B-97E5-2037-DE81-2FFF1720A66C}"/>
              </a:ext>
            </a:extLst>
          </p:cNvPr>
          <p:cNvSpPr txBox="1"/>
          <p:nvPr/>
        </p:nvSpPr>
        <p:spPr>
          <a:xfrm>
            <a:off x="848897" y="4680938"/>
            <a:ext cx="10339056" cy="1261884"/>
          </a:xfrm>
          <a:custGeom>
            <a:avLst/>
            <a:gdLst>
              <a:gd name="connsiteX0" fmla="*/ 0 w 10339056"/>
              <a:gd name="connsiteY0" fmla="*/ 0 h 1261884"/>
              <a:gd name="connsiteX1" fmla="*/ 896052 w 10339056"/>
              <a:gd name="connsiteY1" fmla="*/ 0 h 1261884"/>
              <a:gd name="connsiteX2" fmla="*/ 1688712 w 10339056"/>
              <a:gd name="connsiteY2" fmla="*/ 0 h 1261884"/>
              <a:gd name="connsiteX3" fmla="*/ 2274592 w 10339056"/>
              <a:gd name="connsiteY3" fmla="*/ 0 h 1261884"/>
              <a:gd name="connsiteX4" fmla="*/ 3067253 w 10339056"/>
              <a:gd name="connsiteY4" fmla="*/ 0 h 1261884"/>
              <a:gd name="connsiteX5" fmla="*/ 3446352 w 10339056"/>
              <a:gd name="connsiteY5" fmla="*/ 0 h 1261884"/>
              <a:gd name="connsiteX6" fmla="*/ 3928841 w 10339056"/>
              <a:gd name="connsiteY6" fmla="*/ 0 h 1261884"/>
              <a:gd name="connsiteX7" fmla="*/ 4514721 w 10339056"/>
              <a:gd name="connsiteY7" fmla="*/ 0 h 1261884"/>
              <a:gd name="connsiteX8" fmla="*/ 5203992 w 10339056"/>
              <a:gd name="connsiteY8" fmla="*/ 0 h 1261884"/>
              <a:gd name="connsiteX9" fmla="*/ 5996652 w 10339056"/>
              <a:gd name="connsiteY9" fmla="*/ 0 h 1261884"/>
              <a:gd name="connsiteX10" fmla="*/ 6479142 w 10339056"/>
              <a:gd name="connsiteY10" fmla="*/ 0 h 1261884"/>
              <a:gd name="connsiteX11" fmla="*/ 7271803 w 10339056"/>
              <a:gd name="connsiteY11" fmla="*/ 0 h 1261884"/>
              <a:gd name="connsiteX12" fmla="*/ 7961073 w 10339056"/>
              <a:gd name="connsiteY12" fmla="*/ 0 h 1261884"/>
              <a:gd name="connsiteX13" fmla="*/ 8546953 w 10339056"/>
              <a:gd name="connsiteY13" fmla="*/ 0 h 1261884"/>
              <a:gd name="connsiteX14" fmla="*/ 9339614 w 10339056"/>
              <a:gd name="connsiteY14" fmla="*/ 0 h 1261884"/>
              <a:gd name="connsiteX15" fmla="*/ 10339056 w 10339056"/>
              <a:gd name="connsiteY15" fmla="*/ 0 h 1261884"/>
              <a:gd name="connsiteX16" fmla="*/ 10339056 w 10339056"/>
              <a:gd name="connsiteY16" fmla="*/ 630942 h 1261884"/>
              <a:gd name="connsiteX17" fmla="*/ 10339056 w 10339056"/>
              <a:gd name="connsiteY17" fmla="*/ 1261884 h 1261884"/>
              <a:gd name="connsiteX18" fmla="*/ 9546395 w 10339056"/>
              <a:gd name="connsiteY18" fmla="*/ 1261884 h 1261884"/>
              <a:gd name="connsiteX19" fmla="*/ 9167296 w 10339056"/>
              <a:gd name="connsiteY19" fmla="*/ 1261884 h 1261884"/>
              <a:gd name="connsiteX20" fmla="*/ 8478026 w 10339056"/>
              <a:gd name="connsiteY20" fmla="*/ 1261884 h 1261884"/>
              <a:gd name="connsiteX21" fmla="*/ 7685365 w 10339056"/>
              <a:gd name="connsiteY21" fmla="*/ 1261884 h 1261884"/>
              <a:gd name="connsiteX22" fmla="*/ 6892704 w 10339056"/>
              <a:gd name="connsiteY22" fmla="*/ 1261884 h 1261884"/>
              <a:gd name="connsiteX23" fmla="*/ 6100043 w 10339056"/>
              <a:gd name="connsiteY23" fmla="*/ 1261884 h 1261884"/>
              <a:gd name="connsiteX24" fmla="*/ 5203992 w 10339056"/>
              <a:gd name="connsiteY24" fmla="*/ 1261884 h 1261884"/>
              <a:gd name="connsiteX25" fmla="*/ 4824893 w 10339056"/>
              <a:gd name="connsiteY25" fmla="*/ 1261884 h 1261884"/>
              <a:gd name="connsiteX26" fmla="*/ 4445794 w 10339056"/>
              <a:gd name="connsiteY26" fmla="*/ 1261884 h 1261884"/>
              <a:gd name="connsiteX27" fmla="*/ 3549743 w 10339056"/>
              <a:gd name="connsiteY27" fmla="*/ 1261884 h 1261884"/>
              <a:gd name="connsiteX28" fmla="*/ 3170644 w 10339056"/>
              <a:gd name="connsiteY28" fmla="*/ 1261884 h 1261884"/>
              <a:gd name="connsiteX29" fmla="*/ 2481373 w 10339056"/>
              <a:gd name="connsiteY29" fmla="*/ 1261884 h 1261884"/>
              <a:gd name="connsiteX30" fmla="*/ 1998884 w 10339056"/>
              <a:gd name="connsiteY30" fmla="*/ 1261884 h 1261884"/>
              <a:gd name="connsiteX31" fmla="*/ 1619785 w 10339056"/>
              <a:gd name="connsiteY31" fmla="*/ 1261884 h 1261884"/>
              <a:gd name="connsiteX32" fmla="*/ 827124 w 10339056"/>
              <a:gd name="connsiteY32" fmla="*/ 1261884 h 1261884"/>
              <a:gd name="connsiteX33" fmla="*/ 0 w 10339056"/>
              <a:gd name="connsiteY33" fmla="*/ 1261884 h 1261884"/>
              <a:gd name="connsiteX34" fmla="*/ 0 w 10339056"/>
              <a:gd name="connsiteY34" fmla="*/ 643561 h 1261884"/>
              <a:gd name="connsiteX35" fmla="*/ 0 w 10339056"/>
              <a:gd name="connsiteY35" fmla="*/ 0 h 126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339056" h="1261884" extrusionOk="0">
                <a:moveTo>
                  <a:pt x="0" y="0"/>
                </a:moveTo>
                <a:cubicBezTo>
                  <a:pt x="350712" y="-7585"/>
                  <a:pt x="606955" y="-21750"/>
                  <a:pt x="896052" y="0"/>
                </a:cubicBezTo>
                <a:cubicBezTo>
                  <a:pt x="1185149" y="21750"/>
                  <a:pt x="1304445" y="36742"/>
                  <a:pt x="1688712" y="0"/>
                </a:cubicBezTo>
                <a:cubicBezTo>
                  <a:pt x="2072979" y="-36742"/>
                  <a:pt x="2146494" y="1493"/>
                  <a:pt x="2274592" y="0"/>
                </a:cubicBezTo>
                <a:cubicBezTo>
                  <a:pt x="2402690" y="-1493"/>
                  <a:pt x="2881161" y="-16960"/>
                  <a:pt x="3067253" y="0"/>
                </a:cubicBezTo>
                <a:cubicBezTo>
                  <a:pt x="3253345" y="16960"/>
                  <a:pt x="3354132" y="2850"/>
                  <a:pt x="3446352" y="0"/>
                </a:cubicBezTo>
                <a:cubicBezTo>
                  <a:pt x="3538572" y="-2850"/>
                  <a:pt x="3808955" y="4570"/>
                  <a:pt x="3928841" y="0"/>
                </a:cubicBezTo>
                <a:cubicBezTo>
                  <a:pt x="4048727" y="-4570"/>
                  <a:pt x="4343046" y="17730"/>
                  <a:pt x="4514721" y="0"/>
                </a:cubicBezTo>
                <a:cubicBezTo>
                  <a:pt x="4686396" y="-17730"/>
                  <a:pt x="4931594" y="31438"/>
                  <a:pt x="5203992" y="0"/>
                </a:cubicBezTo>
                <a:cubicBezTo>
                  <a:pt x="5476390" y="-31438"/>
                  <a:pt x="5800788" y="25847"/>
                  <a:pt x="5996652" y="0"/>
                </a:cubicBezTo>
                <a:cubicBezTo>
                  <a:pt x="6192516" y="-25847"/>
                  <a:pt x="6315440" y="2318"/>
                  <a:pt x="6479142" y="0"/>
                </a:cubicBezTo>
                <a:cubicBezTo>
                  <a:pt x="6642844" y="-2318"/>
                  <a:pt x="6945823" y="14184"/>
                  <a:pt x="7271803" y="0"/>
                </a:cubicBezTo>
                <a:cubicBezTo>
                  <a:pt x="7597783" y="-14184"/>
                  <a:pt x="7662070" y="-13137"/>
                  <a:pt x="7961073" y="0"/>
                </a:cubicBezTo>
                <a:cubicBezTo>
                  <a:pt x="8260076" y="13137"/>
                  <a:pt x="8262327" y="-25745"/>
                  <a:pt x="8546953" y="0"/>
                </a:cubicBezTo>
                <a:cubicBezTo>
                  <a:pt x="8831579" y="25745"/>
                  <a:pt x="9119314" y="-7415"/>
                  <a:pt x="9339614" y="0"/>
                </a:cubicBezTo>
                <a:cubicBezTo>
                  <a:pt x="9559914" y="7415"/>
                  <a:pt x="10060527" y="-40809"/>
                  <a:pt x="10339056" y="0"/>
                </a:cubicBezTo>
                <a:cubicBezTo>
                  <a:pt x="10338112" y="272078"/>
                  <a:pt x="10317322" y="318899"/>
                  <a:pt x="10339056" y="630942"/>
                </a:cubicBezTo>
                <a:cubicBezTo>
                  <a:pt x="10360790" y="942985"/>
                  <a:pt x="10364214" y="987705"/>
                  <a:pt x="10339056" y="1261884"/>
                </a:cubicBezTo>
                <a:cubicBezTo>
                  <a:pt x="10006645" y="1273955"/>
                  <a:pt x="9808981" y="1280389"/>
                  <a:pt x="9546395" y="1261884"/>
                </a:cubicBezTo>
                <a:cubicBezTo>
                  <a:pt x="9283809" y="1243379"/>
                  <a:pt x="9317685" y="1273363"/>
                  <a:pt x="9167296" y="1261884"/>
                </a:cubicBezTo>
                <a:cubicBezTo>
                  <a:pt x="9016907" y="1250405"/>
                  <a:pt x="8814736" y="1269078"/>
                  <a:pt x="8478026" y="1261884"/>
                </a:cubicBezTo>
                <a:cubicBezTo>
                  <a:pt x="8141316" y="1254691"/>
                  <a:pt x="7904519" y="1243813"/>
                  <a:pt x="7685365" y="1261884"/>
                </a:cubicBezTo>
                <a:cubicBezTo>
                  <a:pt x="7466211" y="1279955"/>
                  <a:pt x="7273784" y="1248500"/>
                  <a:pt x="6892704" y="1261884"/>
                </a:cubicBezTo>
                <a:cubicBezTo>
                  <a:pt x="6511624" y="1275268"/>
                  <a:pt x="6403460" y="1254606"/>
                  <a:pt x="6100043" y="1261884"/>
                </a:cubicBezTo>
                <a:cubicBezTo>
                  <a:pt x="5796626" y="1269162"/>
                  <a:pt x="5526931" y="1289864"/>
                  <a:pt x="5203992" y="1261884"/>
                </a:cubicBezTo>
                <a:cubicBezTo>
                  <a:pt x="4881053" y="1233904"/>
                  <a:pt x="4972170" y="1270892"/>
                  <a:pt x="4824893" y="1261884"/>
                </a:cubicBezTo>
                <a:cubicBezTo>
                  <a:pt x="4677616" y="1252876"/>
                  <a:pt x="4564013" y="1250748"/>
                  <a:pt x="4445794" y="1261884"/>
                </a:cubicBezTo>
                <a:cubicBezTo>
                  <a:pt x="4327575" y="1273020"/>
                  <a:pt x="3806855" y="1290871"/>
                  <a:pt x="3549743" y="1261884"/>
                </a:cubicBezTo>
                <a:cubicBezTo>
                  <a:pt x="3292631" y="1232897"/>
                  <a:pt x="3317235" y="1275588"/>
                  <a:pt x="3170644" y="1261884"/>
                </a:cubicBezTo>
                <a:cubicBezTo>
                  <a:pt x="3024053" y="1248180"/>
                  <a:pt x="2706196" y="1288680"/>
                  <a:pt x="2481373" y="1261884"/>
                </a:cubicBezTo>
                <a:cubicBezTo>
                  <a:pt x="2256550" y="1235088"/>
                  <a:pt x="2103395" y="1269912"/>
                  <a:pt x="1998884" y="1261884"/>
                </a:cubicBezTo>
                <a:cubicBezTo>
                  <a:pt x="1894373" y="1253856"/>
                  <a:pt x="1786983" y="1255913"/>
                  <a:pt x="1619785" y="1261884"/>
                </a:cubicBezTo>
                <a:cubicBezTo>
                  <a:pt x="1452587" y="1267855"/>
                  <a:pt x="1160972" y="1288600"/>
                  <a:pt x="827124" y="1261884"/>
                </a:cubicBezTo>
                <a:cubicBezTo>
                  <a:pt x="493276" y="1235168"/>
                  <a:pt x="165940" y="1246586"/>
                  <a:pt x="0" y="1261884"/>
                </a:cubicBezTo>
                <a:cubicBezTo>
                  <a:pt x="-1141" y="1000456"/>
                  <a:pt x="22168" y="798845"/>
                  <a:pt x="0" y="643561"/>
                </a:cubicBezTo>
                <a:cubicBezTo>
                  <a:pt x="-22168" y="488277"/>
                  <a:pt x="-17393" y="152358"/>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b="1" dirty="0">
                <a:solidFill>
                  <a:srgbClr val="FF0000"/>
                </a:solidFill>
              </a:rPr>
              <a:t>Bad database design </a:t>
            </a:r>
            <a:r>
              <a:rPr lang="en-US" sz="3800" dirty="0"/>
              <a:t>happens when it is not properly </a:t>
            </a:r>
            <a:r>
              <a:rPr lang="en-US" sz="3800" b="1" dirty="0">
                <a:solidFill>
                  <a:srgbClr val="0070C0"/>
                </a:solidFill>
              </a:rPr>
              <a:t>normalized</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3B111118-CE94-46F9-9E10-A93EF6954FA1}"/>
                  </a:ext>
                </a:extLst>
              </p14:cNvPr>
              <p14:cNvContentPartPr/>
              <p14:nvPr/>
            </p14:nvContentPartPr>
            <p14:xfrm>
              <a:off x="4581607" y="2529953"/>
              <a:ext cx="1367640" cy="2016360"/>
            </p14:xfrm>
          </p:contentPart>
        </mc:Choice>
        <mc:Fallback xmlns="">
          <p:pic>
            <p:nvPicPr>
              <p:cNvPr id="5" name="Ink 4">
                <a:extLst>
                  <a:ext uri="{FF2B5EF4-FFF2-40B4-BE49-F238E27FC236}">
                    <a16:creationId xmlns:a16="http://schemas.microsoft.com/office/drawing/2014/main" id="{3B111118-CE94-46F9-9E10-A93EF6954FA1}"/>
                  </a:ext>
                </a:extLst>
              </p:cNvPr>
              <p:cNvPicPr/>
              <p:nvPr/>
            </p:nvPicPr>
            <p:blipFill>
              <a:blip r:embed="rId3"/>
              <a:stretch>
                <a:fillRect/>
              </a:stretch>
            </p:blipFill>
            <p:spPr>
              <a:xfrm>
                <a:off x="4545607" y="2493953"/>
                <a:ext cx="1439280" cy="208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3394B2C6-8565-787B-D69A-8CE1FD8ECA43}"/>
                  </a:ext>
                </a:extLst>
              </p14:cNvPr>
              <p14:cNvContentPartPr/>
              <p14:nvPr/>
            </p14:nvContentPartPr>
            <p14:xfrm>
              <a:off x="6075247" y="2579993"/>
              <a:ext cx="1822320" cy="2070720"/>
            </p14:xfrm>
          </p:contentPart>
        </mc:Choice>
        <mc:Fallback xmlns="">
          <p:pic>
            <p:nvPicPr>
              <p:cNvPr id="6" name="Ink 5">
                <a:extLst>
                  <a:ext uri="{FF2B5EF4-FFF2-40B4-BE49-F238E27FC236}">
                    <a16:creationId xmlns:a16="http://schemas.microsoft.com/office/drawing/2014/main" id="{3394B2C6-8565-787B-D69A-8CE1FD8ECA43}"/>
                  </a:ext>
                </a:extLst>
              </p:cNvPr>
              <p:cNvPicPr/>
              <p:nvPr/>
            </p:nvPicPr>
            <p:blipFill>
              <a:blip r:embed="rId5"/>
              <a:stretch>
                <a:fillRect/>
              </a:stretch>
            </p:blipFill>
            <p:spPr>
              <a:xfrm>
                <a:off x="6039240" y="2543993"/>
                <a:ext cx="1893974" cy="2142360"/>
              </a:xfrm>
              <a:prstGeom prst="rect">
                <a:avLst/>
              </a:prstGeom>
            </p:spPr>
          </p:pic>
        </mc:Fallback>
      </mc:AlternateContent>
      <p:grpSp>
        <p:nvGrpSpPr>
          <p:cNvPr id="3" name="Group 2">
            <a:extLst>
              <a:ext uri="{FF2B5EF4-FFF2-40B4-BE49-F238E27FC236}">
                <a16:creationId xmlns:a16="http://schemas.microsoft.com/office/drawing/2014/main" id="{DB57D985-E0B4-6991-7932-00E57D75FEAD}"/>
              </a:ext>
            </a:extLst>
          </p:cNvPr>
          <p:cNvGrpSpPr/>
          <p:nvPr/>
        </p:nvGrpSpPr>
        <p:grpSpPr>
          <a:xfrm>
            <a:off x="7897567" y="1835573"/>
            <a:ext cx="3767440" cy="477054"/>
            <a:chOff x="7897567" y="1835573"/>
            <a:chExt cx="3767440" cy="477054"/>
          </a:xfrm>
        </p:grpSpPr>
        <p:sp>
          <p:nvSpPr>
            <p:cNvPr id="7" name="TextBox 6">
              <a:extLst>
                <a:ext uri="{FF2B5EF4-FFF2-40B4-BE49-F238E27FC236}">
                  <a16:creationId xmlns:a16="http://schemas.microsoft.com/office/drawing/2014/main" id="{39C24A78-036B-EF5B-167C-C2373BA17BCF}"/>
                </a:ext>
              </a:extLst>
            </p:cNvPr>
            <p:cNvSpPr txBox="1"/>
            <p:nvPr/>
          </p:nvSpPr>
          <p:spPr>
            <a:xfrm>
              <a:off x="7897567" y="1835573"/>
              <a:ext cx="3434582" cy="477054"/>
            </a:xfrm>
            <a:custGeom>
              <a:avLst/>
              <a:gdLst>
                <a:gd name="connsiteX0" fmla="*/ 0 w 3434582"/>
                <a:gd name="connsiteY0" fmla="*/ 0 h 477054"/>
                <a:gd name="connsiteX1" fmla="*/ 755608 w 3434582"/>
                <a:gd name="connsiteY1" fmla="*/ 0 h 477054"/>
                <a:gd name="connsiteX2" fmla="*/ 1476870 w 3434582"/>
                <a:gd name="connsiteY2" fmla="*/ 0 h 477054"/>
                <a:gd name="connsiteX3" fmla="*/ 2129441 w 3434582"/>
                <a:gd name="connsiteY3" fmla="*/ 0 h 477054"/>
                <a:gd name="connsiteX4" fmla="*/ 3434582 w 3434582"/>
                <a:gd name="connsiteY4" fmla="*/ 0 h 477054"/>
                <a:gd name="connsiteX5" fmla="*/ 3434582 w 3434582"/>
                <a:gd name="connsiteY5" fmla="*/ 477054 h 477054"/>
                <a:gd name="connsiteX6" fmla="*/ 2747666 w 3434582"/>
                <a:gd name="connsiteY6" fmla="*/ 477054 h 477054"/>
                <a:gd name="connsiteX7" fmla="*/ 2095095 w 3434582"/>
                <a:gd name="connsiteY7" fmla="*/ 477054 h 477054"/>
                <a:gd name="connsiteX8" fmla="*/ 1408179 w 3434582"/>
                <a:gd name="connsiteY8" fmla="*/ 477054 h 477054"/>
                <a:gd name="connsiteX9" fmla="*/ 652571 w 3434582"/>
                <a:gd name="connsiteY9" fmla="*/ 477054 h 477054"/>
                <a:gd name="connsiteX10" fmla="*/ 0 w 3434582"/>
                <a:gd name="connsiteY10" fmla="*/ 477054 h 477054"/>
                <a:gd name="connsiteX11" fmla="*/ 0 w 3434582"/>
                <a:gd name="connsiteY11"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34582" h="477054" extrusionOk="0">
                  <a:moveTo>
                    <a:pt x="0" y="0"/>
                  </a:moveTo>
                  <a:cubicBezTo>
                    <a:pt x="168782" y="19462"/>
                    <a:pt x="563832" y="-31610"/>
                    <a:pt x="755608" y="0"/>
                  </a:cubicBezTo>
                  <a:cubicBezTo>
                    <a:pt x="947384" y="31610"/>
                    <a:pt x="1195648" y="-31593"/>
                    <a:pt x="1476870" y="0"/>
                  </a:cubicBezTo>
                  <a:cubicBezTo>
                    <a:pt x="1758092" y="31593"/>
                    <a:pt x="1870125" y="-27770"/>
                    <a:pt x="2129441" y="0"/>
                  </a:cubicBezTo>
                  <a:cubicBezTo>
                    <a:pt x="2388757" y="27770"/>
                    <a:pt x="3133778" y="37425"/>
                    <a:pt x="3434582" y="0"/>
                  </a:cubicBezTo>
                  <a:cubicBezTo>
                    <a:pt x="3455704" y="167030"/>
                    <a:pt x="3456657" y="355816"/>
                    <a:pt x="3434582" y="477054"/>
                  </a:cubicBezTo>
                  <a:cubicBezTo>
                    <a:pt x="3126535" y="493544"/>
                    <a:pt x="2928310" y="445747"/>
                    <a:pt x="2747666" y="477054"/>
                  </a:cubicBezTo>
                  <a:cubicBezTo>
                    <a:pt x="2567022" y="508361"/>
                    <a:pt x="2379356" y="473400"/>
                    <a:pt x="2095095" y="477054"/>
                  </a:cubicBezTo>
                  <a:cubicBezTo>
                    <a:pt x="1810834" y="480708"/>
                    <a:pt x="1644525" y="456799"/>
                    <a:pt x="1408179" y="477054"/>
                  </a:cubicBezTo>
                  <a:cubicBezTo>
                    <a:pt x="1171833" y="497309"/>
                    <a:pt x="947885" y="506774"/>
                    <a:pt x="652571" y="477054"/>
                  </a:cubicBezTo>
                  <a:cubicBezTo>
                    <a:pt x="357257" y="447334"/>
                    <a:pt x="171692" y="486711"/>
                    <a:pt x="0" y="477054"/>
                  </a:cubicBezTo>
                  <a:cubicBezTo>
                    <a:pt x="-14773" y="314084"/>
                    <a:pt x="-1233" y="117015"/>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342900" indent="-342900">
                <a:buFont typeface="Arial" panose="020B0604020202020204" pitchFamily="34" charset="0"/>
                <a:buChar char="•"/>
              </a:pPr>
              <a:r>
                <a:rPr lang="en-US" sz="2500" dirty="0"/>
                <a:t>Data Integrity Failure</a:t>
              </a:r>
              <a:endParaRPr lang="en-US" sz="2500" b="1" dirty="0">
                <a:solidFill>
                  <a:srgbClr val="FF0000"/>
                </a:solidFill>
              </a:endParaRPr>
            </a:p>
          </p:txBody>
        </p:sp>
        <p:pic>
          <p:nvPicPr>
            <p:cNvPr id="8" name="Graphic 7" descr="Close with solid fill">
              <a:extLst>
                <a:ext uri="{FF2B5EF4-FFF2-40B4-BE49-F238E27FC236}">
                  <a16:creationId xmlns:a16="http://schemas.microsoft.com/office/drawing/2014/main" id="{09F4A332-9A9C-1D43-DA7F-21F60452544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87953" y="1835573"/>
              <a:ext cx="477054" cy="477054"/>
            </a:xfrm>
            <a:prstGeom prst="rect">
              <a:avLst/>
            </a:prstGeom>
          </p:spPr>
        </p:pic>
      </p:grpSp>
      <p:grpSp>
        <p:nvGrpSpPr>
          <p:cNvPr id="9" name="Group 8">
            <a:extLst>
              <a:ext uri="{FF2B5EF4-FFF2-40B4-BE49-F238E27FC236}">
                <a16:creationId xmlns:a16="http://schemas.microsoft.com/office/drawing/2014/main" id="{7CD5CC98-09DC-6518-D7F5-502347DD0D71}"/>
              </a:ext>
            </a:extLst>
          </p:cNvPr>
          <p:cNvGrpSpPr/>
          <p:nvPr/>
        </p:nvGrpSpPr>
        <p:grpSpPr>
          <a:xfrm>
            <a:off x="7897567" y="2341466"/>
            <a:ext cx="3767440" cy="477054"/>
            <a:chOff x="7897567" y="1835573"/>
            <a:chExt cx="3767440" cy="477054"/>
          </a:xfrm>
        </p:grpSpPr>
        <p:sp>
          <p:nvSpPr>
            <p:cNvPr id="10" name="TextBox 9">
              <a:extLst>
                <a:ext uri="{FF2B5EF4-FFF2-40B4-BE49-F238E27FC236}">
                  <a16:creationId xmlns:a16="http://schemas.microsoft.com/office/drawing/2014/main" id="{C619E11A-2735-483D-5B75-C65A69E2A19F}"/>
                </a:ext>
              </a:extLst>
            </p:cNvPr>
            <p:cNvSpPr txBox="1"/>
            <p:nvPr/>
          </p:nvSpPr>
          <p:spPr>
            <a:xfrm>
              <a:off x="7897567" y="1835573"/>
              <a:ext cx="3434582" cy="477054"/>
            </a:xfrm>
            <a:custGeom>
              <a:avLst/>
              <a:gdLst>
                <a:gd name="connsiteX0" fmla="*/ 0 w 3434582"/>
                <a:gd name="connsiteY0" fmla="*/ 0 h 477054"/>
                <a:gd name="connsiteX1" fmla="*/ 755608 w 3434582"/>
                <a:gd name="connsiteY1" fmla="*/ 0 h 477054"/>
                <a:gd name="connsiteX2" fmla="*/ 1476870 w 3434582"/>
                <a:gd name="connsiteY2" fmla="*/ 0 h 477054"/>
                <a:gd name="connsiteX3" fmla="*/ 2129441 w 3434582"/>
                <a:gd name="connsiteY3" fmla="*/ 0 h 477054"/>
                <a:gd name="connsiteX4" fmla="*/ 3434582 w 3434582"/>
                <a:gd name="connsiteY4" fmla="*/ 0 h 477054"/>
                <a:gd name="connsiteX5" fmla="*/ 3434582 w 3434582"/>
                <a:gd name="connsiteY5" fmla="*/ 477054 h 477054"/>
                <a:gd name="connsiteX6" fmla="*/ 2747666 w 3434582"/>
                <a:gd name="connsiteY6" fmla="*/ 477054 h 477054"/>
                <a:gd name="connsiteX7" fmla="*/ 2095095 w 3434582"/>
                <a:gd name="connsiteY7" fmla="*/ 477054 h 477054"/>
                <a:gd name="connsiteX8" fmla="*/ 1408179 w 3434582"/>
                <a:gd name="connsiteY8" fmla="*/ 477054 h 477054"/>
                <a:gd name="connsiteX9" fmla="*/ 652571 w 3434582"/>
                <a:gd name="connsiteY9" fmla="*/ 477054 h 477054"/>
                <a:gd name="connsiteX10" fmla="*/ 0 w 3434582"/>
                <a:gd name="connsiteY10" fmla="*/ 477054 h 477054"/>
                <a:gd name="connsiteX11" fmla="*/ 0 w 3434582"/>
                <a:gd name="connsiteY11"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34582" h="477054" extrusionOk="0">
                  <a:moveTo>
                    <a:pt x="0" y="0"/>
                  </a:moveTo>
                  <a:cubicBezTo>
                    <a:pt x="168782" y="19462"/>
                    <a:pt x="563832" y="-31610"/>
                    <a:pt x="755608" y="0"/>
                  </a:cubicBezTo>
                  <a:cubicBezTo>
                    <a:pt x="947384" y="31610"/>
                    <a:pt x="1195648" y="-31593"/>
                    <a:pt x="1476870" y="0"/>
                  </a:cubicBezTo>
                  <a:cubicBezTo>
                    <a:pt x="1758092" y="31593"/>
                    <a:pt x="1870125" y="-27770"/>
                    <a:pt x="2129441" y="0"/>
                  </a:cubicBezTo>
                  <a:cubicBezTo>
                    <a:pt x="2388757" y="27770"/>
                    <a:pt x="3133778" y="37425"/>
                    <a:pt x="3434582" y="0"/>
                  </a:cubicBezTo>
                  <a:cubicBezTo>
                    <a:pt x="3455704" y="167030"/>
                    <a:pt x="3456657" y="355816"/>
                    <a:pt x="3434582" y="477054"/>
                  </a:cubicBezTo>
                  <a:cubicBezTo>
                    <a:pt x="3126535" y="493544"/>
                    <a:pt x="2928310" y="445747"/>
                    <a:pt x="2747666" y="477054"/>
                  </a:cubicBezTo>
                  <a:cubicBezTo>
                    <a:pt x="2567022" y="508361"/>
                    <a:pt x="2379356" y="473400"/>
                    <a:pt x="2095095" y="477054"/>
                  </a:cubicBezTo>
                  <a:cubicBezTo>
                    <a:pt x="1810834" y="480708"/>
                    <a:pt x="1644525" y="456799"/>
                    <a:pt x="1408179" y="477054"/>
                  </a:cubicBezTo>
                  <a:cubicBezTo>
                    <a:pt x="1171833" y="497309"/>
                    <a:pt x="947885" y="506774"/>
                    <a:pt x="652571" y="477054"/>
                  </a:cubicBezTo>
                  <a:cubicBezTo>
                    <a:pt x="357257" y="447334"/>
                    <a:pt x="171692" y="486711"/>
                    <a:pt x="0" y="477054"/>
                  </a:cubicBezTo>
                  <a:cubicBezTo>
                    <a:pt x="-14773" y="314084"/>
                    <a:pt x="-1233" y="117015"/>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342900" indent="-342900">
                <a:buFont typeface="Arial" panose="020B0604020202020204" pitchFamily="34" charset="0"/>
                <a:buChar char="•"/>
              </a:pPr>
              <a:r>
                <a:rPr lang="en-US" sz="2500" dirty="0"/>
                <a:t>Bad Design</a:t>
              </a:r>
              <a:endParaRPr lang="en-US" sz="2500" b="1" dirty="0">
                <a:solidFill>
                  <a:srgbClr val="FF0000"/>
                </a:solidFill>
              </a:endParaRPr>
            </a:p>
          </p:txBody>
        </p:sp>
        <p:pic>
          <p:nvPicPr>
            <p:cNvPr id="11" name="Graphic 10" descr="Close with solid fill">
              <a:extLst>
                <a:ext uri="{FF2B5EF4-FFF2-40B4-BE49-F238E27FC236}">
                  <a16:creationId xmlns:a16="http://schemas.microsoft.com/office/drawing/2014/main" id="{987E351E-CF45-C883-F0D7-0C93D52D53F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87953" y="1835573"/>
              <a:ext cx="477054" cy="477054"/>
            </a:xfrm>
            <a:prstGeom prst="rect">
              <a:avLst/>
            </a:prstGeom>
          </p:spPr>
        </p:pic>
      </p:grpSp>
      <p:grpSp>
        <p:nvGrpSpPr>
          <p:cNvPr id="12" name="Group 11">
            <a:extLst>
              <a:ext uri="{FF2B5EF4-FFF2-40B4-BE49-F238E27FC236}">
                <a16:creationId xmlns:a16="http://schemas.microsoft.com/office/drawing/2014/main" id="{1224D690-EBE2-49C2-41BE-ADA007772548}"/>
              </a:ext>
            </a:extLst>
          </p:cNvPr>
          <p:cNvGrpSpPr/>
          <p:nvPr/>
        </p:nvGrpSpPr>
        <p:grpSpPr>
          <a:xfrm>
            <a:off x="7897567" y="2847359"/>
            <a:ext cx="3767440" cy="477054"/>
            <a:chOff x="7897567" y="1835573"/>
            <a:chExt cx="3767440" cy="477054"/>
          </a:xfrm>
        </p:grpSpPr>
        <p:sp>
          <p:nvSpPr>
            <p:cNvPr id="13" name="TextBox 12">
              <a:extLst>
                <a:ext uri="{FF2B5EF4-FFF2-40B4-BE49-F238E27FC236}">
                  <a16:creationId xmlns:a16="http://schemas.microsoft.com/office/drawing/2014/main" id="{0BF24CC1-65FD-9CA2-29EE-27E3DE8A331E}"/>
                </a:ext>
              </a:extLst>
            </p:cNvPr>
            <p:cNvSpPr txBox="1"/>
            <p:nvPr/>
          </p:nvSpPr>
          <p:spPr>
            <a:xfrm>
              <a:off x="7897567" y="1835573"/>
              <a:ext cx="3434582" cy="477054"/>
            </a:xfrm>
            <a:custGeom>
              <a:avLst/>
              <a:gdLst>
                <a:gd name="connsiteX0" fmla="*/ 0 w 3434582"/>
                <a:gd name="connsiteY0" fmla="*/ 0 h 477054"/>
                <a:gd name="connsiteX1" fmla="*/ 755608 w 3434582"/>
                <a:gd name="connsiteY1" fmla="*/ 0 h 477054"/>
                <a:gd name="connsiteX2" fmla="*/ 1476870 w 3434582"/>
                <a:gd name="connsiteY2" fmla="*/ 0 h 477054"/>
                <a:gd name="connsiteX3" fmla="*/ 2129441 w 3434582"/>
                <a:gd name="connsiteY3" fmla="*/ 0 h 477054"/>
                <a:gd name="connsiteX4" fmla="*/ 3434582 w 3434582"/>
                <a:gd name="connsiteY4" fmla="*/ 0 h 477054"/>
                <a:gd name="connsiteX5" fmla="*/ 3434582 w 3434582"/>
                <a:gd name="connsiteY5" fmla="*/ 477054 h 477054"/>
                <a:gd name="connsiteX6" fmla="*/ 2747666 w 3434582"/>
                <a:gd name="connsiteY6" fmla="*/ 477054 h 477054"/>
                <a:gd name="connsiteX7" fmla="*/ 2095095 w 3434582"/>
                <a:gd name="connsiteY7" fmla="*/ 477054 h 477054"/>
                <a:gd name="connsiteX8" fmla="*/ 1408179 w 3434582"/>
                <a:gd name="connsiteY8" fmla="*/ 477054 h 477054"/>
                <a:gd name="connsiteX9" fmla="*/ 652571 w 3434582"/>
                <a:gd name="connsiteY9" fmla="*/ 477054 h 477054"/>
                <a:gd name="connsiteX10" fmla="*/ 0 w 3434582"/>
                <a:gd name="connsiteY10" fmla="*/ 477054 h 477054"/>
                <a:gd name="connsiteX11" fmla="*/ 0 w 3434582"/>
                <a:gd name="connsiteY11"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34582" h="477054" extrusionOk="0">
                  <a:moveTo>
                    <a:pt x="0" y="0"/>
                  </a:moveTo>
                  <a:cubicBezTo>
                    <a:pt x="168782" y="19462"/>
                    <a:pt x="563832" y="-31610"/>
                    <a:pt x="755608" y="0"/>
                  </a:cubicBezTo>
                  <a:cubicBezTo>
                    <a:pt x="947384" y="31610"/>
                    <a:pt x="1195648" y="-31593"/>
                    <a:pt x="1476870" y="0"/>
                  </a:cubicBezTo>
                  <a:cubicBezTo>
                    <a:pt x="1758092" y="31593"/>
                    <a:pt x="1870125" y="-27770"/>
                    <a:pt x="2129441" y="0"/>
                  </a:cubicBezTo>
                  <a:cubicBezTo>
                    <a:pt x="2388757" y="27770"/>
                    <a:pt x="3133778" y="37425"/>
                    <a:pt x="3434582" y="0"/>
                  </a:cubicBezTo>
                  <a:cubicBezTo>
                    <a:pt x="3455704" y="167030"/>
                    <a:pt x="3456657" y="355816"/>
                    <a:pt x="3434582" y="477054"/>
                  </a:cubicBezTo>
                  <a:cubicBezTo>
                    <a:pt x="3126535" y="493544"/>
                    <a:pt x="2928310" y="445747"/>
                    <a:pt x="2747666" y="477054"/>
                  </a:cubicBezTo>
                  <a:cubicBezTo>
                    <a:pt x="2567022" y="508361"/>
                    <a:pt x="2379356" y="473400"/>
                    <a:pt x="2095095" y="477054"/>
                  </a:cubicBezTo>
                  <a:cubicBezTo>
                    <a:pt x="1810834" y="480708"/>
                    <a:pt x="1644525" y="456799"/>
                    <a:pt x="1408179" y="477054"/>
                  </a:cubicBezTo>
                  <a:cubicBezTo>
                    <a:pt x="1171833" y="497309"/>
                    <a:pt x="947885" y="506774"/>
                    <a:pt x="652571" y="477054"/>
                  </a:cubicBezTo>
                  <a:cubicBezTo>
                    <a:pt x="357257" y="447334"/>
                    <a:pt x="171692" y="486711"/>
                    <a:pt x="0" y="477054"/>
                  </a:cubicBezTo>
                  <a:cubicBezTo>
                    <a:pt x="-14773" y="314084"/>
                    <a:pt x="-1233" y="117015"/>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342900" indent="-342900">
                <a:buFont typeface="Arial" panose="020B0604020202020204" pitchFamily="34" charset="0"/>
                <a:buChar char="•"/>
              </a:pPr>
              <a:r>
                <a:rPr lang="en-US" sz="2500" dirty="0"/>
                <a:t>Not normalized</a:t>
              </a:r>
              <a:endParaRPr lang="en-US" sz="2500" b="1" dirty="0">
                <a:solidFill>
                  <a:srgbClr val="FF0000"/>
                </a:solidFill>
              </a:endParaRPr>
            </a:p>
          </p:txBody>
        </p:sp>
        <p:pic>
          <p:nvPicPr>
            <p:cNvPr id="14" name="Graphic 13" descr="Close with solid fill">
              <a:extLst>
                <a:ext uri="{FF2B5EF4-FFF2-40B4-BE49-F238E27FC236}">
                  <a16:creationId xmlns:a16="http://schemas.microsoft.com/office/drawing/2014/main" id="{917A24D4-FA22-2B5B-091B-4450980CFF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87953" y="1835573"/>
              <a:ext cx="477054" cy="477054"/>
            </a:xfrm>
            <a:prstGeom prst="rect">
              <a:avLst/>
            </a:prstGeom>
          </p:spPr>
        </p:pic>
      </p:grpSp>
    </p:spTree>
    <p:extLst>
      <p:ext uri="{BB962C8B-B14F-4D97-AF65-F5344CB8AC3E}">
        <p14:creationId xmlns:p14="http://schemas.microsoft.com/office/powerpoint/2010/main" val="3528743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C7CF91-54F0-5AB0-3BB4-81A5A22D2673}"/>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BA30205-5A79-2DC9-E65E-AD5F4605EE45}"/>
              </a:ext>
            </a:extLst>
          </p:cNvPr>
          <p:cNvSpPr txBox="1">
            <a:spLocks/>
          </p:cNvSpPr>
          <p:nvPr/>
        </p:nvSpPr>
        <p:spPr>
          <a:xfrm>
            <a:off x="838200" y="2238344"/>
            <a:ext cx="10515600" cy="2381311"/>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7000" dirty="0"/>
              <a:t>So what does </a:t>
            </a:r>
            <a:r>
              <a:rPr lang="en-US" sz="7000" b="1" dirty="0">
                <a:solidFill>
                  <a:srgbClr val="0070C0"/>
                </a:solidFill>
              </a:rPr>
              <a:t>normalization</a:t>
            </a:r>
            <a:r>
              <a:rPr lang="en-US" sz="7000" dirty="0"/>
              <a:t> mean?</a:t>
            </a:r>
          </a:p>
        </p:txBody>
      </p:sp>
    </p:spTree>
    <p:extLst>
      <p:ext uri="{BB962C8B-B14F-4D97-AF65-F5344CB8AC3E}">
        <p14:creationId xmlns:p14="http://schemas.microsoft.com/office/powerpoint/2010/main" val="3566825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FF532-5106-EE45-D315-FFD5100DF675}"/>
              </a:ext>
            </a:extLst>
          </p:cNvPr>
          <p:cNvSpPr>
            <a:spLocks noGrp="1"/>
          </p:cNvSpPr>
          <p:nvPr>
            <p:ph type="title"/>
          </p:nvPr>
        </p:nvSpPr>
        <p:spPr/>
        <p:txBody>
          <a:bodyPr/>
          <a:lstStyle/>
          <a:p>
            <a:r>
              <a:rPr lang="en-US" dirty="0">
                <a:solidFill>
                  <a:srgbClr val="0070C0"/>
                </a:solidFill>
              </a:rPr>
              <a:t>Normalization</a:t>
            </a:r>
          </a:p>
        </p:txBody>
      </p:sp>
      <p:sp>
        <p:nvSpPr>
          <p:cNvPr id="3" name="Content Placeholder 2">
            <a:extLst>
              <a:ext uri="{FF2B5EF4-FFF2-40B4-BE49-F238E27FC236}">
                <a16:creationId xmlns:a16="http://schemas.microsoft.com/office/drawing/2014/main" id="{10C161D8-D5DA-79FB-C150-EBE87C9D00EC}"/>
              </a:ext>
            </a:extLst>
          </p:cNvPr>
          <p:cNvSpPr>
            <a:spLocks noGrp="1"/>
          </p:cNvSpPr>
          <p:nvPr>
            <p:ph idx="1"/>
          </p:nvPr>
        </p:nvSpPr>
        <p:spPr/>
        <p:txBody>
          <a:bodyPr>
            <a:normAutofit/>
          </a:bodyPr>
          <a:lstStyle/>
          <a:p>
            <a:pPr marL="0" indent="0">
              <a:buNone/>
            </a:pPr>
            <a:r>
              <a:rPr lang="en-US" sz="4000" dirty="0"/>
              <a:t>A normalized  database table is structured in such a way that it </a:t>
            </a:r>
            <a:r>
              <a:rPr lang="en-US" sz="4000" b="1" dirty="0">
                <a:solidFill>
                  <a:srgbClr val="002060"/>
                </a:solidFill>
              </a:rPr>
              <a:t>cannot express redundant information.</a:t>
            </a:r>
          </a:p>
        </p:txBody>
      </p:sp>
    </p:spTree>
    <p:extLst>
      <p:ext uri="{BB962C8B-B14F-4D97-AF65-F5344CB8AC3E}">
        <p14:creationId xmlns:p14="http://schemas.microsoft.com/office/powerpoint/2010/main" val="780574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F7E418-6690-7188-9502-E45E23325954}"/>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1D04A2D-B2C6-55C5-071A-112E6B37C3C1}"/>
              </a:ext>
            </a:extLst>
          </p:cNvPr>
          <p:cNvGraphicFramePr>
            <a:graphicFrameLocks noGrp="1"/>
          </p:cNvGraphicFramePr>
          <p:nvPr/>
        </p:nvGraphicFramePr>
        <p:xfrm>
          <a:off x="4553143" y="1065437"/>
          <a:ext cx="3085714" cy="3364489"/>
        </p:xfrm>
        <a:graphic>
          <a:graphicData uri="http://schemas.openxmlformats.org/drawingml/2006/table">
            <a:tbl>
              <a:tblPr firstRow="1" bandRow="1">
                <a:tableStyleId>{5940675A-B579-460E-94D1-54222C63F5DA}</a:tableStyleId>
              </a:tblPr>
              <a:tblGrid>
                <a:gridCol w="1542857">
                  <a:extLst>
                    <a:ext uri="{9D8B030D-6E8A-4147-A177-3AD203B41FA5}">
                      <a16:colId xmlns:a16="http://schemas.microsoft.com/office/drawing/2014/main" val="3058387547"/>
                    </a:ext>
                  </a:extLst>
                </a:gridCol>
                <a:gridCol w="1542857">
                  <a:extLst>
                    <a:ext uri="{9D8B030D-6E8A-4147-A177-3AD203B41FA5}">
                      <a16:colId xmlns:a16="http://schemas.microsoft.com/office/drawing/2014/main" val="2568939333"/>
                    </a:ext>
                  </a:extLst>
                </a:gridCol>
              </a:tblGrid>
              <a:tr h="678285">
                <a:tc gridSpan="2">
                  <a:txBody>
                    <a:bodyPr/>
                    <a:lstStyle/>
                    <a:p>
                      <a:pPr algn="ctr"/>
                      <a:r>
                        <a:rPr lang="en-PH" b="1" dirty="0"/>
                        <a:t>Customer</a:t>
                      </a:r>
                    </a:p>
                  </a:txBody>
                  <a:tcPr anchor="ctr">
                    <a:solidFill>
                      <a:srgbClr val="9999FF"/>
                    </a:solidFill>
                  </a:tcPr>
                </a:tc>
                <a:tc hMerge="1">
                  <a:txBody>
                    <a:bodyPr/>
                    <a:lstStyle/>
                    <a:p>
                      <a:pPr algn="ctr"/>
                      <a:endParaRPr lang="en-PH" dirty="0"/>
                    </a:p>
                  </a:txBody>
                  <a:tcPr anchor="ctr">
                    <a:solidFill>
                      <a:srgbClr val="9999FF"/>
                    </a:solidFill>
                  </a:tcPr>
                </a:tc>
                <a:extLst>
                  <a:ext uri="{0D108BD9-81ED-4DB2-BD59-A6C34878D82A}">
                    <a16:rowId xmlns:a16="http://schemas.microsoft.com/office/drawing/2014/main" val="104573789"/>
                  </a:ext>
                </a:extLst>
              </a:tr>
              <a:tr h="775184">
                <a:tc>
                  <a:txBody>
                    <a:bodyPr/>
                    <a:lstStyle/>
                    <a:p>
                      <a:pPr algn="ctr"/>
                      <a:r>
                        <a:rPr lang="en-PH" sz="1500" b="1" dirty="0"/>
                        <a:t>Customer</a:t>
                      </a:r>
                    </a:p>
                    <a:p>
                      <a:pPr algn="ctr"/>
                      <a:r>
                        <a:rPr lang="en-PH" sz="1500" b="1" dirty="0"/>
                        <a:t>ID</a:t>
                      </a:r>
                    </a:p>
                  </a:txBody>
                  <a:tcPr anchor="ctr">
                    <a:solidFill>
                      <a:schemeClr val="accent4">
                        <a:lumMod val="40000"/>
                        <a:lumOff val="60000"/>
                      </a:schemeClr>
                    </a:solidFill>
                  </a:tcPr>
                </a:tc>
                <a:tc>
                  <a:txBody>
                    <a:bodyPr/>
                    <a:lstStyle/>
                    <a:p>
                      <a:pPr algn="ctr"/>
                      <a:r>
                        <a:rPr lang="en-PH" sz="1500" b="1" dirty="0"/>
                        <a:t>Date of Birth</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001</a:t>
                      </a:r>
                    </a:p>
                  </a:txBody>
                  <a:tcPr anchor="ctr"/>
                </a:tc>
                <a:tc>
                  <a:txBody>
                    <a:bodyPr/>
                    <a:lstStyle/>
                    <a:p>
                      <a:pPr algn="ctr"/>
                      <a:r>
                        <a:rPr lang="en-PH" dirty="0"/>
                        <a:t>01-01-2025</a:t>
                      </a:r>
                    </a:p>
                  </a:txBody>
                  <a:tcPr anchor="ctr"/>
                </a:tc>
                <a:extLst>
                  <a:ext uri="{0D108BD9-81ED-4DB2-BD59-A6C34878D82A}">
                    <a16:rowId xmlns:a16="http://schemas.microsoft.com/office/drawing/2014/main" val="3326491140"/>
                  </a:ext>
                </a:extLst>
              </a:tr>
              <a:tr h="955510">
                <a:tc>
                  <a:txBody>
                    <a:bodyPr/>
                    <a:lstStyle/>
                    <a:p>
                      <a:pPr algn="ctr"/>
                      <a:r>
                        <a:rPr lang="en-PH" dirty="0"/>
                        <a:t>001</a:t>
                      </a:r>
                    </a:p>
                  </a:txBody>
                  <a:tcPr anchor="ctr"/>
                </a:tc>
                <a:tc>
                  <a:txBody>
                    <a:bodyPr/>
                    <a:lstStyle/>
                    <a:p>
                      <a:pPr algn="ctr"/>
                      <a:r>
                        <a:rPr lang="en-PH" dirty="0"/>
                        <a:t>01-02-2025</a:t>
                      </a:r>
                    </a:p>
                  </a:txBody>
                  <a:tcPr anchor="ctr"/>
                </a:tc>
                <a:extLst>
                  <a:ext uri="{0D108BD9-81ED-4DB2-BD59-A6C34878D82A}">
                    <a16:rowId xmlns:a16="http://schemas.microsoft.com/office/drawing/2014/main" val="2717289863"/>
                  </a:ext>
                </a:extLst>
              </a:tr>
            </a:tbl>
          </a:graphicData>
        </a:graphic>
      </p:graphicFrame>
      <p:sp>
        <p:nvSpPr>
          <p:cNvPr id="4" name="TextBox 3">
            <a:extLst>
              <a:ext uri="{FF2B5EF4-FFF2-40B4-BE49-F238E27FC236}">
                <a16:creationId xmlns:a16="http://schemas.microsoft.com/office/drawing/2014/main" id="{D927FCAD-4EA0-EC62-8083-83470518426F}"/>
              </a:ext>
            </a:extLst>
          </p:cNvPr>
          <p:cNvSpPr txBox="1"/>
          <p:nvPr/>
        </p:nvSpPr>
        <p:spPr>
          <a:xfrm>
            <a:off x="848897" y="4680938"/>
            <a:ext cx="10339056" cy="1846659"/>
          </a:xfrm>
          <a:custGeom>
            <a:avLst/>
            <a:gdLst>
              <a:gd name="connsiteX0" fmla="*/ 0 w 10339056"/>
              <a:gd name="connsiteY0" fmla="*/ 0 h 1846659"/>
              <a:gd name="connsiteX1" fmla="*/ 896052 w 10339056"/>
              <a:gd name="connsiteY1" fmla="*/ 0 h 1846659"/>
              <a:gd name="connsiteX2" fmla="*/ 1688712 w 10339056"/>
              <a:gd name="connsiteY2" fmla="*/ 0 h 1846659"/>
              <a:gd name="connsiteX3" fmla="*/ 2274592 w 10339056"/>
              <a:gd name="connsiteY3" fmla="*/ 0 h 1846659"/>
              <a:gd name="connsiteX4" fmla="*/ 3067253 w 10339056"/>
              <a:gd name="connsiteY4" fmla="*/ 0 h 1846659"/>
              <a:gd name="connsiteX5" fmla="*/ 3446352 w 10339056"/>
              <a:gd name="connsiteY5" fmla="*/ 0 h 1846659"/>
              <a:gd name="connsiteX6" fmla="*/ 3928841 w 10339056"/>
              <a:gd name="connsiteY6" fmla="*/ 0 h 1846659"/>
              <a:gd name="connsiteX7" fmla="*/ 4514721 w 10339056"/>
              <a:gd name="connsiteY7" fmla="*/ 0 h 1846659"/>
              <a:gd name="connsiteX8" fmla="*/ 5203992 w 10339056"/>
              <a:gd name="connsiteY8" fmla="*/ 0 h 1846659"/>
              <a:gd name="connsiteX9" fmla="*/ 5996652 w 10339056"/>
              <a:gd name="connsiteY9" fmla="*/ 0 h 1846659"/>
              <a:gd name="connsiteX10" fmla="*/ 6479142 w 10339056"/>
              <a:gd name="connsiteY10" fmla="*/ 0 h 1846659"/>
              <a:gd name="connsiteX11" fmla="*/ 7271803 w 10339056"/>
              <a:gd name="connsiteY11" fmla="*/ 0 h 1846659"/>
              <a:gd name="connsiteX12" fmla="*/ 7961073 w 10339056"/>
              <a:gd name="connsiteY12" fmla="*/ 0 h 1846659"/>
              <a:gd name="connsiteX13" fmla="*/ 8546953 w 10339056"/>
              <a:gd name="connsiteY13" fmla="*/ 0 h 1846659"/>
              <a:gd name="connsiteX14" fmla="*/ 9339614 w 10339056"/>
              <a:gd name="connsiteY14" fmla="*/ 0 h 1846659"/>
              <a:gd name="connsiteX15" fmla="*/ 10339056 w 10339056"/>
              <a:gd name="connsiteY15" fmla="*/ 0 h 1846659"/>
              <a:gd name="connsiteX16" fmla="*/ 10339056 w 10339056"/>
              <a:gd name="connsiteY16" fmla="*/ 615553 h 1846659"/>
              <a:gd name="connsiteX17" fmla="*/ 10339056 w 10339056"/>
              <a:gd name="connsiteY17" fmla="*/ 1175706 h 1846659"/>
              <a:gd name="connsiteX18" fmla="*/ 10339056 w 10339056"/>
              <a:gd name="connsiteY18" fmla="*/ 1846659 h 1846659"/>
              <a:gd name="connsiteX19" fmla="*/ 9443004 w 10339056"/>
              <a:gd name="connsiteY19" fmla="*/ 1846659 h 1846659"/>
              <a:gd name="connsiteX20" fmla="*/ 8753734 w 10339056"/>
              <a:gd name="connsiteY20" fmla="*/ 1846659 h 1846659"/>
              <a:gd name="connsiteX21" fmla="*/ 7961073 w 10339056"/>
              <a:gd name="connsiteY21" fmla="*/ 1846659 h 1846659"/>
              <a:gd name="connsiteX22" fmla="*/ 7168412 w 10339056"/>
              <a:gd name="connsiteY22" fmla="*/ 1846659 h 1846659"/>
              <a:gd name="connsiteX23" fmla="*/ 6375751 w 10339056"/>
              <a:gd name="connsiteY23" fmla="*/ 1846659 h 1846659"/>
              <a:gd name="connsiteX24" fmla="*/ 5479700 w 10339056"/>
              <a:gd name="connsiteY24" fmla="*/ 1846659 h 1846659"/>
              <a:gd name="connsiteX25" fmla="*/ 5100601 w 10339056"/>
              <a:gd name="connsiteY25" fmla="*/ 1846659 h 1846659"/>
              <a:gd name="connsiteX26" fmla="*/ 4721502 w 10339056"/>
              <a:gd name="connsiteY26" fmla="*/ 1846659 h 1846659"/>
              <a:gd name="connsiteX27" fmla="*/ 3825451 w 10339056"/>
              <a:gd name="connsiteY27" fmla="*/ 1846659 h 1846659"/>
              <a:gd name="connsiteX28" fmla="*/ 3446352 w 10339056"/>
              <a:gd name="connsiteY28" fmla="*/ 1846659 h 1846659"/>
              <a:gd name="connsiteX29" fmla="*/ 2757082 w 10339056"/>
              <a:gd name="connsiteY29" fmla="*/ 1846659 h 1846659"/>
              <a:gd name="connsiteX30" fmla="*/ 2274592 w 10339056"/>
              <a:gd name="connsiteY30" fmla="*/ 1846659 h 1846659"/>
              <a:gd name="connsiteX31" fmla="*/ 1895494 w 10339056"/>
              <a:gd name="connsiteY31" fmla="*/ 1846659 h 1846659"/>
              <a:gd name="connsiteX32" fmla="*/ 1102833 w 10339056"/>
              <a:gd name="connsiteY32" fmla="*/ 1846659 h 1846659"/>
              <a:gd name="connsiteX33" fmla="*/ 723734 w 10339056"/>
              <a:gd name="connsiteY33" fmla="*/ 1846659 h 1846659"/>
              <a:gd name="connsiteX34" fmla="*/ 0 w 10339056"/>
              <a:gd name="connsiteY34" fmla="*/ 1846659 h 1846659"/>
              <a:gd name="connsiteX35" fmla="*/ 0 w 10339056"/>
              <a:gd name="connsiteY35" fmla="*/ 1194173 h 1846659"/>
              <a:gd name="connsiteX36" fmla="*/ 0 w 10339056"/>
              <a:gd name="connsiteY36" fmla="*/ 560153 h 1846659"/>
              <a:gd name="connsiteX37" fmla="*/ 0 w 10339056"/>
              <a:gd name="connsiteY37" fmla="*/ 0 h 184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339056" h="1846659" extrusionOk="0">
                <a:moveTo>
                  <a:pt x="0" y="0"/>
                </a:moveTo>
                <a:cubicBezTo>
                  <a:pt x="350712" y="-7585"/>
                  <a:pt x="606955" y="-21750"/>
                  <a:pt x="896052" y="0"/>
                </a:cubicBezTo>
                <a:cubicBezTo>
                  <a:pt x="1185149" y="21750"/>
                  <a:pt x="1304445" y="36742"/>
                  <a:pt x="1688712" y="0"/>
                </a:cubicBezTo>
                <a:cubicBezTo>
                  <a:pt x="2072979" y="-36742"/>
                  <a:pt x="2146494" y="1493"/>
                  <a:pt x="2274592" y="0"/>
                </a:cubicBezTo>
                <a:cubicBezTo>
                  <a:pt x="2402690" y="-1493"/>
                  <a:pt x="2881161" y="-16960"/>
                  <a:pt x="3067253" y="0"/>
                </a:cubicBezTo>
                <a:cubicBezTo>
                  <a:pt x="3253345" y="16960"/>
                  <a:pt x="3354132" y="2850"/>
                  <a:pt x="3446352" y="0"/>
                </a:cubicBezTo>
                <a:cubicBezTo>
                  <a:pt x="3538572" y="-2850"/>
                  <a:pt x="3808955" y="4570"/>
                  <a:pt x="3928841" y="0"/>
                </a:cubicBezTo>
                <a:cubicBezTo>
                  <a:pt x="4048727" y="-4570"/>
                  <a:pt x="4343046" y="17730"/>
                  <a:pt x="4514721" y="0"/>
                </a:cubicBezTo>
                <a:cubicBezTo>
                  <a:pt x="4686396" y="-17730"/>
                  <a:pt x="4931594" y="31438"/>
                  <a:pt x="5203992" y="0"/>
                </a:cubicBezTo>
                <a:cubicBezTo>
                  <a:pt x="5476390" y="-31438"/>
                  <a:pt x="5800788" y="25847"/>
                  <a:pt x="5996652" y="0"/>
                </a:cubicBezTo>
                <a:cubicBezTo>
                  <a:pt x="6192516" y="-25847"/>
                  <a:pt x="6315440" y="2318"/>
                  <a:pt x="6479142" y="0"/>
                </a:cubicBezTo>
                <a:cubicBezTo>
                  <a:pt x="6642844" y="-2318"/>
                  <a:pt x="6945823" y="14184"/>
                  <a:pt x="7271803" y="0"/>
                </a:cubicBezTo>
                <a:cubicBezTo>
                  <a:pt x="7597783" y="-14184"/>
                  <a:pt x="7662070" y="-13137"/>
                  <a:pt x="7961073" y="0"/>
                </a:cubicBezTo>
                <a:cubicBezTo>
                  <a:pt x="8260076" y="13137"/>
                  <a:pt x="8262327" y="-25745"/>
                  <a:pt x="8546953" y="0"/>
                </a:cubicBezTo>
                <a:cubicBezTo>
                  <a:pt x="8831579" y="25745"/>
                  <a:pt x="9119314" y="-7415"/>
                  <a:pt x="9339614" y="0"/>
                </a:cubicBezTo>
                <a:cubicBezTo>
                  <a:pt x="9559914" y="7415"/>
                  <a:pt x="10060527" y="-40809"/>
                  <a:pt x="10339056" y="0"/>
                </a:cubicBezTo>
                <a:cubicBezTo>
                  <a:pt x="10325915" y="297071"/>
                  <a:pt x="10333243" y="435966"/>
                  <a:pt x="10339056" y="615553"/>
                </a:cubicBezTo>
                <a:cubicBezTo>
                  <a:pt x="10344869" y="795140"/>
                  <a:pt x="10361562" y="1032060"/>
                  <a:pt x="10339056" y="1175706"/>
                </a:cubicBezTo>
                <a:cubicBezTo>
                  <a:pt x="10316550" y="1319352"/>
                  <a:pt x="10317063" y="1561952"/>
                  <a:pt x="10339056" y="1846659"/>
                </a:cubicBezTo>
                <a:cubicBezTo>
                  <a:pt x="10041866" y="1826344"/>
                  <a:pt x="9751648" y="1873004"/>
                  <a:pt x="9443004" y="1846659"/>
                </a:cubicBezTo>
                <a:cubicBezTo>
                  <a:pt x="9134360" y="1820314"/>
                  <a:pt x="9090444" y="1853853"/>
                  <a:pt x="8753734" y="1846659"/>
                </a:cubicBezTo>
                <a:cubicBezTo>
                  <a:pt x="8417024" y="1839466"/>
                  <a:pt x="8180227" y="1828588"/>
                  <a:pt x="7961073" y="1846659"/>
                </a:cubicBezTo>
                <a:cubicBezTo>
                  <a:pt x="7741919" y="1864730"/>
                  <a:pt x="7549492" y="1833275"/>
                  <a:pt x="7168412" y="1846659"/>
                </a:cubicBezTo>
                <a:cubicBezTo>
                  <a:pt x="6787332" y="1860043"/>
                  <a:pt x="6679168" y="1839381"/>
                  <a:pt x="6375751" y="1846659"/>
                </a:cubicBezTo>
                <a:cubicBezTo>
                  <a:pt x="6072334" y="1853937"/>
                  <a:pt x="5802639" y="1874639"/>
                  <a:pt x="5479700" y="1846659"/>
                </a:cubicBezTo>
                <a:cubicBezTo>
                  <a:pt x="5156761" y="1818679"/>
                  <a:pt x="5247878" y="1855667"/>
                  <a:pt x="5100601" y="1846659"/>
                </a:cubicBezTo>
                <a:cubicBezTo>
                  <a:pt x="4953324" y="1837651"/>
                  <a:pt x="4839721" y="1835523"/>
                  <a:pt x="4721502" y="1846659"/>
                </a:cubicBezTo>
                <a:cubicBezTo>
                  <a:pt x="4603283" y="1857795"/>
                  <a:pt x="4082563" y="1875646"/>
                  <a:pt x="3825451" y="1846659"/>
                </a:cubicBezTo>
                <a:cubicBezTo>
                  <a:pt x="3568339" y="1817672"/>
                  <a:pt x="3592943" y="1860363"/>
                  <a:pt x="3446352" y="1846659"/>
                </a:cubicBezTo>
                <a:cubicBezTo>
                  <a:pt x="3299761" y="1832955"/>
                  <a:pt x="2976631" y="1869476"/>
                  <a:pt x="2757082" y="1846659"/>
                </a:cubicBezTo>
                <a:cubicBezTo>
                  <a:pt x="2537533" y="1823843"/>
                  <a:pt x="2381682" y="1854908"/>
                  <a:pt x="2274592" y="1846659"/>
                </a:cubicBezTo>
                <a:cubicBezTo>
                  <a:pt x="2167502" y="1838411"/>
                  <a:pt x="2056643" y="1835504"/>
                  <a:pt x="1895494" y="1846659"/>
                </a:cubicBezTo>
                <a:cubicBezTo>
                  <a:pt x="1734345" y="1857814"/>
                  <a:pt x="1436681" y="1873375"/>
                  <a:pt x="1102833" y="1846659"/>
                </a:cubicBezTo>
                <a:cubicBezTo>
                  <a:pt x="768985" y="1819943"/>
                  <a:pt x="893002" y="1855691"/>
                  <a:pt x="723734" y="1846659"/>
                </a:cubicBezTo>
                <a:cubicBezTo>
                  <a:pt x="554466" y="1837627"/>
                  <a:pt x="173378" y="1881472"/>
                  <a:pt x="0" y="1846659"/>
                </a:cubicBezTo>
                <a:cubicBezTo>
                  <a:pt x="8481" y="1689590"/>
                  <a:pt x="-28823" y="1444514"/>
                  <a:pt x="0" y="1194173"/>
                </a:cubicBezTo>
                <a:cubicBezTo>
                  <a:pt x="28823" y="943832"/>
                  <a:pt x="4847" y="776942"/>
                  <a:pt x="0" y="560153"/>
                </a:cubicBezTo>
                <a:cubicBezTo>
                  <a:pt x="-4847" y="343364"/>
                  <a:pt x="10996" y="134281"/>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For example, a normalized table will not let us give a customer two dates of birth even if we wanted to.</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74CAAC7-766C-4697-82F2-76C28E9A66D4}"/>
                  </a:ext>
                </a:extLst>
              </p14:cNvPr>
              <p14:cNvContentPartPr/>
              <p14:nvPr/>
            </p14:nvContentPartPr>
            <p14:xfrm>
              <a:off x="4581607" y="2529953"/>
              <a:ext cx="1367640" cy="2016360"/>
            </p14:xfrm>
          </p:contentPart>
        </mc:Choice>
        <mc:Fallback xmlns="">
          <p:pic>
            <p:nvPicPr>
              <p:cNvPr id="5" name="Ink 4">
                <a:extLst>
                  <a:ext uri="{FF2B5EF4-FFF2-40B4-BE49-F238E27FC236}">
                    <a16:creationId xmlns:a16="http://schemas.microsoft.com/office/drawing/2014/main" id="{974CAAC7-766C-4697-82F2-76C28E9A66D4}"/>
                  </a:ext>
                </a:extLst>
              </p:cNvPr>
              <p:cNvPicPr/>
              <p:nvPr/>
            </p:nvPicPr>
            <p:blipFill>
              <a:blip r:embed="rId3"/>
              <a:stretch>
                <a:fillRect/>
              </a:stretch>
            </p:blipFill>
            <p:spPr>
              <a:xfrm>
                <a:off x="4545607" y="2493953"/>
                <a:ext cx="1439280" cy="208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5437A61-94C8-F14B-D1CD-3A60EB23A40B}"/>
                  </a:ext>
                </a:extLst>
              </p14:cNvPr>
              <p14:cNvContentPartPr/>
              <p14:nvPr/>
            </p14:nvContentPartPr>
            <p14:xfrm>
              <a:off x="6075247" y="2579993"/>
              <a:ext cx="1822320" cy="2070720"/>
            </p14:xfrm>
          </p:contentPart>
        </mc:Choice>
        <mc:Fallback xmlns="">
          <p:pic>
            <p:nvPicPr>
              <p:cNvPr id="6" name="Ink 5">
                <a:extLst>
                  <a:ext uri="{FF2B5EF4-FFF2-40B4-BE49-F238E27FC236}">
                    <a16:creationId xmlns:a16="http://schemas.microsoft.com/office/drawing/2014/main" id="{15437A61-94C8-F14B-D1CD-3A60EB23A40B}"/>
                  </a:ext>
                </a:extLst>
              </p:cNvPr>
              <p:cNvPicPr/>
              <p:nvPr/>
            </p:nvPicPr>
            <p:blipFill>
              <a:blip r:embed="rId5"/>
              <a:stretch>
                <a:fillRect/>
              </a:stretch>
            </p:blipFill>
            <p:spPr>
              <a:xfrm>
                <a:off x="6039240" y="2543993"/>
                <a:ext cx="1893974" cy="2142360"/>
              </a:xfrm>
              <a:prstGeom prst="rect">
                <a:avLst/>
              </a:prstGeom>
            </p:spPr>
          </p:pic>
        </mc:Fallback>
      </mc:AlternateContent>
      <p:sp>
        <p:nvSpPr>
          <p:cNvPr id="16" name="TextBox 15">
            <a:extLst>
              <a:ext uri="{FF2B5EF4-FFF2-40B4-BE49-F238E27FC236}">
                <a16:creationId xmlns:a16="http://schemas.microsoft.com/office/drawing/2014/main" id="{8E567559-5C98-0CFB-2F35-616EA3847900}"/>
              </a:ext>
            </a:extLst>
          </p:cNvPr>
          <p:cNvSpPr txBox="1"/>
          <p:nvPr/>
        </p:nvSpPr>
        <p:spPr>
          <a:xfrm>
            <a:off x="848897" y="3538133"/>
            <a:ext cx="2210826" cy="861774"/>
          </a:xfrm>
          <a:custGeom>
            <a:avLst/>
            <a:gdLst>
              <a:gd name="connsiteX0" fmla="*/ 0 w 2210826"/>
              <a:gd name="connsiteY0" fmla="*/ 0 h 861774"/>
              <a:gd name="connsiteX1" fmla="*/ 596923 w 2210826"/>
              <a:gd name="connsiteY1" fmla="*/ 0 h 861774"/>
              <a:gd name="connsiteX2" fmla="*/ 1171738 w 2210826"/>
              <a:gd name="connsiteY2" fmla="*/ 0 h 861774"/>
              <a:gd name="connsiteX3" fmla="*/ 1702336 w 2210826"/>
              <a:gd name="connsiteY3" fmla="*/ 0 h 861774"/>
              <a:gd name="connsiteX4" fmla="*/ 2210826 w 2210826"/>
              <a:gd name="connsiteY4" fmla="*/ 0 h 861774"/>
              <a:gd name="connsiteX5" fmla="*/ 2210826 w 2210826"/>
              <a:gd name="connsiteY5" fmla="*/ 405034 h 861774"/>
              <a:gd name="connsiteX6" fmla="*/ 2210826 w 2210826"/>
              <a:gd name="connsiteY6" fmla="*/ 861774 h 861774"/>
              <a:gd name="connsiteX7" fmla="*/ 1724444 w 2210826"/>
              <a:gd name="connsiteY7" fmla="*/ 861774 h 861774"/>
              <a:gd name="connsiteX8" fmla="*/ 1171738 w 2210826"/>
              <a:gd name="connsiteY8" fmla="*/ 861774 h 861774"/>
              <a:gd name="connsiteX9" fmla="*/ 574815 w 2210826"/>
              <a:gd name="connsiteY9" fmla="*/ 861774 h 861774"/>
              <a:gd name="connsiteX10" fmla="*/ 0 w 2210826"/>
              <a:gd name="connsiteY10" fmla="*/ 861774 h 861774"/>
              <a:gd name="connsiteX11" fmla="*/ 0 w 2210826"/>
              <a:gd name="connsiteY11" fmla="*/ 439505 h 861774"/>
              <a:gd name="connsiteX12" fmla="*/ 0 w 2210826"/>
              <a:gd name="connsiteY12" fmla="*/ 0 h 861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826" h="861774" extrusionOk="0">
                <a:moveTo>
                  <a:pt x="0" y="0"/>
                </a:moveTo>
                <a:cubicBezTo>
                  <a:pt x="171756" y="-17771"/>
                  <a:pt x="380866" y="21099"/>
                  <a:pt x="596923" y="0"/>
                </a:cubicBezTo>
                <a:cubicBezTo>
                  <a:pt x="812980" y="-21099"/>
                  <a:pt x="955448" y="9732"/>
                  <a:pt x="1171738" y="0"/>
                </a:cubicBezTo>
                <a:cubicBezTo>
                  <a:pt x="1388029" y="-9732"/>
                  <a:pt x="1495571" y="-6403"/>
                  <a:pt x="1702336" y="0"/>
                </a:cubicBezTo>
                <a:cubicBezTo>
                  <a:pt x="1909101" y="6403"/>
                  <a:pt x="1963869" y="-18324"/>
                  <a:pt x="2210826" y="0"/>
                </a:cubicBezTo>
                <a:cubicBezTo>
                  <a:pt x="2214037" y="124714"/>
                  <a:pt x="2199090" y="302925"/>
                  <a:pt x="2210826" y="405034"/>
                </a:cubicBezTo>
                <a:cubicBezTo>
                  <a:pt x="2222562" y="507143"/>
                  <a:pt x="2226830" y="688684"/>
                  <a:pt x="2210826" y="861774"/>
                </a:cubicBezTo>
                <a:cubicBezTo>
                  <a:pt x="2090956" y="880035"/>
                  <a:pt x="1929203" y="880642"/>
                  <a:pt x="1724444" y="861774"/>
                </a:cubicBezTo>
                <a:cubicBezTo>
                  <a:pt x="1519685" y="842906"/>
                  <a:pt x="1363739" y="878560"/>
                  <a:pt x="1171738" y="861774"/>
                </a:cubicBezTo>
                <a:cubicBezTo>
                  <a:pt x="979737" y="844988"/>
                  <a:pt x="848571" y="872353"/>
                  <a:pt x="574815" y="861774"/>
                </a:cubicBezTo>
                <a:cubicBezTo>
                  <a:pt x="301059" y="851195"/>
                  <a:pt x="117739" y="884717"/>
                  <a:pt x="0" y="861774"/>
                </a:cubicBezTo>
                <a:cubicBezTo>
                  <a:pt x="3905" y="663532"/>
                  <a:pt x="18331" y="571604"/>
                  <a:pt x="0" y="439505"/>
                </a:cubicBezTo>
                <a:cubicBezTo>
                  <a:pt x="-18331" y="307406"/>
                  <a:pt x="-11971" y="148013"/>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r>
              <a:rPr lang="en-US" sz="2500" dirty="0"/>
              <a:t>Redundant! Not allowed!</a:t>
            </a:r>
            <a:endParaRPr lang="en-US" sz="2500" b="1" dirty="0">
              <a:solidFill>
                <a:srgbClr val="FF0000"/>
              </a:solidFill>
            </a:endParaRPr>
          </a:p>
        </p:txBody>
      </p:sp>
      <p:sp>
        <p:nvSpPr>
          <p:cNvPr id="18" name="Right Arrow 17">
            <a:extLst>
              <a:ext uri="{FF2B5EF4-FFF2-40B4-BE49-F238E27FC236}">
                <a16:creationId xmlns:a16="http://schemas.microsoft.com/office/drawing/2014/main" id="{FB853B18-89DD-4DDB-51B6-74F20B111D1F}"/>
              </a:ext>
            </a:extLst>
          </p:cNvPr>
          <p:cNvSpPr/>
          <p:nvPr/>
        </p:nvSpPr>
        <p:spPr>
          <a:xfrm>
            <a:off x="3185723" y="3720449"/>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0732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3897D-4B26-3633-6670-87CB40F145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98C6D3-9936-6135-7F16-095912BF444D}"/>
              </a:ext>
            </a:extLst>
          </p:cNvPr>
          <p:cNvSpPr>
            <a:spLocks noGrp="1"/>
          </p:cNvSpPr>
          <p:nvPr>
            <p:ph type="title"/>
          </p:nvPr>
        </p:nvSpPr>
        <p:spPr/>
        <p:txBody>
          <a:bodyPr/>
          <a:lstStyle/>
          <a:p>
            <a:r>
              <a:rPr lang="en-US" dirty="0">
                <a:solidFill>
                  <a:srgbClr val="0070C0"/>
                </a:solidFill>
              </a:rPr>
              <a:t>Normalized tables are:</a:t>
            </a:r>
          </a:p>
        </p:txBody>
      </p:sp>
      <p:sp>
        <p:nvSpPr>
          <p:cNvPr id="3" name="Content Placeholder 2">
            <a:extLst>
              <a:ext uri="{FF2B5EF4-FFF2-40B4-BE49-F238E27FC236}">
                <a16:creationId xmlns:a16="http://schemas.microsoft.com/office/drawing/2014/main" id="{87F68409-A0F3-A527-AA18-EEA22FDB85F2}"/>
              </a:ext>
            </a:extLst>
          </p:cNvPr>
          <p:cNvSpPr>
            <a:spLocks noGrp="1"/>
          </p:cNvSpPr>
          <p:nvPr>
            <p:ph idx="1"/>
          </p:nvPr>
        </p:nvSpPr>
        <p:spPr>
          <a:xfrm>
            <a:off x="2350155" y="2220674"/>
            <a:ext cx="4099560" cy="591085"/>
          </a:xfrm>
        </p:spPr>
        <p:txBody>
          <a:bodyPr>
            <a:normAutofit/>
          </a:bodyPr>
          <a:lstStyle/>
          <a:p>
            <a:pPr marL="0" indent="0">
              <a:buNone/>
            </a:pPr>
            <a:r>
              <a:rPr lang="en-US" sz="3500" dirty="0"/>
              <a:t>Easy to understand</a:t>
            </a:r>
          </a:p>
        </p:txBody>
      </p:sp>
      <p:pic>
        <p:nvPicPr>
          <p:cNvPr id="9" name="Graphic 8" descr="Angel face outline with solid fill">
            <a:extLst>
              <a:ext uri="{FF2B5EF4-FFF2-40B4-BE49-F238E27FC236}">
                <a16:creationId xmlns:a16="http://schemas.microsoft.com/office/drawing/2014/main" id="{475ECE2A-222B-217C-168F-AB3596626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65459" y="2018394"/>
            <a:ext cx="914400" cy="914400"/>
          </a:xfrm>
          <a:prstGeom prst="rect">
            <a:avLst/>
          </a:prstGeom>
        </p:spPr>
      </p:pic>
      <p:sp>
        <p:nvSpPr>
          <p:cNvPr id="11" name="TextBox 10">
            <a:extLst>
              <a:ext uri="{FF2B5EF4-FFF2-40B4-BE49-F238E27FC236}">
                <a16:creationId xmlns:a16="http://schemas.microsoft.com/office/drawing/2014/main" id="{78419E08-6CDB-CB56-E186-29257A298E60}"/>
              </a:ext>
            </a:extLst>
          </p:cNvPr>
          <p:cNvSpPr txBox="1"/>
          <p:nvPr/>
        </p:nvSpPr>
        <p:spPr>
          <a:xfrm>
            <a:off x="2350155" y="3260784"/>
            <a:ext cx="5642811" cy="630942"/>
          </a:xfrm>
          <a:prstGeom prst="rect">
            <a:avLst/>
          </a:prstGeom>
          <a:noFill/>
        </p:spPr>
        <p:txBody>
          <a:bodyPr wrap="square">
            <a:spAutoFit/>
          </a:bodyPr>
          <a:lstStyle/>
          <a:p>
            <a:pPr marL="0" indent="0">
              <a:buNone/>
            </a:pPr>
            <a:r>
              <a:rPr lang="en-US" sz="3500" dirty="0"/>
              <a:t>Easy to enhance and extend</a:t>
            </a:r>
          </a:p>
        </p:txBody>
      </p:sp>
      <p:sp>
        <p:nvSpPr>
          <p:cNvPr id="13" name="TextBox 12">
            <a:extLst>
              <a:ext uri="{FF2B5EF4-FFF2-40B4-BE49-F238E27FC236}">
                <a16:creationId xmlns:a16="http://schemas.microsoft.com/office/drawing/2014/main" id="{C4EDC7D9-3043-E436-3840-067ABAC77ABB}"/>
              </a:ext>
            </a:extLst>
          </p:cNvPr>
          <p:cNvSpPr txBox="1"/>
          <p:nvPr/>
        </p:nvSpPr>
        <p:spPr>
          <a:xfrm>
            <a:off x="2350155" y="4519315"/>
            <a:ext cx="6116854" cy="2062103"/>
          </a:xfrm>
          <a:prstGeom prst="rect">
            <a:avLst/>
          </a:prstGeom>
          <a:noFill/>
        </p:spPr>
        <p:txBody>
          <a:bodyPr wrap="square">
            <a:spAutoFit/>
          </a:bodyPr>
          <a:lstStyle/>
          <a:p>
            <a:pPr marL="0" indent="0">
              <a:buNone/>
            </a:pPr>
            <a:r>
              <a:rPr lang="en-US" sz="3500" dirty="0"/>
              <a:t>Protects your database against </a:t>
            </a:r>
          </a:p>
          <a:p>
            <a:pPr marL="914400" lvl="1" indent="-457200">
              <a:buFont typeface="Wingdings" pitchFamily="2" charset="2"/>
              <a:buChar char="§"/>
            </a:pPr>
            <a:r>
              <a:rPr lang="en-US" sz="3100" dirty="0"/>
              <a:t>Insertion anomalies</a:t>
            </a:r>
          </a:p>
          <a:p>
            <a:pPr marL="914400" lvl="1" indent="-457200">
              <a:buFont typeface="Wingdings" pitchFamily="2" charset="2"/>
              <a:buChar char="§"/>
            </a:pPr>
            <a:r>
              <a:rPr lang="en-US" sz="3100" dirty="0"/>
              <a:t>Update anomalies</a:t>
            </a:r>
          </a:p>
          <a:p>
            <a:pPr marL="914400" lvl="1" indent="-457200">
              <a:buFont typeface="Wingdings" pitchFamily="2" charset="2"/>
              <a:buChar char="§"/>
            </a:pPr>
            <a:r>
              <a:rPr lang="en-US" sz="3100" dirty="0"/>
              <a:t>Deletion anomalies </a:t>
            </a:r>
          </a:p>
        </p:txBody>
      </p:sp>
      <p:pic>
        <p:nvPicPr>
          <p:cNvPr id="14" name="Graphic 13" descr="Angel face outline with solid fill">
            <a:extLst>
              <a:ext uri="{FF2B5EF4-FFF2-40B4-BE49-F238E27FC236}">
                <a16:creationId xmlns:a16="http://schemas.microsoft.com/office/drawing/2014/main" id="{E4997FD8-302F-C88C-121D-0F3ABD568F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65459" y="3119055"/>
            <a:ext cx="914400" cy="914400"/>
          </a:xfrm>
          <a:prstGeom prst="rect">
            <a:avLst/>
          </a:prstGeom>
        </p:spPr>
      </p:pic>
      <p:pic>
        <p:nvPicPr>
          <p:cNvPr id="15" name="Graphic 14" descr="Angel face outline with solid fill">
            <a:extLst>
              <a:ext uri="{FF2B5EF4-FFF2-40B4-BE49-F238E27FC236}">
                <a16:creationId xmlns:a16="http://schemas.microsoft.com/office/drawing/2014/main" id="{6DEBAF58-8401-708E-72BF-C35B6F38CF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65459" y="4396352"/>
            <a:ext cx="914400" cy="914400"/>
          </a:xfrm>
          <a:prstGeom prst="rect">
            <a:avLst/>
          </a:prstGeom>
        </p:spPr>
      </p:pic>
    </p:spTree>
    <p:extLst>
      <p:ext uri="{BB962C8B-B14F-4D97-AF65-F5344CB8AC3E}">
        <p14:creationId xmlns:p14="http://schemas.microsoft.com/office/powerpoint/2010/main" val="3356931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9AB3F01-B55F-9A63-14C3-6FC44C166E39}"/>
              </a:ext>
            </a:extLst>
          </p:cNvPr>
          <p:cNvSpPr txBox="1">
            <a:spLocks/>
          </p:cNvSpPr>
          <p:nvPr/>
        </p:nvSpPr>
        <p:spPr>
          <a:xfrm>
            <a:off x="838200" y="2286869"/>
            <a:ext cx="10515600" cy="43513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85800" indent="-685800" algn="l">
              <a:buFont typeface="Wingdings" pitchFamily="2" charset="2"/>
              <a:buChar char="Ø"/>
            </a:pPr>
            <a:r>
              <a:rPr lang="en-US" sz="3500" b="1" dirty="0"/>
              <a:t>Introduction</a:t>
            </a:r>
          </a:p>
          <a:p>
            <a:pPr marL="685800" indent="-685800" algn="l">
              <a:buFont typeface="Wingdings" pitchFamily="2" charset="2"/>
              <a:buChar char="Ø"/>
            </a:pPr>
            <a:r>
              <a:rPr lang="en-US" sz="3500" b="1" dirty="0">
                <a:solidFill>
                  <a:schemeClr val="tx1">
                    <a:lumMod val="50000"/>
                    <a:lumOff val="50000"/>
                  </a:schemeClr>
                </a:solidFill>
              </a:rPr>
              <a:t>What is Database Normalization?</a:t>
            </a:r>
          </a:p>
          <a:p>
            <a:pPr marL="685800" indent="-685800" algn="l">
              <a:buFont typeface="Wingdings" pitchFamily="2" charset="2"/>
              <a:buChar char="Ø"/>
            </a:pPr>
            <a:r>
              <a:rPr lang="en-US" sz="3500" b="1" dirty="0">
                <a:solidFill>
                  <a:schemeClr val="tx1">
                    <a:lumMod val="50000"/>
                    <a:lumOff val="50000"/>
                  </a:schemeClr>
                </a:solidFill>
              </a:rPr>
              <a:t>First Normal Form (1NF)</a:t>
            </a:r>
          </a:p>
          <a:p>
            <a:pPr marL="685800" indent="-685800" algn="l">
              <a:buFont typeface="Wingdings" pitchFamily="2" charset="2"/>
              <a:buChar char="Ø"/>
            </a:pPr>
            <a:r>
              <a:rPr lang="en-US" sz="3500" b="1" dirty="0">
                <a:solidFill>
                  <a:schemeClr val="tx1">
                    <a:lumMod val="50000"/>
                    <a:lumOff val="50000"/>
                  </a:schemeClr>
                </a:solidFill>
              </a:rPr>
              <a:t>Second normal Form (2NF)</a:t>
            </a:r>
          </a:p>
          <a:p>
            <a:pPr marL="685800" indent="-685800" algn="l">
              <a:buFont typeface="Wingdings" pitchFamily="2" charset="2"/>
              <a:buChar char="Ø"/>
            </a:pPr>
            <a:r>
              <a:rPr lang="en-US" sz="3500" b="1" dirty="0">
                <a:solidFill>
                  <a:schemeClr val="tx1">
                    <a:lumMod val="50000"/>
                    <a:lumOff val="50000"/>
                  </a:schemeClr>
                </a:solidFill>
              </a:rPr>
              <a:t>Third Normal Form (3NF)</a:t>
            </a:r>
          </a:p>
          <a:p>
            <a:pPr marL="685800" indent="-685800" algn="l">
              <a:buFont typeface="Wingdings" pitchFamily="2" charset="2"/>
              <a:buChar char="Ø"/>
            </a:pPr>
            <a:r>
              <a:rPr lang="en-US" sz="3500" b="1" dirty="0">
                <a:solidFill>
                  <a:schemeClr val="tx1">
                    <a:lumMod val="50000"/>
                    <a:lumOff val="50000"/>
                  </a:schemeClr>
                </a:solidFill>
              </a:rPr>
              <a:t>Fourth Normal Form (4NF)</a:t>
            </a:r>
          </a:p>
          <a:p>
            <a:pPr marL="685800" indent="-685800" algn="l">
              <a:buFont typeface="Wingdings" pitchFamily="2" charset="2"/>
              <a:buChar char="Ø"/>
            </a:pPr>
            <a:r>
              <a:rPr lang="en-US" sz="3500" b="1" dirty="0">
                <a:solidFill>
                  <a:schemeClr val="tx1">
                    <a:lumMod val="50000"/>
                    <a:lumOff val="50000"/>
                  </a:schemeClr>
                </a:solidFill>
              </a:rPr>
              <a:t>Fifth Normal Form (5NF)</a:t>
            </a:r>
          </a:p>
          <a:p>
            <a:pPr marL="685800" indent="-685800" algn="l">
              <a:buFont typeface="Wingdings" pitchFamily="2" charset="2"/>
              <a:buChar char="Ø"/>
            </a:pPr>
            <a:endParaRPr lang="en-US" sz="3500" dirty="0">
              <a:solidFill>
                <a:schemeClr val="tx1">
                  <a:lumMod val="50000"/>
                  <a:lumOff val="50000"/>
                </a:schemeClr>
              </a:solidFill>
            </a:endParaRPr>
          </a:p>
        </p:txBody>
      </p:sp>
      <p:sp>
        <p:nvSpPr>
          <p:cNvPr id="2" name="Title 1">
            <a:extLst>
              <a:ext uri="{FF2B5EF4-FFF2-40B4-BE49-F238E27FC236}">
                <a16:creationId xmlns:a16="http://schemas.microsoft.com/office/drawing/2014/main" id="{EDF040CE-CACD-0DC8-2221-0DE503F00D88}"/>
              </a:ext>
            </a:extLst>
          </p:cNvPr>
          <p:cNvSpPr txBox="1">
            <a:spLocks/>
          </p:cNvSpPr>
          <p:nvPr/>
        </p:nvSpPr>
        <p:spPr>
          <a:xfrm>
            <a:off x="838199" y="826369"/>
            <a:ext cx="10974049"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algn="l"/>
            <a:r>
              <a:rPr lang="en-US" dirty="0">
                <a:solidFill>
                  <a:srgbClr val="32418C"/>
                </a:solidFill>
              </a:rPr>
              <a:t>Outline</a:t>
            </a:r>
          </a:p>
        </p:txBody>
      </p:sp>
    </p:spTree>
    <p:extLst>
      <p:ext uri="{BB962C8B-B14F-4D97-AF65-F5344CB8AC3E}">
        <p14:creationId xmlns:p14="http://schemas.microsoft.com/office/powerpoint/2010/main" val="3611571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5714DA-6661-51B0-0791-C266A95A7DDC}"/>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3948A69-8A32-3C2D-F25D-5CAB10A795DE}"/>
              </a:ext>
            </a:extLst>
          </p:cNvPr>
          <p:cNvSpPr txBox="1">
            <a:spLocks/>
          </p:cNvSpPr>
          <p:nvPr/>
        </p:nvSpPr>
        <p:spPr>
          <a:xfrm>
            <a:off x="838200" y="1529043"/>
            <a:ext cx="10515600" cy="2381311"/>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7000" dirty="0"/>
              <a:t>How do we determine if a table is not normalized?</a:t>
            </a:r>
          </a:p>
        </p:txBody>
      </p:sp>
      <p:pic>
        <p:nvPicPr>
          <p:cNvPr id="3" name="Picture 2">
            <a:extLst>
              <a:ext uri="{FF2B5EF4-FFF2-40B4-BE49-F238E27FC236}">
                <a16:creationId xmlns:a16="http://schemas.microsoft.com/office/drawing/2014/main" id="{17B0488B-8DDC-993F-FB6D-027D76B0062A}"/>
              </a:ext>
            </a:extLst>
          </p:cNvPr>
          <p:cNvPicPr>
            <a:picLocks noChangeAspect="1"/>
          </p:cNvPicPr>
          <p:nvPr/>
        </p:nvPicPr>
        <p:blipFill>
          <a:blip r:embed="rId2"/>
          <a:stretch>
            <a:fillRect/>
          </a:stretch>
        </p:blipFill>
        <p:spPr>
          <a:xfrm>
            <a:off x="8938901" y="3676769"/>
            <a:ext cx="2930436" cy="2930436"/>
          </a:xfrm>
          <a:prstGeom prst="rect">
            <a:avLst/>
          </a:prstGeom>
        </p:spPr>
      </p:pic>
    </p:spTree>
    <p:extLst>
      <p:ext uri="{BB962C8B-B14F-4D97-AF65-F5344CB8AC3E}">
        <p14:creationId xmlns:p14="http://schemas.microsoft.com/office/powerpoint/2010/main" val="1617885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EE8524-0ACE-AF14-F766-1FF8A23FCC88}"/>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6B4466F-9774-A4BB-C5B5-8E3B3C0AE391}"/>
              </a:ext>
            </a:extLst>
          </p:cNvPr>
          <p:cNvSpPr txBox="1">
            <a:spLocks/>
          </p:cNvSpPr>
          <p:nvPr/>
        </p:nvSpPr>
        <p:spPr>
          <a:xfrm>
            <a:off x="838200" y="1572099"/>
            <a:ext cx="10515600" cy="3713801"/>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7000" dirty="0"/>
              <a:t>How do we determine if there is a chance that </a:t>
            </a:r>
            <a:r>
              <a:rPr lang="en-US" sz="7000" b="1" dirty="0">
                <a:solidFill>
                  <a:srgbClr val="FF0000"/>
                </a:solidFill>
              </a:rPr>
              <a:t>redundant data </a:t>
            </a:r>
            <a:r>
              <a:rPr lang="en-US" sz="7000" dirty="0"/>
              <a:t>could creep into the table?</a:t>
            </a:r>
          </a:p>
        </p:txBody>
      </p:sp>
    </p:spTree>
    <p:extLst>
      <p:ext uri="{BB962C8B-B14F-4D97-AF65-F5344CB8AC3E}">
        <p14:creationId xmlns:p14="http://schemas.microsoft.com/office/powerpoint/2010/main" val="1298589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384D32-E488-3181-70AF-549DBDD3F03B}"/>
            </a:ext>
          </a:extLst>
        </p:cNvPr>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ADA296CF-D216-D475-9143-545CFE5692BE}"/>
              </a:ext>
            </a:extLst>
          </p:cNvPr>
          <p:cNvSpPr txBox="1">
            <a:spLocks/>
          </p:cNvSpPr>
          <p:nvPr/>
        </p:nvSpPr>
        <p:spPr>
          <a:xfrm>
            <a:off x="4757880" y="1398091"/>
            <a:ext cx="2812961" cy="343064"/>
          </a:xfrm>
          <a:custGeom>
            <a:avLst/>
            <a:gdLst>
              <a:gd name="connsiteX0" fmla="*/ 0 w 2812961"/>
              <a:gd name="connsiteY0" fmla="*/ 0 h 343064"/>
              <a:gd name="connsiteX1" fmla="*/ 534463 w 2812961"/>
              <a:gd name="connsiteY1" fmla="*/ 0 h 343064"/>
              <a:gd name="connsiteX2" fmla="*/ 1012666 w 2812961"/>
              <a:gd name="connsiteY2" fmla="*/ 0 h 343064"/>
              <a:gd name="connsiteX3" fmla="*/ 1518999 w 2812961"/>
              <a:gd name="connsiteY3" fmla="*/ 0 h 343064"/>
              <a:gd name="connsiteX4" fmla="*/ 2109721 w 2812961"/>
              <a:gd name="connsiteY4" fmla="*/ 0 h 343064"/>
              <a:gd name="connsiteX5" fmla="*/ 2812961 w 2812961"/>
              <a:gd name="connsiteY5" fmla="*/ 0 h 343064"/>
              <a:gd name="connsiteX6" fmla="*/ 2812961 w 2812961"/>
              <a:gd name="connsiteY6" fmla="*/ 343064 h 343064"/>
              <a:gd name="connsiteX7" fmla="*/ 2194110 w 2812961"/>
              <a:gd name="connsiteY7" fmla="*/ 343064 h 343064"/>
              <a:gd name="connsiteX8" fmla="*/ 1715906 w 2812961"/>
              <a:gd name="connsiteY8" fmla="*/ 343064 h 343064"/>
              <a:gd name="connsiteX9" fmla="*/ 1237703 w 2812961"/>
              <a:gd name="connsiteY9" fmla="*/ 343064 h 343064"/>
              <a:gd name="connsiteX10" fmla="*/ 703240 w 2812961"/>
              <a:gd name="connsiteY10" fmla="*/ 343064 h 343064"/>
              <a:gd name="connsiteX11" fmla="*/ 0 w 2812961"/>
              <a:gd name="connsiteY11" fmla="*/ 343064 h 343064"/>
              <a:gd name="connsiteX12" fmla="*/ 0 w 2812961"/>
              <a:gd name="connsiteY12" fmla="*/ 0 h 34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12961" h="343064" fill="none" extrusionOk="0">
                <a:moveTo>
                  <a:pt x="0" y="0"/>
                </a:moveTo>
                <a:cubicBezTo>
                  <a:pt x="244616" y="-34304"/>
                  <a:pt x="353007" y="33289"/>
                  <a:pt x="534463" y="0"/>
                </a:cubicBezTo>
                <a:cubicBezTo>
                  <a:pt x="715919" y="-33289"/>
                  <a:pt x="775202" y="37838"/>
                  <a:pt x="1012666" y="0"/>
                </a:cubicBezTo>
                <a:cubicBezTo>
                  <a:pt x="1250130" y="-37838"/>
                  <a:pt x="1363097" y="11117"/>
                  <a:pt x="1518999" y="0"/>
                </a:cubicBezTo>
                <a:cubicBezTo>
                  <a:pt x="1674901" y="-11117"/>
                  <a:pt x="1951338" y="47402"/>
                  <a:pt x="2109721" y="0"/>
                </a:cubicBezTo>
                <a:cubicBezTo>
                  <a:pt x="2268104" y="-47402"/>
                  <a:pt x="2615169" y="30292"/>
                  <a:pt x="2812961" y="0"/>
                </a:cubicBezTo>
                <a:cubicBezTo>
                  <a:pt x="2820271" y="145523"/>
                  <a:pt x="2807818" y="230747"/>
                  <a:pt x="2812961" y="343064"/>
                </a:cubicBezTo>
                <a:cubicBezTo>
                  <a:pt x="2657766" y="387179"/>
                  <a:pt x="2322934" y="319850"/>
                  <a:pt x="2194110" y="343064"/>
                </a:cubicBezTo>
                <a:cubicBezTo>
                  <a:pt x="2065286" y="366278"/>
                  <a:pt x="1833092" y="341606"/>
                  <a:pt x="1715906" y="343064"/>
                </a:cubicBezTo>
                <a:cubicBezTo>
                  <a:pt x="1598720" y="344522"/>
                  <a:pt x="1357454" y="334851"/>
                  <a:pt x="1237703" y="343064"/>
                </a:cubicBezTo>
                <a:cubicBezTo>
                  <a:pt x="1117952" y="351277"/>
                  <a:pt x="888436" y="329944"/>
                  <a:pt x="703240" y="343064"/>
                </a:cubicBezTo>
                <a:cubicBezTo>
                  <a:pt x="518044" y="356184"/>
                  <a:pt x="162155" y="333873"/>
                  <a:pt x="0" y="343064"/>
                </a:cubicBezTo>
                <a:cubicBezTo>
                  <a:pt x="-10668" y="218210"/>
                  <a:pt x="10846" y="167591"/>
                  <a:pt x="0" y="0"/>
                </a:cubicBezTo>
                <a:close/>
              </a:path>
              <a:path w="2812961" h="343064" stroke="0" extrusionOk="0">
                <a:moveTo>
                  <a:pt x="0" y="0"/>
                </a:moveTo>
                <a:cubicBezTo>
                  <a:pt x="192242" y="-42589"/>
                  <a:pt x="303528" y="11493"/>
                  <a:pt x="506333" y="0"/>
                </a:cubicBezTo>
                <a:cubicBezTo>
                  <a:pt x="709138" y="-11493"/>
                  <a:pt x="815434" y="66724"/>
                  <a:pt x="1068925" y="0"/>
                </a:cubicBezTo>
                <a:cubicBezTo>
                  <a:pt x="1322416" y="-66724"/>
                  <a:pt x="1365522" y="1038"/>
                  <a:pt x="1547129" y="0"/>
                </a:cubicBezTo>
                <a:cubicBezTo>
                  <a:pt x="1728736" y="-1038"/>
                  <a:pt x="1864540" y="17198"/>
                  <a:pt x="2053462" y="0"/>
                </a:cubicBezTo>
                <a:cubicBezTo>
                  <a:pt x="2242384" y="-17198"/>
                  <a:pt x="2652014" y="86017"/>
                  <a:pt x="2812961" y="0"/>
                </a:cubicBezTo>
                <a:cubicBezTo>
                  <a:pt x="2843438" y="76104"/>
                  <a:pt x="2812011" y="263597"/>
                  <a:pt x="2812961" y="343064"/>
                </a:cubicBezTo>
                <a:cubicBezTo>
                  <a:pt x="2563798" y="365517"/>
                  <a:pt x="2508034" y="293876"/>
                  <a:pt x="2278498" y="343064"/>
                </a:cubicBezTo>
                <a:cubicBezTo>
                  <a:pt x="2048962" y="392252"/>
                  <a:pt x="1947937" y="293802"/>
                  <a:pt x="1800295" y="343064"/>
                </a:cubicBezTo>
                <a:cubicBezTo>
                  <a:pt x="1652653" y="392326"/>
                  <a:pt x="1462969" y="306574"/>
                  <a:pt x="1181444" y="343064"/>
                </a:cubicBezTo>
                <a:cubicBezTo>
                  <a:pt x="899919" y="379554"/>
                  <a:pt x="762379" y="318924"/>
                  <a:pt x="590722" y="343064"/>
                </a:cubicBezTo>
                <a:cubicBezTo>
                  <a:pt x="419065" y="367204"/>
                  <a:pt x="294609" y="336952"/>
                  <a:pt x="0" y="343064"/>
                </a:cubicBezTo>
                <a:cubicBezTo>
                  <a:pt x="-21349" y="266703"/>
                  <a:pt x="1803" y="166741"/>
                  <a:pt x="0" y="0"/>
                </a:cubicBezTo>
                <a:close/>
              </a:path>
            </a:pathLst>
          </a:custGeom>
          <a:ln w="38100">
            <a:noFill/>
            <a:extLst>
              <a:ext uri="{C807C97D-BFC1-408E-A445-0C87EB9F89A2}">
                <ask:lineSketchStyleProps xmlns:ask="http://schemas.microsoft.com/office/drawing/2018/sketchyshapes" sd="378395589">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Third Normal Form </a:t>
            </a:r>
            <a:r>
              <a:rPr lang="en-US" sz="1800" b="1" dirty="0"/>
              <a:t>(3NF)</a:t>
            </a:r>
          </a:p>
        </p:txBody>
      </p:sp>
      <p:sp>
        <p:nvSpPr>
          <p:cNvPr id="12" name="Content Placeholder 2">
            <a:extLst>
              <a:ext uri="{FF2B5EF4-FFF2-40B4-BE49-F238E27FC236}">
                <a16:creationId xmlns:a16="http://schemas.microsoft.com/office/drawing/2014/main" id="{B6BB0837-923F-543C-759E-31F35375FEF8}"/>
              </a:ext>
            </a:extLst>
          </p:cNvPr>
          <p:cNvSpPr txBox="1">
            <a:spLocks/>
          </p:cNvSpPr>
          <p:nvPr/>
        </p:nvSpPr>
        <p:spPr>
          <a:xfrm>
            <a:off x="3392365" y="6160920"/>
            <a:ext cx="6424257" cy="3430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Chance of Having Redundant Data</a:t>
            </a:r>
          </a:p>
        </p:txBody>
      </p:sp>
      <p:grpSp>
        <p:nvGrpSpPr>
          <p:cNvPr id="18" name="Group 17">
            <a:extLst>
              <a:ext uri="{FF2B5EF4-FFF2-40B4-BE49-F238E27FC236}">
                <a16:creationId xmlns:a16="http://schemas.microsoft.com/office/drawing/2014/main" id="{8200465C-69AC-948F-A8A7-C4912FC8F6EF}"/>
              </a:ext>
            </a:extLst>
          </p:cNvPr>
          <p:cNvGrpSpPr/>
          <p:nvPr/>
        </p:nvGrpSpPr>
        <p:grpSpPr>
          <a:xfrm>
            <a:off x="2165257" y="1826613"/>
            <a:ext cx="7861485" cy="4320000"/>
            <a:chOff x="2165257" y="1809521"/>
            <a:chExt cx="7861485" cy="4320000"/>
          </a:xfrm>
        </p:grpSpPr>
        <p:pic>
          <p:nvPicPr>
            <p:cNvPr id="6" name="Picture 5" descr="A speedometer with a needle and text&#10;&#10;Description automatically generated with medium confidence">
              <a:extLst>
                <a:ext uri="{FF2B5EF4-FFF2-40B4-BE49-F238E27FC236}">
                  <a16:creationId xmlns:a16="http://schemas.microsoft.com/office/drawing/2014/main" id="{A62C4059-1FC0-5839-2215-43A89EE7E228}"/>
                </a:ext>
              </a:extLst>
            </p:cNvPr>
            <p:cNvPicPr>
              <a:picLocks noChangeAspect="1"/>
            </p:cNvPicPr>
            <p:nvPr/>
          </p:nvPicPr>
          <p:blipFill>
            <a:blip r:embed="rId2"/>
            <a:srcRect l="15799" t="20674" r="16282" b="23344"/>
            <a:stretch/>
          </p:blipFill>
          <p:spPr>
            <a:xfrm>
              <a:off x="2165257" y="1809521"/>
              <a:ext cx="7861485" cy="4320000"/>
            </a:xfrm>
            <a:prstGeom prst="rect">
              <a:avLst/>
            </a:prstGeom>
          </p:spPr>
        </p:pic>
        <p:sp>
          <p:nvSpPr>
            <p:cNvPr id="13" name="Content Placeholder 2">
              <a:extLst>
                <a:ext uri="{FF2B5EF4-FFF2-40B4-BE49-F238E27FC236}">
                  <a16:creationId xmlns:a16="http://schemas.microsoft.com/office/drawing/2014/main" id="{FAA3DBE3-4564-9ABB-676F-6B6AD3F60E95}"/>
                </a:ext>
              </a:extLst>
            </p:cNvPr>
            <p:cNvSpPr txBox="1">
              <a:spLocks/>
            </p:cNvSpPr>
            <p:nvPr/>
          </p:nvSpPr>
          <p:spPr>
            <a:xfrm>
              <a:off x="2498394" y="4920293"/>
              <a:ext cx="1278847" cy="3430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bg1"/>
                  </a:solidFill>
                </a:rPr>
                <a:t>Very High</a:t>
              </a:r>
            </a:p>
          </p:txBody>
        </p:sp>
        <p:sp>
          <p:nvSpPr>
            <p:cNvPr id="14" name="Content Placeholder 2">
              <a:extLst>
                <a:ext uri="{FF2B5EF4-FFF2-40B4-BE49-F238E27FC236}">
                  <a16:creationId xmlns:a16="http://schemas.microsoft.com/office/drawing/2014/main" id="{2F559FAE-3AF4-5081-533B-86E98D9A23F9}"/>
                </a:ext>
              </a:extLst>
            </p:cNvPr>
            <p:cNvSpPr txBox="1">
              <a:spLocks/>
            </p:cNvSpPr>
            <p:nvPr/>
          </p:nvSpPr>
          <p:spPr>
            <a:xfrm>
              <a:off x="8665480" y="4920293"/>
              <a:ext cx="1278847" cy="3430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bg1"/>
                  </a:solidFill>
                </a:rPr>
                <a:t>Very Low</a:t>
              </a:r>
            </a:p>
          </p:txBody>
        </p:sp>
        <p:sp>
          <p:nvSpPr>
            <p:cNvPr id="15" name="Content Placeholder 2">
              <a:extLst>
                <a:ext uri="{FF2B5EF4-FFF2-40B4-BE49-F238E27FC236}">
                  <a16:creationId xmlns:a16="http://schemas.microsoft.com/office/drawing/2014/main" id="{EDFC0D92-C35A-C4B2-CA19-97EB058C9787}"/>
                </a:ext>
              </a:extLst>
            </p:cNvPr>
            <p:cNvSpPr txBox="1">
              <a:spLocks/>
            </p:cNvSpPr>
            <p:nvPr/>
          </p:nvSpPr>
          <p:spPr>
            <a:xfrm>
              <a:off x="3512607" y="3429767"/>
              <a:ext cx="717561" cy="3430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bg1"/>
                  </a:solidFill>
                </a:rPr>
                <a:t>High</a:t>
              </a:r>
            </a:p>
          </p:txBody>
        </p:sp>
        <p:sp>
          <p:nvSpPr>
            <p:cNvPr id="16" name="Content Placeholder 2">
              <a:extLst>
                <a:ext uri="{FF2B5EF4-FFF2-40B4-BE49-F238E27FC236}">
                  <a16:creationId xmlns:a16="http://schemas.microsoft.com/office/drawing/2014/main" id="{CBF17AB7-F6C0-8D93-7158-4AB4EC582385}"/>
                </a:ext>
              </a:extLst>
            </p:cNvPr>
            <p:cNvSpPr txBox="1">
              <a:spLocks/>
            </p:cNvSpPr>
            <p:nvPr/>
          </p:nvSpPr>
          <p:spPr>
            <a:xfrm>
              <a:off x="8011767" y="3431150"/>
              <a:ext cx="717561" cy="3430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bg1"/>
                  </a:solidFill>
                </a:rPr>
                <a:t>Low</a:t>
              </a:r>
            </a:p>
          </p:txBody>
        </p:sp>
        <p:sp>
          <p:nvSpPr>
            <p:cNvPr id="17" name="Content Placeholder 2">
              <a:extLst>
                <a:ext uri="{FF2B5EF4-FFF2-40B4-BE49-F238E27FC236}">
                  <a16:creationId xmlns:a16="http://schemas.microsoft.com/office/drawing/2014/main" id="{2A42237E-1A86-212F-D34C-73D3877BEAE6}"/>
                </a:ext>
              </a:extLst>
            </p:cNvPr>
            <p:cNvSpPr txBox="1">
              <a:spLocks/>
            </p:cNvSpPr>
            <p:nvPr/>
          </p:nvSpPr>
          <p:spPr>
            <a:xfrm>
              <a:off x="5435125" y="2462668"/>
              <a:ext cx="1521152" cy="3430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500" b="1" dirty="0">
                  <a:solidFill>
                    <a:schemeClr val="bg1"/>
                  </a:solidFill>
                </a:rPr>
                <a:t>Medium</a:t>
              </a:r>
            </a:p>
          </p:txBody>
        </p:sp>
      </p:grpSp>
      <p:sp>
        <p:nvSpPr>
          <p:cNvPr id="19" name="Content Placeholder 2">
            <a:extLst>
              <a:ext uri="{FF2B5EF4-FFF2-40B4-BE49-F238E27FC236}">
                <a16:creationId xmlns:a16="http://schemas.microsoft.com/office/drawing/2014/main" id="{6B3A3CA8-7EAB-AFC2-5CC8-7C941499247F}"/>
              </a:ext>
            </a:extLst>
          </p:cNvPr>
          <p:cNvSpPr txBox="1">
            <a:spLocks/>
          </p:cNvSpPr>
          <p:nvPr/>
        </p:nvSpPr>
        <p:spPr>
          <a:xfrm>
            <a:off x="9517519" y="3599163"/>
            <a:ext cx="2674481" cy="343064"/>
          </a:xfrm>
          <a:custGeom>
            <a:avLst/>
            <a:gdLst>
              <a:gd name="connsiteX0" fmla="*/ 0 w 2674481"/>
              <a:gd name="connsiteY0" fmla="*/ 0 h 343064"/>
              <a:gd name="connsiteX1" fmla="*/ 561641 w 2674481"/>
              <a:gd name="connsiteY1" fmla="*/ 0 h 343064"/>
              <a:gd name="connsiteX2" fmla="*/ 1123282 w 2674481"/>
              <a:gd name="connsiteY2" fmla="*/ 0 h 343064"/>
              <a:gd name="connsiteX3" fmla="*/ 1658178 w 2674481"/>
              <a:gd name="connsiteY3" fmla="*/ 0 h 343064"/>
              <a:gd name="connsiteX4" fmla="*/ 2674481 w 2674481"/>
              <a:gd name="connsiteY4" fmla="*/ 0 h 343064"/>
              <a:gd name="connsiteX5" fmla="*/ 2674481 w 2674481"/>
              <a:gd name="connsiteY5" fmla="*/ 343064 h 343064"/>
              <a:gd name="connsiteX6" fmla="*/ 2219819 w 2674481"/>
              <a:gd name="connsiteY6" fmla="*/ 343064 h 343064"/>
              <a:gd name="connsiteX7" fmla="*/ 1711668 w 2674481"/>
              <a:gd name="connsiteY7" fmla="*/ 343064 h 343064"/>
              <a:gd name="connsiteX8" fmla="*/ 1230261 w 2674481"/>
              <a:gd name="connsiteY8" fmla="*/ 343064 h 343064"/>
              <a:gd name="connsiteX9" fmla="*/ 641875 w 2674481"/>
              <a:gd name="connsiteY9" fmla="*/ 343064 h 343064"/>
              <a:gd name="connsiteX10" fmla="*/ 0 w 2674481"/>
              <a:gd name="connsiteY10" fmla="*/ 343064 h 343064"/>
              <a:gd name="connsiteX11" fmla="*/ 0 w 2674481"/>
              <a:gd name="connsiteY11" fmla="*/ 0 h 34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74481" h="343064" fill="none" extrusionOk="0">
                <a:moveTo>
                  <a:pt x="0" y="0"/>
                </a:moveTo>
                <a:cubicBezTo>
                  <a:pt x="251653" y="-3268"/>
                  <a:pt x="388422" y="14372"/>
                  <a:pt x="561641" y="0"/>
                </a:cubicBezTo>
                <a:cubicBezTo>
                  <a:pt x="734860" y="-14372"/>
                  <a:pt x="999483" y="64160"/>
                  <a:pt x="1123282" y="0"/>
                </a:cubicBezTo>
                <a:cubicBezTo>
                  <a:pt x="1247081" y="-64160"/>
                  <a:pt x="1455146" y="14980"/>
                  <a:pt x="1658178" y="0"/>
                </a:cubicBezTo>
                <a:cubicBezTo>
                  <a:pt x="1861210" y="-14980"/>
                  <a:pt x="2174641" y="75217"/>
                  <a:pt x="2674481" y="0"/>
                </a:cubicBezTo>
                <a:cubicBezTo>
                  <a:pt x="2712942" y="122374"/>
                  <a:pt x="2668079" y="244059"/>
                  <a:pt x="2674481" y="343064"/>
                </a:cubicBezTo>
                <a:cubicBezTo>
                  <a:pt x="2519394" y="348173"/>
                  <a:pt x="2427204" y="336103"/>
                  <a:pt x="2219819" y="343064"/>
                </a:cubicBezTo>
                <a:cubicBezTo>
                  <a:pt x="2012434" y="350025"/>
                  <a:pt x="1841451" y="307411"/>
                  <a:pt x="1711668" y="343064"/>
                </a:cubicBezTo>
                <a:cubicBezTo>
                  <a:pt x="1581885" y="378717"/>
                  <a:pt x="1390335" y="294471"/>
                  <a:pt x="1230261" y="343064"/>
                </a:cubicBezTo>
                <a:cubicBezTo>
                  <a:pt x="1070187" y="391657"/>
                  <a:pt x="787907" y="289469"/>
                  <a:pt x="641875" y="343064"/>
                </a:cubicBezTo>
                <a:cubicBezTo>
                  <a:pt x="495843" y="396659"/>
                  <a:pt x="319703" y="336695"/>
                  <a:pt x="0" y="343064"/>
                </a:cubicBezTo>
                <a:cubicBezTo>
                  <a:pt x="-20390" y="239625"/>
                  <a:pt x="3157" y="122497"/>
                  <a:pt x="0" y="0"/>
                </a:cubicBezTo>
                <a:close/>
              </a:path>
              <a:path w="2674481" h="343064" stroke="0" extrusionOk="0">
                <a:moveTo>
                  <a:pt x="0" y="0"/>
                </a:moveTo>
                <a:cubicBezTo>
                  <a:pt x="160610" y="-1561"/>
                  <a:pt x="344250" y="5468"/>
                  <a:pt x="454662" y="0"/>
                </a:cubicBezTo>
                <a:cubicBezTo>
                  <a:pt x="565074" y="-5468"/>
                  <a:pt x="745945" y="58273"/>
                  <a:pt x="1016303" y="0"/>
                </a:cubicBezTo>
                <a:cubicBezTo>
                  <a:pt x="1286661" y="-58273"/>
                  <a:pt x="1385971" y="47313"/>
                  <a:pt x="1524454" y="0"/>
                </a:cubicBezTo>
                <a:cubicBezTo>
                  <a:pt x="1662937" y="-47313"/>
                  <a:pt x="1898250" y="29825"/>
                  <a:pt x="2005861" y="0"/>
                </a:cubicBezTo>
                <a:cubicBezTo>
                  <a:pt x="2113472" y="-29825"/>
                  <a:pt x="2534422" y="52828"/>
                  <a:pt x="2674481" y="0"/>
                </a:cubicBezTo>
                <a:cubicBezTo>
                  <a:pt x="2674680" y="163444"/>
                  <a:pt x="2667380" y="177782"/>
                  <a:pt x="2674481" y="343064"/>
                </a:cubicBezTo>
                <a:cubicBezTo>
                  <a:pt x="2461076" y="362309"/>
                  <a:pt x="2416093" y="330273"/>
                  <a:pt x="2166330" y="343064"/>
                </a:cubicBezTo>
                <a:cubicBezTo>
                  <a:pt x="1916567" y="355855"/>
                  <a:pt x="1807178" y="284955"/>
                  <a:pt x="1577944" y="343064"/>
                </a:cubicBezTo>
                <a:cubicBezTo>
                  <a:pt x="1348710" y="401173"/>
                  <a:pt x="1195491" y="331533"/>
                  <a:pt x="1096537" y="343064"/>
                </a:cubicBezTo>
                <a:cubicBezTo>
                  <a:pt x="997583" y="354595"/>
                  <a:pt x="812595" y="323342"/>
                  <a:pt x="534896" y="343064"/>
                </a:cubicBezTo>
                <a:cubicBezTo>
                  <a:pt x="257197" y="362786"/>
                  <a:pt x="175731" y="312670"/>
                  <a:pt x="0" y="343064"/>
                </a:cubicBezTo>
                <a:cubicBezTo>
                  <a:pt x="-17216" y="237590"/>
                  <a:pt x="5011" y="129056"/>
                  <a:pt x="0" y="0"/>
                </a:cubicBezTo>
                <a:close/>
              </a:path>
            </a:pathLst>
          </a:custGeom>
          <a:ln w="38100">
            <a:noFill/>
            <a:extLst>
              <a:ext uri="{C807C97D-BFC1-408E-A445-0C87EB9F89A2}">
                <ask:lineSketchStyleProps xmlns:ask="http://schemas.microsoft.com/office/drawing/2018/sketchyshapes" sd="3694259915">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Fifth Normal Form </a:t>
            </a:r>
            <a:r>
              <a:rPr lang="en-US" sz="1800" b="1" dirty="0"/>
              <a:t>(5NF)</a:t>
            </a:r>
          </a:p>
        </p:txBody>
      </p:sp>
      <p:sp>
        <p:nvSpPr>
          <p:cNvPr id="20" name="Content Placeholder 2">
            <a:extLst>
              <a:ext uri="{FF2B5EF4-FFF2-40B4-BE49-F238E27FC236}">
                <a16:creationId xmlns:a16="http://schemas.microsoft.com/office/drawing/2014/main" id="{6F77AFC8-FB04-44F0-0459-74E373A78D7A}"/>
              </a:ext>
            </a:extLst>
          </p:cNvPr>
          <p:cNvSpPr txBox="1">
            <a:spLocks/>
          </p:cNvSpPr>
          <p:nvPr/>
        </p:nvSpPr>
        <p:spPr>
          <a:xfrm>
            <a:off x="8639843" y="2198292"/>
            <a:ext cx="2905525" cy="343064"/>
          </a:xfrm>
          <a:custGeom>
            <a:avLst/>
            <a:gdLst>
              <a:gd name="connsiteX0" fmla="*/ 0 w 2905525"/>
              <a:gd name="connsiteY0" fmla="*/ 0 h 343064"/>
              <a:gd name="connsiteX1" fmla="*/ 493939 w 2905525"/>
              <a:gd name="connsiteY1" fmla="*/ 0 h 343064"/>
              <a:gd name="connsiteX2" fmla="*/ 1075044 w 2905525"/>
              <a:gd name="connsiteY2" fmla="*/ 0 h 343064"/>
              <a:gd name="connsiteX3" fmla="*/ 1627094 w 2905525"/>
              <a:gd name="connsiteY3" fmla="*/ 0 h 343064"/>
              <a:gd name="connsiteX4" fmla="*/ 2266310 w 2905525"/>
              <a:gd name="connsiteY4" fmla="*/ 0 h 343064"/>
              <a:gd name="connsiteX5" fmla="*/ 2905525 w 2905525"/>
              <a:gd name="connsiteY5" fmla="*/ 0 h 343064"/>
              <a:gd name="connsiteX6" fmla="*/ 2905525 w 2905525"/>
              <a:gd name="connsiteY6" fmla="*/ 343064 h 343064"/>
              <a:gd name="connsiteX7" fmla="*/ 2295365 w 2905525"/>
              <a:gd name="connsiteY7" fmla="*/ 343064 h 343064"/>
              <a:gd name="connsiteX8" fmla="*/ 1685205 w 2905525"/>
              <a:gd name="connsiteY8" fmla="*/ 343064 h 343064"/>
              <a:gd name="connsiteX9" fmla="*/ 1133155 w 2905525"/>
              <a:gd name="connsiteY9" fmla="*/ 343064 h 343064"/>
              <a:gd name="connsiteX10" fmla="*/ 610160 w 2905525"/>
              <a:gd name="connsiteY10" fmla="*/ 343064 h 343064"/>
              <a:gd name="connsiteX11" fmla="*/ 0 w 2905525"/>
              <a:gd name="connsiteY11" fmla="*/ 343064 h 343064"/>
              <a:gd name="connsiteX12" fmla="*/ 0 w 2905525"/>
              <a:gd name="connsiteY12" fmla="*/ 0 h 34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05525" h="343064" fill="none" extrusionOk="0">
                <a:moveTo>
                  <a:pt x="0" y="0"/>
                </a:moveTo>
                <a:cubicBezTo>
                  <a:pt x="203415" y="-9883"/>
                  <a:pt x="267666" y="54105"/>
                  <a:pt x="493939" y="0"/>
                </a:cubicBezTo>
                <a:cubicBezTo>
                  <a:pt x="720212" y="-54105"/>
                  <a:pt x="895250" y="58611"/>
                  <a:pt x="1075044" y="0"/>
                </a:cubicBezTo>
                <a:cubicBezTo>
                  <a:pt x="1254838" y="-58611"/>
                  <a:pt x="1366962" y="61916"/>
                  <a:pt x="1627094" y="0"/>
                </a:cubicBezTo>
                <a:cubicBezTo>
                  <a:pt x="1887226" y="-61916"/>
                  <a:pt x="2089832" y="36845"/>
                  <a:pt x="2266310" y="0"/>
                </a:cubicBezTo>
                <a:cubicBezTo>
                  <a:pt x="2442788" y="-36845"/>
                  <a:pt x="2727373" y="49500"/>
                  <a:pt x="2905525" y="0"/>
                </a:cubicBezTo>
                <a:cubicBezTo>
                  <a:pt x="2945543" y="71829"/>
                  <a:pt x="2885484" y="203262"/>
                  <a:pt x="2905525" y="343064"/>
                </a:cubicBezTo>
                <a:cubicBezTo>
                  <a:pt x="2716578" y="398021"/>
                  <a:pt x="2426091" y="317019"/>
                  <a:pt x="2295365" y="343064"/>
                </a:cubicBezTo>
                <a:cubicBezTo>
                  <a:pt x="2164639" y="369109"/>
                  <a:pt x="1835536" y="303473"/>
                  <a:pt x="1685205" y="343064"/>
                </a:cubicBezTo>
                <a:cubicBezTo>
                  <a:pt x="1534874" y="382655"/>
                  <a:pt x="1329220" y="279584"/>
                  <a:pt x="1133155" y="343064"/>
                </a:cubicBezTo>
                <a:cubicBezTo>
                  <a:pt x="937090" y="406544"/>
                  <a:pt x="752178" y="312022"/>
                  <a:pt x="610160" y="343064"/>
                </a:cubicBezTo>
                <a:cubicBezTo>
                  <a:pt x="468142" y="374106"/>
                  <a:pt x="185314" y="295007"/>
                  <a:pt x="0" y="343064"/>
                </a:cubicBezTo>
                <a:cubicBezTo>
                  <a:pt x="-36823" y="182976"/>
                  <a:pt x="11704" y="126537"/>
                  <a:pt x="0" y="0"/>
                </a:cubicBezTo>
                <a:close/>
              </a:path>
              <a:path w="2905525" h="343064" stroke="0" extrusionOk="0">
                <a:moveTo>
                  <a:pt x="0" y="0"/>
                </a:moveTo>
                <a:cubicBezTo>
                  <a:pt x="138361" y="-26578"/>
                  <a:pt x="333328" y="4326"/>
                  <a:pt x="522995" y="0"/>
                </a:cubicBezTo>
                <a:cubicBezTo>
                  <a:pt x="712663" y="-4326"/>
                  <a:pt x="801835" y="12636"/>
                  <a:pt x="1075044" y="0"/>
                </a:cubicBezTo>
                <a:cubicBezTo>
                  <a:pt x="1348253" y="-12636"/>
                  <a:pt x="1414816" y="35361"/>
                  <a:pt x="1685205" y="0"/>
                </a:cubicBezTo>
                <a:cubicBezTo>
                  <a:pt x="1955594" y="-35361"/>
                  <a:pt x="1994650" y="58891"/>
                  <a:pt x="2179144" y="0"/>
                </a:cubicBezTo>
                <a:cubicBezTo>
                  <a:pt x="2363638" y="-58891"/>
                  <a:pt x="2733307" y="63136"/>
                  <a:pt x="2905525" y="0"/>
                </a:cubicBezTo>
                <a:cubicBezTo>
                  <a:pt x="2905714" y="148021"/>
                  <a:pt x="2874246" y="216138"/>
                  <a:pt x="2905525" y="343064"/>
                </a:cubicBezTo>
                <a:cubicBezTo>
                  <a:pt x="2675458" y="377206"/>
                  <a:pt x="2469394" y="285858"/>
                  <a:pt x="2295365" y="343064"/>
                </a:cubicBezTo>
                <a:cubicBezTo>
                  <a:pt x="2121336" y="400270"/>
                  <a:pt x="1944776" y="276116"/>
                  <a:pt x="1656149" y="343064"/>
                </a:cubicBezTo>
                <a:cubicBezTo>
                  <a:pt x="1367522" y="410012"/>
                  <a:pt x="1260917" y="273601"/>
                  <a:pt x="1075044" y="343064"/>
                </a:cubicBezTo>
                <a:cubicBezTo>
                  <a:pt x="889172" y="412527"/>
                  <a:pt x="767126" y="317255"/>
                  <a:pt x="581105" y="343064"/>
                </a:cubicBezTo>
                <a:cubicBezTo>
                  <a:pt x="395084" y="368873"/>
                  <a:pt x="156385" y="288644"/>
                  <a:pt x="0" y="343064"/>
                </a:cubicBezTo>
                <a:cubicBezTo>
                  <a:pt x="-33120" y="181185"/>
                  <a:pt x="19866" y="86196"/>
                  <a:pt x="0" y="0"/>
                </a:cubicBezTo>
                <a:close/>
              </a:path>
            </a:pathLst>
          </a:custGeom>
          <a:ln w="38100">
            <a:noFill/>
            <a:extLst>
              <a:ext uri="{C807C97D-BFC1-408E-A445-0C87EB9F89A2}">
                <ask:lineSketchStyleProps xmlns:ask="http://schemas.microsoft.com/office/drawing/2018/sketchyshapes" sd="3001428553">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Fourth Normal Form </a:t>
            </a:r>
            <a:r>
              <a:rPr lang="en-US" sz="1800" b="1" dirty="0"/>
              <a:t>(4NF)</a:t>
            </a:r>
          </a:p>
        </p:txBody>
      </p:sp>
      <p:sp>
        <p:nvSpPr>
          <p:cNvPr id="21" name="Content Placeholder 2">
            <a:extLst>
              <a:ext uri="{FF2B5EF4-FFF2-40B4-BE49-F238E27FC236}">
                <a16:creationId xmlns:a16="http://schemas.microsoft.com/office/drawing/2014/main" id="{CB2636D8-3797-0B76-99C3-E47CC7018694}"/>
              </a:ext>
            </a:extLst>
          </p:cNvPr>
          <p:cNvSpPr txBox="1">
            <a:spLocks/>
          </p:cNvSpPr>
          <p:nvPr/>
        </p:nvSpPr>
        <p:spPr>
          <a:xfrm>
            <a:off x="894810" y="2198292"/>
            <a:ext cx="3070437" cy="343064"/>
          </a:xfrm>
          <a:custGeom>
            <a:avLst/>
            <a:gdLst>
              <a:gd name="connsiteX0" fmla="*/ 0 w 3070437"/>
              <a:gd name="connsiteY0" fmla="*/ 0 h 343064"/>
              <a:gd name="connsiteX1" fmla="*/ 481035 w 3070437"/>
              <a:gd name="connsiteY1" fmla="*/ 0 h 343064"/>
              <a:gd name="connsiteX2" fmla="*/ 900662 w 3070437"/>
              <a:gd name="connsiteY2" fmla="*/ 0 h 343064"/>
              <a:gd name="connsiteX3" fmla="*/ 1443105 w 3070437"/>
              <a:gd name="connsiteY3" fmla="*/ 0 h 343064"/>
              <a:gd name="connsiteX4" fmla="*/ 1862732 w 3070437"/>
              <a:gd name="connsiteY4" fmla="*/ 0 h 343064"/>
              <a:gd name="connsiteX5" fmla="*/ 2343767 w 3070437"/>
              <a:gd name="connsiteY5" fmla="*/ 0 h 343064"/>
              <a:gd name="connsiteX6" fmla="*/ 3070437 w 3070437"/>
              <a:gd name="connsiteY6" fmla="*/ 0 h 343064"/>
              <a:gd name="connsiteX7" fmla="*/ 3070437 w 3070437"/>
              <a:gd name="connsiteY7" fmla="*/ 343064 h 343064"/>
              <a:gd name="connsiteX8" fmla="*/ 2497289 w 3070437"/>
              <a:gd name="connsiteY8" fmla="*/ 343064 h 343064"/>
              <a:gd name="connsiteX9" fmla="*/ 2046958 w 3070437"/>
              <a:gd name="connsiteY9" fmla="*/ 343064 h 343064"/>
              <a:gd name="connsiteX10" fmla="*/ 1535219 w 3070437"/>
              <a:gd name="connsiteY10" fmla="*/ 343064 h 343064"/>
              <a:gd name="connsiteX11" fmla="*/ 962070 w 3070437"/>
              <a:gd name="connsiteY11" fmla="*/ 343064 h 343064"/>
              <a:gd name="connsiteX12" fmla="*/ 0 w 3070437"/>
              <a:gd name="connsiteY12" fmla="*/ 343064 h 343064"/>
              <a:gd name="connsiteX13" fmla="*/ 0 w 3070437"/>
              <a:gd name="connsiteY13" fmla="*/ 0 h 34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70437" h="343064" fill="none" extrusionOk="0">
                <a:moveTo>
                  <a:pt x="0" y="0"/>
                </a:moveTo>
                <a:cubicBezTo>
                  <a:pt x="114092" y="-35630"/>
                  <a:pt x="280506" y="45218"/>
                  <a:pt x="481035" y="0"/>
                </a:cubicBezTo>
                <a:cubicBezTo>
                  <a:pt x="681564" y="-45218"/>
                  <a:pt x="750844" y="10681"/>
                  <a:pt x="900662" y="0"/>
                </a:cubicBezTo>
                <a:cubicBezTo>
                  <a:pt x="1050480" y="-10681"/>
                  <a:pt x="1307150" y="29670"/>
                  <a:pt x="1443105" y="0"/>
                </a:cubicBezTo>
                <a:cubicBezTo>
                  <a:pt x="1579060" y="-29670"/>
                  <a:pt x="1735938" y="42393"/>
                  <a:pt x="1862732" y="0"/>
                </a:cubicBezTo>
                <a:cubicBezTo>
                  <a:pt x="1989526" y="-42393"/>
                  <a:pt x="2138001" y="283"/>
                  <a:pt x="2343767" y="0"/>
                </a:cubicBezTo>
                <a:cubicBezTo>
                  <a:pt x="2549534" y="-283"/>
                  <a:pt x="2893519" y="74243"/>
                  <a:pt x="3070437" y="0"/>
                </a:cubicBezTo>
                <a:cubicBezTo>
                  <a:pt x="3072426" y="161297"/>
                  <a:pt x="3056507" y="201822"/>
                  <a:pt x="3070437" y="343064"/>
                </a:cubicBezTo>
                <a:cubicBezTo>
                  <a:pt x="2932896" y="378964"/>
                  <a:pt x="2762848" y="315254"/>
                  <a:pt x="2497289" y="343064"/>
                </a:cubicBezTo>
                <a:cubicBezTo>
                  <a:pt x="2231730" y="370874"/>
                  <a:pt x="2221384" y="324091"/>
                  <a:pt x="2046958" y="343064"/>
                </a:cubicBezTo>
                <a:cubicBezTo>
                  <a:pt x="1872532" y="362037"/>
                  <a:pt x="1742985" y="319847"/>
                  <a:pt x="1535219" y="343064"/>
                </a:cubicBezTo>
                <a:cubicBezTo>
                  <a:pt x="1327453" y="366281"/>
                  <a:pt x="1079604" y="296726"/>
                  <a:pt x="962070" y="343064"/>
                </a:cubicBezTo>
                <a:cubicBezTo>
                  <a:pt x="844536" y="389402"/>
                  <a:pt x="205192" y="320057"/>
                  <a:pt x="0" y="343064"/>
                </a:cubicBezTo>
                <a:cubicBezTo>
                  <a:pt x="-7267" y="256269"/>
                  <a:pt x="13152" y="96273"/>
                  <a:pt x="0" y="0"/>
                </a:cubicBezTo>
                <a:close/>
              </a:path>
              <a:path w="3070437" h="343064" stroke="0" extrusionOk="0">
                <a:moveTo>
                  <a:pt x="0" y="0"/>
                </a:moveTo>
                <a:cubicBezTo>
                  <a:pt x="182878" y="-17637"/>
                  <a:pt x="262636" y="20117"/>
                  <a:pt x="419626" y="0"/>
                </a:cubicBezTo>
                <a:cubicBezTo>
                  <a:pt x="576616" y="-20117"/>
                  <a:pt x="657289" y="26645"/>
                  <a:pt x="839253" y="0"/>
                </a:cubicBezTo>
                <a:cubicBezTo>
                  <a:pt x="1021217" y="-26645"/>
                  <a:pt x="1192156" y="42919"/>
                  <a:pt x="1320288" y="0"/>
                </a:cubicBezTo>
                <a:cubicBezTo>
                  <a:pt x="1448420" y="-42919"/>
                  <a:pt x="1591617" y="11245"/>
                  <a:pt x="1770619" y="0"/>
                </a:cubicBezTo>
                <a:cubicBezTo>
                  <a:pt x="1949621" y="-11245"/>
                  <a:pt x="2055425" y="21613"/>
                  <a:pt x="2313063" y="0"/>
                </a:cubicBezTo>
                <a:cubicBezTo>
                  <a:pt x="2570701" y="-21613"/>
                  <a:pt x="2864520" y="55563"/>
                  <a:pt x="3070437" y="0"/>
                </a:cubicBezTo>
                <a:cubicBezTo>
                  <a:pt x="3097402" y="124664"/>
                  <a:pt x="3047460" y="220258"/>
                  <a:pt x="3070437" y="343064"/>
                </a:cubicBezTo>
                <a:cubicBezTo>
                  <a:pt x="2885059" y="354432"/>
                  <a:pt x="2750508" y="297717"/>
                  <a:pt x="2589402" y="343064"/>
                </a:cubicBezTo>
                <a:cubicBezTo>
                  <a:pt x="2428296" y="388411"/>
                  <a:pt x="2255625" y="325479"/>
                  <a:pt x="2108367" y="343064"/>
                </a:cubicBezTo>
                <a:cubicBezTo>
                  <a:pt x="1961110" y="360649"/>
                  <a:pt x="1740339" y="336457"/>
                  <a:pt x="1535219" y="343064"/>
                </a:cubicBezTo>
                <a:cubicBezTo>
                  <a:pt x="1330099" y="349671"/>
                  <a:pt x="1232246" y="304907"/>
                  <a:pt x="992775" y="343064"/>
                </a:cubicBezTo>
                <a:cubicBezTo>
                  <a:pt x="753304" y="381221"/>
                  <a:pt x="668777" y="286973"/>
                  <a:pt x="481035" y="343064"/>
                </a:cubicBezTo>
                <a:cubicBezTo>
                  <a:pt x="293293" y="399155"/>
                  <a:pt x="126972" y="311016"/>
                  <a:pt x="0" y="343064"/>
                </a:cubicBezTo>
                <a:cubicBezTo>
                  <a:pt x="-4001" y="265744"/>
                  <a:pt x="39160" y="102257"/>
                  <a:pt x="0" y="0"/>
                </a:cubicBezTo>
                <a:close/>
              </a:path>
            </a:pathLst>
          </a:custGeom>
          <a:ln w="38100">
            <a:noFill/>
            <a:extLst>
              <a:ext uri="{C807C97D-BFC1-408E-A445-0C87EB9F89A2}">
                <ask:lineSketchStyleProps xmlns:ask="http://schemas.microsoft.com/office/drawing/2018/sketchyshapes" sd="1048302887">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Second Normal Form </a:t>
            </a:r>
            <a:r>
              <a:rPr lang="en-US" sz="1800" b="1" dirty="0"/>
              <a:t>(2NF)</a:t>
            </a:r>
          </a:p>
        </p:txBody>
      </p:sp>
      <p:sp>
        <p:nvSpPr>
          <p:cNvPr id="22" name="Content Placeholder 2">
            <a:extLst>
              <a:ext uri="{FF2B5EF4-FFF2-40B4-BE49-F238E27FC236}">
                <a16:creationId xmlns:a16="http://schemas.microsoft.com/office/drawing/2014/main" id="{25203533-6200-F8CF-2891-73B4F3E0A1A4}"/>
              </a:ext>
            </a:extLst>
          </p:cNvPr>
          <p:cNvSpPr txBox="1">
            <a:spLocks/>
          </p:cNvSpPr>
          <p:nvPr/>
        </p:nvSpPr>
        <p:spPr>
          <a:xfrm>
            <a:off x="153626" y="3599163"/>
            <a:ext cx="2707883" cy="343064"/>
          </a:xfrm>
          <a:custGeom>
            <a:avLst/>
            <a:gdLst>
              <a:gd name="connsiteX0" fmla="*/ 0 w 2707883"/>
              <a:gd name="connsiteY0" fmla="*/ 0 h 343064"/>
              <a:gd name="connsiteX1" fmla="*/ 514498 w 2707883"/>
              <a:gd name="connsiteY1" fmla="*/ 0 h 343064"/>
              <a:gd name="connsiteX2" fmla="*/ 1056074 w 2707883"/>
              <a:gd name="connsiteY2" fmla="*/ 0 h 343064"/>
              <a:gd name="connsiteX3" fmla="*/ 1624730 w 2707883"/>
              <a:gd name="connsiteY3" fmla="*/ 0 h 343064"/>
              <a:gd name="connsiteX4" fmla="*/ 2193385 w 2707883"/>
              <a:gd name="connsiteY4" fmla="*/ 0 h 343064"/>
              <a:gd name="connsiteX5" fmla="*/ 2707883 w 2707883"/>
              <a:gd name="connsiteY5" fmla="*/ 0 h 343064"/>
              <a:gd name="connsiteX6" fmla="*/ 2707883 w 2707883"/>
              <a:gd name="connsiteY6" fmla="*/ 343064 h 343064"/>
              <a:gd name="connsiteX7" fmla="*/ 2112149 w 2707883"/>
              <a:gd name="connsiteY7" fmla="*/ 343064 h 343064"/>
              <a:gd name="connsiteX8" fmla="*/ 1516414 w 2707883"/>
              <a:gd name="connsiteY8" fmla="*/ 343064 h 343064"/>
              <a:gd name="connsiteX9" fmla="*/ 974838 w 2707883"/>
              <a:gd name="connsiteY9" fmla="*/ 343064 h 343064"/>
              <a:gd name="connsiteX10" fmla="*/ 0 w 2707883"/>
              <a:gd name="connsiteY10" fmla="*/ 343064 h 343064"/>
              <a:gd name="connsiteX11" fmla="*/ 0 w 2707883"/>
              <a:gd name="connsiteY11" fmla="*/ 0 h 34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07883" h="343064" fill="none" extrusionOk="0">
                <a:moveTo>
                  <a:pt x="0" y="0"/>
                </a:moveTo>
                <a:cubicBezTo>
                  <a:pt x="191505" y="-38300"/>
                  <a:pt x="301268" y="15574"/>
                  <a:pt x="514498" y="0"/>
                </a:cubicBezTo>
                <a:cubicBezTo>
                  <a:pt x="727728" y="-15574"/>
                  <a:pt x="923309" y="19895"/>
                  <a:pt x="1056074" y="0"/>
                </a:cubicBezTo>
                <a:cubicBezTo>
                  <a:pt x="1188839" y="-19895"/>
                  <a:pt x="1476833" y="7946"/>
                  <a:pt x="1624730" y="0"/>
                </a:cubicBezTo>
                <a:cubicBezTo>
                  <a:pt x="1772627" y="-7946"/>
                  <a:pt x="2040563" y="51278"/>
                  <a:pt x="2193385" y="0"/>
                </a:cubicBezTo>
                <a:cubicBezTo>
                  <a:pt x="2346208" y="-51278"/>
                  <a:pt x="2600175" y="56925"/>
                  <a:pt x="2707883" y="0"/>
                </a:cubicBezTo>
                <a:cubicBezTo>
                  <a:pt x="2711111" y="102590"/>
                  <a:pt x="2687018" y="229444"/>
                  <a:pt x="2707883" y="343064"/>
                </a:cubicBezTo>
                <a:cubicBezTo>
                  <a:pt x="2523183" y="346684"/>
                  <a:pt x="2351179" y="317416"/>
                  <a:pt x="2112149" y="343064"/>
                </a:cubicBezTo>
                <a:cubicBezTo>
                  <a:pt x="1873119" y="368712"/>
                  <a:pt x="1655564" y="287804"/>
                  <a:pt x="1516414" y="343064"/>
                </a:cubicBezTo>
                <a:cubicBezTo>
                  <a:pt x="1377264" y="398324"/>
                  <a:pt x="1147714" y="322217"/>
                  <a:pt x="974838" y="343064"/>
                </a:cubicBezTo>
                <a:cubicBezTo>
                  <a:pt x="801962" y="363911"/>
                  <a:pt x="439524" y="321845"/>
                  <a:pt x="0" y="343064"/>
                </a:cubicBezTo>
                <a:cubicBezTo>
                  <a:pt x="-39658" y="230840"/>
                  <a:pt x="9593" y="131945"/>
                  <a:pt x="0" y="0"/>
                </a:cubicBezTo>
                <a:close/>
              </a:path>
              <a:path w="2707883" h="343064" stroke="0" extrusionOk="0">
                <a:moveTo>
                  <a:pt x="0" y="0"/>
                </a:moveTo>
                <a:cubicBezTo>
                  <a:pt x="237261" y="-45024"/>
                  <a:pt x="393667" y="24574"/>
                  <a:pt x="514498" y="0"/>
                </a:cubicBezTo>
                <a:cubicBezTo>
                  <a:pt x="635329" y="-24574"/>
                  <a:pt x="794980" y="12283"/>
                  <a:pt x="974838" y="0"/>
                </a:cubicBezTo>
                <a:cubicBezTo>
                  <a:pt x="1154696" y="-12283"/>
                  <a:pt x="1419748" y="62990"/>
                  <a:pt x="1570572" y="0"/>
                </a:cubicBezTo>
                <a:cubicBezTo>
                  <a:pt x="1721396" y="-62990"/>
                  <a:pt x="1897752" y="8835"/>
                  <a:pt x="2085070" y="0"/>
                </a:cubicBezTo>
                <a:cubicBezTo>
                  <a:pt x="2272388" y="-8835"/>
                  <a:pt x="2479773" y="23115"/>
                  <a:pt x="2707883" y="0"/>
                </a:cubicBezTo>
                <a:cubicBezTo>
                  <a:pt x="2709920" y="68787"/>
                  <a:pt x="2702641" y="225594"/>
                  <a:pt x="2707883" y="343064"/>
                </a:cubicBezTo>
                <a:cubicBezTo>
                  <a:pt x="2556027" y="343219"/>
                  <a:pt x="2365432" y="339111"/>
                  <a:pt x="2166306" y="343064"/>
                </a:cubicBezTo>
                <a:cubicBezTo>
                  <a:pt x="1967180" y="347017"/>
                  <a:pt x="1740073" y="341045"/>
                  <a:pt x="1570572" y="343064"/>
                </a:cubicBezTo>
                <a:cubicBezTo>
                  <a:pt x="1401071" y="345083"/>
                  <a:pt x="1203625" y="316855"/>
                  <a:pt x="1110232" y="343064"/>
                </a:cubicBezTo>
                <a:cubicBezTo>
                  <a:pt x="1016839" y="369273"/>
                  <a:pt x="772012" y="315302"/>
                  <a:pt x="568655" y="343064"/>
                </a:cubicBezTo>
                <a:cubicBezTo>
                  <a:pt x="365298" y="370826"/>
                  <a:pt x="257514" y="302966"/>
                  <a:pt x="0" y="343064"/>
                </a:cubicBezTo>
                <a:cubicBezTo>
                  <a:pt x="-6279" y="266759"/>
                  <a:pt x="18086" y="132424"/>
                  <a:pt x="0" y="0"/>
                </a:cubicBezTo>
                <a:close/>
              </a:path>
            </a:pathLst>
          </a:custGeom>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First Normal Form </a:t>
            </a:r>
            <a:r>
              <a:rPr lang="en-US" sz="1800" b="1" dirty="0"/>
              <a:t>(1NF)</a:t>
            </a:r>
          </a:p>
        </p:txBody>
      </p:sp>
    </p:spTree>
    <p:extLst>
      <p:ext uri="{BB962C8B-B14F-4D97-AF65-F5344CB8AC3E}">
        <p14:creationId xmlns:p14="http://schemas.microsoft.com/office/powerpoint/2010/main" val="419031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animBg="1"/>
      <p:bldP spid="20" grpId="0" animBg="1"/>
      <p:bldP spid="21" grpId="0"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2865BB-F170-ADEB-56AF-21E9982DD53E}"/>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1ACAD470-A3F1-302B-A89D-612503C41BC4}"/>
              </a:ext>
            </a:extLst>
          </p:cNvPr>
          <p:cNvGrpSpPr/>
          <p:nvPr/>
        </p:nvGrpSpPr>
        <p:grpSpPr>
          <a:xfrm>
            <a:off x="2109704" y="1102407"/>
            <a:ext cx="7972592" cy="3652714"/>
            <a:chOff x="3978374" y="982766"/>
            <a:chExt cx="7972592" cy="3652714"/>
          </a:xfrm>
        </p:grpSpPr>
        <p:sp>
          <p:nvSpPr>
            <p:cNvPr id="12" name="Content Placeholder 2">
              <a:extLst>
                <a:ext uri="{FF2B5EF4-FFF2-40B4-BE49-F238E27FC236}">
                  <a16:creationId xmlns:a16="http://schemas.microsoft.com/office/drawing/2014/main" id="{70A6499E-609B-AF63-DAF3-B7D40CA7D2FF}"/>
                </a:ext>
              </a:extLst>
            </p:cNvPr>
            <p:cNvSpPr txBox="1">
              <a:spLocks/>
            </p:cNvSpPr>
            <p:nvPr/>
          </p:nvSpPr>
          <p:spPr>
            <a:xfrm>
              <a:off x="6718957" y="4385133"/>
              <a:ext cx="2469076" cy="25034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Chance of Having Redundant Data</a:t>
              </a:r>
            </a:p>
          </p:txBody>
        </p:sp>
        <p:grpSp>
          <p:nvGrpSpPr>
            <p:cNvPr id="5" name="Group 4">
              <a:extLst>
                <a:ext uri="{FF2B5EF4-FFF2-40B4-BE49-F238E27FC236}">
                  <a16:creationId xmlns:a16="http://schemas.microsoft.com/office/drawing/2014/main" id="{EE375A8E-1B6D-15D7-C542-5BBC89053941}"/>
                </a:ext>
              </a:extLst>
            </p:cNvPr>
            <p:cNvGrpSpPr/>
            <p:nvPr/>
          </p:nvGrpSpPr>
          <p:grpSpPr>
            <a:xfrm>
              <a:off x="3978374" y="982766"/>
              <a:ext cx="7972592" cy="3465179"/>
              <a:chOff x="3978374" y="982766"/>
              <a:chExt cx="7972592" cy="3465179"/>
            </a:xfrm>
          </p:grpSpPr>
          <p:sp>
            <p:nvSpPr>
              <p:cNvPr id="11" name="Content Placeholder 2">
                <a:extLst>
                  <a:ext uri="{FF2B5EF4-FFF2-40B4-BE49-F238E27FC236}">
                    <a16:creationId xmlns:a16="http://schemas.microsoft.com/office/drawing/2014/main" id="{B0EA6843-524B-E089-AB60-B9679657A840}"/>
                  </a:ext>
                </a:extLst>
              </p:cNvPr>
              <p:cNvSpPr txBox="1">
                <a:spLocks/>
              </p:cNvSpPr>
              <p:nvPr/>
            </p:nvSpPr>
            <p:spPr>
              <a:xfrm>
                <a:off x="7040263" y="982766"/>
                <a:ext cx="1826464" cy="250347"/>
              </a:xfrm>
              <a:custGeom>
                <a:avLst/>
                <a:gdLst>
                  <a:gd name="connsiteX0" fmla="*/ 0 w 1826464"/>
                  <a:gd name="connsiteY0" fmla="*/ 0 h 250347"/>
                  <a:gd name="connsiteX1" fmla="*/ 456616 w 1826464"/>
                  <a:gd name="connsiteY1" fmla="*/ 0 h 250347"/>
                  <a:gd name="connsiteX2" fmla="*/ 949761 w 1826464"/>
                  <a:gd name="connsiteY2" fmla="*/ 0 h 250347"/>
                  <a:gd name="connsiteX3" fmla="*/ 1826464 w 1826464"/>
                  <a:gd name="connsiteY3" fmla="*/ 0 h 250347"/>
                  <a:gd name="connsiteX4" fmla="*/ 1826464 w 1826464"/>
                  <a:gd name="connsiteY4" fmla="*/ 250347 h 250347"/>
                  <a:gd name="connsiteX5" fmla="*/ 1388113 w 1826464"/>
                  <a:gd name="connsiteY5" fmla="*/ 250347 h 250347"/>
                  <a:gd name="connsiteX6" fmla="*/ 913232 w 1826464"/>
                  <a:gd name="connsiteY6" fmla="*/ 250347 h 250347"/>
                  <a:gd name="connsiteX7" fmla="*/ 456616 w 1826464"/>
                  <a:gd name="connsiteY7" fmla="*/ 250347 h 250347"/>
                  <a:gd name="connsiteX8" fmla="*/ 0 w 1826464"/>
                  <a:gd name="connsiteY8" fmla="*/ 250347 h 250347"/>
                  <a:gd name="connsiteX9" fmla="*/ 0 w 1826464"/>
                  <a:gd name="connsiteY9"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464" h="250347" fill="none" extrusionOk="0">
                    <a:moveTo>
                      <a:pt x="0" y="0"/>
                    </a:moveTo>
                    <a:cubicBezTo>
                      <a:pt x="168660" y="-20919"/>
                      <a:pt x="306702" y="47727"/>
                      <a:pt x="456616" y="0"/>
                    </a:cubicBezTo>
                    <a:cubicBezTo>
                      <a:pt x="606530" y="-47727"/>
                      <a:pt x="721525" y="5711"/>
                      <a:pt x="949761" y="0"/>
                    </a:cubicBezTo>
                    <a:cubicBezTo>
                      <a:pt x="1177997" y="-5711"/>
                      <a:pt x="1469983" y="27626"/>
                      <a:pt x="1826464" y="0"/>
                    </a:cubicBezTo>
                    <a:cubicBezTo>
                      <a:pt x="1845057" y="53966"/>
                      <a:pt x="1807554" y="186375"/>
                      <a:pt x="1826464" y="250347"/>
                    </a:cubicBezTo>
                    <a:cubicBezTo>
                      <a:pt x="1699823" y="289506"/>
                      <a:pt x="1572155" y="236555"/>
                      <a:pt x="1388113" y="250347"/>
                    </a:cubicBezTo>
                    <a:cubicBezTo>
                      <a:pt x="1204071" y="264139"/>
                      <a:pt x="1054442" y="216011"/>
                      <a:pt x="913232" y="250347"/>
                    </a:cubicBezTo>
                    <a:cubicBezTo>
                      <a:pt x="772022" y="284683"/>
                      <a:pt x="660528" y="229005"/>
                      <a:pt x="456616" y="250347"/>
                    </a:cubicBezTo>
                    <a:cubicBezTo>
                      <a:pt x="252704" y="271689"/>
                      <a:pt x="104278" y="240107"/>
                      <a:pt x="0" y="250347"/>
                    </a:cubicBezTo>
                    <a:cubicBezTo>
                      <a:pt x="-8996" y="135467"/>
                      <a:pt x="26427" y="66298"/>
                      <a:pt x="0" y="0"/>
                    </a:cubicBezTo>
                    <a:close/>
                  </a:path>
                  <a:path w="1826464" h="250347" stroke="0" extrusionOk="0">
                    <a:moveTo>
                      <a:pt x="0" y="0"/>
                    </a:moveTo>
                    <a:cubicBezTo>
                      <a:pt x="106355" y="-11143"/>
                      <a:pt x="231445" y="37194"/>
                      <a:pt x="420087" y="0"/>
                    </a:cubicBezTo>
                    <a:cubicBezTo>
                      <a:pt x="608729" y="-37194"/>
                      <a:pt x="659549" y="41394"/>
                      <a:pt x="876703" y="0"/>
                    </a:cubicBezTo>
                    <a:cubicBezTo>
                      <a:pt x="1093857" y="-41394"/>
                      <a:pt x="1194035" y="47003"/>
                      <a:pt x="1278525" y="0"/>
                    </a:cubicBezTo>
                    <a:cubicBezTo>
                      <a:pt x="1363015" y="-47003"/>
                      <a:pt x="1673367" y="64635"/>
                      <a:pt x="1826464" y="0"/>
                    </a:cubicBezTo>
                    <a:cubicBezTo>
                      <a:pt x="1831566" y="98990"/>
                      <a:pt x="1825740" y="150208"/>
                      <a:pt x="1826464" y="250347"/>
                    </a:cubicBezTo>
                    <a:cubicBezTo>
                      <a:pt x="1712664" y="289010"/>
                      <a:pt x="1530084" y="245852"/>
                      <a:pt x="1406377" y="250347"/>
                    </a:cubicBezTo>
                    <a:cubicBezTo>
                      <a:pt x="1282670" y="254842"/>
                      <a:pt x="1051752" y="249412"/>
                      <a:pt x="949761" y="250347"/>
                    </a:cubicBezTo>
                    <a:cubicBezTo>
                      <a:pt x="847770" y="251282"/>
                      <a:pt x="636307" y="220132"/>
                      <a:pt x="547939" y="250347"/>
                    </a:cubicBezTo>
                    <a:cubicBezTo>
                      <a:pt x="459571" y="280562"/>
                      <a:pt x="213473" y="225906"/>
                      <a:pt x="0" y="250347"/>
                    </a:cubicBezTo>
                    <a:cubicBezTo>
                      <a:pt x="-16321" y="193190"/>
                      <a:pt x="8786" y="93680"/>
                      <a:pt x="0" y="0"/>
                    </a:cubicBezTo>
                    <a:close/>
                  </a:path>
                </a:pathLst>
              </a:custGeom>
              <a:ln w="38100">
                <a:noFill/>
                <a:extLst>
                  <a:ext uri="{C807C97D-BFC1-408E-A445-0C87EB9F89A2}">
                    <ask:lineSketchStyleProps xmlns:ask="http://schemas.microsoft.com/office/drawing/2018/sketchyshapes" sd="378395589">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Third Normal Form </a:t>
                </a:r>
                <a:r>
                  <a:rPr lang="en-US" sz="1200" b="1" dirty="0"/>
                  <a:t>(3NF)</a:t>
                </a:r>
              </a:p>
            </p:txBody>
          </p:sp>
          <p:grpSp>
            <p:nvGrpSpPr>
              <p:cNvPr id="18" name="Group 17">
                <a:extLst>
                  <a:ext uri="{FF2B5EF4-FFF2-40B4-BE49-F238E27FC236}">
                    <a16:creationId xmlns:a16="http://schemas.microsoft.com/office/drawing/2014/main" id="{68B4E125-8EA6-F8BB-3D4C-AF226863B28D}"/>
                  </a:ext>
                </a:extLst>
              </p:cNvPr>
              <p:cNvGrpSpPr/>
              <p:nvPr/>
            </p:nvGrpSpPr>
            <p:grpSpPr>
              <a:xfrm>
                <a:off x="5356865" y="1295475"/>
                <a:ext cx="5191234" cy="3152470"/>
                <a:chOff x="2165257" y="1809521"/>
                <a:chExt cx="7995086" cy="4320000"/>
              </a:xfrm>
            </p:grpSpPr>
            <p:pic>
              <p:nvPicPr>
                <p:cNvPr id="6" name="Picture 5" descr="A speedometer with a needle and text&#10;&#10;Description automatically generated with medium confidence">
                  <a:extLst>
                    <a:ext uri="{FF2B5EF4-FFF2-40B4-BE49-F238E27FC236}">
                      <a16:creationId xmlns:a16="http://schemas.microsoft.com/office/drawing/2014/main" id="{2A6B8F4E-3312-731D-107C-30EBF6AF9AD5}"/>
                    </a:ext>
                  </a:extLst>
                </p:cNvPr>
                <p:cNvPicPr>
                  <a:picLocks noChangeAspect="1"/>
                </p:cNvPicPr>
                <p:nvPr/>
              </p:nvPicPr>
              <p:blipFill>
                <a:blip r:embed="rId3"/>
                <a:srcRect l="15799" t="20674" r="16282" b="23344"/>
                <a:stretch/>
              </p:blipFill>
              <p:spPr>
                <a:xfrm>
                  <a:off x="2165257" y="1809521"/>
                  <a:ext cx="7861484" cy="4320000"/>
                </a:xfrm>
                <a:prstGeom prst="rect">
                  <a:avLst/>
                </a:prstGeom>
              </p:spPr>
            </p:pic>
            <p:sp>
              <p:nvSpPr>
                <p:cNvPr id="13" name="Content Placeholder 2">
                  <a:extLst>
                    <a:ext uri="{FF2B5EF4-FFF2-40B4-BE49-F238E27FC236}">
                      <a16:creationId xmlns:a16="http://schemas.microsoft.com/office/drawing/2014/main" id="{7CCDEDD5-D585-42AC-7E76-2927C16290EB}"/>
                    </a:ext>
                  </a:extLst>
                </p:cNvPr>
                <p:cNvSpPr txBox="1">
                  <a:spLocks/>
                </p:cNvSpPr>
                <p:nvPr/>
              </p:nvSpPr>
              <p:spPr>
                <a:xfrm>
                  <a:off x="2498393" y="4920293"/>
                  <a:ext cx="1494863"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Very High</a:t>
                  </a:r>
                </a:p>
              </p:txBody>
            </p:sp>
            <p:sp>
              <p:nvSpPr>
                <p:cNvPr id="14" name="Content Placeholder 2">
                  <a:extLst>
                    <a:ext uri="{FF2B5EF4-FFF2-40B4-BE49-F238E27FC236}">
                      <a16:creationId xmlns:a16="http://schemas.microsoft.com/office/drawing/2014/main" id="{B62F706C-1427-1E39-984F-835AAA433C66}"/>
                    </a:ext>
                  </a:extLst>
                </p:cNvPr>
                <p:cNvSpPr txBox="1">
                  <a:spLocks/>
                </p:cNvSpPr>
                <p:nvPr/>
              </p:nvSpPr>
              <p:spPr>
                <a:xfrm>
                  <a:off x="8665480" y="4920293"/>
                  <a:ext cx="1494863"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Very Low</a:t>
                  </a:r>
                </a:p>
              </p:txBody>
            </p:sp>
            <p:sp>
              <p:nvSpPr>
                <p:cNvPr id="15" name="Content Placeholder 2">
                  <a:extLst>
                    <a:ext uri="{FF2B5EF4-FFF2-40B4-BE49-F238E27FC236}">
                      <a16:creationId xmlns:a16="http://schemas.microsoft.com/office/drawing/2014/main" id="{95CB9831-3FC0-5BFA-E6BE-D3A2A461BE11}"/>
                    </a:ext>
                  </a:extLst>
                </p:cNvPr>
                <p:cNvSpPr txBox="1">
                  <a:spLocks/>
                </p:cNvSpPr>
                <p:nvPr/>
              </p:nvSpPr>
              <p:spPr>
                <a:xfrm>
                  <a:off x="3512608" y="3429767"/>
                  <a:ext cx="838767"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High</a:t>
                  </a:r>
                </a:p>
              </p:txBody>
            </p:sp>
            <p:sp>
              <p:nvSpPr>
                <p:cNvPr id="16" name="Content Placeholder 2">
                  <a:extLst>
                    <a:ext uri="{FF2B5EF4-FFF2-40B4-BE49-F238E27FC236}">
                      <a16:creationId xmlns:a16="http://schemas.microsoft.com/office/drawing/2014/main" id="{0F6907B3-9193-F038-F24F-EDEB00044591}"/>
                    </a:ext>
                  </a:extLst>
                </p:cNvPr>
                <p:cNvSpPr txBox="1">
                  <a:spLocks/>
                </p:cNvSpPr>
                <p:nvPr/>
              </p:nvSpPr>
              <p:spPr>
                <a:xfrm>
                  <a:off x="8011767" y="3431150"/>
                  <a:ext cx="838767"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Low</a:t>
                  </a:r>
                </a:p>
              </p:txBody>
            </p:sp>
            <p:sp>
              <p:nvSpPr>
                <p:cNvPr id="17" name="Content Placeholder 2">
                  <a:extLst>
                    <a:ext uri="{FF2B5EF4-FFF2-40B4-BE49-F238E27FC236}">
                      <a16:creationId xmlns:a16="http://schemas.microsoft.com/office/drawing/2014/main" id="{597699AE-BAD8-C83B-E145-E09D9581329C}"/>
                    </a:ext>
                  </a:extLst>
                </p:cNvPr>
                <p:cNvSpPr txBox="1">
                  <a:spLocks/>
                </p:cNvSpPr>
                <p:nvPr/>
              </p:nvSpPr>
              <p:spPr>
                <a:xfrm>
                  <a:off x="5606106" y="2462669"/>
                  <a:ext cx="1492382"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500" b="1" dirty="0">
                      <a:solidFill>
                        <a:schemeClr val="bg1"/>
                      </a:solidFill>
                    </a:rPr>
                    <a:t>Medium</a:t>
                  </a:r>
                </a:p>
              </p:txBody>
            </p:sp>
          </p:grpSp>
          <p:sp>
            <p:nvSpPr>
              <p:cNvPr id="19" name="Content Placeholder 2">
                <a:extLst>
                  <a:ext uri="{FF2B5EF4-FFF2-40B4-BE49-F238E27FC236}">
                    <a16:creationId xmlns:a16="http://schemas.microsoft.com/office/drawing/2014/main" id="{F871FE0D-45B1-446D-664B-E8637AB7C571}"/>
                  </a:ext>
                </a:extLst>
              </p:cNvPr>
              <p:cNvSpPr txBox="1">
                <a:spLocks/>
              </p:cNvSpPr>
              <p:nvPr/>
            </p:nvSpPr>
            <p:spPr>
              <a:xfrm>
                <a:off x="10130712" y="2588973"/>
                <a:ext cx="1820254" cy="250347"/>
              </a:xfrm>
              <a:custGeom>
                <a:avLst/>
                <a:gdLst>
                  <a:gd name="connsiteX0" fmla="*/ 0 w 1820254"/>
                  <a:gd name="connsiteY0" fmla="*/ 0 h 250347"/>
                  <a:gd name="connsiteX1" fmla="*/ 455064 w 1820254"/>
                  <a:gd name="connsiteY1" fmla="*/ 0 h 250347"/>
                  <a:gd name="connsiteX2" fmla="*/ 946532 w 1820254"/>
                  <a:gd name="connsiteY2" fmla="*/ 0 h 250347"/>
                  <a:gd name="connsiteX3" fmla="*/ 1401596 w 1820254"/>
                  <a:gd name="connsiteY3" fmla="*/ 0 h 250347"/>
                  <a:gd name="connsiteX4" fmla="*/ 1820254 w 1820254"/>
                  <a:gd name="connsiteY4" fmla="*/ 0 h 250347"/>
                  <a:gd name="connsiteX5" fmla="*/ 1820254 w 1820254"/>
                  <a:gd name="connsiteY5" fmla="*/ 250347 h 250347"/>
                  <a:gd name="connsiteX6" fmla="*/ 1401596 w 1820254"/>
                  <a:gd name="connsiteY6" fmla="*/ 250347 h 250347"/>
                  <a:gd name="connsiteX7" fmla="*/ 1001140 w 1820254"/>
                  <a:gd name="connsiteY7" fmla="*/ 250347 h 250347"/>
                  <a:gd name="connsiteX8" fmla="*/ 509671 w 1820254"/>
                  <a:gd name="connsiteY8" fmla="*/ 250347 h 250347"/>
                  <a:gd name="connsiteX9" fmla="*/ 0 w 1820254"/>
                  <a:gd name="connsiteY9" fmla="*/ 250347 h 250347"/>
                  <a:gd name="connsiteX10" fmla="*/ 0 w 182025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0254" h="250347" fill="none" extrusionOk="0">
                    <a:moveTo>
                      <a:pt x="0" y="0"/>
                    </a:moveTo>
                    <a:cubicBezTo>
                      <a:pt x="100634" y="-6662"/>
                      <a:pt x="278054" y="19192"/>
                      <a:pt x="455064" y="0"/>
                    </a:cubicBezTo>
                    <a:cubicBezTo>
                      <a:pt x="632074" y="-19192"/>
                      <a:pt x="792514" y="11021"/>
                      <a:pt x="946532" y="0"/>
                    </a:cubicBezTo>
                    <a:cubicBezTo>
                      <a:pt x="1100550" y="-11021"/>
                      <a:pt x="1296180" y="9108"/>
                      <a:pt x="1401596" y="0"/>
                    </a:cubicBezTo>
                    <a:cubicBezTo>
                      <a:pt x="1507012" y="-9108"/>
                      <a:pt x="1734772" y="43668"/>
                      <a:pt x="1820254" y="0"/>
                    </a:cubicBezTo>
                    <a:cubicBezTo>
                      <a:pt x="1838061" y="96801"/>
                      <a:pt x="1809010" y="179463"/>
                      <a:pt x="1820254" y="250347"/>
                    </a:cubicBezTo>
                    <a:cubicBezTo>
                      <a:pt x="1612849" y="256892"/>
                      <a:pt x="1557679" y="204517"/>
                      <a:pt x="1401596" y="250347"/>
                    </a:cubicBezTo>
                    <a:cubicBezTo>
                      <a:pt x="1245513" y="296177"/>
                      <a:pt x="1148035" y="230872"/>
                      <a:pt x="1001140" y="250347"/>
                    </a:cubicBezTo>
                    <a:cubicBezTo>
                      <a:pt x="854245" y="269822"/>
                      <a:pt x="703019" y="198246"/>
                      <a:pt x="509671" y="250347"/>
                    </a:cubicBezTo>
                    <a:cubicBezTo>
                      <a:pt x="316323" y="302448"/>
                      <a:pt x="216650" y="200554"/>
                      <a:pt x="0" y="250347"/>
                    </a:cubicBezTo>
                    <a:cubicBezTo>
                      <a:pt x="-17217" y="184652"/>
                      <a:pt x="19801" y="116938"/>
                      <a:pt x="0" y="0"/>
                    </a:cubicBezTo>
                    <a:close/>
                  </a:path>
                  <a:path w="1820254" h="250347" stroke="0" extrusionOk="0">
                    <a:moveTo>
                      <a:pt x="0" y="0"/>
                    </a:moveTo>
                    <a:cubicBezTo>
                      <a:pt x="159832" y="-12580"/>
                      <a:pt x="270484" y="17339"/>
                      <a:pt x="400456" y="0"/>
                    </a:cubicBezTo>
                    <a:cubicBezTo>
                      <a:pt x="530428" y="-17339"/>
                      <a:pt x="698495" y="30553"/>
                      <a:pt x="873722" y="0"/>
                    </a:cubicBezTo>
                    <a:cubicBezTo>
                      <a:pt x="1048949" y="-30553"/>
                      <a:pt x="1119817" y="51906"/>
                      <a:pt x="1310583" y="0"/>
                    </a:cubicBezTo>
                    <a:cubicBezTo>
                      <a:pt x="1501349" y="-51906"/>
                      <a:pt x="1633539" y="48403"/>
                      <a:pt x="1820254" y="0"/>
                    </a:cubicBezTo>
                    <a:cubicBezTo>
                      <a:pt x="1849811" y="80422"/>
                      <a:pt x="1804720" y="200229"/>
                      <a:pt x="1820254" y="250347"/>
                    </a:cubicBezTo>
                    <a:cubicBezTo>
                      <a:pt x="1605692" y="251860"/>
                      <a:pt x="1568838" y="207533"/>
                      <a:pt x="1365191" y="250347"/>
                    </a:cubicBezTo>
                    <a:cubicBezTo>
                      <a:pt x="1161544" y="293161"/>
                      <a:pt x="1071003" y="225183"/>
                      <a:pt x="946532" y="250347"/>
                    </a:cubicBezTo>
                    <a:cubicBezTo>
                      <a:pt x="822061" y="275511"/>
                      <a:pt x="681569" y="192675"/>
                      <a:pt x="455064" y="250347"/>
                    </a:cubicBezTo>
                    <a:cubicBezTo>
                      <a:pt x="228559" y="308019"/>
                      <a:pt x="193505" y="249447"/>
                      <a:pt x="0" y="250347"/>
                    </a:cubicBezTo>
                    <a:cubicBezTo>
                      <a:pt x="-28781" y="189496"/>
                      <a:pt x="13954" y="89927"/>
                      <a:pt x="0" y="0"/>
                    </a:cubicBezTo>
                    <a:close/>
                  </a:path>
                </a:pathLst>
              </a:custGeom>
              <a:ln w="38100">
                <a:noFill/>
                <a:extLst>
                  <a:ext uri="{C807C97D-BFC1-408E-A445-0C87EB9F89A2}">
                    <ask:lineSketchStyleProps xmlns:ask="http://schemas.microsoft.com/office/drawing/2018/sketchyshapes" sd="3694259915">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Fifth Normal Form </a:t>
                </a:r>
                <a:r>
                  <a:rPr lang="en-US" sz="1200" b="1" dirty="0"/>
                  <a:t>(5NF)</a:t>
                </a:r>
              </a:p>
            </p:txBody>
          </p:sp>
          <p:sp>
            <p:nvSpPr>
              <p:cNvPr id="20" name="Content Placeholder 2">
                <a:extLst>
                  <a:ext uri="{FF2B5EF4-FFF2-40B4-BE49-F238E27FC236}">
                    <a16:creationId xmlns:a16="http://schemas.microsoft.com/office/drawing/2014/main" id="{66ED1818-AA31-74E7-5EE2-721F885C780D}"/>
                  </a:ext>
                </a:extLst>
              </p:cNvPr>
              <p:cNvSpPr txBox="1">
                <a:spLocks/>
              </p:cNvSpPr>
              <p:nvPr/>
            </p:nvSpPr>
            <p:spPr>
              <a:xfrm>
                <a:off x="9560835" y="1566703"/>
                <a:ext cx="1993644" cy="250347"/>
              </a:xfrm>
              <a:custGeom>
                <a:avLst/>
                <a:gdLst>
                  <a:gd name="connsiteX0" fmla="*/ 0 w 1993644"/>
                  <a:gd name="connsiteY0" fmla="*/ 0 h 250347"/>
                  <a:gd name="connsiteX1" fmla="*/ 458538 w 1993644"/>
                  <a:gd name="connsiteY1" fmla="*/ 0 h 250347"/>
                  <a:gd name="connsiteX2" fmla="*/ 917076 w 1993644"/>
                  <a:gd name="connsiteY2" fmla="*/ 0 h 250347"/>
                  <a:gd name="connsiteX3" fmla="*/ 1375614 w 1993644"/>
                  <a:gd name="connsiteY3" fmla="*/ 0 h 250347"/>
                  <a:gd name="connsiteX4" fmla="*/ 1993644 w 1993644"/>
                  <a:gd name="connsiteY4" fmla="*/ 0 h 250347"/>
                  <a:gd name="connsiteX5" fmla="*/ 1993644 w 1993644"/>
                  <a:gd name="connsiteY5" fmla="*/ 250347 h 250347"/>
                  <a:gd name="connsiteX6" fmla="*/ 1455360 w 1993644"/>
                  <a:gd name="connsiteY6" fmla="*/ 250347 h 250347"/>
                  <a:gd name="connsiteX7" fmla="*/ 996822 w 1993644"/>
                  <a:gd name="connsiteY7" fmla="*/ 250347 h 250347"/>
                  <a:gd name="connsiteX8" fmla="*/ 518347 w 1993644"/>
                  <a:gd name="connsiteY8" fmla="*/ 250347 h 250347"/>
                  <a:gd name="connsiteX9" fmla="*/ 0 w 1993644"/>
                  <a:gd name="connsiteY9" fmla="*/ 250347 h 250347"/>
                  <a:gd name="connsiteX10" fmla="*/ 0 w 199364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3644" h="250347" fill="none" extrusionOk="0">
                    <a:moveTo>
                      <a:pt x="0" y="0"/>
                    </a:moveTo>
                    <a:cubicBezTo>
                      <a:pt x="185893" y="-39774"/>
                      <a:pt x="230291" y="34937"/>
                      <a:pt x="458538" y="0"/>
                    </a:cubicBezTo>
                    <a:cubicBezTo>
                      <a:pt x="686785" y="-34937"/>
                      <a:pt x="821102" y="44120"/>
                      <a:pt x="917076" y="0"/>
                    </a:cubicBezTo>
                    <a:cubicBezTo>
                      <a:pt x="1013050" y="-44120"/>
                      <a:pt x="1240413" y="32019"/>
                      <a:pt x="1375614" y="0"/>
                    </a:cubicBezTo>
                    <a:cubicBezTo>
                      <a:pt x="1510815" y="-32019"/>
                      <a:pt x="1835580" y="70455"/>
                      <a:pt x="1993644" y="0"/>
                    </a:cubicBezTo>
                    <a:cubicBezTo>
                      <a:pt x="2002132" y="70932"/>
                      <a:pt x="1984216" y="171678"/>
                      <a:pt x="1993644" y="250347"/>
                    </a:cubicBezTo>
                    <a:cubicBezTo>
                      <a:pt x="1883747" y="262106"/>
                      <a:pt x="1637526" y="199851"/>
                      <a:pt x="1455360" y="250347"/>
                    </a:cubicBezTo>
                    <a:cubicBezTo>
                      <a:pt x="1273194" y="300843"/>
                      <a:pt x="1154433" y="198490"/>
                      <a:pt x="996822" y="250347"/>
                    </a:cubicBezTo>
                    <a:cubicBezTo>
                      <a:pt x="839211" y="302204"/>
                      <a:pt x="692537" y="239034"/>
                      <a:pt x="518347" y="250347"/>
                    </a:cubicBezTo>
                    <a:cubicBezTo>
                      <a:pt x="344157" y="261660"/>
                      <a:pt x="170384" y="199990"/>
                      <a:pt x="0" y="250347"/>
                    </a:cubicBezTo>
                    <a:cubicBezTo>
                      <a:pt x="-28391" y="143596"/>
                      <a:pt x="4787" y="65494"/>
                      <a:pt x="0" y="0"/>
                    </a:cubicBezTo>
                    <a:close/>
                  </a:path>
                  <a:path w="1993644" h="250347" stroke="0" extrusionOk="0">
                    <a:moveTo>
                      <a:pt x="0" y="0"/>
                    </a:moveTo>
                    <a:cubicBezTo>
                      <a:pt x="211512" y="-11316"/>
                      <a:pt x="363104" y="51329"/>
                      <a:pt x="458538" y="0"/>
                    </a:cubicBezTo>
                    <a:cubicBezTo>
                      <a:pt x="553972" y="-51329"/>
                      <a:pt x="715354" y="6049"/>
                      <a:pt x="937013" y="0"/>
                    </a:cubicBezTo>
                    <a:cubicBezTo>
                      <a:pt x="1158673" y="-6049"/>
                      <a:pt x="1267204" y="54277"/>
                      <a:pt x="1455360" y="0"/>
                    </a:cubicBezTo>
                    <a:cubicBezTo>
                      <a:pt x="1643516" y="-54277"/>
                      <a:pt x="1822089" y="41958"/>
                      <a:pt x="1993644" y="0"/>
                    </a:cubicBezTo>
                    <a:cubicBezTo>
                      <a:pt x="2004616" y="88762"/>
                      <a:pt x="1972290" y="164399"/>
                      <a:pt x="1993644" y="250347"/>
                    </a:cubicBezTo>
                    <a:cubicBezTo>
                      <a:pt x="1792151" y="289177"/>
                      <a:pt x="1705196" y="204482"/>
                      <a:pt x="1495233" y="250347"/>
                    </a:cubicBezTo>
                    <a:cubicBezTo>
                      <a:pt x="1285270" y="296212"/>
                      <a:pt x="1205923" y="217976"/>
                      <a:pt x="976886" y="250347"/>
                    </a:cubicBezTo>
                    <a:cubicBezTo>
                      <a:pt x="747849" y="282718"/>
                      <a:pt x="576354" y="192216"/>
                      <a:pt x="438602" y="250347"/>
                    </a:cubicBezTo>
                    <a:cubicBezTo>
                      <a:pt x="300850" y="308478"/>
                      <a:pt x="203353" y="207608"/>
                      <a:pt x="0" y="250347"/>
                    </a:cubicBezTo>
                    <a:cubicBezTo>
                      <a:pt x="-17791" y="137279"/>
                      <a:pt x="23102" y="57484"/>
                      <a:pt x="0" y="0"/>
                    </a:cubicBezTo>
                    <a:close/>
                  </a:path>
                </a:pathLst>
              </a:custGeom>
              <a:ln w="38100">
                <a:noFill/>
                <a:extLst>
                  <a:ext uri="{C807C97D-BFC1-408E-A445-0C87EB9F89A2}">
                    <ask:lineSketchStyleProps xmlns:ask="http://schemas.microsoft.com/office/drawing/2018/sketchyshapes" sd="3001428553">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Fourth Normal Form </a:t>
                </a:r>
                <a:r>
                  <a:rPr lang="en-US" sz="1200" b="1" dirty="0"/>
                  <a:t>(4NF)</a:t>
                </a:r>
              </a:p>
            </p:txBody>
          </p:sp>
          <p:sp>
            <p:nvSpPr>
              <p:cNvPr id="21" name="Content Placeholder 2">
                <a:extLst>
                  <a:ext uri="{FF2B5EF4-FFF2-40B4-BE49-F238E27FC236}">
                    <a16:creationId xmlns:a16="http://schemas.microsoft.com/office/drawing/2014/main" id="{2BF3DB2E-A4AC-91C0-5FCA-8010ACDB66F3}"/>
                  </a:ext>
                </a:extLst>
              </p:cNvPr>
              <p:cNvSpPr txBox="1">
                <a:spLocks/>
              </p:cNvSpPr>
              <p:nvPr/>
            </p:nvSpPr>
            <p:spPr>
              <a:xfrm>
                <a:off x="4531960" y="1566703"/>
                <a:ext cx="1993644" cy="250347"/>
              </a:xfrm>
              <a:custGeom>
                <a:avLst/>
                <a:gdLst>
                  <a:gd name="connsiteX0" fmla="*/ 0 w 1993644"/>
                  <a:gd name="connsiteY0" fmla="*/ 0 h 250347"/>
                  <a:gd name="connsiteX1" fmla="*/ 518347 w 1993644"/>
                  <a:gd name="connsiteY1" fmla="*/ 0 h 250347"/>
                  <a:gd name="connsiteX2" fmla="*/ 956949 w 1993644"/>
                  <a:gd name="connsiteY2" fmla="*/ 0 h 250347"/>
                  <a:gd name="connsiteX3" fmla="*/ 1475297 w 1993644"/>
                  <a:gd name="connsiteY3" fmla="*/ 0 h 250347"/>
                  <a:gd name="connsiteX4" fmla="*/ 1993644 w 1993644"/>
                  <a:gd name="connsiteY4" fmla="*/ 0 h 250347"/>
                  <a:gd name="connsiteX5" fmla="*/ 1993644 w 1993644"/>
                  <a:gd name="connsiteY5" fmla="*/ 250347 h 250347"/>
                  <a:gd name="connsiteX6" fmla="*/ 1515169 w 1993644"/>
                  <a:gd name="connsiteY6" fmla="*/ 250347 h 250347"/>
                  <a:gd name="connsiteX7" fmla="*/ 1016758 w 1993644"/>
                  <a:gd name="connsiteY7" fmla="*/ 250347 h 250347"/>
                  <a:gd name="connsiteX8" fmla="*/ 498411 w 1993644"/>
                  <a:gd name="connsiteY8" fmla="*/ 250347 h 250347"/>
                  <a:gd name="connsiteX9" fmla="*/ 0 w 1993644"/>
                  <a:gd name="connsiteY9" fmla="*/ 250347 h 250347"/>
                  <a:gd name="connsiteX10" fmla="*/ 0 w 199364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3644" h="250347" fill="none" extrusionOk="0">
                    <a:moveTo>
                      <a:pt x="0" y="0"/>
                    </a:moveTo>
                    <a:cubicBezTo>
                      <a:pt x="232228" y="-24642"/>
                      <a:pt x="411993" y="56651"/>
                      <a:pt x="518347" y="0"/>
                    </a:cubicBezTo>
                    <a:cubicBezTo>
                      <a:pt x="624701" y="-56651"/>
                      <a:pt x="839138" y="21274"/>
                      <a:pt x="956949" y="0"/>
                    </a:cubicBezTo>
                    <a:cubicBezTo>
                      <a:pt x="1074760" y="-21274"/>
                      <a:pt x="1282689" y="19734"/>
                      <a:pt x="1475297" y="0"/>
                    </a:cubicBezTo>
                    <a:cubicBezTo>
                      <a:pt x="1667905" y="-19734"/>
                      <a:pt x="1878728" y="19115"/>
                      <a:pt x="1993644" y="0"/>
                    </a:cubicBezTo>
                    <a:cubicBezTo>
                      <a:pt x="2004486" y="87423"/>
                      <a:pt x="1979523" y="193348"/>
                      <a:pt x="1993644" y="250347"/>
                    </a:cubicBezTo>
                    <a:cubicBezTo>
                      <a:pt x="1774598" y="288825"/>
                      <a:pt x="1701820" y="246198"/>
                      <a:pt x="1515169" y="250347"/>
                    </a:cubicBezTo>
                    <a:cubicBezTo>
                      <a:pt x="1328518" y="254496"/>
                      <a:pt x="1122558" y="208726"/>
                      <a:pt x="1016758" y="250347"/>
                    </a:cubicBezTo>
                    <a:cubicBezTo>
                      <a:pt x="910958" y="291968"/>
                      <a:pt x="686202" y="203772"/>
                      <a:pt x="498411" y="250347"/>
                    </a:cubicBezTo>
                    <a:cubicBezTo>
                      <a:pt x="310620" y="296922"/>
                      <a:pt x="164196" y="215130"/>
                      <a:pt x="0" y="250347"/>
                    </a:cubicBezTo>
                    <a:cubicBezTo>
                      <a:pt x="-24658" y="161099"/>
                      <a:pt x="19852" y="94774"/>
                      <a:pt x="0" y="0"/>
                    </a:cubicBezTo>
                    <a:close/>
                  </a:path>
                  <a:path w="1993644" h="250347" stroke="0" extrusionOk="0">
                    <a:moveTo>
                      <a:pt x="0" y="0"/>
                    </a:moveTo>
                    <a:cubicBezTo>
                      <a:pt x="216496" y="-1340"/>
                      <a:pt x="257308" y="14434"/>
                      <a:pt x="438602" y="0"/>
                    </a:cubicBezTo>
                    <a:cubicBezTo>
                      <a:pt x="619896" y="-14434"/>
                      <a:pt x="769101" y="11429"/>
                      <a:pt x="877203" y="0"/>
                    </a:cubicBezTo>
                    <a:cubicBezTo>
                      <a:pt x="985305" y="-11429"/>
                      <a:pt x="1135928" y="12846"/>
                      <a:pt x="1355678" y="0"/>
                    </a:cubicBezTo>
                    <a:cubicBezTo>
                      <a:pt x="1575429" y="-12846"/>
                      <a:pt x="1768576" y="47400"/>
                      <a:pt x="1993644" y="0"/>
                    </a:cubicBezTo>
                    <a:cubicBezTo>
                      <a:pt x="2015378" y="51801"/>
                      <a:pt x="1966816" y="178370"/>
                      <a:pt x="1993644" y="250347"/>
                    </a:cubicBezTo>
                    <a:cubicBezTo>
                      <a:pt x="1763915" y="299213"/>
                      <a:pt x="1615937" y="208599"/>
                      <a:pt x="1495233" y="250347"/>
                    </a:cubicBezTo>
                    <a:cubicBezTo>
                      <a:pt x="1374529" y="292095"/>
                      <a:pt x="1196239" y="247366"/>
                      <a:pt x="996822" y="250347"/>
                    </a:cubicBezTo>
                    <a:cubicBezTo>
                      <a:pt x="797405" y="253328"/>
                      <a:pt x="686296" y="236515"/>
                      <a:pt x="458538" y="250347"/>
                    </a:cubicBezTo>
                    <a:cubicBezTo>
                      <a:pt x="230780" y="264179"/>
                      <a:pt x="131127" y="202208"/>
                      <a:pt x="0" y="250347"/>
                    </a:cubicBezTo>
                    <a:cubicBezTo>
                      <a:pt x="-14902" y="126300"/>
                      <a:pt x="12934" y="55868"/>
                      <a:pt x="0" y="0"/>
                    </a:cubicBezTo>
                    <a:close/>
                  </a:path>
                </a:pathLst>
              </a:custGeom>
              <a:ln w="38100">
                <a:noFill/>
                <a:extLst>
                  <a:ext uri="{C807C97D-BFC1-408E-A445-0C87EB9F89A2}">
                    <ask:lineSketchStyleProps xmlns:ask="http://schemas.microsoft.com/office/drawing/2018/sketchyshapes" sd="1048302887">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Second Normal Form </a:t>
                </a:r>
                <a:r>
                  <a:rPr lang="en-US" sz="1200" b="1" dirty="0"/>
                  <a:t>(2NF)</a:t>
                </a:r>
              </a:p>
            </p:txBody>
          </p:sp>
          <p:sp>
            <p:nvSpPr>
              <p:cNvPr id="22" name="Content Placeholder 2">
                <a:extLst>
                  <a:ext uri="{FF2B5EF4-FFF2-40B4-BE49-F238E27FC236}">
                    <a16:creationId xmlns:a16="http://schemas.microsoft.com/office/drawing/2014/main" id="{5BDC467B-0AC0-B943-E4E4-1427AFDC609B}"/>
                  </a:ext>
                </a:extLst>
              </p:cNvPr>
              <p:cNvSpPr txBox="1">
                <a:spLocks/>
              </p:cNvSpPr>
              <p:nvPr/>
            </p:nvSpPr>
            <p:spPr>
              <a:xfrm>
                <a:off x="3978374" y="2599543"/>
                <a:ext cx="1820254" cy="250347"/>
              </a:xfrm>
              <a:custGeom>
                <a:avLst/>
                <a:gdLst>
                  <a:gd name="connsiteX0" fmla="*/ 0 w 1820254"/>
                  <a:gd name="connsiteY0" fmla="*/ 0 h 250347"/>
                  <a:gd name="connsiteX1" fmla="*/ 436861 w 1820254"/>
                  <a:gd name="connsiteY1" fmla="*/ 0 h 250347"/>
                  <a:gd name="connsiteX2" fmla="*/ 891924 w 1820254"/>
                  <a:gd name="connsiteY2" fmla="*/ 0 h 250347"/>
                  <a:gd name="connsiteX3" fmla="*/ 1346988 w 1820254"/>
                  <a:gd name="connsiteY3" fmla="*/ 0 h 250347"/>
                  <a:gd name="connsiteX4" fmla="*/ 1820254 w 1820254"/>
                  <a:gd name="connsiteY4" fmla="*/ 0 h 250347"/>
                  <a:gd name="connsiteX5" fmla="*/ 1820254 w 1820254"/>
                  <a:gd name="connsiteY5" fmla="*/ 250347 h 250347"/>
                  <a:gd name="connsiteX6" fmla="*/ 1365191 w 1820254"/>
                  <a:gd name="connsiteY6" fmla="*/ 250347 h 250347"/>
                  <a:gd name="connsiteX7" fmla="*/ 946532 w 1820254"/>
                  <a:gd name="connsiteY7" fmla="*/ 250347 h 250347"/>
                  <a:gd name="connsiteX8" fmla="*/ 527874 w 1820254"/>
                  <a:gd name="connsiteY8" fmla="*/ 250347 h 250347"/>
                  <a:gd name="connsiteX9" fmla="*/ 0 w 1820254"/>
                  <a:gd name="connsiteY9" fmla="*/ 250347 h 250347"/>
                  <a:gd name="connsiteX10" fmla="*/ 0 w 182025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0254" h="250347" fill="none" extrusionOk="0">
                    <a:moveTo>
                      <a:pt x="0" y="0"/>
                    </a:moveTo>
                    <a:cubicBezTo>
                      <a:pt x="169495" y="-14130"/>
                      <a:pt x="234475" y="23763"/>
                      <a:pt x="436861" y="0"/>
                    </a:cubicBezTo>
                    <a:cubicBezTo>
                      <a:pt x="639247" y="-23763"/>
                      <a:pt x="672049" y="36939"/>
                      <a:pt x="891924" y="0"/>
                    </a:cubicBezTo>
                    <a:cubicBezTo>
                      <a:pt x="1111799" y="-36939"/>
                      <a:pt x="1238808" y="10986"/>
                      <a:pt x="1346988" y="0"/>
                    </a:cubicBezTo>
                    <a:cubicBezTo>
                      <a:pt x="1455168" y="-10986"/>
                      <a:pt x="1589259" y="5922"/>
                      <a:pt x="1820254" y="0"/>
                    </a:cubicBezTo>
                    <a:cubicBezTo>
                      <a:pt x="1827164" y="79281"/>
                      <a:pt x="1792748" y="169080"/>
                      <a:pt x="1820254" y="250347"/>
                    </a:cubicBezTo>
                    <a:cubicBezTo>
                      <a:pt x="1664241" y="303724"/>
                      <a:pt x="1566205" y="211922"/>
                      <a:pt x="1365191" y="250347"/>
                    </a:cubicBezTo>
                    <a:cubicBezTo>
                      <a:pt x="1164177" y="288772"/>
                      <a:pt x="1127509" y="204041"/>
                      <a:pt x="946532" y="250347"/>
                    </a:cubicBezTo>
                    <a:cubicBezTo>
                      <a:pt x="765555" y="296653"/>
                      <a:pt x="679902" y="235252"/>
                      <a:pt x="527874" y="250347"/>
                    </a:cubicBezTo>
                    <a:cubicBezTo>
                      <a:pt x="375846" y="265442"/>
                      <a:pt x="118054" y="187739"/>
                      <a:pt x="0" y="250347"/>
                    </a:cubicBezTo>
                    <a:cubicBezTo>
                      <a:pt x="-14806" y="161637"/>
                      <a:pt x="22912" y="74379"/>
                      <a:pt x="0" y="0"/>
                    </a:cubicBezTo>
                    <a:close/>
                  </a:path>
                  <a:path w="1820254" h="250347" stroke="0" extrusionOk="0">
                    <a:moveTo>
                      <a:pt x="0" y="0"/>
                    </a:moveTo>
                    <a:cubicBezTo>
                      <a:pt x="151481" y="-45094"/>
                      <a:pt x="244206" y="46795"/>
                      <a:pt x="436861" y="0"/>
                    </a:cubicBezTo>
                    <a:cubicBezTo>
                      <a:pt x="629516" y="-46795"/>
                      <a:pt x="669227" y="3912"/>
                      <a:pt x="837317" y="0"/>
                    </a:cubicBezTo>
                    <a:cubicBezTo>
                      <a:pt x="1005407" y="-3912"/>
                      <a:pt x="1209278" y="56747"/>
                      <a:pt x="1328785" y="0"/>
                    </a:cubicBezTo>
                    <a:cubicBezTo>
                      <a:pt x="1448292" y="-56747"/>
                      <a:pt x="1617688" y="15106"/>
                      <a:pt x="1820254" y="0"/>
                    </a:cubicBezTo>
                    <a:cubicBezTo>
                      <a:pt x="1846700" y="73334"/>
                      <a:pt x="1809227" y="136075"/>
                      <a:pt x="1820254" y="250347"/>
                    </a:cubicBezTo>
                    <a:cubicBezTo>
                      <a:pt x="1688173" y="267247"/>
                      <a:pt x="1504946" y="227321"/>
                      <a:pt x="1401596" y="250347"/>
                    </a:cubicBezTo>
                    <a:cubicBezTo>
                      <a:pt x="1298246" y="273373"/>
                      <a:pt x="1091251" y="232011"/>
                      <a:pt x="982937" y="250347"/>
                    </a:cubicBezTo>
                    <a:cubicBezTo>
                      <a:pt x="874623" y="268683"/>
                      <a:pt x="731768" y="219293"/>
                      <a:pt x="491469" y="250347"/>
                    </a:cubicBezTo>
                    <a:cubicBezTo>
                      <a:pt x="251170" y="281401"/>
                      <a:pt x="162186" y="203797"/>
                      <a:pt x="0" y="250347"/>
                    </a:cubicBezTo>
                    <a:cubicBezTo>
                      <a:pt x="-13744" y="187276"/>
                      <a:pt x="9663" y="113026"/>
                      <a:pt x="0" y="0"/>
                    </a:cubicBezTo>
                    <a:close/>
                  </a:path>
                </a:pathLst>
              </a:custGeom>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First Normal Form </a:t>
                </a:r>
                <a:r>
                  <a:rPr lang="en-US" sz="1200" b="1" dirty="0"/>
                  <a:t>(1NF)</a:t>
                </a:r>
              </a:p>
            </p:txBody>
          </p:sp>
        </p:grpSp>
      </p:grpSp>
      <p:sp>
        <p:nvSpPr>
          <p:cNvPr id="4" name="Content Placeholder 2">
            <a:extLst>
              <a:ext uri="{FF2B5EF4-FFF2-40B4-BE49-F238E27FC236}">
                <a16:creationId xmlns:a16="http://schemas.microsoft.com/office/drawing/2014/main" id="{63430727-7A2E-56D2-E1E9-5640F69C1B18}"/>
              </a:ext>
            </a:extLst>
          </p:cNvPr>
          <p:cNvSpPr txBox="1">
            <a:spLocks/>
          </p:cNvSpPr>
          <p:nvPr/>
        </p:nvSpPr>
        <p:spPr>
          <a:xfrm>
            <a:off x="830848" y="5149070"/>
            <a:ext cx="10630409" cy="1054036"/>
          </a:xfrm>
          <a:prstGeom prst="rect">
            <a:avLst/>
          </a:prstGeom>
          <a:ln>
            <a:solidFill>
              <a:schemeClr val="tx1"/>
            </a:solidFill>
          </a:ln>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t>These normal forms have </a:t>
            </a:r>
            <a:r>
              <a:rPr lang="en-US" sz="4000" b="1" dirty="0">
                <a:solidFill>
                  <a:srgbClr val="002060"/>
                </a:solidFill>
              </a:rPr>
              <a:t>sets of criteria </a:t>
            </a:r>
            <a:r>
              <a:rPr lang="en-US" sz="4000" dirty="0"/>
              <a:t>that</a:t>
            </a:r>
            <a:r>
              <a:rPr lang="en-US" sz="4000" b="1" dirty="0">
                <a:solidFill>
                  <a:srgbClr val="002060"/>
                </a:solidFill>
              </a:rPr>
              <a:t> </a:t>
            </a:r>
            <a:r>
              <a:rPr lang="en-US" sz="4000" dirty="0"/>
              <a:t>we can use to assess the level or chance of having </a:t>
            </a:r>
            <a:r>
              <a:rPr lang="en-US" sz="4000" b="1" dirty="0">
                <a:solidFill>
                  <a:srgbClr val="FF0000"/>
                </a:solidFill>
              </a:rPr>
              <a:t>redundant data</a:t>
            </a:r>
          </a:p>
        </p:txBody>
      </p:sp>
    </p:spTree>
    <p:extLst>
      <p:ext uri="{BB962C8B-B14F-4D97-AF65-F5344CB8AC3E}">
        <p14:creationId xmlns:p14="http://schemas.microsoft.com/office/powerpoint/2010/main" val="175386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96C8CA-9A60-B0BE-5E24-6D1C5F9C643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EA31507-CAED-A74B-C75D-891E6499A776}"/>
              </a:ext>
            </a:extLst>
          </p:cNvPr>
          <p:cNvSpPr txBox="1"/>
          <p:nvPr/>
        </p:nvSpPr>
        <p:spPr>
          <a:xfrm>
            <a:off x="1035212" y="4657608"/>
            <a:ext cx="11012666" cy="1846659"/>
          </a:xfrm>
          <a:custGeom>
            <a:avLst/>
            <a:gdLst>
              <a:gd name="connsiteX0" fmla="*/ 0 w 11012666"/>
              <a:gd name="connsiteY0" fmla="*/ 0 h 1846659"/>
              <a:gd name="connsiteX1" fmla="*/ 908545 w 11012666"/>
              <a:gd name="connsiteY1" fmla="*/ 0 h 1846659"/>
              <a:gd name="connsiteX2" fmla="*/ 1706963 w 11012666"/>
              <a:gd name="connsiteY2" fmla="*/ 0 h 1846659"/>
              <a:gd name="connsiteX3" fmla="*/ 2285128 w 11012666"/>
              <a:gd name="connsiteY3" fmla="*/ 0 h 1846659"/>
              <a:gd name="connsiteX4" fmla="*/ 3083546 w 11012666"/>
              <a:gd name="connsiteY4" fmla="*/ 0 h 1846659"/>
              <a:gd name="connsiteX5" fmla="*/ 3441458 w 11012666"/>
              <a:gd name="connsiteY5" fmla="*/ 0 h 1846659"/>
              <a:gd name="connsiteX6" fmla="*/ 3909496 w 11012666"/>
              <a:gd name="connsiteY6" fmla="*/ 0 h 1846659"/>
              <a:gd name="connsiteX7" fmla="*/ 4487661 w 11012666"/>
              <a:gd name="connsiteY7" fmla="*/ 0 h 1846659"/>
              <a:gd name="connsiteX8" fmla="*/ 5175953 w 11012666"/>
              <a:gd name="connsiteY8" fmla="*/ 0 h 1846659"/>
              <a:gd name="connsiteX9" fmla="*/ 5974371 w 11012666"/>
              <a:gd name="connsiteY9" fmla="*/ 0 h 1846659"/>
              <a:gd name="connsiteX10" fmla="*/ 6442410 w 11012666"/>
              <a:gd name="connsiteY10" fmla="*/ 0 h 1846659"/>
              <a:gd name="connsiteX11" fmla="*/ 7240828 w 11012666"/>
              <a:gd name="connsiteY11" fmla="*/ 0 h 1846659"/>
              <a:gd name="connsiteX12" fmla="*/ 7929120 w 11012666"/>
              <a:gd name="connsiteY12" fmla="*/ 0 h 1846659"/>
              <a:gd name="connsiteX13" fmla="*/ 8507284 w 11012666"/>
              <a:gd name="connsiteY13" fmla="*/ 0 h 1846659"/>
              <a:gd name="connsiteX14" fmla="*/ 9305703 w 11012666"/>
              <a:gd name="connsiteY14" fmla="*/ 0 h 1846659"/>
              <a:gd name="connsiteX15" fmla="*/ 9993994 w 11012666"/>
              <a:gd name="connsiteY15" fmla="*/ 0 h 1846659"/>
              <a:gd name="connsiteX16" fmla="*/ 11012666 w 11012666"/>
              <a:gd name="connsiteY16" fmla="*/ 0 h 1846659"/>
              <a:gd name="connsiteX17" fmla="*/ 11012666 w 11012666"/>
              <a:gd name="connsiteY17" fmla="*/ 652486 h 1846659"/>
              <a:gd name="connsiteX18" fmla="*/ 11012666 w 11012666"/>
              <a:gd name="connsiteY18" fmla="*/ 1286506 h 1846659"/>
              <a:gd name="connsiteX19" fmla="*/ 11012666 w 11012666"/>
              <a:gd name="connsiteY19" fmla="*/ 1846659 h 1846659"/>
              <a:gd name="connsiteX20" fmla="*/ 10104121 w 11012666"/>
              <a:gd name="connsiteY20" fmla="*/ 1846659 h 1846659"/>
              <a:gd name="connsiteX21" fmla="*/ 9305703 w 11012666"/>
              <a:gd name="connsiteY21" fmla="*/ 1846659 h 1846659"/>
              <a:gd name="connsiteX22" fmla="*/ 8507284 w 11012666"/>
              <a:gd name="connsiteY22" fmla="*/ 1846659 h 1846659"/>
              <a:gd name="connsiteX23" fmla="*/ 7708866 w 11012666"/>
              <a:gd name="connsiteY23" fmla="*/ 1846659 h 1846659"/>
              <a:gd name="connsiteX24" fmla="*/ 6800321 w 11012666"/>
              <a:gd name="connsiteY24" fmla="*/ 1846659 h 1846659"/>
              <a:gd name="connsiteX25" fmla="*/ 6442410 w 11012666"/>
              <a:gd name="connsiteY25" fmla="*/ 1846659 h 1846659"/>
              <a:gd name="connsiteX26" fmla="*/ 6084498 w 11012666"/>
              <a:gd name="connsiteY26" fmla="*/ 1846659 h 1846659"/>
              <a:gd name="connsiteX27" fmla="*/ 5175953 w 11012666"/>
              <a:gd name="connsiteY27" fmla="*/ 1846659 h 1846659"/>
              <a:gd name="connsiteX28" fmla="*/ 4818041 w 11012666"/>
              <a:gd name="connsiteY28" fmla="*/ 1846659 h 1846659"/>
              <a:gd name="connsiteX29" fmla="*/ 4129750 w 11012666"/>
              <a:gd name="connsiteY29" fmla="*/ 1846659 h 1846659"/>
              <a:gd name="connsiteX30" fmla="*/ 3661711 w 11012666"/>
              <a:gd name="connsiteY30" fmla="*/ 1846659 h 1846659"/>
              <a:gd name="connsiteX31" fmla="*/ 3303800 w 11012666"/>
              <a:gd name="connsiteY31" fmla="*/ 1846659 h 1846659"/>
              <a:gd name="connsiteX32" fmla="*/ 2505382 w 11012666"/>
              <a:gd name="connsiteY32" fmla="*/ 1846659 h 1846659"/>
              <a:gd name="connsiteX33" fmla="*/ 2147470 w 11012666"/>
              <a:gd name="connsiteY33" fmla="*/ 1846659 h 1846659"/>
              <a:gd name="connsiteX34" fmla="*/ 1569305 w 11012666"/>
              <a:gd name="connsiteY34" fmla="*/ 1846659 h 1846659"/>
              <a:gd name="connsiteX35" fmla="*/ 660760 w 11012666"/>
              <a:gd name="connsiteY35" fmla="*/ 1846659 h 1846659"/>
              <a:gd name="connsiteX36" fmla="*/ 0 w 11012666"/>
              <a:gd name="connsiteY36" fmla="*/ 1846659 h 1846659"/>
              <a:gd name="connsiteX37" fmla="*/ 0 w 11012666"/>
              <a:gd name="connsiteY37" fmla="*/ 1286506 h 1846659"/>
              <a:gd name="connsiteX38" fmla="*/ 0 w 11012666"/>
              <a:gd name="connsiteY38" fmla="*/ 634020 h 1846659"/>
              <a:gd name="connsiteX39" fmla="*/ 0 w 11012666"/>
              <a:gd name="connsiteY39" fmla="*/ 0 h 184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012666" h="1846659" extrusionOk="0">
                <a:moveTo>
                  <a:pt x="0" y="0"/>
                </a:moveTo>
                <a:cubicBezTo>
                  <a:pt x="203972" y="-233"/>
                  <a:pt x="611335" y="-12765"/>
                  <a:pt x="908545" y="0"/>
                </a:cubicBezTo>
                <a:cubicBezTo>
                  <a:pt x="1205756" y="12765"/>
                  <a:pt x="1377154" y="-30855"/>
                  <a:pt x="1706963" y="0"/>
                </a:cubicBezTo>
                <a:cubicBezTo>
                  <a:pt x="2036772" y="30855"/>
                  <a:pt x="2118002" y="-27926"/>
                  <a:pt x="2285128" y="0"/>
                </a:cubicBezTo>
                <a:cubicBezTo>
                  <a:pt x="2452255" y="27926"/>
                  <a:pt x="2737055" y="37022"/>
                  <a:pt x="3083546" y="0"/>
                </a:cubicBezTo>
                <a:cubicBezTo>
                  <a:pt x="3430037" y="-37022"/>
                  <a:pt x="3333106" y="2120"/>
                  <a:pt x="3441458" y="0"/>
                </a:cubicBezTo>
                <a:cubicBezTo>
                  <a:pt x="3549810" y="-2120"/>
                  <a:pt x="3760184" y="12180"/>
                  <a:pt x="3909496" y="0"/>
                </a:cubicBezTo>
                <a:cubicBezTo>
                  <a:pt x="4058808" y="-12180"/>
                  <a:pt x="4346206" y="14549"/>
                  <a:pt x="4487661" y="0"/>
                </a:cubicBezTo>
                <a:cubicBezTo>
                  <a:pt x="4629117" y="-14549"/>
                  <a:pt x="4854200" y="32906"/>
                  <a:pt x="5175953" y="0"/>
                </a:cubicBezTo>
                <a:cubicBezTo>
                  <a:pt x="5497706" y="-32906"/>
                  <a:pt x="5740095" y="-1751"/>
                  <a:pt x="5974371" y="0"/>
                </a:cubicBezTo>
                <a:cubicBezTo>
                  <a:pt x="6208647" y="1751"/>
                  <a:pt x="6215859" y="-10581"/>
                  <a:pt x="6442410" y="0"/>
                </a:cubicBezTo>
                <a:cubicBezTo>
                  <a:pt x="6668961" y="10581"/>
                  <a:pt x="7076902" y="-11119"/>
                  <a:pt x="7240828" y="0"/>
                </a:cubicBezTo>
                <a:cubicBezTo>
                  <a:pt x="7404754" y="11119"/>
                  <a:pt x="7644457" y="16683"/>
                  <a:pt x="7929120" y="0"/>
                </a:cubicBezTo>
                <a:cubicBezTo>
                  <a:pt x="8213783" y="-16683"/>
                  <a:pt x="8258330" y="8240"/>
                  <a:pt x="8507284" y="0"/>
                </a:cubicBezTo>
                <a:cubicBezTo>
                  <a:pt x="8756238" y="-8240"/>
                  <a:pt x="9030680" y="3754"/>
                  <a:pt x="9305703" y="0"/>
                </a:cubicBezTo>
                <a:cubicBezTo>
                  <a:pt x="9580726" y="-3754"/>
                  <a:pt x="9754360" y="1958"/>
                  <a:pt x="9993994" y="0"/>
                </a:cubicBezTo>
                <a:cubicBezTo>
                  <a:pt x="10233628" y="-1958"/>
                  <a:pt x="10629331" y="-14859"/>
                  <a:pt x="11012666" y="0"/>
                </a:cubicBezTo>
                <a:cubicBezTo>
                  <a:pt x="11034217" y="220819"/>
                  <a:pt x="11015789" y="358626"/>
                  <a:pt x="11012666" y="652486"/>
                </a:cubicBezTo>
                <a:cubicBezTo>
                  <a:pt x="11009543" y="946346"/>
                  <a:pt x="11017031" y="1101526"/>
                  <a:pt x="11012666" y="1286506"/>
                </a:cubicBezTo>
                <a:cubicBezTo>
                  <a:pt x="11008301" y="1471486"/>
                  <a:pt x="10997810" y="1585010"/>
                  <a:pt x="11012666" y="1846659"/>
                </a:cubicBezTo>
                <a:cubicBezTo>
                  <a:pt x="10706994" y="1887703"/>
                  <a:pt x="10450609" y="1833977"/>
                  <a:pt x="10104121" y="1846659"/>
                </a:cubicBezTo>
                <a:cubicBezTo>
                  <a:pt x="9757634" y="1859341"/>
                  <a:pt x="9625385" y="1875972"/>
                  <a:pt x="9305703" y="1846659"/>
                </a:cubicBezTo>
                <a:cubicBezTo>
                  <a:pt x="8986021" y="1817346"/>
                  <a:pt x="8870734" y="1851396"/>
                  <a:pt x="8507284" y="1846659"/>
                </a:cubicBezTo>
                <a:cubicBezTo>
                  <a:pt x="8143834" y="1841922"/>
                  <a:pt x="8035583" y="1874610"/>
                  <a:pt x="7708866" y="1846659"/>
                </a:cubicBezTo>
                <a:cubicBezTo>
                  <a:pt x="7382149" y="1818708"/>
                  <a:pt x="7222843" y="1872550"/>
                  <a:pt x="6800321" y="1846659"/>
                </a:cubicBezTo>
                <a:cubicBezTo>
                  <a:pt x="6377799" y="1820768"/>
                  <a:pt x="6554774" y="1843507"/>
                  <a:pt x="6442410" y="1846659"/>
                </a:cubicBezTo>
                <a:cubicBezTo>
                  <a:pt x="6330046" y="1849811"/>
                  <a:pt x="6250090" y="1861049"/>
                  <a:pt x="6084498" y="1846659"/>
                </a:cubicBezTo>
                <a:cubicBezTo>
                  <a:pt x="5918906" y="1832269"/>
                  <a:pt x="5385305" y="1854283"/>
                  <a:pt x="5175953" y="1846659"/>
                </a:cubicBezTo>
                <a:cubicBezTo>
                  <a:pt x="4966601" y="1839035"/>
                  <a:pt x="4985289" y="1850938"/>
                  <a:pt x="4818041" y="1846659"/>
                </a:cubicBezTo>
                <a:cubicBezTo>
                  <a:pt x="4650793" y="1842380"/>
                  <a:pt x="4348652" y="1827926"/>
                  <a:pt x="4129750" y="1846659"/>
                </a:cubicBezTo>
                <a:cubicBezTo>
                  <a:pt x="3910848" y="1865392"/>
                  <a:pt x="3853786" y="1857630"/>
                  <a:pt x="3661711" y="1846659"/>
                </a:cubicBezTo>
                <a:cubicBezTo>
                  <a:pt x="3469636" y="1835688"/>
                  <a:pt x="3387495" y="1848160"/>
                  <a:pt x="3303800" y="1846659"/>
                </a:cubicBezTo>
                <a:cubicBezTo>
                  <a:pt x="3220105" y="1845158"/>
                  <a:pt x="2756096" y="1829021"/>
                  <a:pt x="2505382" y="1846659"/>
                </a:cubicBezTo>
                <a:cubicBezTo>
                  <a:pt x="2254668" y="1864297"/>
                  <a:pt x="2240167" y="1852629"/>
                  <a:pt x="2147470" y="1846659"/>
                </a:cubicBezTo>
                <a:cubicBezTo>
                  <a:pt x="2054773" y="1840689"/>
                  <a:pt x="1830909" y="1852816"/>
                  <a:pt x="1569305" y="1846659"/>
                </a:cubicBezTo>
                <a:cubicBezTo>
                  <a:pt x="1307702" y="1840502"/>
                  <a:pt x="946947" y="1805949"/>
                  <a:pt x="660760" y="1846659"/>
                </a:cubicBezTo>
                <a:cubicBezTo>
                  <a:pt x="374573" y="1887369"/>
                  <a:pt x="299663" y="1866699"/>
                  <a:pt x="0" y="1846659"/>
                </a:cubicBezTo>
                <a:cubicBezTo>
                  <a:pt x="2513" y="1611483"/>
                  <a:pt x="10996" y="1420787"/>
                  <a:pt x="0" y="1286506"/>
                </a:cubicBezTo>
                <a:cubicBezTo>
                  <a:pt x="-10996" y="1152225"/>
                  <a:pt x="13584" y="929042"/>
                  <a:pt x="0" y="634020"/>
                </a:cubicBezTo>
                <a:cubicBezTo>
                  <a:pt x="-13584" y="338998"/>
                  <a:pt x="-18055" y="161048"/>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Think of normal forms to car safety assessments. Imagine an evaluator doing basic safety assessments to a car.</a:t>
            </a:r>
            <a:endParaRPr lang="en-US" sz="3800" b="1" dirty="0">
              <a:solidFill>
                <a:srgbClr val="FF0000"/>
              </a:solidFill>
            </a:endParaRPr>
          </a:p>
        </p:txBody>
      </p:sp>
      <p:pic>
        <p:nvPicPr>
          <p:cNvPr id="8" name="Picture 7" descr="A cartoon of a nurse writing on a clipboard&#10;&#10;Description automatically generated">
            <a:extLst>
              <a:ext uri="{FF2B5EF4-FFF2-40B4-BE49-F238E27FC236}">
                <a16:creationId xmlns:a16="http://schemas.microsoft.com/office/drawing/2014/main" id="{05F2C7CC-2C59-1541-ECE3-A1D05A0C78FE}"/>
              </a:ext>
            </a:extLst>
          </p:cNvPr>
          <p:cNvPicPr>
            <a:picLocks noChangeAspect="1"/>
          </p:cNvPicPr>
          <p:nvPr/>
        </p:nvPicPr>
        <p:blipFill>
          <a:blip r:embed="rId2"/>
          <a:stretch>
            <a:fillRect/>
          </a:stretch>
        </p:blipFill>
        <p:spPr>
          <a:xfrm>
            <a:off x="2861502" y="1505939"/>
            <a:ext cx="1003300" cy="2019300"/>
          </a:xfrm>
          <a:prstGeom prst="rect">
            <a:avLst/>
          </a:prstGeom>
        </p:spPr>
      </p:pic>
      <p:pic>
        <p:nvPicPr>
          <p:cNvPr id="9" name="Picture 8">
            <a:extLst>
              <a:ext uri="{FF2B5EF4-FFF2-40B4-BE49-F238E27FC236}">
                <a16:creationId xmlns:a16="http://schemas.microsoft.com/office/drawing/2014/main" id="{123E7D66-AFF4-38F1-E4C8-D640EFB93D1C}"/>
              </a:ext>
            </a:extLst>
          </p:cNvPr>
          <p:cNvPicPr>
            <a:picLocks noChangeAspect="1"/>
          </p:cNvPicPr>
          <p:nvPr/>
        </p:nvPicPr>
        <p:blipFill>
          <a:blip r:embed="rId3"/>
          <a:stretch>
            <a:fillRect/>
          </a:stretch>
        </p:blipFill>
        <p:spPr>
          <a:xfrm>
            <a:off x="5041234" y="1725239"/>
            <a:ext cx="4453407" cy="1800000"/>
          </a:xfrm>
          <a:prstGeom prst="rect">
            <a:avLst/>
          </a:prstGeom>
        </p:spPr>
      </p:pic>
    </p:spTree>
    <p:extLst>
      <p:ext uri="{BB962C8B-B14F-4D97-AF65-F5344CB8AC3E}">
        <p14:creationId xmlns:p14="http://schemas.microsoft.com/office/powerpoint/2010/main" val="1258535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000B3C-99F8-6DD3-BAD2-806BC5A4C715}"/>
            </a:ext>
          </a:extLst>
        </p:cNvPr>
        <p:cNvGrpSpPr/>
        <p:nvPr/>
      </p:nvGrpSpPr>
      <p:grpSpPr>
        <a:xfrm>
          <a:off x="0" y="0"/>
          <a:ext cx="0" cy="0"/>
          <a:chOff x="0" y="0"/>
          <a:chExt cx="0" cy="0"/>
        </a:xfrm>
      </p:grpSpPr>
      <p:pic>
        <p:nvPicPr>
          <p:cNvPr id="3" name="Picture 2" descr="A cartoon of a nurse writing on a clipboard&#10;&#10;Description automatically generated">
            <a:extLst>
              <a:ext uri="{FF2B5EF4-FFF2-40B4-BE49-F238E27FC236}">
                <a16:creationId xmlns:a16="http://schemas.microsoft.com/office/drawing/2014/main" id="{DA7CBF84-64C6-6DBE-9AF5-42BE019420CF}"/>
              </a:ext>
            </a:extLst>
          </p:cNvPr>
          <p:cNvPicPr>
            <a:picLocks noChangeAspect="1"/>
          </p:cNvPicPr>
          <p:nvPr/>
        </p:nvPicPr>
        <p:blipFill>
          <a:blip r:embed="rId2"/>
          <a:stretch>
            <a:fillRect/>
          </a:stretch>
        </p:blipFill>
        <p:spPr>
          <a:xfrm>
            <a:off x="2861502" y="1505939"/>
            <a:ext cx="1003300" cy="2019300"/>
          </a:xfrm>
          <a:prstGeom prst="rect">
            <a:avLst/>
          </a:prstGeom>
        </p:spPr>
      </p:pic>
      <p:pic>
        <p:nvPicPr>
          <p:cNvPr id="6" name="Picture 5">
            <a:extLst>
              <a:ext uri="{FF2B5EF4-FFF2-40B4-BE49-F238E27FC236}">
                <a16:creationId xmlns:a16="http://schemas.microsoft.com/office/drawing/2014/main" id="{463F76D1-6477-55DB-2EB0-3193053E253F}"/>
              </a:ext>
            </a:extLst>
          </p:cNvPr>
          <p:cNvPicPr>
            <a:picLocks noChangeAspect="1"/>
          </p:cNvPicPr>
          <p:nvPr/>
        </p:nvPicPr>
        <p:blipFill>
          <a:blip r:embed="rId3"/>
          <a:stretch>
            <a:fillRect/>
          </a:stretch>
        </p:blipFill>
        <p:spPr>
          <a:xfrm>
            <a:off x="5041234" y="1725239"/>
            <a:ext cx="4453407" cy="1800000"/>
          </a:xfrm>
          <a:prstGeom prst="rect">
            <a:avLst/>
          </a:prstGeom>
        </p:spPr>
      </p:pic>
      <p:sp>
        <p:nvSpPr>
          <p:cNvPr id="7" name="TextBox 6">
            <a:extLst>
              <a:ext uri="{FF2B5EF4-FFF2-40B4-BE49-F238E27FC236}">
                <a16:creationId xmlns:a16="http://schemas.microsoft.com/office/drawing/2014/main" id="{44875E9E-A8A2-1787-43DB-7397EE1716D0}"/>
              </a:ext>
            </a:extLst>
          </p:cNvPr>
          <p:cNvSpPr txBox="1"/>
          <p:nvPr/>
        </p:nvSpPr>
        <p:spPr>
          <a:xfrm>
            <a:off x="830113" y="4597787"/>
            <a:ext cx="11012666" cy="1846659"/>
          </a:xfrm>
          <a:custGeom>
            <a:avLst/>
            <a:gdLst>
              <a:gd name="connsiteX0" fmla="*/ 0 w 11012666"/>
              <a:gd name="connsiteY0" fmla="*/ 0 h 1846659"/>
              <a:gd name="connsiteX1" fmla="*/ 908545 w 11012666"/>
              <a:gd name="connsiteY1" fmla="*/ 0 h 1846659"/>
              <a:gd name="connsiteX2" fmla="*/ 1706963 w 11012666"/>
              <a:gd name="connsiteY2" fmla="*/ 0 h 1846659"/>
              <a:gd name="connsiteX3" fmla="*/ 2285128 w 11012666"/>
              <a:gd name="connsiteY3" fmla="*/ 0 h 1846659"/>
              <a:gd name="connsiteX4" fmla="*/ 3083546 w 11012666"/>
              <a:gd name="connsiteY4" fmla="*/ 0 h 1846659"/>
              <a:gd name="connsiteX5" fmla="*/ 3441458 w 11012666"/>
              <a:gd name="connsiteY5" fmla="*/ 0 h 1846659"/>
              <a:gd name="connsiteX6" fmla="*/ 3909496 w 11012666"/>
              <a:gd name="connsiteY6" fmla="*/ 0 h 1846659"/>
              <a:gd name="connsiteX7" fmla="*/ 4487661 w 11012666"/>
              <a:gd name="connsiteY7" fmla="*/ 0 h 1846659"/>
              <a:gd name="connsiteX8" fmla="*/ 5175953 w 11012666"/>
              <a:gd name="connsiteY8" fmla="*/ 0 h 1846659"/>
              <a:gd name="connsiteX9" fmla="*/ 5974371 w 11012666"/>
              <a:gd name="connsiteY9" fmla="*/ 0 h 1846659"/>
              <a:gd name="connsiteX10" fmla="*/ 6442410 w 11012666"/>
              <a:gd name="connsiteY10" fmla="*/ 0 h 1846659"/>
              <a:gd name="connsiteX11" fmla="*/ 7240828 w 11012666"/>
              <a:gd name="connsiteY11" fmla="*/ 0 h 1846659"/>
              <a:gd name="connsiteX12" fmla="*/ 7929120 w 11012666"/>
              <a:gd name="connsiteY12" fmla="*/ 0 h 1846659"/>
              <a:gd name="connsiteX13" fmla="*/ 8507284 w 11012666"/>
              <a:gd name="connsiteY13" fmla="*/ 0 h 1846659"/>
              <a:gd name="connsiteX14" fmla="*/ 9305703 w 11012666"/>
              <a:gd name="connsiteY14" fmla="*/ 0 h 1846659"/>
              <a:gd name="connsiteX15" fmla="*/ 9993994 w 11012666"/>
              <a:gd name="connsiteY15" fmla="*/ 0 h 1846659"/>
              <a:gd name="connsiteX16" fmla="*/ 11012666 w 11012666"/>
              <a:gd name="connsiteY16" fmla="*/ 0 h 1846659"/>
              <a:gd name="connsiteX17" fmla="*/ 11012666 w 11012666"/>
              <a:gd name="connsiteY17" fmla="*/ 652486 h 1846659"/>
              <a:gd name="connsiteX18" fmla="*/ 11012666 w 11012666"/>
              <a:gd name="connsiteY18" fmla="*/ 1286506 h 1846659"/>
              <a:gd name="connsiteX19" fmla="*/ 11012666 w 11012666"/>
              <a:gd name="connsiteY19" fmla="*/ 1846659 h 1846659"/>
              <a:gd name="connsiteX20" fmla="*/ 10104121 w 11012666"/>
              <a:gd name="connsiteY20" fmla="*/ 1846659 h 1846659"/>
              <a:gd name="connsiteX21" fmla="*/ 9305703 w 11012666"/>
              <a:gd name="connsiteY21" fmla="*/ 1846659 h 1846659"/>
              <a:gd name="connsiteX22" fmla="*/ 8507284 w 11012666"/>
              <a:gd name="connsiteY22" fmla="*/ 1846659 h 1846659"/>
              <a:gd name="connsiteX23" fmla="*/ 7708866 w 11012666"/>
              <a:gd name="connsiteY23" fmla="*/ 1846659 h 1846659"/>
              <a:gd name="connsiteX24" fmla="*/ 6800321 w 11012666"/>
              <a:gd name="connsiteY24" fmla="*/ 1846659 h 1846659"/>
              <a:gd name="connsiteX25" fmla="*/ 6442410 w 11012666"/>
              <a:gd name="connsiteY25" fmla="*/ 1846659 h 1846659"/>
              <a:gd name="connsiteX26" fmla="*/ 6084498 w 11012666"/>
              <a:gd name="connsiteY26" fmla="*/ 1846659 h 1846659"/>
              <a:gd name="connsiteX27" fmla="*/ 5175953 w 11012666"/>
              <a:gd name="connsiteY27" fmla="*/ 1846659 h 1846659"/>
              <a:gd name="connsiteX28" fmla="*/ 4818041 w 11012666"/>
              <a:gd name="connsiteY28" fmla="*/ 1846659 h 1846659"/>
              <a:gd name="connsiteX29" fmla="*/ 4129750 w 11012666"/>
              <a:gd name="connsiteY29" fmla="*/ 1846659 h 1846659"/>
              <a:gd name="connsiteX30" fmla="*/ 3661711 w 11012666"/>
              <a:gd name="connsiteY30" fmla="*/ 1846659 h 1846659"/>
              <a:gd name="connsiteX31" fmla="*/ 3303800 w 11012666"/>
              <a:gd name="connsiteY31" fmla="*/ 1846659 h 1846659"/>
              <a:gd name="connsiteX32" fmla="*/ 2505382 w 11012666"/>
              <a:gd name="connsiteY32" fmla="*/ 1846659 h 1846659"/>
              <a:gd name="connsiteX33" fmla="*/ 2147470 w 11012666"/>
              <a:gd name="connsiteY33" fmla="*/ 1846659 h 1846659"/>
              <a:gd name="connsiteX34" fmla="*/ 1569305 w 11012666"/>
              <a:gd name="connsiteY34" fmla="*/ 1846659 h 1846659"/>
              <a:gd name="connsiteX35" fmla="*/ 660760 w 11012666"/>
              <a:gd name="connsiteY35" fmla="*/ 1846659 h 1846659"/>
              <a:gd name="connsiteX36" fmla="*/ 0 w 11012666"/>
              <a:gd name="connsiteY36" fmla="*/ 1846659 h 1846659"/>
              <a:gd name="connsiteX37" fmla="*/ 0 w 11012666"/>
              <a:gd name="connsiteY37" fmla="*/ 1286506 h 1846659"/>
              <a:gd name="connsiteX38" fmla="*/ 0 w 11012666"/>
              <a:gd name="connsiteY38" fmla="*/ 634020 h 1846659"/>
              <a:gd name="connsiteX39" fmla="*/ 0 w 11012666"/>
              <a:gd name="connsiteY39" fmla="*/ 0 h 184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012666" h="1846659" extrusionOk="0">
                <a:moveTo>
                  <a:pt x="0" y="0"/>
                </a:moveTo>
                <a:cubicBezTo>
                  <a:pt x="203972" y="-233"/>
                  <a:pt x="611335" y="-12765"/>
                  <a:pt x="908545" y="0"/>
                </a:cubicBezTo>
                <a:cubicBezTo>
                  <a:pt x="1205756" y="12765"/>
                  <a:pt x="1377154" y="-30855"/>
                  <a:pt x="1706963" y="0"/>
                </a:cubicBezTo>
                <a:cubicBezTo>
                  <a:pt x="2036772" y="30855"/>
                  <a:pt x="2118002" y="-27926"/>
                  <a:pt x="2285128" y="0"/>
                </a:cubicBezTo>
                <a:cubicBezTo>
                  <a:pt x="2452255" y="27926"/>
                  <a:pt x="2737055" y="37022"/>
                  <a:pt x="3083546" y="0"/>
                </a:cubicBezTo>
                <a:cubicBezTo>
                  <a:pt x="3430037" y="-37022"/>
                  <a:pt x="3333106" y="2120"/>
                  <a:pt x="3441458" y="0"/>
                </a:cubicBezTo>
                <a:cubicBezTo>
                  <a:pt x="3549810" y="-2120"/>
                  <a:pt x="3760184" y="12180"/>
                  <a:pt x="3909496" y="0"/>
                </a:cubicBezTo>
                <a:cubicBezTo>
                  <a:pt x="4058808" y="-12180"/>
                  <a:pt x="4346206" y="14549"/>
                  <a:pt x="4487661" y="0"/>
                </a:cubicBezTo>
                <a:cubicBezTo>
                  <a:pt x="4629117" y="-14549"/>
                  <a:pt x="4854200" y="32906"/>
                  <a:pt x="5175953" y="0"/>
                </a:cubicBezTo>
                <a:cubicBezTo>
                  <a:pt x="5497706" y="-32906"/>
                  <a:pt x="5740095" y="-1751"/>
                  <a:pt x="5974371" y="0"/>
                </a:cubicBezTo>
                <a:cubicBezTo>
                  <a:pt x="6208647" y="1751"/>
                  <a:pt x="6215859" y="-10581"/>
                  <a:pt x="6442410" y="0"/>
                </a:cubicBezTo>
                <a:cubicBezTo>
                  <a:pt x="6668961" y="10581"/>
                  <a:pt x="7076902" y="-11119"/>
                  <a:pt x="7240828" y="0"/>
                </a:cubicBezTo>
                <a:cubicBezTo>
                  <a:pt x="7404754" y="11119"/>
                  <a:pt x="7644457" y="16683"/>
                  <a:pt x="7929120" y="0"/>
                </a:cubicBezTo>
                <a:cubicBezTo>
                  <a:pt x="8213783" y="-16683"/>
                  <a:pt x="8258330" y="8240"/>
                  <a:pt x="8507284" y="0"/>
                </a:cubicBezTo>
                <a:cubicBezTo>
                  <a:pt x="8756238" y="-8240"/>
                  <a:pt x="9030680" y="3754"/>
                  <a:pt x="9305703" y="0"/>
                </a:cubicBezTo>
                <a:cubicBezTo>
                  <a:pt x="9580726" y="-3754"/>
                  <a:pt x="9754360" y="1958"/>
                  <a:pt x="9993994" y="0"/>
                </a:cubicBezTo>
                <a:cubicBezTo>
                  <a:pt x="10233628" y="-1958"/>
                  <a:pt x="10629331" y="-14859"/>
                  <a:pt x="11012666" y="0"/>
                </a:cubicBezTo>
                <a:cubicBezTo>
                  <a:pt x="11034217" y="220819"/>
                  <a:pt x="11015789" y="358626"/>
                  <a:pt x="11012666" y="652486"/>
                </a:cubicBezTo>
                <a:cubicBezTo>
                  <a:pt x="11009543" y="946346"/>
                  <a:pt x="11017031" y="1101526"/>
                  <a:pt x="11012666" y="1286506"/>
                </a:cubicBezTo>
                <a:cubicBezTo>
                  <a:pt x="11008301" y="1471486"/>
                  <a:pt x="10997810" y="1585010"/>
                  <a:pt x="11012666" y="1846659"/>
                </a:cubicBezTo>
                <a:cubicBezTo>
                  <a:pt x="10706994" y="1887703"/>
                  <a:pt x="10450609" y="1833977"/>
                  <a:pt x="10104121" y="1846659"/>
                </a:cubicBezTo>
                <a:cubicBezTo>
                  <a:pt x="9757634" y="1859341"/>
                  <a:pt x="9625385" y="1875972"/>
                  <a:pt x="9305703" y="1846659"/>
                </a:cubicBezTo>
                <a:cubicBezTo>
                  <a:pt x="8986021" y="1817346"/>
                  <a:pt x="8870734" y="1851396"/>
                  <a:pt x="8507284" y="1846659"/>
                </a:cubicBezTo>
                <a:cubicBezTo>
                  <a:pt x="8143834" y="1841922"/>
                  <a:pt x="8035583" y="1874610"/>
                  <a:pt x="7708866" y="1846659"/>
                </a:cubicBezTo>
                <a:cubicBezTo>
                  <a:pt x="7382149" y="1818708"/>
                  <a:pt x="7222843" y="1872550"/>
                  <a:pt x="6800321" y="1846659"/>
                </a:cubicBezTo>
                <a:cubicBezTo>
                  <a:pt x="6377799" y="1820768"/>
                  <a:pt x="6554774" y="1843507"/>
                  <a:pt x="6442410" y="1846659"/>
                </a:cubicBezTo>
                <a:cubicBezTo>
                  <a:pt x="6330046" y="1849811"/>
                  <a:pt x="6250090" y="1861049"/>
                  <a:pt x="6084498" y="1846659"/>
                </a:cubicBezTo>
                <a:cubicBezTo>
                  <a:pt x="5918906" y="1832269"/>
                  <a:pt x="5385305" y="1854283"/>
                  <a:pt x="5175953" y="1846659"/>
                </a:cubicBezTo>
                <a:cubicBezTo>
                  <a:pt x="4966601" y="1839035"/>
                  <a:pt x="4985289" y="1850938"/>
                  <a:pt x="4818041" y="1846659"/>
                </a:cubicBezTo>
                <a:cubicBezTo>
                  <a:pt x="4650793" y="1842380"/>
                  <a:pt x="4348652" y="1827926"/>
                  <a:pt x="4129750" y="1846659"/>
                </a:cubicBezTo>
                <a:cubicBezTo>
                  <a:pt x="3910848" y="1865392"/>
                  <a:pt x="3853786" y="1857630"/>
                  <a:pt x="3661711" y="1846659"/>
                </a:cubicBezTo>
                <a:cubicBezTo>
                  <a:pt x="3469636" y="1835688"/>
                  <a:pt x="3387495" y="1848160"/>
                  <a:pt x="3303800" y="1846659"/>
                </a:cubicBezTo>
                <a:cubicBezTo>
                  <a:pt x="3220105" y="1845158"/>
                  <a:pt x="2756096" y="1829021"/>
                  <a:pt x="2505382" y="1846659"/>
                </a:cubicBezTo>
                <a:cubicBezTo>
                  <a:pt x="2254668" y="1864297"/>
                  <a:pt x="2240167" y="1852629"/>
                  <a:pt x="2147470" y="1846659"/>
                </a:cubicBezTo>
                <a:cubicBezTo>
                  <a:pt x="2054773" y="1840689"/>
                  <a:pt x="1830909" y="1852816"/>
                  <a:pt x="1569305" y="1846659"/>
                </a:cubicBezTo>
                <a:cubicBezTo>
                  <a:pt x="1307702" y="1840502"/>
                  <a:pt x="946947" y="1805949"/>
                  <a:pt x="660760" y="1846659"/>
                </a:cubicBezTo>
                <a:cubicBezTo>
                  <a:pt x="374573" y="1887369"/>
                  <a:pt x="299663" y="1866699"/>
                  <a:pt x="0" y="1846659"/>
                </a:cubicBezTo>
                <a:cubicBezTo>
                  <a:pt x="2513" y="1611483"/>
                  <a:pt x="10996" y="1420787"/>
                  <a:pt x="0" y="1286506"/>
                </a:cubicBezTo>
                <a:cubicBezTo>
                  <a:pt x="-10996" y="1152225"/>
                  <a:pt x="13584" y="929042"/>
                  <a:pt x="0" y="634020"/>
                </a:cubicBezTo>
                <a:cubicBezTo>
                  <a:pt x="-13584" y="338998"/>
                  <a:pt x="-18055" y="161048"/>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Let us say this car passed the basic assessment and achieved a </a:t>
            </a:r>
            <a:r>
              <a:rPr lang="en-US" sz="3800" b="1" dirty="0"/>
              <a:t>1 star </a:t>
            </a:r>
            <a:r>
              <a:rPr lang="en-US" sz="3800" dirty="0"/>
              <a:t>safety level because it had airbags and seatbelts.</a:t>
            </a:r>
            <a:endParaRPr lang="en-US" sz="3800" b="1" dirty="0">
              <a:solidFill>
                <a:srgbClr val="FF0000"/>
              </a:solidFill>
            </a:endParaRPr>
          </a:p>
        </p:txBody>
      </p:sp>
      <p:sp>
        <p:nvSpPr>
          <p:cNvPr id="2" name="5-Point Star 1">
            <a:extLst>
              <a:ext uri="{FF2B5EF4-FFF2-40B4-BE49-F238E27FC236}">
                <a16:creationId xmlns:a16="http://schemas.microsoft.com/office/drawing/2014/main" id="{79CDBC9B-9A51-C835-C9B7-1F6E3E879F9A}"/>
              </a:ext>
            </a:extLst>
          </p:cNvPr>
          <p:cNvSpPr/>
          <p:nvPr/>
        </p:nvSpPr>
        <p:spPr>
          <a:xfrm>
            <a:off x="5041234"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5878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4CA243-D082-A0D0-4EC5-66E945DA799F}"/>
            </a:ext>
          </a:extLst>
        </p:cNvPr>
        <p:cNvGrpSpPr/>
        <p:nvPr/>
      </p:nvGrpSpPr>
      <p:grpSpPr>
        <a:xfrm>
          <a:off x="0" y="0"/>
          <a:ext cx="0" cy="0"/>
          <a:chOff x="0" y="0"/>
          <a:chExt cx="0" cy="0"/>
        </a:xfrm>
      </p:grpSpPr>
      <p:pic>
        <p:nvPicPr>
          <p:cNvPr id="3" name="Picture 2" descr="A cartoon of a nurse writing on a clipboard&#10;&#10;Description automatically generated">
            <a:extLst>
              <a:ext uri="{FF2B5EF4-FFF2-40B4-BE49-F238E27FC236}">
                <a16:creationId xmlns:a16="http://schemas.microsoft.com/office/drawing/2014/main" id="{1F68299F-5746-F526-581E-3DE7C363674B}"/>
              </a:ext>
            </a:extLst>
          </p:cNvPr>
          <p:cNvPicPr>
            <a:picLocks noChangeAspect="1"/>
          </p:cNvPicPr>
          <p:nvPr/>
        </p:nvPicPr>
        <p:blipFill>
          <a:blip r:embed="rId2"/>
          <a:stretch>
            <a:fillRect/>
          </a:stretch>
        </p:blipFill>
        <p:spPr>
          <a:xfrm>
            <a:off x="2861502" y="1505939"/>
            <a:ext cx="1003300" cy="2019300"/>
          </a:xfrm>
          <a:prstGeom prst="rect">
            <a:avLst/>
          </a:prstGeom>
        </p:spPr>
      </p:pic>
      <p:pic>
        <p:nvPicPr>
          <p:cNvPr id="6" name="Picture 5">
            <a:extLst>
              <a:ext uri="{FF2B5EF4-FFF2-40B4-BE49-F238E27FC236}">
                <a16:creationId xmlns:a16="http://schemas.microsoft.com/office/drawing/2014/main" id="{8D43A0DE-DE46-07F2-DBCE-468A31A41419}"/>
              </a:ext>
            </a:extLst>
          </p:cNvPr>
          <p:cNvPicPr>
            <a:picLocks noChangeAspect="1"/>
          </p:cNvPicPr>
          <p:nvPr/>
        </p:nvPicPr>
        <p:blipFill>
          <a:blip r:embed="rId3"/>
          <a:stretch>
            <a:fillRect/>
          </a:stretch>
        </p:blipFill>
        <p:spPr>
          <a:xfrm>
            <a:off x="5041234" y="1725239"/>
            <a:ext cx="4453407" cy="1800000"/>
          </a:xfrm>
          <a:prstGeom prst="rect">
            <a:avLst/>
          </a:prstGeom>
        </p:spPr>
      </p:pic>
      <p:sp>
        <p:nvSpPr>
          <p:cNvPr id="7" name="TextBox 6">
            <a:extLst>
              <a:ext uri="{FF2B5EF4-FFF2-40B4-BE49-F238E27FC236}">
                <a16:creationId xmlns:a16="http://schemas.microsoft.com/office/drawing/2014/main" id="{1E207B3F-8EBD-BAC9-0CEA-D1A0A1063C7F}"/>
              </a:ext>
            </a:extLst>
          </p:cNvPr>
          <p:cNvSpPr txBox="1"/>
          <p:nvPr/>
        </p:nvSpPr>
        <p:spPr>
          <a:xfrm>
            <a:off x="830113" y="4597787"/>
            <a:ext cx="11012666" cy="1261884"/>
          </a:xfrm>
          <a:custGeom>
            <a:avLst/>
            <a:gdLst>
              <a:gd name="connsiteX0" fmla="*/ 0 w 11012666"/>
              <a:gd name="connsiteY0" fmla="*/ 0 h 1261884"/>
              <a:gd name="connsiteX1" fmla="*/ 908545 w 11012666"/>
              <a:gd name="connsiteY1" fmla="*/ 0 h 1261884"/>
              <a:gd name="connsiteX2" fmla="*/ 1706963 w 11012666"/>
              <a:gd name="connsiteY2" fmla="*/ 0 h 1261884"/>
              <a:gd name="connsiteX3" fmla="*/ 2285128 w 11012666"/>
              <a:gd name="connsiteY3" fmla="*/ 0 h 1261884"/>
              <a:gd name="connsiteX4" fmla="*/ 3083546 w 11012666"/>
              <a:gd name="connsiteY4" fmla="*/ 0 h 1261884"/>
              <a:gd name="connsiteX5" fmla="*/ 3441458 w 11012666"/>
              <a:gd name="connsiteY5" fmla="*/ 0 h 1261884"/>
              <a:gd name="connsiteX6" fmla="*/ 3909496 w 11012666"/>
              <a:gd name="connsiteY6" fmla="*/ 0 h 1261884"/>
              <a:gd name="connsiteX7" fmla="*/ 4487661 w 11012666"/>
              <a:gd name="connsiteY7" fmla="*/ 0 h 1261884"/>
              <a:gd name="connsiteX8" fmla="*/ 5175953 w 11012666"/>
              <a:gd name="connsiteY8" fmla="*/ 0 h 1261884"/>
              <a:gd name="connsiteX9" fmla="*/ 5974371 w 11012666"/>
              <a:gd name="connsiteY9" fmla="*/ 0 h 1261884"/>
              <a:gd name="connsiteX10" fmla="*/ 6442410 w 11012666"/>
              <a:gd name="connsiteY10" fmla="*/ 0 h 1261884"/>
              <a:gd name="connsiteX11" fmla="*/ 7240828 w 11012666"/>
              <a:gd name="connsiteY11" fmla="*/ 0 h 1261884"/>
              <a:gd name="connsiteX12" fmla="*/ 7929120 w 11012666"/>
              <a:gd name="connsiteY12" fmla="*/ 0 h 1261884"/>
              <a:gd name="connsiteX13" fmla="*/ 8507284 w 11012666"/>
              <a:gd name="connsiteY13" fmla="*/ 0 h 1261884"/>
              <a:gd name="connsiteX14" fmla="*/ 9305703 w 11012666"/>
              <a:gd name="connsiteY14" fmla="*/ 0 h 1261884"/>
              <a:gd name="connsiteX15" fmla="*/ 9993994 w 11012666"/>
              <a:gd name="connsiteY15" fmla="*/ 0 h 1261884"/>
              <a:gd name="connsiteX16" fmla="*/ 11012666 w 11012666"/>
              <a:gd name="connsiteY16" fmla="*/ 0 h 1261884"/>
              <a:gd name="connsiteX17" fmla="*/ 11012666 w 11012666"/>
              <a:gd name="connsiteY17" fmla="*/ 656180 h 1261884"/>
              <a:gd name="connsiteX18" fmla="*/ 11012666 w 11012666"/>
              <a:gd name="connsiteY18" fmla="*/ 1261884 h 1261884"/>
              <a:gd name="connsiteX19" fmla="*/ 10104121 w 11012666"/>
              <a:gd name="connsiteY19" fmla="*/ 1261884 h 1261884"/>
              <a:gd name="connsiteX20" fmla="*/ 9415829 w 11012666"/>
              <a:gd name="connsiteY20" fmla="*/ 1261884 h 1261884"/>
              <a:gd name="connsiteX21" fmla="*/ 8617411 w 11012666"/>
              <a:gd name="connsiteY21" fmla="*/ 1261884 h 1261884"/>
              <a:gd name="connsiteX22" fmla="*/ 7818993 w 11012666"/>
              <a:gd name="connsiteY22" fmla="*/ 1261884 h 1261884"/>
              <a:gd name="connsiteX23" fmla="*/ 7020575 w 11012666"/>
              <a:gd name="connsiteY23" fmla="*/ 1261884 h 1261884"/>
              <a:gd name="connsiteX24" fmla="*/ 6112030 w 11012666"/>
              <a:gd name="connsiteY24" fmla="*/ 1261884 h 1261884"/>
              <a:gd name="connsiteX25" fmla="*/ 5754118 w 11012666"/>
              <a:gd name="connsiteY25" fmla="*/ 1261884 h 1261884"/>
              <a:gd name="connsiteX26" fmla="*/ 5396206 w 11012666"/>
              <a:gd name="connsiteY26" fmla="*/ 1261884 h 1261884"/>
              <a:gd name="connsiteX27" fmla="*/ 4487661 w 11012666"/>
              <a:gd name="connsiteY27" fmla="*/ 1261884 h 1261884"/>
              <a:gd name="connsiteX28" fmla="*/ 4129750 w 11012666"/>
              <a:gd name="connsiteY28" fmla="*/ 1261884 h 1261884"/>
              <a:gd name="connsiteX29" fmla="*/ 3441458 w 11012666"/>
              <a:gd name="connsiteY29" fmla="*/ 1261884 h 1261884"/>
              <a:gd name="connsiteX30" fmla="*/ 2973420 w 11012666"/>
              <a:gd name="connsiteY30" fmla="*/ 1261884 h 1261884"/>
              <a:gd name="connsiteX31" fmla="*/ 2615508 w 11012666"/>
              <a:gd name="connsiteY31" fmla="*/ 1261884 h 1261884"/>
              <a:gd name="connsiteX32" fmla="*/ 1817090 w 11012666"/>
              <a:gd name="connsiteY32" fmla="*/ 1261884 h 1261884"/>
              <a:gd name="connsiteX33" fmla="*/ 1459178 w 11012666"/>
              <a:gd name="connsiteY33" fmla="*/ 1261884 h 1261884"/>
              <a:gd name="connsiteX34" fmla="*/ 881013 w 11012666"/>
              <a:gd name="connsiteY34" fmla="*/ 1261884 h 1261884"/>
              <a:gd name="connsiteX35" fmla="*/ 0 w 11012666"/>
              <a:gd name="connsiteY35" fmla="*/ 1261884 h 1261884"/>
              <a:gd name="connsiteX36" fmla="*/ 0 w 11012666"/>
              <a:gd name="connsiteY36" fmla="*/ 643561 h 1261884"/>
              <a:gd name="connsiteX37" fmla="*/ 0 w 11012666"/>
              <a:gd name="connsiteY37" fmla="*/ 0 h 126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012666" h="1261884" extrusionOk="0">
                <a:moveTo>
                  <a:pt x="0" y="0"/>
                </a:moveTo>
                <a:cubicBezTo>
                  <a:pt x="203972" y="-233"/>
                  <a:pt x="611335" y="-12765"/>
                  <a:pt x="908545" y="0"/>
                </a:cubicBezTo>
                <a:cubicBezTo>
                  <a:pt x="1205756" y="12765"/>
                  <a:pt x="1377154" y="-30855"/>
                  <a:pt x="1706963" y="0"/>
                </a:cubicBezTo>
                <a:cubicBezTo>
                  <a:pt x="2036772" y="30855"/>
                  <a:pt x="2118002" y="-27926"/>
                  <a:pt x="2285128" y="0"/>
                </a:cubicBezTo>
                <a:cubicBezTo>
                  <a:pt x="2452255" y="27926"/>
                  <a:pt x="2737055" y="37022"/>
                  <a:pt x="3083546" y="0"/>
                </a:cubicBezTo>
                <a:cubicBezTo>
                  <a:pt x="3430037" y="-37022"/>
                  <a:pt x="3333106" y="2120"/>
                  <a:pt x="3441458" y="0"/>
                </a:cubicBezTo>
                <a:cubicBezTo>
                  <a:pt x="3549810" y="-2120"/>
                  <a:pt x="3760184" y="12180"/>
                  <a:pt x="3909496" y="0"/>
                </a:cubicBezTo>
                <a:cubicBezTo>
                  <a:pt x="4058808" y="-12180"/>
                  <a:pt x="4346206" y="14549"/>
                  <a:pt x="4487661" y="0"/>
                </a:cubicBezTo>
                <a:cubicBezTo>
                  <a:pt x="4629117" y="-14549"/>
                  <a:pt x="4854200" y="32906"/>
                  <a:pt x="5175953" y="0"/>
                </a:cubicBezTo>
                <a:cubicBezTo>
                  <a:pt x="5497706" y="-32906"/>
                  <a:pt x="5740095" y="-1751"/>
                  <a:pt x="5974371" y="0"/>
                </a:cubicBezTo>
                <a:cubicBezTo>
                  <a:pt x="6208647" y="1751"/>
                  <a:pt x="6215859" y="-10581"/>
                  <a:pt x="6442410" y="0"/>
                </a:cubicBezTo>
                <a:cubicBezTo>
                  <a:pt x="6668961" y="10581"/>
                  <a:pt x="7076902" y="-11119"/>
                  <a:pt x="7240828" y="0"/>
                </a:cubicBezTo>
                <a:cubicBezTo>
                  <a:pt x="7404754" y="11119"/>
                  <a:pt x="7644457" y="16683"/>
                  <a:pt x="7929120" y="0"/>
                </a:cubicBezTo>
                <a:cubicBezTo>
                  <a:pt x="8213783" y="-16683"/>
                  <a:pt x="8258330" y="8240"/>
                  <a:pt x="8507284" y="0"/>
                </a:cubicBezTo>
                <a:cubicBezTo>
                  <a:pt x="8756238" y="-8240"/>
                  <a:pt x="9030680" y="3754"/>
                  <a:pt x="9305703" y="0"/>
                </a:cubicBezTo>
                <a:cubicBezTo>
                  <a:pt x="9580726" y="-3754"/>
                  <a:pt x="9754360" y="1958"/>
                  <a:pt x="9993994" y="0"/>
                </a:cubicBezTo>
                <a:cubicBezTo>
                  <a:pt x="10233628" y="-1958"/>
                  <a:pt x="10629331" y="-14859"/>
                  <a:pt x="11012666" y="0"/>
                </a:cubicBezTo>
                <a:cubicBezTo>
                  <a:pt x="11023953" y="303423"/>
                  <a:pt x="11041634" y="497607"/>
                  <a:pt x="11012666" y="656180"/>
                </a:cubicBezTo>
                <a:cubicBezTo>
                  <a:pt x="10983698" y="814753"/>
                  <a:pt x="11006614" y="1117090"/>
                  <a:pt x="11012666" y="1261884"/>
                </a:cubicBezTo>
                <a:cubicBezTo>
                  <a:pt x="10797150" y="1221536"/>
                  <a:pt x="10557696" y="1262591"/>
                  <a:pt x="10104121" y="1261884"/>
                </a:cubicBezTo>
                <a:cubicBezTo>
                  <a:pt x="9650547" y="1261177"/>
                  <a:pt x="9563004" y="1255136"/>
                  <a:pt x="9415829" y="1261884"/>
                </a:cubicBezTo>
                <a:cubicBezTo>
                  <a:pt x="9268654" y="1268632"/>
                  <a:pt x="8937093" y="1291197"/>
                  <a:pt x="8617411" y="1261884"/>
                </a:cubicBezTo>
                <a:cubicBezTo>
                  <a:pt x="8297729" y="1232571"/>
                  <a:pt x="8180960" y="1265599"/>
                  <a:pt x="7818993" y="1261884"/>
                </a:cubicBezTo>
                <a:cubicBezTo>
                  <a:pt x="7457026" y="1258169"/>
                  <a:pt x="7347292" y="1289835"/>
                  <a:pt x="7020575" y="1261884"/>
                </a:cubicBezTo>
                <a:cubicBezTo>
                  <a:pt x="6693858" y="1233933"/>
                  <a:pt x="6534552" y="1287775"/>
                  <a:pt x="6112030" y="1261884"/>
                </a:cubicBezTo>
                <a:cubicBezTo>
                  <a:pt x="5689508" y="1235993"/>
                  <a:pt x="5871110" y="1266269"/>
                  <a:pt x="5754118" y="1261884"/>
                </a:cubicBezTo>
                <a:cubicBezTo>
                  <a:pt x="5637126" y="1257499"/>
                  <a:pt x="5561798" y="1276274"/>
                  <a:pt x="5396206" y="1261884"/>
                </a:cubicBezTo>
                <a:cubicBezTo>
                  <a:pt x="5230614" y="1247494"/>
                  <a:pt x="4697013" y="1269508"/>
                  <a:pt x="4487661" y="1261884"/>
                </a:cubicBezTo>
                <a:cubicBezTo>
                  <a:pt x="4278309" y="1254260"/>
                  <a:pt x="4289559" y="1265076"/>
                  <a:pt x="4129750" y="1261884"/>
                </a:cubicBezTo>
                <a:cubicBezTo>
                  <a:pt x="3969941" y="1258692"/>
                  <a:pt x="3665641" y="1247136"/>
                  <a:pt x="3441458" y="1261884"/>
                </a:cubicBezTo>
                <a:cubicBezTo>
                  <a:pt x="3217275" y="1276632"/>
                  <a:pt x="3162836" y="1272628"/>
                  <a:pt x="2973420" y="1261884"/>
                </a:cubicBezTo>
                <a:cubicBezTo>
                  <a:pt x="2784004" y="1251140"/>
                  <a:pt x="2705610" y="1268876"/>
                  <a:pt x="2615508" y="1261884"/>
                </a:cubicBezTo>
                <a:cubicBezTo>
                  <a:pt x="2525406" y="1254892"/>
                  <a:pt x="2067804" y="1244246"/>
                  <a:pt x="1817090" y="1261884"/>
                </a:cubicBezTo>
                <a:cubicBezTo>
                  <a:pt x="1566376" y="1279522"/>
                  <a:pt x="1551875" y="1267854"/>
                  <a:pt x="1459178" y="1261884"/>
                </a:cubicBezTo>
                <a:cubicBezTo>
                  <a:pt x="1366481" y="1255914"/>
                  <a:pt x="1142617" y="1268041"/>
                  <a:pt x="881013" y="1261884"/>
                </a:cubicBezTo>
                <a:cubicBezTo>
                  <a:pt x="619410" y="1255727"/>
                  <a:pt x="230813" y="1243374"/>
                  <a:pt x="0" y="1261884"/>
                </a:cubicBezTo>
                <a:cubicBezTo>
                  <a:pt x="7628" y="1070650"/>
                  <a:pt x="-29289" y="809028"/>
                  <a:pt x="0" y="643561"/>
                </a:cubicBezTo>
                <a:cubicBezTo>
                  <a:pt x="29289" y="478094"/>
                  <a:pt x="-12625" y="256466"/>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A car may be given </a:t>
            </a:r>
            <a:r>
              <a:rPr lang="en-US" sz="3800" b="1" dirty="0"/>
              <a:t>2 star </a:t>
            </a:r>
            <a:r>
              <a:rPr lang="en-US" sz="3800" dirty="0"/>
              <a:t>rating if it has advanced warning technologies before a collision </a:t>
            </a:r>
            <a:r>
              <a:rPr lang="en-US" sz="3800"/>
              <a:t>could occur. </a:t>
            </a:r>
            <a:endParaRPr lang="en-US" sz="3800" b="1" dirty="0">
              <a:solidFill>
                <a:srgbClr val="FF0000"/>
              </a:solidFill>
            </a:endParaRPr>
          </a:p>
        </p:txBody>
      </p:sp>
      <p:sp>
        <p:nvSpPr>
          <p:cNvPr id="2" name="5-Point Star 1">
            <a:extLst>
              <a:ext uri="{FF2B5EF4-FFF2-40B4-BE49-F238E27FC236}">
                <a16:creationId xmlns:a16="http://schemas.microsoft.com/office/drawing/2014/main" id="{72BBB38B-B79B-B918-C7D9-8D642D344462}"/>
              </a:ext>
            </a:extLst>
          </p:cNvPr>
          <p:cNvSpPr/>
          <p:nvPr/>
        </p:nvSpPr>
        <p:spPr>
          <a:xfrm>
            <a:off x="5041234"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5-Point Star 3">
            <a:extLst>
              <a:ext uri="{FF2B5EF4-FFF2-40B4-BE49-F238E27FC236}">
                <a16:creationId xmlns:a16="http://schemas.microsoft.com/office/drawing/2014/main" id="{18013B56-D0C5-4869-87E2-1FFA91633B6C}"/>
              </a:ext>
            </a:extLst>
          </p:cNvPr>
          <p:cNvSpPr/>
          <p:nvPr/>
        </p:nvSpPr>
        <p:spPr>
          <a:xfrm>
            <a:off x="6096000"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1231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BD161D-5A51-EFD7-981C-1A1FDB5471E7}"/>
            </a:ext>
          </a:extLst>
        </p:cNvPr>
        <p:cNvGrpSpPr/>
        <p:nvPr/>
      </p:nvGrpSpPr>
      <p:grpSpPr>
        <a:xfrm>
          <a:off x="0" y="0"/>
          <a:ext cx="0" cy="0"/>
          <a:chOff x="0" y="0"/>
          <a:chExt cx="0" cy="0"/>
        </a:xfrm>
      </p:grpSpPr>
      <p:pic>
        <p:nvPicPr>
          <p:cNvPr id="3" name="Picture 2" descr="A cartoon of a nurse writing on a clipboard&#10;&#10;Description automatically generated">
            <a:extLst>
              <a:ext uri="{FF2B5EF4-FFF2-40B4-BE49-F238E27FC236}">
                <a16:creationId xmlns:a16="http://schemas.microsoft.com/office/drawing/2014/main" id="{4DBFC664-4C65-BFC9-7FF5-501498FFB7DF}"/>
              </a:ext>
            </a:extLst>
          </p:cNvPr>
          <p:cNvPicPr>
            <a:picLocks noChangeAspect="1"/>
          </p:cNvPicPr>
          <p:nvPr/>
        </p:nvPicPr>
        <p:blipFill>
          <a:blip r:embed="rId2"/>
          <a:stretch>
            <a:fillRect/>
          </a:stretch>
        </p:blipFill>
        <p:spPr>
          <a:xfrm>
            <a:off x="2861502" y="1505939"/>
            <a:ext cx="1003300" cy="2019300"/>
          </a:xfrm>
          <a:prstGeom prst="rect">
            <a:avLst/>
          </a:prstGeom>
        </p:spPr>
      </p:pic>
      <p:pic>
        <p:nvPicPr>
          <p:cNvPr id="6" name="Picture 5">
            <a:extLst>
              <a:ext uri="{FF2B5EF4-FFF2-40B4-BE49-F238E27FC236}">
                <a16:creationId xmlns:a16="http://schemas.microsoft.com/office/drawing/2014/main" id="{D625EA99-36C1-ECBA-24C6-39C6C88B8771}"/>
              </a:ext>
            </a:extLst>
          </p:cNvPr>
          <p:cNvPicPr>
            <a:picLocks noChangeAspect="1"/>
          </p:cNvPicPr>
          <p:nvPr/>
        </p:nvPicPr>
        <p:blipFill>
          <a:blip r:embed="rId3"/>
          <a:stretch>
            <a:fillRect/>
          </a:stretch>
        </p:blipFill>
        <p:spPr>
          <a:xfrm>
            <a:off x="5041234" y="1725239"/>
            <a:ext cx="4453407" cy="1800000"/>
          </a:xfrm>
          <a:prstGeom prst="rect">
            <a:avLst/>
          </a:prstGeom>
        </p:spPr>
      </p:pic>
      <p:sp>
        <p:nvSpPr>
          <p:cNvPr id="7" name="TextBox 6">
            <a:extLst>
              <a:ext uri="{FF2B5EF4-FFF2-40B4-BE49-F238E27FC236}">
                <a16:creationId xmlns:a16="http://schemas.microsoft.com/office/drawing/2014/main" id="{CBA8F145-5235-EB9B-2341-69EC120169C9}"/>
              </a:ext>
            </a:extLst>
          </p:cNvPr>
          <p:cNvSpPr txBox="1"/>
          <p:nvPr/>
        </p:nvSpPr>
        <p:spPr>
          <a:xfrm>
            <a:off x="830113" y="4597787"/>
            <a:ext cx="11012666" cy="1261884"/>
          </a:xfrm>
          <a:custGeom>
            <a:avLst/>
            <a:gdLst>
              <a:gd name="connsiteX0" fmla="*/ 0 w 11012666"/>
              <a:gd name="connsiteY0" fmla="*/ 0 h 1261884"/>
              <a:gd name="connsiteX1" fmla="*/ 908545 w 11012666"/>
              <a:gd name="connsiteY1" fmla="*/ 0 h 1261884"/>
              <a:gd name="connsiteX2" fmla="*/ 1706963 w 11012666"/>
              <a:gd name="connsiteY2" fmla="*/ 0 h 1261884"/>
              <a:gd name="connsiteX3" fmla="*/ 2285128 w 11012666"/>
              <a:gd name="connsiteY3" fmla="*/ 0 h 1261884"/>
              <a:gd name="connsiteX4" fmla="*/ 3083546 w 11012666"/>
              <a:gd name="connsiteY4" fmla="*/ 0 h 1261884"/>
              <a:gd name="connsiteX5" fmla="*/ 3441458 w 11012666"/>
              <a:gd name="connsiteY5" fmla="*/ 0 h 1261884"/>
              <a:gd name="connsiteX6" fmla="*/ 3909496 w 11012666"/>
              <a:gd name="connsiteY6" fmla="*/ 0 h 1261884"/>
              <a:gd name="connsiteX7" fmla="*/ 4487661 w 11012666"/>
              <a:gd name="connsiteY7" fmla="*/ 0 h 1261884"/>
              <a:gd name="connsiteX8" fmla="*/ 5175953 w 11012666"/>
              <a:gd name="connsiteY8" fmla="*/ 0 h 1261884"/>
              <a:gd name="connsiteX9" fmla="*/ 5974371 w 11012666"/>
              <a:gd name="connsiteY9" fmla="*/ 0 h 1261884"/>
              <a:gd name="connsiteX10" fmla="*/ 6442410 w 11012666"/>
              <a:gd name="connsiteY10" fmla="*/ 0 h 1261884"/>
              <a:gd name="connsiteX11" fmla="*/ 7240828 w 11012666"/>
              <a:gd name="connsiteY11" fmla="*/ 0 h 1261884"/>
              <a:gd name="connsiteX12" fmla="*/ 7929120 w 11012666"/>
              <a:gd name="connsiteY12" fmla="*/ 0 h 1261884"/>
              <a:gd name="connsiteX13" fmla="*/ 8507284 w 11012666"/>
              <a:gd name="connsiteY13" fmla="*/ 0 h 1261884"/>
              <a:gd name="connsiteX14" fmla="*/ 9305703 w 11012666"/>
              <a:gd name="connsiteY14" fmla="*/ 0 h 1261884"/>
              <a:gd name="connsiteX15" fmla="*/ 9993994 w 11012666"/>
              <a:gd name="connsiteY15" fmla="*/ 0 h 1261884"/>
              <a:gd name="connsiteX16" fmla="*/ 11012666 w 11012666"/>
              <a:gd name="connsiteY16" fmla="*/ 0 h 1261884"/>
              <a:gd name="connsiteX17" fmla="*/ 11012666 w 11012666"/>
              <a:gd name="connsiteY17" fmla="*/ 656180 h 1261884"/>
              <a:gd name="connsiteX18" fmla="*/ 11012666 w 11012666"/>
              <a:gd name="connsiteY18" fmla="*/ 1261884 h 1261884"/>
              <a:gd name="connsiteX19" fmla="*/ 10104121 w 11012666"/>
              <a:gd name="connsiteY19" fmla="*/ 1261884 h 1261884"/>
              <a:gd name="connsiteX20" fmla="*/ 9415829 w 11012666"/>
              <a:gd name="connsiteY20" fmla="*/ 1261884 h 1261884"/>
              <a:gd name="connsiteX21" fmla="*/ 8617411 w 11012666"/>
              <a:gd name="connsiteY21" fmla="*/ 1261884 h 1261884"/>
              <a:gd name="connsiteX22" fmla="*/ 7818993 w 11012666"/>
              <a:gd name="connsiteY22" fmla="*/ 1261884 h 1261884"/>
              <a:gd name="connsiteX23" fmla="*/ 7020575 w 11012666"/>
              <a:gd name="connsiteY23" fmla="*/ 1261884 h 1261884"/>
              <a:gd name="connsiteX24" fmla="*/ 6112030 w 11012666"/>
              <a:gd name="connsiteY24" fmla="*/ 1261884 h 1261884"/>
              <a:gd name="connsiteX25" fmla="*/ 5754118 w 11012666"/>
              <a:gd name="connsiteY25" fmla="*/ 1261884 h 1261884"/>
              <a:gd name="connsiteX26" fmla="*/ 5396206 w 11012666"/>
              <a:gd name="connsiteY26" fmla="*/ 1261884 h 1261884"/>
              <a:gd name="connsiteX27" fmla="*/ 4487661 w 11012666"/>
              <a:gd name="connsiteY27" fmla="*/ 1261884 h 1261884"/>
              <a:gd name="connsiteX28" fmla="*/ 4129750 w 11012666"/>
              <a:gd name="connsiteY28" fmla="*/ 1261884 h 1261884"/>
              <a:gd name="connsiteX29" fmla="*/ 3441458 w 11012666"/>
              <a:gd name="connsiteY29" fmla="*/ 1261884 h 1261884"/>
              <a:gd name="connsiteX30" fmla="*/ 2973420 w 11012666"/>
              <a:gd name="connsiteY30" fmla="*/ 1261884 h 1261884"/>
              <a:gd name="connsiteX31" fmla="*/ 2615508 w 11012666"/>
              <a:gd name="connsiteY31" fmla="*/ 1261884 h 1261884"/>
              <a:gd name="connsiteX32" fmla="*/ 1817090 w 11012666"/>
              <a:gd name="connsiteY32" fmla="*/ 1261884 h 1261884"/>
              <a:gd name="connsiteX33" fmla="*/ 1459178 w 11012666"/>
              <a:gd name="connsiteY33" fmla="*/ 1261884 h 1261884"/>
              <a:gd name="connsiteX34" fmla="*/ 881013 w 11012666"/>
              <a:gd name="connsiteY34" fmla="*/ 1261884 h 1261884"/>
              <a:gd name="connsiteX35" fmla="*/ 0 w 11012666"/>
              <a:gd name="connsiteY35" fmla="*/ 1261884 h 1261884"/>
              <a:gd name="connsiteX36" fmla="*/ 0 w 11012666"/>
              <a:gd name="connsiteY36" fmla="*/ 643561 h 1261884"/>
              <a:gd name="connsiteX37" fmla="*/ 0 w 11012666"/>
              <a:gd name="connsiteY37" fmla="*/ 0 h 126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012666" h="1261884" extrusionOk="0">
                <a:moveTo>
                  <a:pt x="0" y="0"/>
                </a:moveTo>
                <a:cubicBezTo>
                  <a:pt x="203972" y="-233"/>
                  <a:pt x="611335" y="-12765"/>
                  <a:pt x="908545" y="0"/>
                </a:cubicBezTo>
                <a:cubicBezTo>
                  <a:pt x="1205756" y="12765"/>
                  <a:pt x="1377154" y="-30855"/>
                  <a:pt x="1706963" y="0"/>
                </a:cubicBezTo>
                <a:cubicBezTo>
                  <a:pt x="2036772" y="30855"/>
                  <a:pt x="2118002" y="-27926"/>
                  <a:pt x="2285128" y="0"/>
                </a:cubicBezTo>
                <a:cubicBezTo>
                  <a:pt x="2452255" y="27926"/>
                  <a:pt x="2737055" y="37022"/>
                  <a:pt x="3083546" y="0"/>
                </a:cubicBezTo>
                <a:cubicBezTo>
                  <a:pt x="3430037" y="-37022"/>
                  <a:pt x="3333106" y="2120"/>
                  <a:pt x="3441458" y="0"/>
                </a:cubicBezTo>
                <a:cubicBezTo>
                  <a:pt x="3549810" y="-2120"/>
                  <a:pt x="3760184" y="12180"/>
                  <a:pt x="3909496" y="0"/>
                </a:cubicBezTo>
                <a:cubicBezTo>
                  <a:pt x="4058808" y="-12180"/>
                  <a:pt x="4346206" y="14549"/>
                  <a:pt x="4487661" y="0"/>
                </a:cubicBezTo>
                <a:cubicBezTo>
                  <a:pt x="4629117" y="-14549"/>
                  <a:pt x="4854200" y="32906"/>
                  <a:pt x="5175953" y="0"/>
                </a:cubicBezTo>
                <a:cubicBezTo>
                  <a:pt x="5497706" y="-32906"/>
                  <a:pt x="5740095" y="-1751"/>
                  <a:pt x="5974371" y="0"/>
                </a:cubicBezTo>
                <a:cubicBezTo>
                  <a:pt x="6208647" y="1751"/>
                  <a:pt x="6215859" y="-10581"/>
                  <a:pt x="6442410" y="0"/>
                </a:cubicBezTo>
                <a:cubicBezTo>
                  <a:pt x="6668961" y="10581"/>
                  <a:pt x="7076902" y="-11119"/>
                  <a:pt x="7240828" y="0"/>
                </a:cubicBezTo>
                <a:cubicBezTo>
                  <a:pt x="7404754" y="11119"/>
                  <a:pt x="7644457" y="16683"/>
                  <a:pt x="7929120" y="0"/>
                </a:cubicBezTo>
                <a:cubicBezTo>
                  <a:pt x="8213783" y="-16683"/>
                  <a:pt x="8258330" y="8240"/>
                  <a:pt x="8507284" y="0"/>
                </a:cubicBezTo>
                <a:cubicBezTo>
                  <a:pt x="8756238" y="-8240"/>
                  <a:pt x="9030680" y="3754"/>
                  <a:pt x="9305703" y="0"/>
                </a:cubicBezTo>
                <a:cubicBezTo>
                  <a:pt x="9580726" y="-3754"/>
                  <a:pt x="9754360" y="1958"/>
                  <a:pt x="9993994" y="0"/>
                </a:cubicBezTo>
                <a:cubicBezTo>
                  <a:pt x="10233628" y="-1958"/>
                  <a:pt x="10629331" y="-14859"/>
                  <a:pt x="11012666" y="0"/>
                </a:cubicBezTo>
                <a:cubicBezTo>
                  <a:pt x="11023953" y="303423"/>
                  <a:pt x="11041634" y="497607"/>
                  <a:pt x="11012666" y="656180"/>
                </a:cubicBezTo>
                <a:cubicBezTo>
                  <a:pt x="10983698" y="814753"/>
                  <a:pt x="11006614" y="1117090"/>
                  <a:pt x="11012666" y="1261884"/>
                </a:cubicBezTo>
                <a:cubicBezTo>
                  <a:pt x="10797150" y="1221536"/>
                  <a:pt x="10557696" y="1262591"/>
                  <a:pt x="10104121" y="1261884"/>
                </a:cubicBezTo>
                <a:cubicBezTo>
                  <a:pt x="9650547" y="1261177"/>
                  <a:pt x="9563004" y="1255136"/>
                  <a:pt x="9415829" y="1261884"/>
                </a:cubicBezTo>
                <a:cubicBezTo>
                  <a:pt x="9268654" y="1268632"/>
                  <a:pt x="8937093" y="1291197"/>
                  <a:pt x="8617411" y="1261884"/>
                </a:cubicBezTo>
                <a:cubicBezTo>
                  <a:pt x="8297729" y="1232571"/>
                  <a:pt x="8180960" y="1265599"/>
                  <a:pt x="7818993" y="1261884"/>
                </a:cubicBezTo>
                <a:cubicBezTo>
                  <a:pt x="7457026" y="1258169"/>
                  <a:pt x="7347292" y="1289835"/>
                  <a:pt x="7020575" y="1261884"/>
                </a:cubicBezTo>
                <a:cubicBezTo>
                  <a:pt x="6693858" y="1233933"/>
                  <a:pt x="6534552" y="1287775"/>
                  <a:pt x="6112030" y="1261884"/>
                </a:cubicBezTo>
                <a:cubicBezTo>
                  <a:pt x="5689508" y="1235993"/>
                  <a:pt x="5871110" y="1266269"/>
                  <a:pt x="5754118" y="1261884"/>
                </a:cubicBezTo>
                <a:cubicBezTo>
                  <a:pt x="5637126" y="1257499"/>
                  <a:pt x="5561798" y="1276274"/>
                  <a:pt x="5396206" y="1261884"/>
                </a:cubicBezTo>
                <a:cubicBezTo>
                  <a:pt x="5230614" y="1247494"/>
                  <a:pt x="4697013" y="1269508"/>
                  <a:pt x="4487661" y="1261884"/>
                </a:cubicBezTo>
                <a:cubicBezTo>
                  <a:pt x="4278309" y="1254260"/>
                  <a:pt x="4289559" y="1265076"/>
                  <a:pt x="4129750" y="1261884"/>
                </a:cubicBezTo>
                <a:cubicBezTo>
                  <a:pt x="3969941" y="1258692"/>
                  <a:pt x="3665641" y="1247136"/>
                  <a:pt x="3441458" y="1261884"/>
                </a:cubicBezTo>
                <a:cubicBezTo>
                  <a:pt x="3217275" y="1276632"/>
                  <a:pt x="3162836" y="1272628"/>
                  <a:pt x="2973420" y="1261884"/>
                </a:cubicBezTo>
                <a:cubicBezTo>
                  <a:pt x="2784004" y="1251140"/>
                  <a:pt x="2705610" y="1268876"/>
                  <a:pt x="2615508" y="1261884"/>
                </a:cubicBezTo>
                <a:cubicBezTo>
                  <a:pt x="2525406" y="1254892"/>
                  <a:pt x="2067804" y="1244246"/>
                  <a:pt x="1817090" y="1261884"/>
                </a:cubicBezTo>
                <a:cubicBezTo>
                  <a:pt x="1566376" y="1279522"/>
                  <a:pt x="1551875" y="1267854"/>
                  <a:pt x="1459178" y="1261884"/>
                </a:cubicBezTo>
                <a:cubicBezTo>
                  <a:pt x="1366481" y="1255914"/>
                  <a:pt x="1142617" y="1268041"/>
                  <a:pt x="881013" y="1261884"/>
                </a:cubicBezTo>
                <a:cubicBezTo>
                  <a:pt x="619410" y="1255727"/>
                  <a:pt x="230813" y="1243374"/>
                  <a:pt x="0" y="1261884"/>
                </a:cubicBezTo>
                <a:cubicBezTo>
                  <a:pt x="7628" y="1070650"/>
                  <a:pt x="-29289" y="809028"/>
                  <a:pt x="0" y="643561"/>
                </a:cubicBezTo>
                <a:cubicBezTo>
                  <a:pt x="29289" y="478094"/>
                  <a:pt x="-12625" y="256466"/>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More stars mean more safer cars which provides buyers a level of comfort  when purchasing a car </a:t>
            </a:r>
            <a:endParaRPr lang="en-US" sz="3800" b="1" dirty="0">
              <a:solidFill>
                <a:srgbClr val="FF0000"/>
              </a:solidFill>
            </a:endParaRPr>
          </a:p>
        </p:txBody>
      </p:sp>
      <p:sp>
        <p:nvSpPr>
          <p:cNvPr id="2" name="5-Point Star 1">
            <a:extLst>
              <a:ext uri="{FF2B5EF4-FFF2-40B4-BE49-F238E27FC236}">
                <a16:creationId xmlns:a16="http://schemas.microsoft.com/office/drawing/2014/main" id="{AE6318DD-A0A1-C911-00C3-B800BE5ACEB0}"/>
              </a:ext>
            </a:extLst>
          </p:cNvPr>
          <p:cNvSpPr/>
          <p:nvPr/>
        </p:nvSpPr>
        <p:spPr>
          <a:xfrm>
            <a:off x="5041234"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5-Point Star 3">
            <a:extLst>
              <a:ext uri="{FF2B5EF4-FFF2-40B4-BE49-F238E27FC236}">
                <a16:creationId xmlns:a16="http://schemas.microsoft.com/office/drawing/2014/main" id="{0E6A5B27-526C-380F-C7F0-874DF1386118}"/>
              </a:ext>
            </a:extLst>
          </p:cNvPr>
          <p:cNvSpPr/>
          <p:nvPr/>
        </p:nvSpPr>
        <p:spPr>
          <a:xfrm>
            <a:off x="6096000"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6E1B7F4F-5A13-DDD5-1225-4E11EA4443B1}"/>
              </a:ext>
            </a:extLst>
          </p:cNvPr>
          <p:cNvSpPr/>
          <p:nvPr/>
        </p:nvSpPr>
        <p:spPr>
          <a:xfrm>
            <a:off x="7150766"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FF0A5D37-2A4C-6D1C-081A-E75C4A0FFB5B}"/>
              </a:ext>
            </a:extLst>
          </p:cNvPr>
          <p:cNvSpPr/>
          <p:nvPr/>
        </p:nvSpPr>
        <p:spPr>
          <a:xfrm>
            <a:off x="8205532"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3C79BF58-F15A-38C8-160A-BE5810237117}"/>
              </a:ext>
            </a:extLst>
          </p:cNvPr>
          <p:cNvSpPr/>
          <p:nvPr/>
        </p:nvSpPr>
        <p:spPr>
          <a:xfrm>
            <a:off x="9260298"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1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667E7C-44C6-B659-C2D5-F01AA9FF9460}"/>
            </a:ext>
          </a:extLst>
        </p:cNvPr>
        <p:cNvGrpSpPr/>
        <p:nvPr/>
      </p:nvGrpSpPr>
      <p:grpSpPr>
        <a:xfrm>
          <a:off x="0" y="0"/>
          <a:ext cx="0" cy="0"/>
          <a:chOff x="0" y="0"/>
          <a:chExt cx="0" cy="0"/>
        </a:xfrm>
      </p:grpSpPr>
      <p:pic>
        <p:nvPicPr>
          <p:cNvPr id="3" name="Picture 2" descr="A cartoon of a nurse writing on a clipboard&#10;&#10;Description automatically generated">
            <a:extLst>
              <a:ext uri="{FF2B5EF4-FFF2-40B4-BE49-F238E27FC236}">
                <a16:creationId xmlns:a16="http://schemas.microsoft.com/office/drawing/2014/main" id="{ADAD20CF-09C2-55D4-A1D5-15CB12BC7AA0}"/>
              </a:ext>
            </a:extLst>
          </p:cNvPr>
          <p:cNvPicPr>
            <a:picLocks noChangeAspect="1"/>
          </p:cNvPicPr>
          <p:nvPr/>
        </p:nvPicPr>
        <p:blipFill>
          <a:blip r:embed="rId2"/>
          <a:stretch>
            <a:fillRect/>
          </a:stretch>
        </p:blipFill>
        <p:spPr>
          <a:xfrm>
            <a:off x="2861502" y="1505939"/>
            <a:ext cx="1003300" cy="2019300"/>
          </a:xfrm>
          <a:prstGeom prst="rect">
            <a:avLst/>
          </a:prstGeom>
        </p:spPr>
      </p:pic>
      <p:pic>
        <p:nvPicPr>
          <p:cNvPr id="6" name="Picture 5">
            <a:extLst>
              <a:ext uri="{FF2B5EF4-FFF2-40B4-BE49-F238E27FC236}">
                <a16:creationId xmlns:a16="http://schemas.microsoft.com/office/drawing/2014/main" id="{25CC312A-7991-3A5E-32EA-A1270E178863}"/>
              </a:ext>
            </a:extLst>
          </p:cNvPr>
          <p:cNvPicPr>
            <a:picLocks noChangeAspect="1"/>
          </p:cNvPicPr>
          <p:nvPr/>
        </p:nvPicPr>
        <p:blipFill>
          <a:blip r:embed="rId3"/>
          <a:stretch>
            <a:fillRect/>
          </a:stretch>
        </p:blipFill>
        <p:spPr>
          <a:xfrm>
            <a:off x="5041234" y="1725239"/>
            <a:ext cx="4453407" cy="1800000"/>
          </a:xfrm>
          <a:prstGeom prst="rect">
            <a:avLst/>
          </a:prstGeom>
        </p:spPr>
      </p:pic>
      <p:sp>
        <p:nvSpPr>
          <p:cNvPr id="7" name="TextBox 6">
            <a:extLst>
              <a:ext uri="{FF2B5EF4-FFF2-40B4-BE49-F238E27FC236}">
                <a16:creationId xmlns:a16="http://schemas.microsoft.com/office/drawing/2014/main" id="{64B1B5CC-47BE-9830-8568-5B08133D9F13}"/>
              </a:ext>
            </a:extLst>
          </p:cNvPr>
          <p:cNvSpPr txBox="1"/>
          <p:nvPr/>
        </p:nvSpPr>
        <p:spPr>
          <a:xfrm>
            <a:off x="830113" y="4597787"/>
            <a:ext cx="11012666" cy="677108"/>
          </a:xfrm>
          <a:custGeom>
            <a:avLst/>
            <a:gdLst>
              <a:gd name="connsiteX0" fmla="*/ 0 w 11012666"/>
              <a:gd name="connsiteY0" fmla="*/ 0 h 677108"/>
              <a:gd name="connsiteX1" fmla="*/ 908545 w 11012666"/>
              <a:gd name="connsiteY1" fmla="*/ 0 h 677108"/>
              <a:gd name="connsiteX2" fmla="*/ 1706963 w 11012666"/>
              <a:gd name="connsiteY2" fmla="*/ 0 h 677108"/>
              <a:gd name="connsiteX3" fmla="*/ 2285128 w 11012666"/>
              <a:gd name="connsiteY3" fmla="*/ 0 h 677108"/>
              <a:gd name="connsiteX4" fmla="*/ 3083546 w 11012666"/>
              <a:gd name="connsiteY4" fmla="*/ 0 h 677108"/>
              <a:gd name="connsiteX5" fmla="*/ 3441458 w 11012666"/>
              <a:gd name="connsiteY5" fmla="*/ 0 h 677108"/>
              <a:gd name="connsiteX6" fmla="*/ 3909496 w 11012666"/>
              <a:gd name="connsiteY6" fmla="*/ 0 h 677108"/>
              <a:gd name="connsiteX7" fmla="*/ 4487661 w 11012666"/>
              <a:gd name="connsiteY7" fmla="*/ 0 h 677108"/>
              <a:gd name="connsiteX8" fmla="*/ 5175953 w 11012666"/>
              <a:gd name="connsiteY8" fmla="*/ 0 h 677108"/>
              <a:gd name="connsiteX9" fmla="*/ 5974371 w 11012666"/>
              <a:gd name="connsiteY9" fmla="*/ 0 h 677108"/>
              <a:gd name="connsiteX10" fmla="*/ 6442410 w 11012666"/>
              <a:gd name="connsiteY10" fmla="*/ 0 h 677108"/>
              <a:gd name="connsiteX11" fmla="*/ 7240828 w 11012666"/>
              <a:gd name="connsiteY11" fmla="*/ 0 h 677108"/>
              <a:gd name="connsiteX12" fmla="*/ 7929120 w 11012666"/>
              <a:gd name="connsiteY12" fmla="*/ 0 h 677108"/>
              <a:gd name="connsiteX13" fmla="*/ 8507284 w 11012666"/>
              <a:gd name="connsiteY13" fmla="*/ 0 h 677108"/>
              <a:gd name="connsiteX14" fmla="*/ 9305703 w 11012666"/>
              <a:gd name="connsiteY14" fmla="*/ 0 h 677108"/>
              <a:gd name="connsiteX15" fmla="*/ 9993994 w 11012666"/>
              <a:gd name="connsiteY15" fmla="*/ 0 h 677108"/>
              <a:gd name="connsiteX16" fmla="*/ 11012666 w 11012666"/>
              <a:gd name="connsiteY16" fmla="*/ 0 h 677108"/>
              <a:gd name="connsiteX17" fmla="*/ 11012666 w 11012666"/>
              <a:gd name="connsiteY17" fmla="*/ 677108 h 677108"/>
              <a:gd name="connsiteX18" fmla="*/ 10214248 w 11012666"/>
              <a:gd name="connsiteY18" fmla="*/ 677108 h 677108"/>
              <a:gd name="connsiteX19" fmla="*/ 9856336 w 11012666"/>
              <a:gd name="connsiteY19" fmla="*/ 677108 h 677108"/>
              <a:gd name="connsiteX20" fmla="*/ 9168044 w 11012666"/>
              <a:gd name="connsiteY20" fmla="*/ 677108 h 677108"/>
              <a:gd name="connsiteX21" fmla="*/ 8369626 w 11012666"/>
              <a:gd name="connsiteY21" fmla="*/ 677108 h 677108"/>
              <a:gd name="connsiteX22" fmla="*/ 7571208 w 11012666"/>
              <a:gd name="connsiteY22" fmla="*/ 677108 h 677108"/>
              <a:gd name="connsiteX23" fmla="*/ 6772790 w 11012666"/>
              <a:gd name="connsiteY23" fmla="*/ 677108 h 677108"/>
              <a:gd name="connsiteX24" fmla="*/ 5864245 w 11012666"/>
              <a:gd name="connsiteY24" fmla="*/ 677108 h 677108"/>
              <a:gd name="connsiteX25" fmla="*/ 5506333 w 11012666"/>
              <a:gd name="connsiteY25" fmla="*/ 677108 h 677108"/>
              <a:gd name="connsiteX26" fmla="*/ 5148421 w 11012666"/>
              <a:gd name="connsiteY26" fmla="*/ 677108 h 677108"/>
              <a:gd name="connsiteX27" fmla="*/ 4239876 w 11012666"/>
              <a:gd name="connsiteY27" fmla="*/ 677108 h 677108"/>
              <a:gd name="connsiteX28" fmla="*/ 3881965 w 11012666"/>
              <a:gd name="connsiteY28" fmla="*/ 677108 h 677108"/>
              <a:gd name="connsiteX29" fmla="*/ 3193673 w 11012666"/>
              <a:gd name="connsiteY29" fmla="*/ 677108 h 677108"/>
              <a:gd name="connsiteX30" fmla="*/ 2725635 w 11012666"/>
              <a:gd name="connsiteY30" fmla="*/ 677108 h 677108"/>
              <a:gd name="connsiteX31" fmla="*/ 2367723 w 11012666"/>
              <a:gd name="connsiteY31" fmla="*/ 677108 h 677108"/>
              <a:gd name="connsiteX32" fmla="*/ 1569305 w 11012666"/>
              <a:gd name="connsiteY32" fmla="*/ 677108 h 677108"/>
              <a:gd name="connsiteX33" fmla="*/ 1211393 w 11012666"/>
              <a:gd name="connsiteY33" fmla="*/ 677108 h 677108"/>
              <a:gd name="connsiteX34" fmla="*/ 633228 w 11012666"/>
              <a:gd name="connsiteY34" fmla="*/ 677108 h 677108"/>
              <a:gd name="connsiteX35" fmla="*/ 0 w 11012666"/>
              <a:gd name="connsiteY35" fmla="*/ 677108 h 677108"/>
              <a:gd name="connsiteX36" fmla="*/ 0 w 11012666"/>
              <a:gd name="connsiteY36" fmla="*/ 0 h 677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012666" h="677108" extrusionOk="0">
                <a:moveTo>
                  <a:pt x="0" y="0"/>
                </a:moveTo>
                <a:cubicBezTo>
                  <a:pt x="203972" y="-233"/>
                  <a:pt x="611335" y="-12765"/>
                  <a:pt x="908545" y="0"/>
                </a:cubicBezTo>
                <a:cubicBezTo>
                  <a:pt x="1205756" y="12765"/>
                  <a:pt x="1377154" y="-30855"/>
                  <a:pt x="1706963" y="0"/>
                </a:cubicBezTo>
                <a:cubicBezTo>
                  <a:pt x="2036772" y="30855"/>
                  <a:pt x="2118002" y="-27926"/>
                  <a:pt x="2285128" y="0"/>
                </a:cubicBezTo>
                <a:cubicBezTo>
                  <a:pt x="2452255" y="27926"/>
                  <a:pt x="2737055" y="37022"/>
                  <a:pt x="3083546" y="0"/>
                </a:cubicBezTo>
                <a:cubicBezTo>
                  <a:pt x="3430037" y="-37022"/>
                  <a:pt x="3333106" y="2120"/>
                  <a:pt x="3441458" y="0"/>
                </a:cubicBezTo>
                <a:cubicBezTo>
                  <a:pt x="3549810" y="-2120"/>
                  <a:pt x="3760184" y="12180"/>
                  <a:pt x="3909496" y="0"/>
                </a:cubicBezTo>
                <a:cubicBezTo>
                  <a:pt x="4058808" y="-12180"/>
                  <a:pt x="4346206" y="14549"/>
                  <a:pt x="4487661" y="0"/>
                </a:cubicBezTo>
                <a:cubicBezTo>
                  <a:pt x="4629117" y="-14549"/>
                  <a:pt x="4854200" y="32906"/>
                  <a:pt x="5175953" y="0"/>
                </a:cubicBezTo>
                <a:cubicBezTo>
                  <a:pt x="5497706" y="-32906"/>
                  <a:pt x="5740095" y="-1751"/>
                  <a:pt x="5974371" y="0"/>
                </a:cubicBezTo>
                <a:cubicBezTo>
                  <a:pt x="6208647" y="1751"/>
                  <a:pt x="6215859" y="-10581"/>
                  <a:pt x="6442410" y="0"/>
                </a:cubicBezTo>
                <a:cubicBezTo>
                  <a:pt x="6668961" y="10581"/>
                  <a:pt x="7076902" y="-11119"/>
                  <a:pt x="7240828" y="0"/>
                </a:cubicBezTo>
                <a:cubicBezTo>
                  <a:pt x="7404754" y="11119"/>
                  <a:pt x="7644457" y="16683"/>
                  <a:pt x="7929120" y="0"/>
                </a:cubicBezTo>
                <a:cubicBezTo>
                  <a:pt x="8213783" y="-16683"/>
                  <a:pt x="8258330" y="8240"/>
                  <a:pt x="8507284" y="0"/>
                </a:cubicBezTo>
                <a:cubicBezTo>
                  <a:pt x="8756238" y="-8240"/>
                  <a:pt x="9030680" y="3754"/>
                  <a:pt x="9305703" y="0"/>
                </a:cubicBezTo>
                <a:cubicBezTo>
                  <a:pt x="9580726" y="-3754"/>
                  <a:pt x="9754360" y="1958"/>
                  <a:pt x="9993994" y="0"/>
                </a:cubicBezTo>
                <a:cubicBezTo>
                  <a:pt x="10233628" y="-1958"/>
                  <a:pt x="10629331" y="-14859"/>
                  <a:pt x="11012666" y="0"/>
                </a:cubicBezTo>
                <a:cubicBezTo>
                  <a:pt x="11021468" y="266671"/>
                  <a:pt x="11041634" y="478648"/>
                  <a:pt x="11012666" y="677108"/>
                </a:cubicBezTo>
                <a:cubicBezTo>
                  <a:pt x="10685006" y="701179"/>
                  <a:pt x="10611798" y="705365"/>
                  <a:pt x="10214248" y="677108"/>
                </a:cubicBezTo>
                <a:cubicBezTo>
                  <a:pt x="9816698" y="648851"/>
                  <a:pt x="9960935" y="675256"/>
                  <a:pt x="9856336" y="677108"/>
                </a:cubicBezTo>
                <a:cubicBezTo>
                  <a:pt x="9751737" y="678960"/>
                  <a:pt x="9315219" y="670360"/>
                  <a:pt x="9168044" y="677108"/>
                </a:cubicBezTo>
                <a:cubicBezTo>
                  <a:pt x="9020869" y="683856"/>
                  <a:pt x="8689308" y="706421"/>
                  <a:pt x="8369626" y="677108"/>
                </a:cubicBezTo>
                <a:cubicBezTo>
                  <a:pt x="8049944" y="647795"/>
                  <a:pt x="7933175" y="680823"/>
                  <a:pt x="7571208" y="677108"/>
                </a:cubicBezTo>
                <a:cubicBezTo>
                  <a:pt x="7209241" y="673393"/>
                  <a:pt x="7099507" y="705059"/>
                  <a:pt x="6772790" y="677108"/>
                </a:cubicBezTo>
                <a:cubicBezTo>
                  <a:pt x="6446073" y="649157"/>
                  <a:pt x="6286767" y="702999"/>
                  <a:pt x="5864245" y="677108"/>
                </a:cubicBezTo>
                <a:cubicBezTo>
                  <a:pt x="5441723" y="651217"/>
                  <a:pt x="5623325" y="681493"/>
                  <a:pt x="5506333" y="677108"/>
                </a:cubicBezTo>
                <a:cubicBezTo>
                  <a:pt x="5389341" y="672723"/>
                  <a:pt x="5314013" y="691498"/>
                  <a:pt x="5148421" y="677108"/>
                </a:cubicBezTo>
                <a:cubicBezTo>
                  <a:pt x="4982829" y="662718"/>
                  <a:pt x="4449228" y="684732"/>
                  <a:pt x="4239876" y="677108"/>
                </a:cubicBezTo>
                <a:cubicBezTo>
                  <a:pt x="4030524" y="669484"/>
                  <a:pt x="4041774" y="680300"/>
                  <a:pt x="3881965" y="677108"/>
                </a:cubicBezTo>
                <a:cubicBezTo>
                  <a:pt x="3722156" y="673916"/>
                  <a:pt x="3417856" y="662360"/>
                  <a:pt x="3193673" y="677108"/>
                </a:cubicBezTo>
                <a:cubicBezTo>
                  <a:pt x="2969490" y="691856"/>
                  <a:pt x="2915051" y="687852"/>
                  <a:pt x="2725635" y="677108"/>
                </a:cubicBezTo>
                <a:cubicBezTo>
                  <a:pt x="2536219" y="666364"/>
                  <a:pt x="2457825" y="684100"/>
                  <a:pt x="2367723" y="677108"/>
                </a:cubicBezTo>
                <a:cubicBezTo>
                  <a:pt x="2277621" y="670116"/>
                  <a:pt x="1820019" y="659470"/>
                  <a:pt x="1569305" y="677108"/>
                </a:cubicBezTo>
                <a:cubicBezTo>
                  <a:pt x="1318591" y="694746"/>
                  <a:pt x="1304090" y="683078"/>
                  <a:pt x="1211393" y="677108"/>
                </a:cubicBezTo>
                <a:cubicBezTo>
                  <a:pt x="1118696" y="671138"/>
                  <a:pt x="894832" y="683265"/>
                  <a:pt x="633228" y="677108"/>
                </a:cubicBezTo>
                <a:cubicBezTo>
                  <a:pt x="371625" y="670951"/>
                  <a:pt x="257162" y="681529"/>
                  <a:pt x="0" y="677108"/>
                </a:cubicBezTo>
                <a:cubicBezTo>
                  <a:pt x="-10774" y="397714"/>
                  <a:pt x="-4710" y="146799"/>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Normal forms of a database </a:t>
            </a:r>
            <a:r>
              <a:rPr lang="en-US" sz="3800" b="1" dirty="0">
                <a:solidFill>
                  <a:srgbClr val="002060"/>
                </a:solidFill>
              </a:rPr>
              <a:t>works the same way</a:t>
            </a:r>
            <a:r>
              <a:rPr lang="en-US" sz="3800" dirty="0"/>
              <a:t> </a:t>
            </a:r>
            <a:endParaRPr lang="en-US" sz="3800" b="1" dirty="0">
              <a:solidFill>
                <a:srgbClr val="FF0000"/>
              </a:solidFill>
            </a:endParaRPr>
          </a:p>
        </p:txBody>
      </p:sp>
      <p:sp>
        <p:nvSpPr>
          <p:cNvPr id="2" name="5-Point Star 1">
            <a:extLst>
              <a:ext uri="{FF2B5EF4-FFF2-40B4-BE49-F238E27FC236}">
                <a16:creationId xmlns:a16="http://schemas.microsoft.com/office/drawing/2014/main" id="{BAA7575C-B568-4513-BF70-9C1DE40D8C0B}"/>
              </a:ext>
            </a:extLst>
          </p:cNvPr>
          <p:cNvSpPr/>
          <p:nvPr/>
        </p:nvSpPr>
        <p:spPr>
          <a:xfrm>
            <a:off x="5041234"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5-Point Star 3">
            <a:extLst>
              <a:ext uri="{FF2B5EF4-FFF2-40B4-BE49-F238E27FC236}">
                <a16:creationId xmlns:a16="http://schemas.microsoft.com/office/drawing/2014/main" id="{C8C8A932-56C5-DAE0-3272-4E738F39DD32}"/>
              </a:ext>
            </a:extLst>
          </p:cNvPr>
          <p:cNvSpPr/>
          <p:nvPr/>
        </p:nvSpPr>
        <p:spPr>
          <a:xfrm>
            <a:off x="6096000"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973676EE-215D-E7F9-B524-8C1546DCA06E}"/>
              </a:ext>
            </a:extLst>
          </p:cNvPr>
          <p:cNvSpPr/>
          <p:nvPr/>
        </p:nvSpPr>
        <p:spPr>
          <a:xfrm>
            <a:off x="7150766"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384335E4-4BCC-69C2-393D-588898C1BCEB}"/>
              </a:ext>
            </a:extLst>
          </p:cNvPr>
          <p:cNvSpPr/>
          <p:nvPr/>
        </p:nvSpPr>
        <p:spPr>
          <a:xfrm>
            <a:off x="8205532"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46AEA18A-1B7E-B373-D8AE-91106D4998AA}"/>
              </a:ext>
            </a:extLst>
          </p:cNvPr>
          <p:cNvSpPr/>
          <p:nvPr/>
        </p:nvSpPr>
        <p:spPr>
          <a:xfrm>
            <a:off x="9260298"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4379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E97C1C-500F-8EB1-20AA-8078E62CE7EA}"/>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8BB4E25C-000C-C70A-EFDD-2FBCA75933D5}"/>
              </a:ext>
            </a:extLst>
          </p:cNvPr>
          <p:cNvGrpSpPr/>
          <p:nvPr/>
        </p:nvGrpSpPr>
        <p:grpSpPr>
          <a:xfrm>
            <a:off x="2109704" y="1102407"/>
            <a:ext cx="7972592" cy="3652714"/>
            <a:chOff x="3978374" y="982766"/>
            <a:chExt cx="7972592" cy="3652714"/>
          </a:xfrm>
        </p:grpSpPr>
        <p:sp>
          <p:nvSpPr>
            <p:cNvPr id="12" name="Content Placeholder 2">
              <a:extLst>
                <a:ext uri="{FF2B5EF4-FFF2-40B4-BE49-F238E27FC236}">
                  <a16:creationId xmlns:a16="http://schemas.microsoft.com/office/drawing/2014/main" id="{E392ACC6-5E27-6409-C8DB-C004425D1D7F}"/>
                </a:ext>
              </a:extLst>
            </p:cNvPr>
            <p:cNvSpPr txBox="1">
              <a:spLocks/>
            </p:cNvSpPr>
            <p:nvPr/>
          </p:nvSpPr>
          <p:spPr>
            <a:xfrm>
              <a:off x="6718957" y="4385133"/>
              <a:ext cx="2469076" cy="25034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Chance of Having Redundant Data</a:t>
              </a:r>
            </a:p>
          </p:txBody>
        </p:sp>
        <p:grpSp>
          <p:nvGrpSpPr>
            <p:cNvPr id="5" name="Group 4">
              <a:extLst>
                <a:ext uri="{FF2B5EF4-FFF2-40B4-BE49-F238E27FC236}">
                  <a16:creationId xmlns:a16="http://schemas.microsoft.com/office/drawing/2014/main" id="{5D4A53BC-B057-A684-EC78-3E2B7423A3FB}"/>
                </a:ext>
              </a:extLst>
            </p:cNvPr>
            <p:cNvGrpSpPr/>
            <p:nvPr/>
          </p:nvGrpSpPr>
          <p:grpSpPr>
            <a:xfrm>
              <a:off x="3978374" y="982766"/>
              <a:ext cx="7972592" cy="3465179"/>
              <a:chOff x="3978374" y="982766"/>
              <a:chExt cx="7972592" cy="3465179"/>
            </a:xfrm>
          </p:grpSpPr>
          <p:sp>
            <p:nvSpPr>
              <p:cNvPr id="11" name="Content Placeholder 2">
                <a:extLst>
                  <a:ext uri="{FF2B5EF4-FFF2-40B4-BE49-F238E27FC236}">
                    <a16:creationId xmlns:a16="http://schemas.microsoft.com/office/drawing/2014/main" id="{931F5F9F-D970-FD41-CAC1-82102E44FF16}"/>
                  </a:ext>
                </a:extLst>
              </p:cNvPr>
              <p:cNvSpPr txBox="1">
                <a:spLocks/>
              </p:cNvSpPr>
              <p:nvPr/>
            </p:nvSpPr>
            <p:spPr>
              <a:xfrm>
                <a:off x="7040263" y="982766"/>
                <a:ext cx="1826464" cy="250347"/>
              </a:xfrm>
              <a:custGeom>
                <a:avLst/>
                <a:gdLst>
                  <a:gd name="connsiteX0" fmla="*/ 0 w 1826464"/>
                  <a:gd name="connsiteY0" fmla="*/ 0 h 250347"/>
                  <a:gd name="connsiteX1" fmla="*/ 456616 w 1826464"/>
                  <a:gd name="connsiteY1" fmla="*/ 0 h 250347"/>
                  <a:gd name="connsiteX2" fmla="*/ 949761 w 1826464"/>
                  <a:gd name="connsiteY2" fmla="*/ 0 h 250347"/>
                  <a:gd name="connsiteX3" fmla="*/ 1826464 w 1826464"/>
                  <a:gd name="connsiteY3" fmla="*/ 0 h 250347"/>
                  <a:gd name="connsiteX4" fmla="*/ 1826464 w 1826464"/>
                  <a:gd name="connsiteY4" fmla="*/ 250347 h 250347"/>
                  <a:gd name="connsiteX5" fmla="*/ 1388113 w 1826464"/>
                  <a:gd name="connsiteY5" fmla="*/ 250347 h 250347"/>
                  <a:gd name="connsiteX6" fmla="*/ 913232 w 1826464"/>
                  <a:gd name="connsiteY6" fmla="*/ 250347 h 250347"/>
                  <a:gd name="connsiteX7" fmla="*/ 456616 w 1826464"/>
                  <a:gd name="connsiteY7" fmla="*/ 250347 h 250347"/>
                  <a:gd name="connsiteX8" fmla="*/ 0 w 1826464"/>
                  <a:gd name="connsiteY8" fmla="*/ 250347 h 250347"/>
                  <a:gd name="connsiteX9" fmla="*/ 0 w 1826464"/>
                  <a:gd name="connsiteY9"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464" h="250347" fill="none" extrusionOk="0">
                    <a:moveTo>
                      <a:pt x="0" y="0"/>
                    </a:moveTo>
                    <a:cubicBezTo>
                      <a:pt x="168660" y="-20919"/>
                      <a:pt x="306702" y="47727"/>
                      <a:pt x="456616" y="0"/>
                    </a:cubicBezTo>
                    <a:cubicBezTo>
                      <a:pt x="606530" y="-47727"/>
                      <a:pt x="721525" y="5711"/>
                      <a:pt x="949761" y="0"/>
                    </a:cubicBezTo>
                    <a:cubicBezTo>
                      <a:pt x="1177997" y="-5711"/>
                      <a:pt x="1469983" y="27626"/>
                      <a:pt x="1826464" y="0"/>
                    </a:cubicBezTo>
                    <a:cubicBezTo>
                      <a:pt x="1845057" y="53966"/>
                      <a:pt x="1807554" y="186375"/>
                      <a:pt x="1826464" y="250347"/>
                    </a:cubicBezTo>
                    <a:cubicBezTo>
                      <a:pt x="1699823" y="289506"/>
                      <a:pt x="1572155" y="236555"/>
                      <a:pt x="1388113" y="250347"/>
                    </a:cubicBezTo>
                    <a:cubicBezTo>
                      <a:pt x="1204071" y="264139"/>
                      <a:pt x="1054442" y="216011"/>
                      <a:pt x="913232" y="250347"/>
                    </a:cubicBezTo>
                    <a:cubicBezTo>
                      <a:pt x="772022" y="284683"/>
                      <a:pt x="660528" y="229005"/>
                      <a:pt x="456616" y="250347"/>
                    </a:cubicBezTo>
                    <a:cubicBezTo>
                      <a:pt x="252704" y="271689"/>
                      <a:pt x="104278" y="240107"/>
                      <a:pt x="0" y="250347"/>
                    </a:cubicBezTo>
                    <a:cubicBezTo>
                      <a:pt x="-8996" y="135467"/>
                      <a:pt x="26427" y="66298"/>
                      <a:pt x="0" y="0"/>
                    </a:cubicBezTo>
                    <a:close/>
                  </a:path>
                  <a:path w="1826464" h="250347" stroke="0" extrusionOk="0">
                    <a:moveTo>
                      <a:pt x="0" y="0"/>
                    </a:moveTo>
                    <a:cubicBezTo>
                      <a:pt x="106355" y="-11143"/>
                      <a:pt x="231445" y="37194"/>
                      <a:pt x="420087" y="0"/>
                    </a:cubicBezTo>
                    <a:cubicBezTo>
                      <a:pt x="608729" y="-37194"/>
                      <a:pt x="659549" y="41394"/>
                      <a:pt x="876703" y="0"/>
                    </a:cubicBezTo>
                    <a:cubicBezTo>
                      <a:pt x="1093857" y="-41394"/>
                      <a:pt x="1194035" y="47003"/>
                      <a:pt x="1278525" y="0"/>
                    </a:cubicBezTo>
                    <a:cubicBezTo>
                      <a:pt x="1363015" y="-47003"/>
                      <a:pt x="1673367" y="64635"/>
                      <a:pt x="1826464" y="0"/>
                    </a:cubicBezTo>
                    <a:cubicBezTo>
                      <a:pt x="1831566" y="98990"/>
                      <a:pt x="1825740" y="150208"/>
                      <a:pt x="1826464" y="250347"/>
                    </a:cubicBezTo>
                    <a:cubicBezTo>
                      <a:pt x="1712664" y="289010"/>
                      <a:pt x="1530084" y="245852"/>
                      <a:pt x="1406377" y="250347"/>
                    </a:cubicBezTo>
                    <a:cubicBezTo>
                      <a:pt x="1282670" y="254842"/>
                      <a:pt x="1051752" y="249412"/>
                      <a:pt x="949761" y="250347"/>
                    </a:cubicBezTo>
                    <a:cubicBezTo>
                      <a:pt x="847770" y="251282"/>
                      <a:pt x="636307" y="220132"/>
                      <a:pt x="547939" y="250347"/>
                    </a:cubicBezTo>
                    <a:cubicBezTo>
                      <a:pt x="459571" y="280562"/>
                      <a:pt x="213473" y="225906"/>
                      <a:pt x="0" y="250347"/>
                    </a:cubicBezTo>
                    <a:cubicBezTo>
                      <a:pt x="-16321" y="193190"/>
                      <a:pt x="8786" y="93680"/>
                      <a:pt x="0" y="0"/>
                    </a:cubicBezTo>
                    <a:close/>
                  </a:path>
                </a:pathLst>
              </a:custGeom>
              <a:ln w="38100">
                <a:noFill/>
                <a:extLst>
                  <a:ext uri="{C807C97D-BFC1-408E-A445-0C87EB9F89A2}">
                    <ask:lineSketchStyleProps xmlns:ask="http://schemas.microsoft.com/office/drawing/2018/sketchyshapes" sd="378395589">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Third Normal Form </a:t>
                </a:r>
                <a:r>
                  <a:rPr lang="en-US" sz="1200" b="1" dirty="0"/>
                  <a:t>(3NF)</a:t>
                </a:r>
              </a:p>
            </p:txBody>
          </p:sp>
          <p:grpSp>
            <p:nvGrpSpPr>
              <p:cNvPr id="18" name="Group 17">
                <a:extLst>
                  <a:ext uri="{FF2B5EF4-FFF2-40B4-BE49-F238E27FC236}">
                    <a16:creationId xmlns:a16="http://schemas.microsoft.com/office/drawing/2014/main" id="{BA499348-5897-F4CE-A0CE-FAEEBDF41245}"/>
                  </a:ext>
                </a:extLst>
              </p:cNvPr>
              <p:cNvGrpSpPr/>
              <p:nvPr/>
            </p:nvGrpSpPr>
            <p:grpSpPr>
              <a:xfrm>
                <a:off x="5356865" y="1295475"/>
                <a:ext cx="5191234" cy="3152470"/>
                <a:chOff x="2165257" y="1809521"/>
                <a:chExt cx="7995086" cy="4320000"/>
              </a:xfrm>
            </p:grpSpPr>
            <p:pic>
              <p:nvPicPr>
                <p:cNvPr id="6" name="Picture 5" descr="A speedometer with a needle and text&#10;&#10;Description automatically generated with medium confidence">
                  <a:extLst>
                    <a:ext uri="{FF2B5EF4-FFF2-40B4-BE49-F238E27FC236}">
                      <a16:creationId xmlns:a16="http://schemas.microsoft.com/office/drawing/2014/main" id="{15BF7A88-4E79-AB04-9682-D1D7B32C2E0E}"/>
                    </a:ext>
                  </a:extLst>
                </p:cNvPr>
                <p:cNvPicPr>
                  <a:picLocks noChangeAspect="1"/>
                </p:cNvPicPr>
                <p:nvPr/>
              </p:nvPicPr>
              <p:blipFill>
                <a:blip r:embed="rId3"/>
                <a:srcRect l="15799" t="20674" r="16282" b="23344"/>
                <a:stretch/>
              </p:blipFill>
              <p:spPr>
                <a:xfrm>
                  <a:off x="2165257" y="1809521"/>
                  <a:ext cx="7861484" cy="4320000"/>
                </a:xfrm>
                <a:prstGeom prst="rect">
                  <a:avLst/>
                </a:prstGeom>
              </p:spPr>
            </p:pic>
            <p:sp>
              <p:nvSpPr>
                <p:cNvPr id="13" name="Content Placeholder 2">
                  <a:extLst>
                    <a:ext uri="{FF2B5EF4-FFF2-40B4-BE49-F238E27FC236}">
                      <a16:creationId xmlns:a16="http://schemas.microsoft.com/office/drawing/2014/main" id="{A8384A2C-E973-7415-A56F-D030A3685303}"/>
                    </a:ext>
                  </a:extLst>
                </p:cNvPr>
                <p:cNvSpPr txBox="1">
                  <a:spLocks/>
                </p:cNvSpPr>
                <p:nvPr/>
              </p:nvSpPr>
              <p:spPr>
                <a:xfrm>
                  <a:off x="2498393" y="4920293"/>
                  <a:ext cx="1494863"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Very High</a:t>
                  </a:r>
                </a:p>
              </p:txBody>
            </p:sp>
            <p:sp>
              <p:nvSpPr>
                <p:cNvPr id="14" name="Content Placeholder 2">
                  <a:extLst>
                    <a:ext uri="{FF2B5EF4-FFF2-40B4-BE49-F238E27FC236}">
                      <a16:creationId xmlns:a16="http://schemas.microsoft.com/office/drawing/2014/main" id="{618FBC2E-5F7A-2535-9DE4-11F5043F15EC}"/>
                    </a:ext>
                  </a:extLst>
                </p:cNvPr>
                <p:cNvSpPr txBox="1">
                  <a:spLocks/>
                </p:cNvSpPr>
                <p:nvPr/>
              </p:nvSpPr>
              <p:spPr>
                <a:xfrm>
                  <a:off x="8665480" y="4920293"/>
                  <a:ext cx="1494863"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Very Low</a:t>
                  </a:r>
                </a:p>
              </p:txBody>
            </p:sp>
            <p:sp>
              <p:nvSpPr>
                <p:cNvPr id="15" name="Content Placeholder 2">
                  <a:extLst>
                    <a:ext uri="{FF2B5EF4-FFF2-40B4-BE49-F238E27FC236}">
                      <a16:creationId xmlns:a16="http://schemas.microsoft.com/office/drawing/2014/main" id="{49BAF8DD-A24B-DD6F-0D27-E7C624EFE837}"/>
                    </a:ext>
                  </a:extLst>
                </p:cNvPr>
                <p:cNvSpPr txBox="1">
                  <a:spLocks/>
                </p:cNvSpPr>
                <p:nvPr/>
              </p:nvSpPr>
              <p:spPr>
                <a:xfrm>
                  <a:off x="3512608" y="3429767"/>
                  <a:ext cx="838767"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High</a:t>
                  </a:r>
                </a:p>
              </p:txBody>
            </p:sp>
            <p:sp>
              <p:nvSpPr>
                <p:cNvPr id="16" name="Content Placeholder 2">
                  <a:extLst>
                    <a:ext uri="{FF2B5EF4-FFF2-40B4-BE49-F238E27FC236}">
                      <a16:creationId xmlns:a16="http://schemas.microsoft.com/office/drawing/2014/main" id="{8C53EE5F-074F-E37D-9B6A-6621C60A3113}"/>
                    </a:ext>
                  </a:extLst>
                </p:cNvPr>
                <p:cNvSpPr txBox="1">
                  <a:spLocks/>
                </p:cNvSpPr>
                <p:nvPr/>
              </p:nvSpPr>
              <p:spPr>
                <a:xfrm>
                  <a:off x="8011767" y="3431150"/>
                  <a:ext cx="838767"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Low</a:t>
                  </a:r>
                </a:p>
              </p:txBody>
            </p:sp>
            <p:sp>
              <p:nvSpPr>
                <p:cNvPr id="17" name="Content Placeholder 2">
                  <a:extLst>
                    <a:ext uri="{FF2B5EF4-FFF2-40B4-BE49-F238E27FC236}">
                      <a16:creationId xmlns:a16="http://schemas.microsoft.com/office/drawing/2014/main" id="{DFCB2484-DFBA-E9DC-E752-9FF43FC93A0E}"/>
                    </a:ext>
                  </a:extLst>
                </p:cNvPr>
                <p:cNvSpPr txBox="1">
                  <a:spLocks/>
                </p:cNvSpPr>
                <p:nvPr/>
              </p:nvSpPr>
              <p:spPr>
                <a:xfrm>
                  <a:off x="5606106" y="2462669"/>
                  <a:ext cx="1492382"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500" b="1" dirty="0">
                      <a:solidFill>
                        <a:schemeClr val="bg1"/>
                      </a:solidFill>
                    </a:rPr>
                    <a:t>Medium</a:t>
                  </a:r>
                </a:p>
              </p:txBody>
            </p:sp>
          </p:grpSp>
          <p:sp>
            <p:nvSpPr>
              <p:cNvPr id="19" name="Content Placeholder 2">
                <a:extLst>
                  <a:ext uri="{FF2B5EF4-FFF2-40B4-BE49-F238E27FC236}">
                    <a16:creationId xmlns:a16="http://schemas.microsoft.com/office/drawing/2014/main" id="{8E0C6624-BA3F-BE7A-637E-7E27914E6176}"/>
                  </a:ext>
                </a:extLst>
              </p:cNvPr>
              <p:cNvSpPr txBox="1">
                <a:spLocks/>
              </p:cNvSpPr>
              <p:nvPr/>
            </p:nvSpPr>
            <p:spPr>
              <a:xfrm>
                <a:off x="10130712" y="2588973"/>
                <a:ext cx="1820254" cy="250347"/>
              </a:xfrm>
              <a:custGeom>
                <a:avLst/>
                <a:gdLst>
                  <a:gd name="connsiteX0" fmla="*/ 0 w 1820254"/>
                  <a:gd name="connsiteY0" fmla="*/ 0 h 250347"/>
                  <a:gd name="connsiteX1" fmla="*/ 455064 w 1820254"/>
                  <a:gd name="connsiteY1" fmla="*/ 0 h 250347"/>
                  <a:gd name="connsiteX2" fmla="*/ 946532 w 1820254"/>
                  <a:gd name="connsiteY2" fmla="*/ 0 h 250347"/>
                  <a:gd name="connsiteX3" fmla="*/ 1401596 w 1820254"/>
                  <a:gd name="connsiteY3" fmla="*/ 0 h 250347"/>
                  <a:gd name="connsiteX4" fmla="*/ 1820254 w 1820254"/>
                  <a:gd name="connsiteY4" fmla="*/ 0 h 250347"/>
                  <a:gd name="connsiteX5" fmla="*/ 1820254 w 1820254"/>
                  <a:gd name="connsiteY5" fmla="*/ 250347 h 250347"/>
                  <a:gd name="connsiteX6" fmla="*/ 1401596 w 1820254"/>
                  <a:gd name="connsiteY6" fmla="*/ 250347 h 250347"/>
                  <a:gd name="connsiteX7" fmla="*/ 1001140 w 1820254"/>
                  <a:gd name="connsiteY7" fmla="*/ 250347 h 250347"/>
                  <a:gd name="connsiteX8" fmla="*/ 509671 w 1820254"/>
                  <a:gd name="connsiteY8" fmla="*/ 250347 h 250347"/>
                  <a:gd name="connsiteX9" fmla="*/ 0 w 1820254"/>
                  <a:gd name="connsiteY9" fmla="*/ 250347 h 250347"/>
                  <a:gd name="connsiteX10" fmla="*/ 0 w 182025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0254" h="250347" fill="none" extrusionOk="0">
                    <a:moveTo>
                      <a:pt x="0" y="0"/>
                    </a:moveTo>
                    <a:cubicBezTo>
                      <a:pt x="100634" y="-6662"/>
                      <a:pt x="278054" y="19192"/>
                      <a:pt x="455064" y="0"/>
                    </a:cubicBezTo>
                    <a:cubicBezTo>
                      <a:pt x="632074" y="-19192"/>
                      <a:pt x="792514" y="11021"/>
                      <a:pt x="946532" y="0"/>
                    </a:cubicBezTo>
                    <a:cubicBezTo>
                      <a:pt x="1100550" y="-11021"/>
                      <a:pt x="1296180" y="9108"/>
                      <a:pt x="1401596" y="0"/>
                    </a:cubicBezTo>
                    <a:cubicBezTo>
                      <a:pt x="1507012" y="-9108"/>
                      <a:pt x="1734772" y="43668"/>
                      <a:pt x="1820254" y="0"/>
                    </a:cubicBezTo>
                    <a:cubicBezTo>
                      <a:pt x="1838061" y="96801"/>
                      <a:pt x="1809010" y="179463"/>
                      <a:pt x="1820254" y="250347"/>
                    </a:cubicBezTo>
                    <a:cubicBezTo>
                      <a:pt x="1612849" y="256892"/>
                      <a:pt x="1557679" y="204517"/>
                      <a:pt x="1401596" y="250347"/>
                    </a:cubicBezTo>
                    <a:cubicBezTo>
                      <a:pt x="1245513" y="296177"/>
                      <a:pt x="1148035" y="230872"/>
                      <a:pt x="1001140" y="250347"/>
                    </a:cubicBezTo>
                    <a:cubicBezTo>
                      <a:pt x="854245" y="269822"/>
                      <a:pt x="703019" y="198246"/>
                      <a:pt x="509671" y="250347"/>
                    </a:cubicBezTo>
                    <a:cubicBezTo>
                      <a:pt x="316323" y="302448"/>
                      <a:pt x="216650" y="200554"/>
                      <a:pt x="0" y="250347"/>
                    </a:cubicBezTo>
                    <a:cubicBezTo>
                      <a:pt x="-17217" y="184652"/>
                      <a:pt x="19801" y="116938"/>
                      <a:pt x="0" y="0"/>
                    </a:cubicBezTo>
                    <a:close/>
                  </a:path>
                  <a:path w="1820254" h="250347" stroke="0" extrusionOk="0">
                    <a:moveTo>
                      <a:pt x="0" y="0"/>
                    </a:moveTo>
                    <a:cubicBezTo>
                      <a:pt x="159832" y="-12580"/>
                      <a:pt x="270484" y="17339"/>
                      <a:pt x="400456" y="0"/>
                    </a:cubicBezTo>
                    <a:cubicBezTo>
                      <a:pt x="530428" y="-17339"/>
                      <a:pt x="698495" y="30553"/>
                      <a:pt x="873722" y="0"/>
                    </a:cubicBezTo>
                    <a:cubicBezTo>
                      <a:pt x="1048949" y="-30553"/>
                      <a:pt x="1119817" y="51906"/>
                      <a:pt x="1310583" y="0"/>
                    </a:cubicBezTo>
                    <a:cubicBezTo>
                      <a:pt x="1501349" y="-51906"/>
                      <a:pt x="1633539" y="48403"/>
                      <a:pt x="1820254" y="0"/>
                    </a:cubicBezTo>
                    <a:cubicBezTo>
                      <a:pt x="1849811" y="80422"/>
                      <a:pt x="1804720" y="200229"/>
                      <a:pt x="1820254" y="250347"/>
                    </a:cubicBezTo>
                    <a:cubicBezTo>
                      <a:pt x="1605692" y="251860"/>
                      <a:pt x="1568838" y="207533"/>
                      <a:pt x="1365191" y="250347"/>
                    </a:cubicBezTo>
                    <a:cubicBezTo>
                      <a:pt x="1161544" y="293161"/>
                      <a:pt x="1071003" y="225183"/>
                      <a:pt x="946532" y="250347"/>
                    </a:cubicBezTo>
                    <a:cubicBezTo>
                      <a:pt x="822061" y="275511"/>
                      <a:pt x="681569" y="192675"/>
                      <a:pt x="455064" y="250347"/>
                    </a:cubicBezTo>
                    <a:cubicBezTo>
                      <a:pt x="228559" y="308019"/>
                      <a:pt x="193505" y="249447"/>
                      <a:pt x="0" y="250347"/>
                    </a:cubicBezTo>
                    <a:cubicBezTo>
                      <a:pt x="-28781" y="189496"/>
                      <a:pt x="13954" y="89927"/>
                      <a:pt x="0" y="0"/>
                    </a:cubicBezTo>
                    <a:close/>
                  </a:path>
                </a:pathLst>
              </a:custGeom>
              <a:ln w="38100">
                <a:noFill/>
                <a:extLst>
                  <a:ext uri="{C807C97D-BFC1-408E-A445-0C87EB9F89A2}">
                    <ask:lineSketchStyleProps xmlns:ask="http://schemas.microsoft.com/office/drawing/2018/sketchyshapes" sd="3694259915">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Fifth Normal Form </a:t>
                </a:r>
                <a:r>
                  <a:rPr lang="en-US" sz="1200" b="1" dirty="0"/>
                  <a:t>(5NF)</a:t>
                </a:r>
              </a:p>
            </p:txBody>
          </p:sp>
          <p:sp>
            <p:nvSpPr>
              <p:cNvPr id="20" name="Content Placeholder 2">
                <a:extLst>
                  <a:ext uri="{FF2B5EF4-FFF2-40B4-BE49-F238E27FC236}">
                    <a16:creationId xmlns:a16="http://schemas.microsoft.com/office/drawing/2014/main" id="{DCBF33EE-B351-3313-D29A-AEF873421F5C}"/>
                  </a:ext>
                </a:extLst>
              </p:cNvPr>
              <p:cNvSpPr txBox="1">
                <a:spLocks/>
              </p:cNvSpPr>
              <p:nvPr/>
            </p:nvSpPr>
            <p:spPr>
              <a:xfrm>
                <a:off x="9560835" y="1566703"/>
                <a:ext cx="1993644" cy="250347"/>
              </a:xfrm>
              <a:custGeom>
                <a:avLst/>
                <a:gdLst>
                  <a:gd name="connsiteX0" fmla="*/ 0 w 1993644"/>
                  <a:gd name="connsiteY0" fmla="*/ 0 h 250347"/>
                  <a:gd name="connsiteX1" fmla="*/ 458538 w 1993644"/>
                  <a:gd name="connsiteY1" fmla="*/ 0 h 250347"/>
                  <a:gd name="connsiteX2" fmla="*/ 917076 w 1993644"/>
                  <a:gd name="connsiteY2" fmla="*/ 0 h 250347"/>
                  <a:gd name="connsiteX3" fmla="*/ 1375614 w 1993644"/>
                  <a:gd name="connsiteY3" fmla="*/ 0 h 250347"/>
                  <a:gd name="connsiteX4" fmla="*/ 1993644 w 1993644"/>
                  <a:gd name="connsiteY4" fmla="*/ 0 h 250347"/>
                  <a:gd name="connsiteX5" fmla="*/ 1993644 w 1993644"/>
                  <a:gd name="connsiteY5" fmla="*/ 250347 h 250347"/>
                  <a:gd name="connsiteX6" fmla="*/ 1455360 w 1993644"/>
                  <a:gd name="connsiteY6" fmla="*/ 250347 h 250347"/>
                  <a:gd name="connsiteX7" fmla="*/ 996822 w 1993644"/>
                  <a:gd name="connsiteY7" fmla="*/ 250347 h 250347"/>
                  <a:gd name="connsiteX8" fmla="*/ 518347 w 1993644"/>
                  <a:gd name="connsiteY8" fmla="*/ 250347 h 250347"/>
                  <a:gd name="connsiteX9" fmla="*/ 0 w 1993644"/>
                  <a:gd name="connsiteY9" fmla="*/ 250347 h 250347"/>
                  <a:gd name="connsiteX10" fmla="*/ 0 w 199364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3644" h="250347" fill="none" extrusionOk="0">
                    <a:moveTo>
                      <a:pt x="0" y="0"/>
                    </a:moveTo>
                    <a:cubicBezTo>
                      <a:pt x="185893" y="-39774"/>
                      <a:pt x="230291" y="34937"/>
                      <a:pt x="458538" y="0"/>
                    </a:cubicBezTo>
                    <a:cubicBezTo>
                      <a:pt x="686785" y="-34937"/>
                      <a:pt x="821102" y="44120"/>
                      <a:pt x="917076" y="0"/>
                    </a:cubicBezTo>
                    <a:cubicBezTo>
                      <a:pt x="1013050" y="-44120"/>
                      <a:pt x="1240413" y="32019"/>
                      <a:pt x="1375614" y="0"/>
                    </a:cubicBezTo>
                    <a:cubicBezTo>
                      <a:pt x="1510815" y="-32019"/>
                      <a:pt x="1835580" y="70455"/>
                      <a:pt x="1993644" y="0"/>
                    </a:cubicBezTo>
                    <a:cubicBezTo>
                      <a:pt x="2002132" y="70932"/>
                      <a:pt x="1984216" y="171678"/>
                      <a:pt x="1993644" y="250347"/>
                    </a:cubicBezTo>
                    <a:cubicBezTo>
                      <a:pt x="1883747" y="262106"/>
                      <a:pt x="1637526" y="199851"/>
                      <a:pt x="1455360" y="250347"/>
                    </a:cubicBezTo>
                    <a:cubicBezTo>
                      <a:pt x="1273194" y="300843"/>
                      <a:pt x="1154433" y="198490"/>
                      <a:pt x="996822" y="250347"/>
                    </a:cubicBezTo>
                    <a:cubicBezTo>
                      <a:pt x="839211" y="302204"/>
                      <a:pt x="692537" y="239034"/>
                      <a:pt x="518347" y="250347"/>
                    </a:cubicBezTo>
                    <a:cubicBezTo>
                      <a:pt x="344157" y="261660"/>
                      <a:pt x="170384" y="199990"/>
                      <a:pt x="0" y="250347"/>
                    </a:cubicBezTo>
                    <a:cubicBezTo>
                      <a:pt x="-28391" y="143596"/>
                      <a:pt x="4787" y="65494"/>
                      <a:pt x="0" y="0"/>
                    </a:cubicBezTo>
                    <a:close/>
                  </a:path>
                  <a:path w="1993644" h="250347" stroke="0" extrusionOk="0">
                    <a:moveTo>
                      <a:pt x="0" y="0"/>
                    </a:moveTo>
                    <a:cubicBezTo>
                      <a:pt x="211512" y="-11316"/>
                      <a:pt x="363104" y="51329"/>
                      <a:pt x="458538" y="0"/>
                    </a:cubicBezTo>
                    <a:cubicBezTo>
                      <a:pt x="553972" y="-51329"/>
                      <a:pt x="715354" y="6049"/>
                      <a:pt x="937013" y="0"/>
                    </a:cubicBezTo>
                    <a:cubicBezTo>
                      <a:pt x="1158673" y="-6049"/>
                      <a:pt x="1267204" y="54277"/>
                      <a:pt x="1455360" y="0"/>
                    </a:cubicBezTo>
                    <a:cubicBezTo>
                      <a:pt x="1643516" y="-54277"/>
                      <a:pt x="1822089" y="41958"/>
                      <a:pt x="1993644" y="0"/>
                    </a:cubicBezTo>
                    <a:cubicBezTo>
                      <a:pt x="2004616" y="88762"/>
                      <a:pt x="1972290" y="164399"/>
                      <a:pt x="1993644" y="250347"/>
                    </a:cubicBezTo>
                    <a:cubicBezTo>
                      <a:pt x="1792151" y="289177"/>
                      <a:pt x="1705196" y="204482"/>
                      <a:pt x="1495233" y="250347"/>
                    </a:cubicBezTo>
                    <a:cubicBezTo>
                      <a:pt x="1285270" y="296212"/>
                      <a:pt x="1205923" y="217976"/>
                      <a:pt x="976886" y="250347"/>
                    </a:cubicBezTo>
                    <a:cubicBezTo>
                      <a:pt x="747849" y="282718"/>
                      <a:pt x="576354" y="192216"/>
                      <a:pt x="438602" y="250347"/>
                    </a:cubicBezTo>
                    <a:cubicBezTo>
                      <a:pt x="300850" y="308478"/>
                      <a:pt x="203353" y="207608"/>
                      <a:pt x="0" y="250347"/>
                    </a:cubicBezTo>
                    <a:cubicBezTo>
                      <a:pt x="-17791" y="137279"/>
                      <a:pt x="23102" y="57484"/>
                      <a:pt x="0" y="0"/>
                    </a:cubicBezTo>
                    <a:close/>
                  </a:path>
                </a:pathLst>
              </a:custGeom>
              <a:ln w="38100">
                <a:noFill/>
                <a:extLst>
                  <a:ext uri="{C807C97D-BFC1-408E-A445-0C87EB9F89A2}">
                    <ask:lineSketchStyleProps xmlns:ask="http://schemas.microsoft.com/office/drawing/2018/sketchyshapes" sd="3001428553">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Fourth Normal Form </a:t>
                </a:r>
                <a:r>
                  <a:rPr lang="en-US" sz="1200" b="1" dirty="0"/>
                  <a:t>(4NF)</a:t>
                </a:r>
              </a:p>
            </p:txBody>
          </p:sp>
          <p:sp>
            <p:nvSpPr>
              <p:cNvPr id="21" name="Content Placeholder 2">
                <a:extLst>
                  <a:ext uri="{FF2B5EF4-FFF2-40B4-BE49-F238E27FC236}">
                    <a16:creationId xmlns:a16="http://schemas.microsoft.com/office/drawing/2014/main" id="{3AEEBEBB-1F0C-4D30-C70B-F6E98BCFD6CA}"/>
                  </a:ext>
                </a:extLst>
              </p:cNvPr>
              <p:cNvSpPr txBox="1">
                <a:spLocks/>
              </p:cNvSpPr>
              <p:nvPr/>
            </p:nvSpPr>
            <p:spPr>
              <a:xfrm>
                <a:off x="4531960" y="1566703"/>
                <a:ext cx="1993644" cy="250347"/>
              </a:xfrm>
              <a:custGeom>
                <a:avLst/>
                <a:gdLst>
                  <a:gd name="connsiteX0" fmla="*/ 0 w 1993644"/>
                  <a:gd name="connsiteY0" fmla="*/ 0 h 250347"/>
                  <a:gd name="connsiteX1" fmla="*/ 518347 w 1993644"/>
                  <a:gd name="connsiteY1" fmla="*/ 0 h 250347"/>
                  <a:gd name="connsiteX2" fmla="*/ 956949 w 1993644"/>
                  <a:gd name="connsiteY2" fmla="*/ 0 h 250347"/>
                  <a:gd name="connsiteX3" fmla="*/ 1475297 w 1993644"/>
                  <a:gd name="connsiteY3" fmla="*/ 0 h 250347"/>
                  <a:gd name="connsiteX4" fmla="*/ 1993644 w 1993644"/>
                  <a:gd name="connsiteY4" fmla="*/ 0 h 250347"/>
                  <a:gd name="connsiteX5" fmla="*/ 1993644 w 1993644"/>
                  <a:gd name="connsiteY5" fmla="*/ 250347 h 250347"/>
                  <a:gd name="connsiteX6" fmla="*/ 1515169 w 1993644"/>
                  <a:gd name="connsiteY6" fmla="*/ 250347 h 250347"/>
                  <a:gd name="connsiteX7" fmla="*/ 1016758 w 1993644"/>
                  <a:gd name="connsiteY7" fmla="*/ 250347 h 250347"/>
                  <a:gd name="connsiteX8" fmla="*/ 498411 w 1993644"/>
                  <a:gd name="connsiteY8" fmla="*/ 250347 h 250347"/>
                  <a:gd name="connsiteX9" fmla="*/ 0 w 1993644"/>
                  <a:gd name="connsiteY9" fmla="*/ 250347 h 250347"/>
                  <a:gd name="connsiteX10" fmla="*/ 0 w 199364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3644" h="250347" fill="none" extrusionOk="0">
                    <a:moveTo>
                      <a:pt x="0" y="0"/>
                    </a:moveTo>
                    <a:cubicBezTo>
                      <a:pt x="232228" y="-24642"/>
                      <a:pt x="411993" y="56651"/>
                      <a:pt x="518347" y="0"/>
                    </a:cubicBezTo>
                    <a:cubicBezTo>
                      <a:pt x="624701" y="-56651"/>
                      <a:pt x="839138" y="21274"/>
                      <a:pt x="956949" y="0"/>
                    </a:cubicBezTo>
                    <a:cubicBezTo>
                      <a:pt x="1074760" y="-21274"/>
                      <a:pt x="1282689" y="19734"/>
                      <a:pt x="1475297" y="0"/>
                    </a:cubicBezTo>
                    <a:cubicBezTo>
                      <a:pt x="1667905" y="-19734"/>
                      <a:pt x="1878728" y="19115"/>
                      <a:pt x="1993644" y="0"/>
                    </a:cubicBezTo>
                    <a:cubicBezTo>
                      <a:pt x="2004486" y="87423"/>
                      <a:pt x="1979523" y="193348"/>
                      <a:pt x="1993644" y="250347"/>
                    </a:cubicBezTo>
                    <a:cubicBezTo>
                      <a:pt x="1774598" y="288825"/>
                      <a:pt x="1701820" y="246198"/>
                      <a:pt x="1515169" y="250347"/>
                    </a:cubicBezTo>
                    <a:cubicBezTo>
                      <a:pt x="1328518" y="254496"/>
                      <a:pt x="1122558" y="208726"/>
                      <a:pt x="1016758" y="250347"/>
                    </a:cubicBezTo>
                    <a:cubicBezTo>
                      <a:pt x="910958" y="291968"/>
                      <a:pt x="686202" y="203772"/>
                      <a:pt x="498411" y="250347"/>
                    </a:cubicBezTo>
                    <a:cubicBezTo>
                      <a:pt x="310620" y="296922"/>
                      <a:pt x="164196" y="215130"/>
                      <a:pt x="0" y="250347"/>
                    </a:cubicBezTo>
                    <a:cubicBezTo>
                      <a:pt x="-24658" y="161099"/>
                      <a:pt x="19852" y="94774"/>
                      <a:pt x="0" y="0"/>
                    </a:cubicBezTo>
                    <a:close/>
                  </a:path>
                  <a:path w="1993644" h="250347" stroke="0" extrusionOk="0">
                    <a:moveTo>
                      <a:pt x="0" y="0"/>
                    </a:moveTo>
                    <a:cubicBezTo>
                      <a:pt x="216496" y="-1340"/>
                      <a:pt x="257308" y="14434"/>
                      <a:pt x="438602" y="0"/>
                    </a:cubicBezTo>
                    <a:cubicBezTo>
                      <a:pt x="619896" y="-14434"/>
                      <a:pt x="769101" y="11429"/>
                      <a:pt x="877203" y="0"/>
                    </a:cubicBezTo>
                    <a:cubicBezTo>
                      <a:pt x="985305" y="-11429"/>
                      <a:pt x="1135928" y="12846"/>
                      <a:pt x="1355678" y="0"/>
                    </a:cubicBezTo>
                    <a:cubicBezTo>
                      <a:pt x="1575429" y="-12846"/>
                      <a:pt x="1768576" y="47400"/>
                      <a:pt x="1993644" y="0"/>
                    </a:cubicBezTo>
                    <a:cubicBezTo>
                      <a:pt x="2015378" y="51801"/>
                      <a:pt x="1966816" y="178370"/>
                      <a:pt x="1993644" y="250347"/>
                    </a:cubicBezTo>
                    <a:cubicBezTo>
                      <a:pt x="1763915" y="299213"/>
                      <a:pt x="1615937" y="208599"/>
                      <a:pt x="1495233" y="250347"/>
                    </a:cubicBezTo>
                    <a:cubicBezTo>
                      <a:pt x="1374529" y="292095"/>
                      <a:pt x="1196239" y="247366"/>
                      <a:pt x="996822" y="250347"/>
                    </a:cubicBezTo>
                    <a:cubicBezTo>
                      <a:pt x="797405" y="253328"/>
                      <a:pt x="686296" y="236515"/>
                      <a:pt x="458538" y="250347"/>
                    </a:cubicBezTo>
                    <a:cubicBezTo>
                      <a:pt x="230780" y="264179"/>
                      <a:pt x="131127" y="202208"/>
                      <a:pt x="0" y="250347"/>
                    </a:cubicBezTo>
                    <a:cubicBezTo>
                      <a:pt x="-14902" y="126300"/>
                      <a:pt x="12934" y="55868"/>
                      <a:pt x="0" y="0"/>
                    </a:cubicBezTo>
                    <a:close/>
                  </a:path>
                </a:pathLst>
              </a:custGeom>
              <a:ln w="38100">
                <a:noFill/>
                <a:extLst>
                  <a:ext uri="{C807C97D-BFC1-408E-A445-0C87EB9F89A2}">
                    <ask:lineSketchStyleProps xmlns:ask="http://schemas.microsoft.com/office/drawing/2018/sketchyshapes" sd="1048302887">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Second Normal Form </a:t>
                </a:r>
                <a:r>
                  <a:rPr lang="en-US" sz="1200" b="1" dirty="0"/>
                  <a:t>(2NF)</a:t>
                </a:r>
              </a:p>
            </p:txBody>
          </p:sp>
          <p:sp>
            <p:nvSpPr>
              <p:cNvPr id="22" name="Content Placeholder 2">
                <a:extLst>
                  <a:ext uri="{FF2B5EF4-FFF2-40B4-BE49-F238E27FC236}">
                    <a16:creationId xmlns:a16="http://schemas.microsoft.com/office/drawing/2014/main" id="{1DED90A6-A9E2-B999-7AB7-DEB4985ACD68}"/>
                  </a:ext>
                </a:extLst>
              </p:cNvPr>
              <p:cNvSpPr txBox="1">
                <a:spLocks/>
              </p:cNvSpPr>
              <p:nvPr/>
            </p:nvSpPr>
            <p:spPr>
              <a:xfrm>
                <a:off x="3978374" y="2599543"/>
                <a:ext cx="1820254" cy="250347"/>
              </a:xfrm>
              <a:custGeom>
                <a:avLst/>
                <a:gdLst>
                  <a:gd name="connsiteX0" fmla="*/ 0 w 1820254"/>
                  <a:gd name="connsiteY0" fmla="*/ 0 h 250347"/>
                  <a:gd name="connsiteX1" fmla="*/ 436861 w 1820254"/>
                  <a:gd name="connsiteY1" fmla="*/ 0 h 250347"/>
                  <a:gd name="connsiteX2" fmla="*/ 891924 w 1820254"/>
                  <a:gd name="connsiteY2" fmla="*/ 0 h 250347"/>
                  <a:gd name="connsiteX3" fmla="*/ 1346988 w 1820254"/>
                  <a:gd name="connsiteY3" fmla="*/ 0 h 250347"/>
                  <a:gd name="connsiteX4" fmla="*/ 1820254 w 1820254"/>
                  <a:gd name="connsiteY4" fmla="*/ 0 h 250347"/>
                  <a:gd name="connsiteX5" fmla="*/ 1820254 w 1820254"/>
                  <a:gd name="connsiteY5" fmla="*/ 250347 h 250347"/>
                  <a:gd name="connsiteX6" fmla="*/ 1365191 w 1820254"/>
                  <a:gd name="connsiteY6" fmla="*/ 250347 h 250347"/>
                  <a:gd name="connsiteX7" fmla="*/ 946532 w 1820254"/>
                  <a:gd name="connsiteY7" fmla="*/ 250347 h 250347"/>
                  <a:gd name="connsiteX8" fmla="*/ 527874 w 1820254"/>
                  <a:gd name="connsiteY8" fmla="*/ 250347 h 250347"/>
                  <a:gd name="connsiteX9" fmla="*/ 0 w 1820254"/>
                  <a:gd name="connsiteY9" fmla="*/ 250347 h 250347"/>
                  <a:gd name="connsiteX10" fmla="*/ 0 w 182025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0254" h="250347" fill="none" extrusionOk="0">
                    <a:moveTo>
                      <a:pt x="0" y="0"/>
                    </a:moveTo>
                    <a:cubicBezTo>
                      <a:pt x="169495" y="-14130"/>
                      <a:pt x="234475" y="23763"/>
                      <a:pt x="436861" y="0"/>
                    </a:cubicBezTo>
                    <a:cubicBezTo>
                      <a:pt x="639247" y="-23763"/>
                      <a:pt x="672049" y="36939"/>
                      <a:pt x="891924" y="0"/>
                    </a:cubicBezTo>
                    <a:cubicBezTo>
                      <a:pt x="1111799" y="-36939"/>
                      <a:pt x="1238808" y="10986"/>
                      <a:pt x="1346988" y="0"/>
                    </a:cubicBezTo>
                    <a:cubicBezTo>
                      <a:pt x="1455168" y="-10986"/>
                      <a:pt x="1589259" y="5922"/>
                      <a:pt x="1820254" y="0"/>
                    </a:cubicBezTo>
                    <a:cubicBezTo>
                      <a:pt x="1827164" y="79281"/>
                      <a:pt x="1792748" y="169080"/>
                      <a:pt x="1820254" y="250347"/>
                    </a:cubicBezTo>
                    <a:cubicBezTo>
                      <a:pt x="1664241" y="303724"/>
                      <a:pt x="1566205" y="211922"/>
                      <a:pt x="1365191" y="250347"/>
                    </a:cubicBezTo>
                    <a:cubicBezTo>
                      <a:pt x="1164177" y="288772"/>
                      <a:pt x="1127509" y="204041"/>
                      <a:pt x="946532" y="250347"/>
                    </a:cubicBezTo>
                    <a:cubicBezTo>
                      <a:pt x="765555" y="296653"/>
                      <a:pt x="679902" y="235252"/>
                      <a:pt x="527874" y="250347"/>
                    </a:cubicBezTo>
                    <a:cubicBezTo>
                      <a:pt x="375846" y="265442"/>
                      <a:pt x="118054" y="187739"/>
                      <a:pt x="0" y="250347"/>
                    </a:cubicBezTo>
                    <a:cubicBezTo>
                      <a:pt x="-14806" y="161637"/>
                      <a:pt x="22912" y="74379"/>
                      <a:pt x="0" y="0"/>
                    </a:cubicBezTo>
                    <a:close/>
                  </a:path>
                  <a:path w="1820254" h="250347" stroke="0" extrusionOk="0">
                    <a:moveTo>
                      <a:pt x="0" y="0"/>
                    </a:moveTo>
                    <a:cubicBezTo>
                      <a:pt x="151481" y="-45094"/>
                      <a:pt x="244206" y="46795"/>
                      <a:pt x="436861" y="0"/>
                    </a:cubicBezTo>
                    <a:cubicBezTo>
                      <a:pt x="629516" y="-46795"/>
                      <a:pt x="669227" y="3912"/>
                      <a:pt x="837317" y="0"/>
                    </a:cubicBezTo>
                    <a:cubicBezTo>
                      <a:pt x="1005407" y="-3912"/>
                      <a:pt x="1209278" y="56747"/>
                      <a:pt x="1328785" y="0"/>
                    </a:cubicBezTo>
                    <a:cubicBezTo>
                      <a:pt x="1448292" y="-56747"/>
                      <a:pt x="1617688" y="15106"/>
                      <a:pt x="1820254" y="0"/>
                    </a:cubicBezTo>
                    <a:cubicBezTo>
                      <a:pt x="1846700" y="73334"/>
                      <a:pt x="1809227" y="136075"/>
                      <a:pt x="1820254" y="250347"/>
                    </a:cubicBezTo>
                    <a:cubicBezTo>
                      <a:pt x="1688173" y="267247"/>
                      <a:pt x="1504946" y="227321"/>
                      <a:pt x="1401596" y="250347"/>
                    </a:cubicBezTo>
                    <a:cubicBezTo>
                      <a:pt x="1298246" y="273373"/>
                      <a:pt x="1091251" y="232011"/>
                      <a:pt x="982937" y="250347"/>
                    </a:cubicBezTo>
                    <a:cubicBezTo>
                      <a:pt x="874623" y="268683"/>
                      <a:pt x="731768" y="219293"/>
                      <a:pt x="491469" y="250347"/>
                    </a:cubicBezTo>
                    <a:cubicBezTo>
                      <a:pt x="251170" y="281401"/>
                      <a:pt x="162186" y="203797"/>
                      <a:pt x="0" y="250347"/>
                    </a:cubicBezTo>
                    <a:cubicBezTo>
                      <a:pt x="-13744" y="187276"/>
                      <a:pt x="9663" y="113026"/>
                      <a:pt x="0" y="0"/>
                    </a:cubicBezTo>
                    <a:close/>
                  </a:path>
                </a:pathLst>
              </a:custGeom>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First Normal Form </a:t>
                </a:r>
                <a:r>
                  <a:rPr lang="en-US" sz="1200" b="1" dirty="0"/>
                  <a:t>(1NF)</a:t>
                </a:r>
              </a:p>
            </p:txBody>
          </p:sp>
        </p:grpSp>
      </p:grpSp>
      <p:sp>
        <p:nvSpPr>
          <p:cNvPr id="4" name="Content Placeholder 2">
            <a:extLst>
              <a:ext uri="{FF2B5EF4-FFF2-40B4-BE49-F238E27FC236}">
                <a16:creationId xmlns:a16="http://schemas.microsoft.com/office/drawing/2014/main" id="{CDCF1C31-6C9B-8CDA-3A7D-A5468F913877}"/>
              </a:ext>
            </a:extLst>
          </p:cNvPr>
          <p:cNvSpPr txBox="1">
            <a:spLocks/>
          </p:cNvSpPr>
          <p:nvPr/>
        </p:nvSpPr>
        <p:spPr>
          <a:xfrm>
            <a:off x="830848" y="5149070"/>
            <a:ext cx="10630409" cy="1054036"/>
          </a:xfrm>
          <a:prstGeom prst="rect">
            <a:avLst/>
          </a:prstGeom>
          <a:ln>
            <a:noFill/>
          </a:ln>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t>If we discover that a table meets the requirements of the first normal form, that is a </a:t>
            </a:r>
            <a:r>
              <a:rPr lang="en-US" sz="4000" b="1" dirty="0"/>
              <a:t>bare minimum safety guarantee</a:t>
            </a:r>
            <a:r>
              <a:rPr lang="en-US" sz="4000" dirty="0"/>
              <a:t>.</a:t>
            </a:r>
            <a:endParaRPr lang="en-US" sz="4000" b="1" dirty="0">
              <a:solidFill>
                <a:srgbClr val="FF0000"/>
              </a:solidFill>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CB61BD5-C422-4F4C-A78F-6EF43F97D0E2}"/>
                  </a:ext>
                </a:extLst>
              </p14:cNvPr>
              <p14:cNvContentPartPr/>
              <p14:nvPr/>
            </p14:nvContentPartPr>
            <p14:xfrm>
              <a:off x="1775575" y="2497597"/>
              <a:ext cx="2173320" cy="763920"/>
            </p14:xfrm>
          </p:contentPart>
        </mc:Choice>
        <mc:Fallback xmlns="">
          <p:pic>
            <p:nvPicPr>
              <p:cNvPr id="2" name="Ink 1">
                <a:extLst>
                  <a:ext uri="{FF2B5EF4-FFF2-40B4-BE49-F238E27FC236}">
                    <a16:creationId xmlns:a16="http://schemas.microsoft.com/office/drawing/2014/main" id="{1CB61BD5-C422-4F4C-A78F-6EF43F97D0E2}"/>
                  </a:ext>
                </a:extLst>
              </p:cNvPr>
              <p:cNvPicPr/>
              <p:nvPr/>
            </p:nvPicPr>
            <p:blipFill>
              <a:blip r:embed="rId5"/>
              <a:stretch>
                <a:fillRect/>
              </a:stretch>
            </p:blipFill>
            <p:spPr>
              <a:xfrm>
                <a:off x="1739575" y="2461957"/>
                <a:ext cx="2244960" cy="835560"/>
              </a:xfrm>
              <a:prstGeom prst="rect">
                <a:avLst/>
              </a:prstGeom>
            </p:spPr>
          </p:pic>
        </mc:Fallback>
      </mc:AlternateContent>
    </p:spTree>
    <p:extLst>
      <p:ext uri="{BB962C8B-B14F-4D97-AF65-F5344CB8AC3E}">
        <p14:creationId xmlns:p14="http://schemas.microsoft.com/office/powerpoint/2010/main" val="221755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2000" fill="hold"/>
                                        <p:tgtEl>
                                          <p:spTgt spid="2"/>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8038-E27E-889D-9392-A7C7D44DF4B6}"/>
              </a:ext>
            </a:extLst>
          </p:cNvPr>
          <p:cNvSpPr>
            <a:spLocks noGrp="1"/>
          </p:cNvSpPr>
          <p:nvPr>
            <p:ph type="title"/>
          </p:nvPr>
        </p:nvSpPr>
        <p:spPr/>
        <p:txBody>
          <a:bodyPr/>
          <a:lstStyle/>
          <a:p>
            <a:r>
              <a:rPr lang="en-PH" dirty="0">
                <a:solidFill>
                  <a:srgbClr val="002060"/>
                </a:solidFill>
              </a:rPr>
              <a:t>What’s in it for you?</a:t>
            </a:r>
            <a:endParaRPr lang="en-PH" dirty="0"/>
          </a:p>
        </p:txBody>
      </p:sp>
      <p:sp>
        <p:nvSpPr>
          <p:cNvPr id="3" name="Content Placeholder 2">
            <a:extLst>
              <a:ext uri="{FF2B5EF4-FFF2-40B4-BE49-F238E27FC236}">
                <a16:creationId xmlns:a16="http://schemas.microsoft.com/office/drawing/2014/main" id="{D9D66FA9-F58B-5EEC-47AA-02C463173BD8}"/>
              </a:ext>
            </a:extLst>
          </p:cNvPr>
          <p:cNvSpPr>
            <a:spLocks noGrp="1"/>
          </p:cNvSpPr>
          <p:nvPr>
            <p:ph idx="1"/>
          </p:nvPr>
        </p:nvSpPr>
        <p:spPr>
          <a:xfrm>
            <a:off x="838200" y="2303960"/>
            <a:ext cx="5041307" cy="635625"/>
          </a:xfrm>
          <a:custGeom>
            <a:avLst/>
            <a:gdLst>
              <a:gd name="connsiteX0" fmla="*/ 0 w 5041307"/>
              <a:gd name="connsiteY0" fmla="*/ 0 h 635625"/>
              <a:gd name="connsiteX1" fmla="*/ 680576 w 5041307"/>
              <a:gd name="connsiteY1" fmla="*/ 0 h 635625"/>
              <a:gd name="connsiteX2" fmla="*/ 1260327 w 5041307"/>
              <a:gd name="connsiteY2" fmla="*/ 0 h 635625"/>
              <a:gd name="connsiteX3" fmla="*/ 1739251 w 5041307"/>
              <a:gd name="connsiteY3" fmla="*/ 0 h 635625"/>
              <a:gd name="connsiteX4" fmla="*/ 2470240 w 5041307"/>
              <a:gd name="connsiteY4" fmla="*/ 0 h 635625"/>
              <a:gd name="connsiteX5" fmla="*/ 2949165 w 5041307"/>
              <a:gd name="connsiteY5" fmla="*/ 0 h 635625"/>
              <a:gd name="connsiteX6" fmla="*/ 3478502 w 5041307"/>
              <a:gd name="connsiteY6" fmla="*/ 0 h 635625"/>
              <a:gd name="connsiteX7" fmla="*/ 4058252 w 5041307"/>
              <a:gd name="connsiteY7" fmla="*/ 0 h 635625"/>
              <a:gd name="connsiteX8" fmla="*/ 5041307 w 5041307"/>
              <a:gd name="connsiteY8" fmla="*/ 0 h 635625"/>
              <a:gd name="connsiteX9" fmla="*/ 5041307 w 5041307"/>
              <a:gd name="connsiteY9" fmla="*/ 635625 h 635625"/>
              <a:gd name="connsiteX10" fmla="*/ 4461557 w 5041307"/>
              <a:gd name="connsiteY10" fmla="*/ 635625 h 635625"/>
              <a:gd name="connsiteX11" fmla="*/ 3831393 w 5041307"/>
              <a:gd name="connsiteY11" fmla="*/ 635625 h 635625"/>
              <a:gd name="connsiteX12" fmla="*/ 3150817 w 5041307"/>
              <a:gd name="connsiteY12" fmla="*/ 635625 h 635625"/>
              <a:gd name="connsiteX13" fmla="*/ 2571067 w 5041307"/>
              <a:gd name="connsiteY13" fmla="*/ 635625 h 635625"/>
              <a:gd name="connsiteX14" fmla="*/ 1940903 w 5041307"/>
              <a:gd name="connsiteY14" fmla="*/ 635625 h 635625"/>
              <a:gd name="connsiteX15" fmla="*/ 1411566 w 5041307"/>
              <a:gd name="connsiteY15" fmla="*/ 635625 h 635625"/>
              <a:gd name="connsiteX16" fmla="*/ 680576 w 5041307"/>
              <a:gd name="connsiteY16" fmla="*/ 635625 h 635625"/>
              <a:gd name="connsiteX17" fmla="*/ 0 w 5041307"/>
              <a:gd name="connsiteY17" fmla="*/ 635625 h 635625"/>
              <a:gd name="connsiteX18" fmla="*/ 0 w 5041307"/>
              <a:gd name="connsiteY18" fmla="*/ 0 h 63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41307" h="635625" fill="none" extrusionOk="0">
                <a:moveTo>
                  <a:pt x="0" y="0"/>
                </a:moveTo>
                <a:cubicBezTo>
                  <a:pt x="200651" y="2251"/>
                  <a:pt x="539013" y="-32331"/>
                  <a:pt x="680576" y="0"/>
                </a:cubicBezTo>
                <a:cubicBezTo>
                  <a:pt x="822139" y="32331"/>
                  <a:pt x="1070926" y="5335"/>
                  <a:pt x="1260327" y="0"/>
                </a:cubicBezTo>
                <a:cubicBezTo>
                  <a:pt x="1449728" y="-5335"/>
                  <a:pt x="1591667" y="21713"/>
                  <a:pt x="1739251" y="0"/>
                </a:cubicBezTo>
                <a:cubicBezTo>
                  <a:pt x="1886835" y="-21713"/>
                  <a:pt x="2173266" y="22423"/>
                  <a:pt x="2470240" y="0"/>
                </a:cubicBezTo>
                <a:cubicBezTo>
                  <a:pt x="2767214" y="-22423"/>
                  <a:pt x="2835159" y="14978"/>
                  <a:pt x="2949165" y="0"/>
                </a:cubicBezTo>
                <a:cubicBezTo>
                  <a:pt x="3063171" y="-14978"/>
                  <a:pt x="3356763" y="-13705"/>
                  <a:pt x="3478502" y="0"/>
                </a:cubicBezTo>
                <a:cubicBezTo>
                  <a:pt x="3600241" y="13705"/>
                  <a:pt x="3890373" y="8784"/>
                  <a:pt x="4058252" y="0"/>
                </a:cubicBezTo>
                <a:cubicBezTo>
                  <a:pt x="4226131" y="-8784"/>
                  <a:pt x="4649804" y="18690"/>
                  <a:pt x="5041307" y="0"/>
                </a:cubicBezTo>
                <a:cubicBezTo>
                  <a:pt x="5070927" y="181467"/>
                  <a:pt x="5049828" y="465737"/>
                  <a:pt x="5041307" y="635625"/>
                </a:cubicBezTo>
                <a:cubicBezTo>
                  <a:pt x="4856844" y="657000"/>
                  <a:pt x="4744627" y="654912"/>
                  <a:pt x="4461557" y="635625"/>
                </a:cubicBezTo>
                <a:cubicBezTo>
                  <a:pt x="4178487" y="616339"/>
                  <a:pt x="4001003" y="647883"/>
                  <a:pt x="3831393" y="635625"/>
                </a:cubicBezTo>
                <a:cubicBezTo>
                  <a:pt x="3661783" y="623367"/>
                  <a:pt x="3360391" y="618338"/>
                  <a:pt x="3150817" y="635625"/>
                </a:cubicBezTo>
                <a:cubicBezTo>
                  <a:pt x="2941243" y="652912"/>
                  <a:pt x="2805080" y="635237"/>
                  <a:pt x="2571067" y="635625"/>
                </a:cubicBezTo>
                <a:cubicBezTo>
                  <a:pt x="2337054" y="636014"/>
                  <a:pt x="2216985" y="649187"/>
                  <a:pt x="1940903" y="635625"/>
                </a:cubicBezTo>
                <a:cubicBezTo>
                  <a:pt x="1664821" y="622063"/>
                  <a:pt x="1570859" y="633159"/>
                  <a:pt x="1411566" y="635625"/>
                </a:cubicBezTo>
                <a:cubicBezTo>
                  <a:pt x="1252273" y="638091"/>
                  <a:pt x="952490" y="613948"/>
                  <a:pt x="680576" y="635625"/>
                </a:cubicBezTo>
                <a:cubicBezTo>
                  <a:pt x="408662" y="657303"/>
                  <a:pt x="157152" y="641944"/>
                  <a:pt x="0" y="635625"/>
                </a:cubicBezTo>
                <a:cubicBezTo>
                  <a:pt x="10321" y="479864"/>
                  <a:pt x="-13679" y="144432"/>
                  <a:pt x="0" y="0"/>
                </a:cubicBezTo>
                <a:close/>
              </a:path>
              <a:path w="5041307" h="635625" stroke="0" extrusionOk="0">
                <a:moveTo>
                  <a:pt x="0" y="0"/>
                </a:moveTo>
                <a:cubicBezTo>
                  <a:pt x="250744" y="-9645"/>
                  <a:pt x="436837" y="26254"/>
                  <a:pt x="579750" y="0"/>
                </a:cubicBezTo>
                <a:cubicBezTo>
                  <a:pt x="722663" y="-26254"/>
                  <a:pt x="949968" y="2844"/>
                  <a:pt x="1109088" y="0"/>
                </a:cubicBezTo>
                <a:cubicBezTo>
                  <a:pt x="1268208" y="-2844"/>
                  <a:pt x="1546303" y="-4975"/>
                  <a:pt x="1840077" y="0"/>
                </a:cubicBezTo>
                <a:cubicBezTo>
                  <a:pt x="2133851" y="4975"/>
                  <a:pt x="2371036" y="-14237"/>
                  <a:pt x="2520654" y="0"/>
                </a:cubicBezTo>
                <a:cubicBezTo>
                  <a:pt x="2670272" y="14237"/>
                  <a:pt x="2933803" y="11863"/>
                  <a:pt x="3251643" y="0"/>
                </a:cubicBezTo>
                <a:cubicBezTo>
                  <a:pt x="3569483" y="-11863"/>
                  <a:pt x="3626070" y="523"/>
                  <a:pt x="3831393" y="0"/>
                </a:cubicBezTo>
                <a:cubicBezTo>
                  <a:pt x="4036716" y="-523"/>
                  <a:pt x="4311584" y="-6745"/>
                  <a:pt x="4461557" y="0"/>
                </a:cubicBezTo>
                <a:cubicBezTo>
                  <a:pt x="4611530" y="6745"/>
                  <a:pt x="4810494" y="-12422"/>
                  <a:pt x="5041307" y="0"/>
                </a:cubicBezTo>
                <a:cubicBezTo>
                  <a:pt x="5015140" y="295863"/>
                  <a:pt x="5013902" y="392179"/>
                  <a:pt x="5041307" y="635625"/>
                </a:cubicBezTo>
                <a:cubicBezTo>
                  <a:pt x="4727966" y="628404"/>
                  <a:pt x="4676520" y="614264"/>
                  <a:pt x="4411144" y="635625"/>
                </a:cubicBezTo>
                <a:cubicBezTo>
                  <a:pt x="4145768" y="656986"/>
                  <a:pt x="3867060" y="603082"/>
                  <a:pt x="3680154" y="635625"/>
                </a:cubicBezTo>
                <a:cubicBezTo>
                  <a:pt x="3493248" y="668169"/>
                  <a:pt x="3407653" y="624384"/>
                  <a:pt x="3201230" y="635625"/>
                </a:cubicBezTo>
                <a:cubicBezTo>
                  <a:pt x="2994807" y="646866"/>
                  <a:pt x="2851225" y="631869"/>
                  <a:pt x="2621480" y="635625"/>
                </a:cubicBezTo>
                <a:cubicBezTo>
                  <a:pt x="2391735" y="639382"/>
                  <a:pt x="2175397" y="634299"/>
                  <a:pt x="2041729" y="635625"/>
                </a:cubicBezTo>
                <a:cubicBezTo>
                  <a:pt x="1908061" y="636951"/>
                  <a:pt x="1647163" y="652923"/>
                  <a:pt x="1361153" y="635625"/>
                </a:cubicBezTo>
                <a:cubicBezTo>
                  <a:pt x="1075143" y="618327"/>
                  <a:pt x="984563" y="653479"/>
                  <a:pt x="831816" y="635625"/>
                </a:cubicBezTo>
                <a:cubicBezTo>
                  <a:pt x="679069" y="617771"/>
                  <a:pt x="303503" y="660170"/>
                  <a:pt x="0" y="635625"/>
                </a:cubicBezTo>
                <a:cubicBezTo>
                  <a:pt x="15144" y="492164"/>
                  <a:pt x="8124" y="267654"/>
                  <a:pt x="0" y="0"/>
                </a:cubicBezTo>
                <a:close/>
              </a:path>
            </a:pathLst>
          </a:custGeom>
          <a:ln w="38100">
            <a:noFill/>
            <a:extLst>
              <a:ext uri="{C807C97D-BFC1-408E-A445-0C87EB9F89A2}">
                <ask:lineSketchStyleProps xmlns:ask="http://schemas.microsoft.com/office/drawing/2018/sketchyshapes" sd="961545192">
                  <ask:type>
                    <ask:lineSketchFreehand/>
                  </ask:type>
                </ask:lineSketchStyleProps>
              </a:ext>
            </a:extLst>
          </a:ln>
        </p:spPr>
        <p:txBody>
          <a:bodyPr>
            <a:noAutofit/>
          </a:bodyPr>
          <a:lstStyle/>
          <a:p>
            <a:pPr marL="0" indent="0">
              <a:buNone/>
            </a:pPr>
            <a:r>
              <a:rPr lang="en-US" sz="3800" b="1" dirty="0">
                <a:solidFill>
                  <a:srgbClr val="0070C0"/>
                </a:solidFill>
              </a:rPr>
              <a:t>What</a:t>
            </a:r>
            <a:r>
              <a:rPr lang="en-US" sz="3800" dirty="0"/>
              <a:t> is normalization?</a:t>
            </a:r>
          </a:p>
        </p:txBody>
      </p:sp>
      <p:sp>
        <p:nvSpPr>
          <p:cNvPr id="6" name="TextBox 5">
            <a:extLst>
              <a:ext uri="{FF2B5EF4-FFF2-40B4-BE49-F238E27FC236}">
                <a16:creationId xmlns:a16="http://schemas.microsoft.com/office/drawing/2014/main" id="{06DFAF44-FA83-F837-1DF6-AC4E6FADDDBC}"/>
              </a:ext>
            </a:extLst>
          </p:cNvPr>
          <p:cNvSpPr txBox="1"/>
          <p:nvPr/>
        </p:nvSpPr>
        <p:spPr>
          <a:xfrm>
            <a:off x="838200" y="3107537"/>
            <a:ext cx="3836350" cy="677108"/>
          </a:xfrm>
          <a:custGeom>
            <a:avLst/>
            <a:gdLst>
              <a:gd name="connsiteX0" fmla="*/ 0 w 3836350"/>
              <a:gd name="connsiteY0" fmla="*/ 0 h 677108"/>
              <a:gd name="connsiteX1" fmla="*/ 524301 w 3836350"/>
              <a:gd name="connsiteY1" fmla="*/ 0 h 677108"/>
              <a:gd name="connsiteX2" fmla="*/ 1125329 w 3836350"/>
              <a:gd name="connsiteY2" fmla="*/ 0 h 677108"/>
              <a:gd name="connsiteX3" fmla="*/ 1726357 w 3836350"/>
              <a:gd name="connsiteY3" fmla="*/ 0 h 677108"/>
              <a:gd name="connsiteX4" fmla="*/ 2250659 w 3836350"/>
              <a:gd name="connsiteY4" fmla="*/ 0 h 677108"/>
              <a:gd name="connsiteX5" fmla="*/ 2928414 w 3836350"/>
              <a:gd name="connsiteY5" fmla="*/ 0 h 677108"/>
              <a:gd name="connsiteX6" fmla="*/ 3836350 w 3836350"/>
              <a:gd name="connsiteY6" fmla="*/ 0 h 677108"/>
              <a:gd name="connsiteX7" fmla="*/ 3836350 w 3836350"/>
              <a:gd name="connsiteY7" fmla="*/ 677108 h 677108"/>
              <a:gd name="connsiteX8" fmla="*/ 3196958 w 3836350"/>
              <a:gd name="connsiteY8" fmla="*/ 677108 h 677108"/>
              <a:gd name="connsiteX9" fmla="*/ 2557567 w 3836350"/>
              <a:gd name="connsiteY9" fmla="*/ 677108 h 677108"/>
              <a:gd name="connsiteX10" fmla="*/ 1956539 w 3836350"/>
              <a:gd name="connsiteY10" fmla="*/ 677108 h 677108"/>
              <a:gd name="connsiteX11" fmla="*/ 1240420 w 3836350"/>
              <a:gd name="connsiteY11" fmla="*/ 677108 h 677108"/>
              <a:gd name="connsiteX12" fmla="*/ 562665 w 3836350"/>
              <a:gd name="connsiteY12" fmla="*/ 677108 h 677108"/>
              <a:gd name="connsiteX13" fmla="*/ 0 w 3836350"/>
              <a:gd name="connsiteY13" fmla="*/ 677108 h 677108"/>
              <a:gd name="connsiteX14" fmla="*/ 0 w 3836350"/>
              <a:gd name="connsiteY14" fmla="*/ 0 h 677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36350" h="677108" extrusionOk="0">
                <a:moveTo>
                  <a:pt x="0" y="0"/>
                </a:moveTo>
                <a:cubicBezTo>
                  <a:pt x="105543" y="-5114"/>
                  <a:pt x="283965" y="11934"/>
                  <a:pt x="524301" y="0"/>
                </a:cubicBezTo>
                <a:cubicBezTo>
                  <a:pt x="764637" y="-11934"/>
                  <a:pt x="931818" y="6535"/>
                  <a:pt x="1125329" y="0"/>
                </a:cubicBezTo>
                <a:cubicBezTo>
                  <a:pt x="1318840" y="-6535"/>
                  <a:pt x="1494130" y="4610"/>
                  <a:pt x="1726357" y="0"/>
                </a:cubicBezTo>
                <a:cubicBezTo>
                  <a:pt x="1958584" y="-4610"/>
                  <a:pt x="2086347" y="-2277"/>
                  <a:pt x="2250659" y="0"/>
                </a:cubicBezTo>
                <a:cubicBezTo>
                  <a:pt x="2414971" y="2277"/>
                  <a:pt x="2618879" y="1284"/>
                  <a:pt x="2928414" y="0"/>
                </a:cubicBezTo>
                <a:cubicBezTo>
                  <a:pt x="3237949" y="-1284"/>
                  <a:pt x="3652348" y="33746"/>
                  <a:pt x="3836350" y="0"/>
                </a:cubicBezTo>
                <a:cubicBezTo>
                  <a:pt x="3835047" y="161636"/>
                  <a:pt x="3816103" y="421722"/>
                  <a:pt x="3836350" y="677108"/>
                </a:cubicBezTo>
                <a:cubicBezTo>
                  <a:pt x="3681710" y="685798"/>
                  <a:pt x="3336996" y="661450"/>
                  <a:pt x="3196958" y="677108"/>
                </a:cubicBezTo>
                <a:cubicBezTo>
                  <a:pt x="3056920" y="692766"/>
                  <a:pt x="2729542" y="653216"/>
                  <a:pt x="2557567" y="677108"/>
                </a:cubicBezTo>
                <a:cubicBezTo>
                  <a:pt x="2385592" y="701000"/>
                  <a:pt x="2247512" y="691630"/>
                  <a:pt x="1956539" y="677108"/>
                </a:cubicBezTo>
                <a:cubicBezTo>
                  <a:pt x="1665566" y="662586"/>
                  <a:pt x="1510800" y="700682"/>
                  <a:pt x="1240420" y="677108"/>
                </a:cubicBezTo>
                <a:cubicBezTo>
                  <a:pt x="970040" y="653534"/>
                  <a:pt x="828176" y="664693"/>
                  <a:pt x="562665" y="677108"/>
                </a:cubicBezTo>
                <a:cubicBezTo>
                  <a:pt x="297154" y="689523"/>
                  <a:pt x="177596" y="695352"/>
                  <a:pt x="0" y="677108"/>
                </a:cubicBezTo>
                <a:cubicBezTo>
                  <a:pt x="-19321" y="352794"/>
                  <a:pt x="15393" y="221203"/>
                  <a:pt x="0" y="0"/>
                </a:cubicBezTo>
                <a:close/>
              </a:path>
            </a:pathLst>
          </a:custGeom>
          <a:noFill/>
          <a:ln w="38100">
            <a:noFill/>
            <a:extLst>
              <a:ext uri="{C807C97D-BFC1-408E-A445-0C87EB9F89A2}">
                <ask:lineSketchStyleProps xmlns:ask="http://schemas.microsoft.com/office/drawing/2018/sketchyshapes" sd="199846381">
                  <a:prstGeom prst="rect">
                    <a:avLst/>
                  </a:prstGeom>
                  <ask:type>
                    <ask:lineSketchFreehand/>
                  </ask:type>
                </ask:lineSketchStyleProps>
              </a:ext>
            </a:extLst>
          </a:ln>
        </p:spPr>
        <p:txBody>
          <a:bodyPr wrap="square">
            <a:spAutoFit/>
          </a:bodyPr>
          <a:lstStyle/>
          <a:p>
            <a:pPr marL="0" indent="0">
              <a:buNone/>
            </a:pPr>
            <a:r>
              <a:rPr lang="en-US" sz="3800" b="1" dirty="0">
                <a:solidFill>
                  <a:srgbClr val="0070C0"/>
                </a:solidFill>
              </a:rPr>
              <a:t>Why</a:t>
            </a:r>
            <a:r>
              <a:rPr lang="en-US" sz="3800" dirty="0"/>
              <a:t> do we do it?</a:t>
            </a:r>
          </a:p>
        </p:txBody>
      </p:sp>
      <p:sp>
        <p:nvSpPr>
          <p:cNvPr id="10" name="TextBox 9">
            <a:extLst>
              <a:ext uri="{FF2B5EF4-FFF2-40B4-BE49-F238E27FC236}">
                <a16:creationId xmlns:a16="http://schemas.microsoft.com/office/drawing/2014/main" id="{F0146EFD-4BAB-1426-7039-7ED2F7381CA9}"/>
              </a:ext>
            </a:extLst>
          </p:cNvPr>
          <p:cNvSpPr txBox="1"/>
          <p:nvPr/>
        </p:nvSpPr>
        <p:spPr>
          <a:xfrm>
            <a:off x="838200" y="3952598"/>
            <a:ext cx="3767983" cy="677108"/>
          </a:xfrm>
          <a:custGeom>
            <a:avLst/>
            <a:gdLst>
              <a:gd name="connsiteX0" fmla="*/ 0 w 3767983"/>
              <a:gd name="connsiteY0" fmla="*/ 0 h 677108"/>
              <a:gd name="connsiteX1" fmla="*/ 552638 w 3767983"/>
              <a:gd name="connsiteY1" fmla="*/ 0 h 677108"/>
              <a:gd name="connsiteX2" fmla="*/ 1067595 w 3767983"/>
              <a:gd name="connsiteY2" fmla="*/ 0 h 677108"/>
              <a:gd name="connsiteX3" fmla="*/ 1695592 w 3767983"/>
              <a:gd name="connsiteY3" fmla="*/ 0 h 677108"/>
              <a:gd name="connsiteX4" fmla="*/ 2398949 w 3767983"/>
              <a:gd name="connsiteY4" fmla="*/ 0 h 677108"/>
              <a:gd name="connsiteX5" fmla="*/ 2951587 w 3767983"/>
              <a:gd name="connsiteY5" fmla="*/ 0 h 677108"/>
              <a:gd name="connsiteX6" fmla="*/ 3767983 w 3767983"/>
              <a:gd name="connsiteY6" fmla="*/ 0 h 677108"/>
              <a:gd name="connsiteX7" fmla="*/ 3767983 w 3767983"/>
              <a:gd name="connsiteY7" fmla="*/ 677108 h 677108"/>
              <a:gd name="connsiteX8" fmla="*/ 3139986 w 3767983"/>
              <a:gd name="connsiteY8" fmla="*/ 677108 h 677108"/>
              <a:gd name="connsiteX9" fmla="*/ 2625028 w 3767983"/>
              <a:gd name="connsiteY9" fmla="*/ 677108 h 677108"/>
              <a:gd name="connsiteX10" fmla="*/ 1959351 w 3767983"/>
              <a:gd name="connsiteY10" fmla="*/ 677108 h 677108"/>
              <a:gd name="connsiteX11" fmla="*/ 1444393 w 3767983"/>
              <a:gd name="connsiteY11" fmla="*/ 677108 h 677108"/>
              <a:gd name="connsiteX12" fmla="*/ 778716 w 3767983"/>
              <a:gd name="connsiteY12" fmla="*/ 677108 h 677108"/>
              <a:gd name="connsiteX13" fmla="*/ 0 w 3767983"/>
              <a:gd name="connsiteY13" fmla="*/ 677108 h 677108"/>
              <a:gd name="connsiteX14" fmla="*/ 0 w 3767983"/>
              <a:gd name="connsiteY14" fmla="*/ 0 h 677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67983" h="677108" extrusionOk="0">
                <a:moveTo>
                  <a:pt x="0" y="0"/>
                </a:moveTo>
                <a:cubicBezTo>
                  <a:pt x="151897" y="-17941"/>
                  <a:pt x="391798" y="-9796"/>
                  <a:pt x="552638" y="0"/>
                </a:cubicBezTo>
                <a:cubicBezTo>
                  <a:pt x="713478" y="9796"/>
                  <a:pt x="873721" y="-13853"/>
                  <a:pt x="1067595" y="0"/>
                </a:cubicBezTo>
                <a:cubicBezTo>
                  <a:pt x="1261469" y="13853"/>
                  <a:pt x="1569151" y="24672"/>
                  <a:pt x="1695592" y="0"/>
                </a:cubicBezTo>
                <a:cubicBezTo>
                  <a:pt x="1822033" y="-24672"/>
                  <a:pt x="2131340" y="-11394"/>
                  <a:pt x="2398949" y="0"/>
                </a:cubicBezTo>
                <a:cubicBezTo>
                  <a:pt x="2666558" y="11394"/>
                  <a:pt x="2713913" y="15533"/>
                  <a:pt x="2951587" y="0"/>
                </a:cubicBezTo>
                <a:cubicBezTo>
                  <a:pt x="3189261" y="-15533"/>
                  <a:pt x="3500418" y="-17108"/>
                  <a:pt x="3767983" y="0"/>
                </a:cubicBezTo>
                <a:cubicBezTo>
                  <a:pt x="3746954" y="163541"/>
                  <a:pt x="3775163" y="344664"/>
                  <a:pt x="3767983" y="677108"/>
                </a:cubicBezTo>
                <a:cubicBezTo>
                  <a:pt x="3601907" y="672083"/>
                  <a:pt x="3316879" y="674367"/>
                  <a:pt x="3139986" y="677108"/>
                </a:cubicBezTo>
                <a:cubicBezTo>
                  <a:pt x="2963093" y="679849"/>
                  <a:pt x="2858038" y="653520"/>
                  <a:pt x="2625028" y="677108"/>
                </a:cubicBezTo>
                <a:cubicBezTo>
                  <a:pt x="2392018" y="700696"/>
                  <a:pt x="2102664" y="652149"/>
                  <a:pt x="1959351" y="677108"/>
                </a:cubicBezTo>
                <a:cubicBezTo>
                  <a:pt x="1816038" y="702067"/>
                  <a:pt x="1606008" y="680471"/>
                  <a:pt x="1444393" y="677108"/>
                </a:cubicBezTo>
                <a:cubicBezTo>
                  <a:pt x="1282778" y="673745"/>
                  <a:pt x="1015863" y="709845"/>
                  <a:pt x="778716" y="677108"/>
                </a:cubicBezTo>
                <a:cubicBezTo>
                  <a:pt x="541569" y="644371"/>
                  <a:pt x="335272" y="703317"/>
                  <a:pt x="0" y="677108"/>
                </a:cubicBezTo>
                <a:cubicBezTo>
                  <a:pt x="-19881" y="356481"/>
                  <a:pt x="-14119" y="142390"/>
                  <a:pt x="0" y="0"/>
                </a:cubicBezTo>
                <a:close/>
              </a:path>
            </a:pathLst>
          </a:custGeom>
          <a:noFill/>
          <a:ln w="38100">
            <a:noFill/>
            <a:extLst>
              <a:ext uri="{C807C97D-BFC1-408E-A445-0C87EB9F89A2}">
                <ask:lineSketchStyleProps xmlns:ask="http://schemas.microsoft.com/office/drawing/2018/sketchyshapes" sd="3477532100">
                  <a:prstGeom prst="rect">
                    <a:avLst/>
                  </a:prstGeom>
                  <ask:type>
                    <ask:lineSketchFreehand/>
                  </ask:type>
                </ask:lineSketchStyleProps>
              </a:ext>
            </a:extLst>
          </a:ln>
        </p:spPr>
        <p:txBody>
          <a:bodyPr wrap="square">
            <a:spAutoFit/>
          </a:bodyPr>
          <a:lstStyle/>
          <a:p>
            <a:pPr marL="0" indent="0">
              <a:buNone/>
            </a:pPr>
            <a:r>
              <a:rPr lang="en-US" sz="3800" b="1" dirty="0">
                <a:solidFill>
                  <a:srgbClr val="0070C0"/>
                </a:solidFill>
              </a:rPr>
              <a:t>How</a:t>
            </a:r>
            <a:r>
              <a:rPr lang="en-US" sz="3800" dirty="0"/>
              <a:t> do we do it?</a:t>
            </a:r>
          </a:p>
        </p:txBody>
      </p:sp>
      <p:sp>
        <p:nvSpPr>
          <p:cNvPr id="21" name="TextBox 20">
            <a:extLst>
              <a:ext uri="{FF2B5EF4-FFF2-40B4-BE49-F238E27FC236}">
                <a16:creationId xmlns:a16="http://schemas.microsoft.com/office/drawing/2014/main" id="{B4244E61-23D6-7B49-BFC4-E8018837B09C}"/>
              </a:ext>
            </a:extLst>
          </p:cNvPr>
          <p:cNvSpPr txBox="1"/>
          <p:nvPr/>
        </p:nvSpPr>
        <p:spPr>
          <a:xfrm>
            <a:off x="838200" y="4786838"/>
            <a:ext cx="9980776" cy="677108"/>
          </a:xfrm>
          <a:custGeom>
            <a:avLst/>
            <a:gdLst>
              <a:gd name="connsiteX0" fmla="*/ 0 w 9980776"/>
              <a:gd name="connsiteY0" fmla="*/ 0 h 677108"/>
              <a:gd name="connsiteX1" fmla="*/ 865001 w 9980776"/>
              <a:gd name="connsiteY1" fmla="*/ 0 h 677108"/>
              <a:gd name="connsiteX2" fmla="*/ 1630193 w 9980776"/>
              <a:gd name="connsiteY2" fmla="*/ 0 h 677108"/>
              <a:gd name="connsiteX3" fmla="*/ 2195771 w 9980776"/>
              <a:gd name="connsiteY3" fmla="*/ 0 h 677108"/>
              <a:gd name="connsiteX4" fmla="*/ 2960964 w 9980776"/>
              <a:gd name="connsiteY4" fmla="*/ 0 h 677108"/>
              <a:gd name="connsiteX5" fmla="*/ 3326925 w 9980776"/>
              <a:gd name="connsiteY5" fmla="*/ 0 h 677108"/>
              <a:gd name="connsiteX6" fmla="*/ 3792695 w 9980776"/>
              <a:gd name="connsiteY6" fmla="*/ 0 h 677108"/>
              <a:gd name="connsiteX7" fmla="*/ 4358272 w 9980776"/>
              <a:gd name="connsiteY7" fmla="*/ 0 h 677108"/>
              <a:gd name="connsiteX8" fmla="*/ 5023657 w 9980776"/>
              <a:gd name="connsiteY8" fmla="*/ 0 h 677108"/>
              <a:gd name="connsiteX9" fmla="*/ 5788850 w 9980776"/>
              <a:gd name="connsiteY9" fmla="*/ 0 h 677108"/>
              <a:gd name="connsiteX10" fmla="*/ 6254620 w 9980776"/>
              <a:gd name="connsiteY10" fmla="*/ 0 h 677108"/>
              <a:gd name="connsiteX11" fmla="*/ 7019812 w 9980776"/>
              <a:gd name="connsiteY11" fmla="*/ 0 h 677108"/>
              <a:gd name="connsiteX12" fmla="*/ 7685198 w 9980776"/>
              <a:gd name="connsiteY12" fmla="*/ 0 h 677108"/>
              <a:gd name="connsiteX13" fmla="*/ 8250775 w 9980776"/>
              <a:gd name="connsiteY13" fmla="*/ 0 h 677108"/>
              <a:gd name="connsiteX14" fmla="*/ 9015968 w 9980776"/>
              <a:gd name="connsiteY14" fmla="*/ 0 h 677108"/>
              <a:gd name="connsiteX15" fmla="*/ 9980776 w 9980776"/>
              <a:gd name="connsiteY15" fmla="*/ 0 h 677108"/>
              <a:gd name="connsiteX16" fmla="*/ 9980776 w 9980776"/>
              <a:gd name="connsiteY16" fmla="*/ 677108 h 677108"/>
              <a:gd name="connsiteX17" fmla="*/ 9614814 w 9980776"/>
              <a:gd name="connsiteY17" fmla="*/ 677108 h 677108"/>
              <a:gd name="connsiteX18" fmla="*/ 9248852 w 9980776"/>
              <a:gd name="connsiteY18" fmla="*/ 677108 h 677108"/>
              <a:gd name="connsiteX19" fmla="*/ 8882891 w 9980776"/>
              <a:gd name="connsiteY19" fmla="*/ 677108 h 677108"/>
              <a:gd name="connsiteX20" fmla="*/ 8217506 w 9980776"/>
              <a:gd name="connsiteY20" fmla="*/ 677108 h 677108"/>
              <a:gd name="connsiteX21" fmla="*/ 7452313 w 9980776"/>
              <a:gd name="connsiteY21" fmla="*/ 677108 h 677108"/>
              <a:gd name="connsiteX22" fmla="*/ 6687120 w 9980776"/>
              <a:gd name="connsiteY22" fmla="*/ 677108 h 677108"/>
              <a:gd name="connsiteX23" fmla="*/ 5921927 w 9980776"/>
              <a:gd name="connsiteY23" fmla="*/ 677108 h 677108"/>
              <a:gd name="connsiteX24" fmla="*/ 5056927 w 9980776"/>
              <a:gd name="connsiteY24" fmla="*/ 677108 h 677108"/>
              <a:gd name="connsiteX25" fmla="*/ 4690965 w 9980776"/>
              <a:gd name="connsiteY25" fmla="*/ 677108 h 677108"/>
              <a:gd name="connsiteX26" fmla="*/ 4325003 w 9980776"/>
              <a:gd name="connsiteY26" fmla="*/ 677108 h 677108"/>
              <a:gd name="connsiteX27" fmla="*/ 3460002 w 9980776"/>
              <a:gd name="connsiteY27" fmla="*/ 677108 h 677108"/>
              <a:gd name="connsiteX28" fmla="*/ 3094041 w 9980776"/>
              <a:gd name="connsiteY28" fmla="*/ 677108 h 677108"/>
              <a:gd name="connsiteX29" fmla="*/ 2428655 w 9980776"/>
              <a:gd name="connsiteY29" fmla="*/ 677108 h 677108"/>
              <a:gd name="connsiteX30" fmla="*/ 1962886 w 9980776"/>
              <a:gd name="connsiteY30" fmla="*/ 677108 h 677108"/>
              <a:gd name="connsiteX31" fmla="*/ 1596924 w 9980776"/>
              <a:gd name="connsiteY31" fmla="*/ 677108 h 677108"/>
              <a:gd name="connsiteX32" fmla="*/ 831731 w 9980776"/>
              <a:gd name="connsiteY32" fmla="*/ 677108 h 677108"/>
              <a:gd name="connsiteX33" fmla="*/ 0 w 9980776"/>
              <a:gd name="connsiteY33" fmla="*/ 677108 h 677108"/>
              <a:gd name="connsiteX34" fmla="*/ 0 w 9980776"/>
              <a:gd name="connsiteY34" fmla="*/ 0 h 677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80776" h="677108" extrusionOk="0">
                <a:moveTo>
                  <a:pt x="0" y="0"/>
                </a:moveTo>
                <a:cubicBezTo>
                  <a:pt x="404089" y="20132"/>
                  <a:pt x="608934" y="-15789"/>
                  <a:pt x="865001" y="0"/>
                </a:cubicBezTo>
                <a:cubicBezTo>
                  <a:pt x="1121068" y="15789"/>
                  <a:pt x="1249378" y="19130"/>
                  <a:pt x="1630193" y="0"/>
                </a:cubicBezTo>
                <a:cubicBezTo>
                  <a:pt x="2011008" y="-19130"/>
                  <a:pt x="2034495" y="22382"/>
                  <a:pt x="2195771" y="0"/>
                </a:cubicBezTo>
                <a:cubicBezTo>
                  <a:pt x="2357047" y="-22382"/>
                  <a:pt x="2658143" y="-11549"/>
                  <a:pt x="2960964" y="0"/>
                </a:cubicBezTo>
                <a:cubicBezTo>
                  <a:pt x="3263785" y="11549"/>
                  <a:pt x="3213484" y="-9880"/>
                  <a:pt x="3326925" y="0"/>
                </a:cubicBezTo>
                <a:cubicBezTo>
                  <a:pt x="3440366" y="9880"/>
                  <a:pt x="3672635" y="-21818"/>
                  <a:pt x="3792695" y="0"/>
                </a:cubicBezTo>
                <a:cubicBezTo>
                  <a:pt x="3912755" y="21818"/>
                  <a:pt x="4173065" y="-21118"/>
                  <a:pt x="4358272" y="0"/>
                </a:cubicBezTo>
                <a:cubicBezTo>
                  <a:pt x="4543479" y="21118"/>
                  <a:pt x="4716771" y="10356"/>
                  <a:pt x="5023657" y="0"/>
                </a:cubicBezTo>
                <a:cubicBezTo>
                  <a:pt x="5330544" y="-10356"/>
                  <a:pt x="5443561" y="20045"/>
                  <a:pt x="5788850" y="0"/>
                </a:cubicBezTo>
                <a:cubicBezTo>
                  <a:pt x="6134139" y="-20045"/>
                  <a:pt x="6152850" y="20428"/>
                  <a:pt x="6254620" y="0"/>
                </a:cubicBezTo>
                <a:cubicBezTo>
                  <a:pt x="6356390" y="-20428"/>
                  <a:pt x="6799527" y="-33120"/>
                  <a:pt x="7019812" y="0"/>
                </a:cubicBezTo>
                <a:cubicBezTo>
                  <a:pt x="7240097" y="33120"/>
                  <a:pt x="7532275" y="2279"/>
                  <a:pt x="7685198" y="0"/>
                </a:cubicBezTo>
                <a:cubicBezTo>
                  <a:pt x="7838121" y="-2279"/>
                  <a:pt x="8110177" y="-1308"/>
                  <a:pt x="8250775" y="0"/>
                </a:cubicBezTo>
                <a:cubicBezTo>
                  <a:pt x="8391373" y="1308"/>
                  <a:pt x="8781107" y="597"/>
                  <a:pt x="9015968" y="0"/>
                </a:cubicBezTo>
                <a:cubicBezTo>
                  <a:pt x="9250829" y="-597"/>
                  <a:pt x="9595565" y="-41140"/>
                  <a:pt x="9980776" y="0"/>
                </a:cubicBezTo>
                <a:cubicBezTo>
                  <a:pt x="10012756" y="182503"/>
                  <a:pt x="10014595" y="485930"/>
                  <a:pt x="9980776" y="677108"/>
                </a:cubicBezTo>
                <a:cubicBezTo>
                  <a:pt x="9889331" y="677311"/>
                  <a:pt x="9750799" y="670855"/>
                  <a:pt x="9614814" y="677108"/>
                </a:cubicBezTo>
                <a:cubicBezTo>
                  <a:pt x="9478829" y="683361"/>
                  <a:pt x="9393955" y="674796"/>
                  <a:pt x="9248852" y="677108"/>
                </a:cubicBezTo>
                <a:cubicBezTo>
                  <a:pt x="9103749" y="679420"/>
                  <a:pt x="9030532" y="675966"/>
                  <a:pt x="8882891" y="677108"/>
                </a:cubicBezTo>
                <a:cubicBezTo>
                  <a:pt x="8735250" y="678250"/>
                  <a:pt x="8401056" y="694132"/>
                  <a:pt x="8217506" y="677108"/>
                </a:cubicBezTo>
                <a:cubicBezTo>
                  <a:pt x="8033956" y="660084"/>
                  <a:pt x="7628104" y="692546"/>
                  <a:pt x="7452313" y="677108"/>
                </a:cubicBezTo>
                <a:cubicBezTo>
                  <a:pt x="7276522" y="661670"/>
                  <a:pt x="6878759" y="704426"/>
                  <a:pt x="6687120" y="677108"/>
                </a:cubicBezTo>
                <a:cubicBezTo>
                  <a:pt x="6495481" y="649790"/>
                  <a:pt x="6238121" y="687330"/>
                  <a:pt x="5921927" y="677108"/>
                </a:cubicBezTo>
                <a:cubicBezTo>
                  <a:pt x="5605733" y="666886"/>
                  <a:pt x="5388833" y="637470"/>
                  <a:pt x="5056927" y="677108"/>
                </a:cubicBezTo>
                <a:cubicBezTo>
                  <a:pt x="4725021" y="716746"/>
                  <a:pt x="4849513" y="675831"/>
                  <a:pt x="4690965" y="677108"/>
                </a:cubicBezTo>
                <a:cubicBezTo>
                  <a:pt x="4532417" y="678385"/>
                  <a:pt x="4462307" y="685169"/>
                  <a:pt x="4325003" y="677108"/>
                </a:cubicBezTo>
                <a:cubicBezTo>
                  <a:pt x="4187699" y="669047"/>
                  <a:pt x="3818557" y="677618"/>
                  <a:pt x="3460002" y="677108"/>
                </a:cubicBezTo>
                <a:cubicBezTo>
                  <a:pt x="3101447" y="676598"/>
                  <a:pt x="3192842" y="680560"/>
                  <a:pt x="3094041" y="677108"/>
                </a:cubicBezTo>
                <a:cubicBezTo>
                  <a:pt x="2995240" y="673656"/>
                  <a:pt x="2651742" y="669473"/>
                  <a:pt x="2428655" y="677108"/>
                </a:cubicBezTo>
                <a:cubicBezTo>
                  <a:pt x="2205568" y="684743"/>
                  <a:pt x="2128629" y="685476"/>
                  <a:pt x="1962886" y="677108"/>
                </a:cubicBezTo>
                <a:cubicBezTo>
                  <a:pt x="1797143" y="668740"/>
                  <a:pt x="1776884" y="676428"/>
                  <a:pt x="1596924" y="677108"/>
                </a:cubicBezTo>
                <a:cubicBezTo>
                  <a:pt x="1416964" y="677788"/>
                  <a:pt x="987586" y="661749"/>
                  <a:pt x="831731" y="677108"/>
                </a:cubicBezTo>
                <a:cubicBezTo>
                  <a:pt x="675876" y="692467"/>
                  <a:pt x="294192" y="656316"/>
                  <a:pt x="0" y="677108"/>
                </a:cubicBezTo>
                <a:cubicBezTo>
                  <a:pt x="-23566" y="491497"/>
                  <a:pt x="-4757" y="276299"/>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What </a:t>
            </a:r>
            <a:r>
              <a:rPr lang="en-US" sz="3800" b="1" dirty="0">
                <a:solidFill>
                  <a:srgbClr val="FF0000"/>
                </a:solidFill>
              </a:rPr>
              <a:t>bad things </a:t>
            </a:r>
            <a:r>
              <a:rPr lang="en-US" sz="3800" dirty="0"/>
              <a:t>can happen if we do not do it?</a:t>
            </a:r>
          </a:p>
        </p:txBody>
      </p:sp>
    </p:spTree>
    <p:extLst>
      <p:ext uri="{BB962C8B-B14F-4D97-AF65-F5344CB8AC3E}">
        <p14:creationId xmlns:p14="http://schemas.microsoft.com/office/powerpoint/2010/main" val="137852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0" grpId="0"/>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FCF3F4-4948-B688-7A79-EF74EC8A15AE}"/>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2C8EC98B-7FAE-5938-16EB-547DE1E53F6C}"/>
              </a:ext>
            </a:extLst>
          </p:cNvPr>
          <p:cNvGrpSpPr/>
          <p:nvPr/>
        </p:nvGrpSpPr>
        <p:grpSpPr>
          <a:xfrm>
            <a:off x="2109704" y="1102407"/>
            <a:ext cx="7972592" cy="3652714"/>
            <a:chOff x="3978374" y="982766"/>
            <a:chExt cx="7972592" cy="3652714"/>
          </a:xfrm>
        </p:grpSpPr>
        <p:sp>
          <p:nvSpPr>
            <p:cNvPr id="12" name="Content Placeholder 2">
              <a:extLst>
                <a:ext uri="{FF2B5EF4-FFF2-40B4-BE49-F238E27FC236}">
                  <a16:creationId xmlns:a16="http://schemas.microsoft.com/office/drawing/2014/main" id="{31562C26-F41E-A11B-8C5D-92596A2A7AA7}"/>
                </a:ext>
              </a:extLst>
            </p:cNvPr>
            <p:cNvSpPr txBox="1">
              <a:spLocks/>
            </p:cNvSpPr>
            <p:nvPr/>
          </p:nvSpPr>
          <p:spPr>
            <a:xfrm>
              <a:off x="6718957" y="4385133"/>
              <a:ext cx="2469076" cy="25034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Chance of Having Redundant Data</a:t>
              </a:r>
            </a:p>
          </p:txBody>
        </p:sp>
        <p:grpSp>
          <p:nvGrpSpPr>
            <p:cNvPr id="5" name="Group 4">
              <a:extLst>
                <a:ext uri="{FF2B5EF4-FFF2-40B4-BE49-F238E27FC236}">
                  <a16:creationId xmlns:a16="http://schemas.microsoft.com/office/drawing/2014/main" id="{4AB0E40C-4D5E-EE2B-EC5A-8AA7A7A97A61}"/>
                </a:ext>
              </a:extLst>
            </p:cNvPr>
            <p:cNvGrpSpPr/>
            <p:nvPr/>
          </p:nvGrpSpPr>
          <p:grpSpPr>
            <a:xfrm>
              <a:off x="3978374" y="982766"/>
              <a:ext cx="7972592" cy="3465179"/>
              <a:chOff x="3978374" y="982766"/>
              <a:chExt cx="7972592" cy="3465179"/>
            </a:xfrm>
          </p:grpSpPr>
          <p:sp>
            <p:nvSpPr>
              <p:cNvPr id="11" name="Content Placeholder 2">
                <a:extLst>
                  <a:ext uri="{FF2B5EF4-FFF2-40B4-BE49-F238E27FC236}">
                    <a16:creationId xmlns:a16="http://schemas.microsoft.com/office/drawing/2014/main" id="{B48D16D7-91F8-B486-CED7-EC4504AA66A8}"/>
                  </a:ext>
                </a:extLst>
              </p:cNvPr>
              <p:cNvSpPr txBox="1">
                <a:spLocks/>
              </p:cNvSpPr>
              <p:nvPr/>
            </p:nvSpPr>
            <p:spPr>
              <a:xfrm>
                <a:off x="7040263" y="982766"/>
                <a:ext cx="1826464" cy="250347"/>
              </a:xfrm>
              <a:custGeom>
                <a:avLst/>
                <a:gdLst>
                  <a:gd name="connsiteX0" fmla="*/ 0 w 1826464"/>
                  <a:gd name="connsiteY0" fmla="*/ 0 h 250347"/>
                  <a:gd name="connsiteX1" fmla="*/ 456616 w 1826464"/>
                  <a:gd name="connsiteY1" fmla="*/ 0 h 250347"/>
                  <a:gd name="connsiteX2" fmla="*/ 949761 w 1826464"/>
                  <a:gd name="connsiteY2" fmla="*/ 0 h 250347"/>
                  <a:gd name="connsiteX3" fmla="*/ 1826464 w 1826464"/>
                  <a:gd name="connsiteY3" fmla="*/ 0 h 250347"/>
                  <a:gd name="connsiteX4" fmla="*/ 1826464 w 1826464"/>
                  <a:gd name="connsiteY4" fmla="*/ 250347 h 250347"/>
                  <a:gd name="connsiteX5" fmla="*/ 1388113 w 1826464"/>
                  <a:gd name="connsiteY5" fmla="*/ 250347 h 250347"/>
                  <a:gd name="connsiteX6" fmla="*/ 913232 w 1826464"/>
                  <a:gd name="connsiteY6" fmla="*/ 250347 h 250347"/>
                  <a:gd name="connsiteX7" fmla="*/ 456616 w 1826464"/>
                  <a:gd name="connsiteY7" fmla="*/ 250347 h 250347"/>
                  <a:gd name="connsiteX8" fmla="*/ 0 w 1826464"/>
                  <a:gd name="connsiteY8" fmla="*/ 250347 h 250347"/>
                  <a:gd name="connsiteX9" fmla="*/ 0 w 1826464"/>
                  <a:gd name="connsiteY9"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464" h="250347" fill="none" extrusionOk="0">
                    <a:moveTo>
                      <a:pt x="0" y="0"/>
                    </a:moveTo>
                    <a:cubicBezTo>
                      <a:pt x="168660" y="-20919"/>
                      <a:pt x="306702" y="47727"/>
                      <a:pt x="456616" y="0"/>
                    </a:cubicBezTo>
                    <a:cubicBezTo>
                      <a:pt x="606530" y="-47727"/>
                      <a:pt x="721525" y="5711"/>
                      <a:pt x="949761" y="0"/>
                    </a:cubicBezTo>
                    <a:cubicBezTo>
                      <a:pt x="1177997" y="-5711"/>
                      <a:pt x="1469983" y="27626"/>
                      <a:pt x="1826464" y="0"/>
                    </a:cubicBezTo>
                    <a:cubicBezTo>
                      <a:pt x="1845057" y="53966"/>
                      <a:pt x="1807554" y="186375"/>
                      <a:pt x="1826464" y="250347"/>
                    </a:cubicBezTo>
                    <a:cubicBezTo>
                      <a:pt x="1699823" y="289506"/>
                      <a:pt x="1572155" y="236555"/>
                      <a:pt x="1388113" y="250347"/>
                    </a:cubicBezTo>
                    <a:cubicBezTo>
                      <a:pt x="1204071" y="264139"/>
                      <a:pt x="1054442" y="216011"/>
                      <a:pt x="913232" y="250347"/>
                    </a:cubicBezTo>
                    <a:cubicBezTo>
                      <a:pt x="772022" y="284683"/>
                      <a:pt x="660528" y="229005"/>
                      <a:pt x="456616" y="250347"/>
                    </a:cubicBezTo>
                    <a:cubicBezTo>
                      <a:pt x="252704" y="271689"/>
                      <a:pt x="104278" y="240107"/>
                      <a:pt x="0" y="250347"/>
                    </a:cubicBezTo>
                    <a:cubicBezTo>
                      <a:pt x="-8996" y="135467"/>
                      <a:pt x="26427" y="66298"/>
                      <a:pt x="0" y="0"/>
                    </a:cubicBezTo>
                    <a:close/>
                  </a:path>
                  <a:path w="1826464" h="250347" stroke="0" extrusionOk="0">
                    <a:moveTo>
                      <a:pt x="0" y="0"/>
                    </a:moveTo>
                    <a:cubicBezTo>
                      <a:pt x="106355" y="-11143"/>
                      <a:pt x="231445" y="37194"/>
                      <a:pt x="420087" y="0"/>
                    </a:cubicBezTo>
                    <a:cubicBezTo>
                      <a:pt x="608729" y="-37194"/>
                      <a:pt x="659549" y="41394"/>
                      <a:pt x="876703" y="0"/>
                    </a:cubicBezTo>
                    <a:cubicBezTo>
                      <a:pt x="1093857" y="-41394"/>
                      <a:pt x="1194035" y="47003"/>
                      <a:pt x="1278525" y="0"/>
                    </a:cubicBezTo>
                    <a:cubicBezTo>
                      <a:pt x="1363015" y="-47003"/>
                      <a:pt x="1673367" y="64635"/>
                      <a:pt x="1826464" y="0"/>
                    </a:cubicBezTo>
                    <a:cubicBezTo>
                      <a:pt x="1831566" y="98990"/>
                      <a:pt x="1825740" y="150208"/>
                      <a:pt x="1826464" y="250347"/>
                    </a:cubicBezTo>
                    <a:cubicBezTo>
                      <a:pt x="1712664" y="289010"/>
                      <a:pt x="1530084" y="245852"/>
                      <a:pt x="1406377" y="250347"/>
                    </a:cubicBezTo>
                    <a:cubicBezTo>
                      <a:pt x="1282670" y="254842"/>
                      <a:pt x="1051752" y="249412"/>
                      <a:pt x="949761" y="250347"/>
                    </a:cubicBezTo>
                    <a:cubicBezTo>
                      <a:pt x="847770" y="251282"/>
                      <a:pt x="636307" y="220132"/>
                      <a:pt x="547939" y="250347"/>
                    </a:cubicBezTo>
                    <a:cubicBezTo>
                      <a:pt x="459571" y="280562"/>
                      <a:pt x="213473" y="225906"/>
                      <a:pt x="0" y="250347"/>
                    </a:cubicBezTo>
                    <a:cubicBezTo>
                      <a:pt x="-16321" y="193190"/>
                      <a:pt x="8786" y="93680"/>
                      <a:pt x="0" y="0"/>
                    </a:cubicBezTo>
                    <a:close/>
                  </a:path>
                </a:pathLst>
              </a:custGeom>
              <a:ln w="38100">
                <a:noFill/>
                <a:extLst>
                  <a:ext uri="{C807C97D-BFC1-408E-A445-0C87EB9F89A2}">
                    <ask:lineSketchStyleProps xmlns:ask="http://schemas.microsoft.com/office/drawing/2018/sketchyshapes" sd="378395589">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Third Normal Form </a:t>
                </a:r>
                <a:r>
                  <a:rPr lang="en-US" sz="1200" b="1" dirty="0"/>
                  <a:t>(3NF)</a:t>
                </a:r>
              </a:p>
            </p:txBody>
          </p:sp>
          <p:grpSp>
            <p:nvGrpSpPr>
              <p:cNvPr id="18" name="Group 17">
                <a:extLst>
                  <a:ext uri="{FF2B5EF4-FFF2-40B4-BE49-F238E27FC236}">
                    <a16:creationId xmlns:a16="http://schemas.microsoft.com/office/drawing/2014/main" id="{F98A7D7C-0F09-AC7F-9278-81725C7F2BF8}"/>
                  </a:ext>
                </a:extLst>
              </p:cNvPr>
              <p:cNvGrpSpPr/>
              <p:nvPr/>
            </p:nvGrpSpPr>
            <p:grpSpPr>
              <a:xfrm>
                <a:off x="5356865" y="1295475"/>
                <a:ext cx="5191234" cy="3152470"/>
                <a:chOff x="2165257" y="1809521"/>
                <a:chExt cx="7995086" cy="4320000"/>
              </a:xfrm>
            </p:grpSpPr>
            <p:pic>
              <p:nvPicPr>
                <p:cNvPr id="6" name="Picture 5" descr="A speedometer with a needle and text&#10;&#10;Description automatically generated with medium confidence">
                  <a:extLst>
                    <a:ext uri="{FF2B5EF4-FFF2-40B4-BE49-F238E27FC236}">
                      <a16:creationId xmlns:a16="http://schemas.microsoft.com/office/drawing/2014/main" id="{AC6B0DFC-7AFA-2F66-9FE6-A4B796ACED2A}"/>
                    </a:ext>
                  </a:extLst>
                </p:cNvPr>
                <p:cNvPicPr>
                  <a:picLocks noChangeAspect="1"/>
                </p:cNvPicPr>
                <p:nvPr/>
              </p:nvPicPr>
              <p:blipFill>
                <a:blip r:embed="rId3"/>
                <a:srcRect l="15799" t="20674" r="16282" b="23344"/>
                <a:stretch/>
              </p:blipFill>
              <p:spPr>
                <a:xfrm>
                  <a:off x="2165257" y="1809521"/>
                  <a:ext cx="7861484" cy="4320000"/>
                </a:xfrm>
                <a:prstGeom prst="rect">
                  <a:avLst/>
                </a:prstGeom>
              </p:spPr>
            </p:pic>
            <p:sp>
              <p:nvSpPr>
                <p:cNvPr id="13" name="Content Placeholder 2">
                  <a:extLst>
                    <a:ext uri="{FF2B5EF4-FFF2-40B4-BE49-F238E27FC236}">
                      <a16:creationId xmlns:a16="http://schemas.microsoft.com/office/drawing/2014/main" id="{397F6EE0-0669-D8D4-598D-0C7032BAD573}"/>
                    </a:ext>
                  </a:extLst>
                </p:cNvPr>
                <p:cNvSpPr txBox="1">
                  <a:spLocks/>
                </p:cNvSpPr>
                <p:nvPr/>
              </p:nvSpPr>
              <p:spPr>
                <a:xfrm>
                  <a:off x="2498393" y="4920293"/>
                  <a:ext cx="1494863"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Very High</a:t>
                  </a:r>
                </a:p>
              </p:txBody>
            </p:sp>
            <p:sp>
              <p:nvSpPr>
                <p:cNvPr id="14" name="Content Placeholder 2">
                  <a:extLst>
                    <a:ext uri="{FF2B5EF4-FFF2-40B4-BE49-F238E27FC236}">
                      <a16:creationId xmlns:a16="http://schemas.microsoft.com/office/drawing/2014/main" id="{19F0F656-8F0B-F9B1-D7B6-FD556D4BE95A}"/>
                    </a:ext>
                  </a:extLst>
                </p:cNvPr>
                <p:cNvSpPr txBox="1">
                  <a:spLocks/>
                </p:cNvSpPr>
                <p:nvPr/>
              </p:nvSpPr>
              <p:spPr>
                <a:xfrm>
                  <a:off x="8665480" y="4920293"/>
                  <a:ext cx="1494863"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Very Low</a:t>
                  </a:r>
                </a:p>
              </p:txBody>
            </p:sp>
            <p:sp>
              <p:nvSpPr>
                <p:cNvPr id="15" name="Content Placeholder 2">
                  <a:extLst>
                    <a:ext uri="{FF2B5EF4-FFF2-40B4-BE49-F238E27FC236}">
                      <a16:creationId xmlns:a16="http://schemas.microsoft.com/office/drawing/2014/main" id="{E8AF8631-1390-9CD5-4D29-535FA5B34E58}"/>
                    </a:ext>
                  </a:extLst>
                </p:cNvPr>
                <p:cNvSpPr txBox="1">
                  <a:spLocks/>
                </p:cNvSpPr>
                <p:nvPr/>
              </p:nvSpPr>
              <p:spPr>
                <a:xfrm>
                  <a:off x="3512608" y="3429767"/>
                  <a:ext cx="838767"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High</a:t>
                  </a:r>
                </a:p>
              </p:txBody>
            </p:sp>
            <p:sp>
              <p:nvSpPr>
                <p:cNvPr id="16" name="Content Placeholder 2">
                  <a:extLst>
                    <a:ext uri="{FF2B5EF4-FFF2-40B4-BE49-F238E27FC236}">
                      <a16:creationId xmlns:a16="http://schemas.microsoft.com/office/drawing/2014/main" id="{805BC33C-2E14-B4A4-DCC4-E0EE0C10A76C}"/>
                    </a:ext>
                  </a:extLst>
                </p:cNvPr>
                <p:cNvSpPr txBox="1">
                  <a:spLocks/>
                </p:cNvSpPr>
                <p:nvPr/>
              </p:nvSpPr>
              <p:spPr>
                <a:xfrm>
                  <a:off x="8011767" y="3431150"/>
                  <a:ext cx="838767"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Low</a:t>
                  </a:r>
                </a:p>
              </p:txBody>
            </p:sp>
            <p:sp>
              <p:nvSpPr>
                <p:cNvPr id="17" name="Content Placeholder 2">
                  <a:extLst>
                    <a:ext uri="{FF2B5EF4-FFF2-40B4-BE49-F238E27FC236}">
                      <a16:creationId xmlns:a16="http://schemas.microsoft.com/office/drawing/2014/main" id="{0BF91E3E-3E0E-0A32-682F-9449D468BC12}"/>
                    </a:ext>
                  </a:extLst>
                </p:cNvPr>
                <p:cNvSpPr txBox="1">
                  <a:spLocks/>
                </p:cNvSpPr>
                <p:nvPr/>
              </p:nvSpPr>
              <p:spPr>
                <a:xfrm>
                  <a:off x="5606106" y="2462669"/>
                  <a:ext cx="1492382"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500" b="1" dirty="0">
                      <a:solidFill>
                        <a:schemeClr val="bg1"/>
                      </a:solidFill>
                    </a:rPr>
                    <a:t>Medium</a:t>
                  </a:r>
                </a:p>
              </p:txBody>
            </p:sp>
          </p:grpSp>
          <p:sp>
            <p:nvSpPr>
              <p:cNvPr id="19" name="Content Placeholder 2">
                <a:extLst>
                  <a:ext uri="{FF2B5EF4-FFF2-40B4-BE49-F238E27FC236}">
                    <a16:creationId xmlns:a16="http://schemas.microsoft.com/office/drawing/2014/main" id="{301AEA5C-6849-0385-B1A2-5333AA192BE7}"/>
                  </a:ext>
                </a:extLst>
              </p:cNvPr>
              <p:cNvSpPr txBox="1">
                <a:spLocks/>
              </p:cNvSpPr>
              <p:nvPr/>
            </p:nvSpPr>
            <p:spPr>
              <a:xfrm>
                <a:off x="10130712" y="2588973"/>
                <a:ext cx="1820254" cy="250347"/>
              </a:xfrm>
              <a:custGeom>
                <a:avLst/>
                <a:gdLst>
                  <a:gd name="connsiteX0" fmla="*/ 0 w 1820254"/>
                  <a:gd name="connsiteY0" fmla="*/ 0 h 250347"/>
                  <a:gd name="connsiteX1" fmla="*/ 455064 w 1820254"/>
                  <a:gd name="connsiteY1" fmla="*/ 0 h 250347"/>
                  <a:gd name="connsiteX2" fmla="*/ 946532 w 1820254"/>
                  <a:gd name="connsiteY2" fmla="*/ 0 h 250347"/>
                  <a:gd name="connsiteX3" fmla="*/ 1401596 w 1820254"/>
                  <a:gd name="connsiteY3" fmla="*/ 0 h 250347"/>
                  <a:gd name="connsiteX4" fmla="*/ 1820254 w 1820254"/>
                  <a:gd name="connsiteY4" fmla="*/ 0 h 250347"/>
                  <a:gd name="connsiteX5" fmla="*/ 1820254 w 1820254"/>
                  <a:gd name="connsiteY5" fmla="*/ 250347 h 250347"/>
                  <a:gd name="connsiteX6" fmla="*/ 1401596 w 1820254"/>
                  <a:gd name="connsiteY6" fmla="*/ 250347 h 250347"/>
                  <a:gd name="connsiteX7" fmla="*/ 1001140 w 1820254"/>
                  <a:gd name="connsiteY7" fmla="*/ 250347 h 250347"/>
                  <a:gd name="connsiteX8" fmla="*/ 509671 w 1820254"/>
                  <a:gd name="connsiteY8" fmla="*/ 250347 h 250347"/>
                  <a:gd name="connsiteX9" fmla="*/ 0 w 1820254"/>
                  <a:gd name="connsiteY9" fmla="*/ 250347 h 250347"/>
                  <a:gd name="connsiteX10" fmla="*/ 0 w 182025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0254" h="250347" fill="none" extrusionOk="0">
                    <a:moveTo>
                      <a:pt x="0" y="0"/>
                    </a:moveTo>
                    <a:cubicBezTo>
                      <a:pt x="100634" y="-6662"/>
                      <a:pt x="278054" y="19192"/>
                      <a:pt x="455064" y="0"/>
                    </a:cubicBezTo>
                    <a:cubicBezTo>
                      <a:pt x="632074" y="-19192"/>
                      <a:pt x="792514" y="11021"/>
                      <a:pt x="946532" y="0"/>
                    </a:cubicBezTo>
                    <a:cubicBezTo>
                      <a:pt x="1100550" y="-11021"/>
                      <a:pt x="1296180" y="9108"/>
                      <a:pt x="1401596" y="0"/>
                    </a:cubicBezTo>
                    <a:cubicBezTo>
                      <a:pt x="1507012" y="-9108"/>
                      <a:pt x="1734772" y="43668"/>
                      <a:pt x="1820254" y="0"/>
                    </a:cubicBezTo>
                    <a:cubicBezTo>
                      <a:pt x="1838061" y="96801"/>
                      <a:pt x="1809010" y="179463"/>
                      <a:pt x="1820254" y="250347"/>
                    </a:cubicBezTo>
                    <a:cubicBezTo>
                      <a:pt x="1612849" y="256892"/>
                      <a:pt x="1557679" y="204517"/>
                      <a:pt x="1401596" y="250347"/>
                    </a:cubicBezTo>
                    <a:cubicBezTo>
                      <a:pt x="1245513" y="296177"/>
                      <a:pt x="1148035" y="230872"/>
                      <a:pt x="1001140" y="250347"/>
                    </a:cubicBezTo>
                    <a:cubicBezTo>
                      <a:pt x="854245" y="269822"/>
                      <a:pt x="703019" y="198246"/>
                      <a:pt x="509671" y="250347"/>
                    </a:cubicBezTo>
                    <a:cubicBezTo>
                      <a:pt x="316323" y="302448"/>
                      <a:pt x="216650" y="200554"/>
                      <a:pt x="0" y="250347"/>
                    </a:cubicBezTo>
                    <a:cubicBezTo>
                      <a:pt x="-17217" y="184652"/>
                      <a:pt x="19801" y="116938"/>
                      <a:pt x="0" y="0"/>
                    </a:cubicBezTo>
                    <a:close/>
                  </a:path>
                  <a:path w="1820254" h="250347" stroke="0" extrusionOk="0">
                    <a:moveTo>
                      <a:pt x="0" y="0"/>
                    </a:moveTo>
                    <a:cubicBezTo>
                      <a:pt x="159832" y="-12580"/>
                      <a:pt x="270484" y="17339"/>
                      <a:pt x="400456" y="0"/>
                    </a:cubicBezTo>
                    <a:cubicBezTo>
                      <a:pt x="530428" y="-17339"/>
                      <a:pt x="698495" y="30553"/>
                      <a:pt x="873722" y="0"/>
                    </a:cubicBezTo>
                    <a:cubicBezTo>
                      <a:pt x="1048949" y="-30553"/>
                      <a:pt x="1119817" y="51906"/>
                      <a:pt x="1310583" y="0"/>
                    </a:cubicBezTo>
                    <a:cubicBezTo>
                      <a:pt x="1501349" y="-51906"/>
                      <a:pt x="1633539" y="48403"/>
                      <a:pt x="1820254" y="0"/>
                    </a:cubicBezTo>
                    <a:cubicBezTo>
                      <a:pt x="1849811" y="80422"/>
                      <a:pt x="1804720" y="200229"/>
                      <a:pt x="1820254" y="250347"/>
                    </a:cubicBezTo>
                    <a:cubicBezTo>
                      <a:pt x="1605692" y="251860"/>
                      <a:pt x="1568838" y="207533"/>
                      <a:pt x="1365191" y="250347"/>
                    </a:cubicBezTo>
                    <a:cubicBezTo>
                      <a:pt x="1161544" y="293161"/>
                      <a:pt x="1071003" y="225183"/>
                      <a:pt x="946532" y="250347"/>
                    </a:cubicBezTo>
                    <a:cubicBezTo>
                      <a:pt x="822061" y="275511"/>
                      <a:pt x="681569" y="192675"/>
                      <a:pt x="455064" y="250347"/>
                    </a:cubicBezTo>
                    <a:cubicBezTo>
                      <a:pt x="228559" y="308019"/>
                      <a:pt x="193505" y="249447"/>
                      <a:pt x="0" y="250347"/>
                    </a:cubicBezTo>
                    <a:cubicBezTo>
                      <a:pt x="-28781" y="189496"/>
                      <a:pt x="13954" y="89927"/>
                      <a:pt x="0" y="0"/>
                    </a:cubicBezTo>
                    <a:close/>
                  </a:path>
                </a:pathLst>
              </a:custGeom>
              <a:ln w="38100">
                <a:noFill/>
                <a:extLst>
                  <a:ext uri="{C807C97D-BFC1-408E-A445-0C87EB9F89A2}">
                    <ask:lineSketchStyleProps xmlns:ask="http://schemas.microsoft.com/office/drawing/2018/sketchyshapes" sd="3694259915">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Fifth Normal Form </a:t>
                </a:r>
                <a:r>
                  <a:rPr lang="en-US" sz="1200" b="1" dirty="0"/>
                  <a:t>(5NF)</a:t>
                </a:r>
              </a:p>
            </p:txBody>
          </p:sp>
          <p:sp>
            <p:nvSpPr>
              <p:cNvPr id="20" name="Content Placeholder 2">
                <a:extLst>
                  <a:ext uri="{FF2B5EF4-FFF2-40B4-BE49-F238E27FC236}">
                    <a16:creationId xmlns:a16="http://schemas.microsoft.com/office/drawing/2014/main" id="{86C9EE8A-84DD-E60F-6270-23EBFC9D2DEB}"/>
                  </a:ext>
                </a:extLst>
              </p:cNvPr>
              <p:cNvSpPr txBox="1">
                <a:spLocks/>
              </p:cNvSpPr>
              <p:nvPr/>
            </p:nvSpPr>
            <p:spPr>
              <a:xfrm>
                <a:off x="9560835" y="1566703"/>
                <a:ext cx="1993644" cy="250347"/>
              </a:xfrm>
              <a:custGeom>
                <a:avLst/>
                <a:gdLst>
                  <a:gd name="connsiteX0" fmla="*/ 0 w 1993644"/>
                  <a:gd name="connsiteY0" fmla="*/ 0 h 250347"/>
                  <a:gd name="connsiteX1" fmla="*/ 458538 w 1993644"/>
                  <a:gd name="connsiteY1" fmla="*/ 0 h 250347"/>
                  <a:gd name="connsiteX2" fmla="*/ 917076 w 1993644"/>
                  <a:gd name="connsiteY2" fmla="*/ 0 h 250347"/>
                  <a:gd name="connsiteX3" fmla="*/ 1375614 w 1993644"/>
                  <a:gd name="connsiteY3" fmla="*/ 0 h 250347"/>
                  <a:gd name="connsiteX4" fmla="*/ 1993644 w 1993644"/>
                  <a:gd name="connsiteY4" fmla="*/ 0 h 250347"/>
                  <a:gd name="connsiteX5" fmla="*/ 1993644 w 1993644"/>
                  <a:gd name="connsiteY5" fmla="*/ 250347 h 250347"/>
                  <a:gd name="connsiteX6" fmla="*/ 1455360 w 1993644"/>
                  <a:gd name="connsiteY6" fmla="*/ 250347 h 250347"/>
                  <a:gd name="connsiteX7" fmla="*/ 996822 w 1993644"/>
                  <a:gd name="connsiteY7" fmla="*/ 250347 h 250347"/>
                  <a:gd name="connsiteX8" fmla="*/ 518347 w 1993644"/>
                  <a:gd name="connsiteY8" fmla="*/ 250347 h 250347"/>
                  <a:gd name="connsiteX9" fmla="*/ 0 w 1993644"/>
                  <a:gd name="connsiteY9" fmla="*/ 250347 h 250347"/>
                  <a:gd name="connsiteX10" fmla="*/ 0 w 199364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3644" h="250347" fill="none" extrusionOk="0">
                    <a:moveTo>
                      <a:pt x="0" y="0"/>
                    </a:moveTo>
                    <a:cubicBezTo>
                      <a:pt x="185893" y="-39774"/>
                      <a:pt x="230291" y="34937"/>
                      <a:pt x="458538" y="0"/>
                    </a:cubicBezTo>
                    <a:cubicBezTo>
                      <a:pt x="686785" y="-34937"/>
                      <a:pt x="821102" y="44120"/>
                      <a:pt x="917076" y="0"/>
                    </a:cubicBezTo>
                    <a:cubicBezTo>
                      <a:pt x="1013050" y="-44120"/>
                      <a:pt x="1240413" y="32019"/>
                      <a:pt x="1375614" y="0"/>
                    </a:cubicBezTo>
                    <a:cubicBezTo>
                      <a:pt x="1510815" y="-32019"/>
                      <a:pt x="1835580" y="70455"/>
                      <a:pt x="1993644" y="0"/>
                    </a:cubicBezTo>
                    <a:cubicBezTo>
                      <a:pt x="2002132" y="70932"/>
                      <a:pt x="1984216" y="171678"/>
                      <a:pt x="1993644" y="250347"/>
                    </a:cubicBezTo>
                    <a:cubicBezTo>
                      <a:pt x="1883747" y="262106"/>
                      <a:pt x="1637526" y="199851"/>
                      <a:pt x="1455360" y="250347"/>
                    </a:cubicBezTo>
                    <a:cubicBezTo>
                      <a:pt x="1273194" y="300843"/>
                      <a:pt x="1154433" y="198490"/>
                      <a:pt x="996822" y="250347"/>
                    </a:cubicBezTo>
                    <a:cubicBezTo>
                      <a:pt x="839211" y="302204"/>
                      <a:pt x="692537" y="239034"/>
                      <a:pt x="518347" y="250347"/>
                    </a:cubicBezTo>
                    <a:cubicBezTo>
                      <a:pt x="344157" y="261660"/>
                      <a:pt x="170384" y="199990"/>
                      <a:pt x="0" y="250347"/>
                    </a:cubicBezTo>
                    <a:cubicBezTo>
                      <a:pt x="-28391" y="143596"/>
                      <a:pt x="4787" y="65494"/>
                      <a:pt x="0" y="0"/>
                    </a:cubicBezTo>
                    <a:close/>
                  </a:path>
                  <a:path w="1993644" h="250347" stroke="0" extrusionOk="0">
                    <a:moveTo>
                      <a:pt x="0" y="0"/>
                    </a:moveTo>
                    <a:cubicBezTo>
                      <a:pt x="211512" y="-11316"/>
                      <a:pt x="363104" y="51329"/>
                      <a:pt x="458538" y="0"/>
                    </a:cubicBezTo>
                    <a:cubicBezTo>
                      <a:pt x="553972" y="-51329"/>
                      <a:pt x="715354" y="6049"/>
                      <a:pt x="937013" y="0"/>
                    </a:cubicBezTo>
                    <a:cubicBezTo>
                      <a:pt x="1158673" y="-6049"/>
                      <a:pt x="1267204" y="54277"/>
                      <a:pt x="1455360" y="0"/>
                    </a:cubicBezTo>
                    <a:cubicBezTo>
                      <a:pt x="1643516" y="-54277"/>
                      <a:pt x="1822089" y="41958"/>
                      <a:pt x="1993644" y="0"/>
                    </a:cubicBezTo>
                    <a:cubicBezTo>
                      <a:pt x="2004616" y="88762"/>
                      <a:pt x="1972290" y="164399"/>
                      <a:pt x="1993644" y="250347"/>
                    </a:cubicBezTo>
                    <a:cubicBezTo>
                      <a:pt x="1792151" y="289177"/>
                      <a:pt x="1705196" y="204482"/>
                      <a:pt x="1495233" y="250347"/>
                    </a:cubicBezTo>
                    <a:cubicBezTo>
                      <a:pt x="1285270" y="296212"/>
                      <a:pt x="1205923" y="217976"/>
                      <a:pt x="976886" y="250347"/>
                    </a:cubicBezTo>
                    <a:cubicBezTo>
                      <a:pt x="747849" y="282718"/>
                      <a:pt x="576354" y="192216"/>
                      <a:pt x="438602" y="250347"/>
                    </a:cubicBezTo>
                    <a:cubicBezTo>
                      <a:pt x="300850" y="308478"/>
                      <a:pt x="203353" y="207608"/>
                      <a:pt x="0" y="250347"/>
                    </a:cubicBezTo>
                    <a:cubicBezTo>
                      <a:pt x="-17791" y="137279"/>
                      <a:pt x="23102" y="57484"/>
                      <a:pt x="0" y="0"/>
                    </a:cubicBezTo>
                    <a:close/>
                  </a:path>
                </a:pathLst>
              </a:custGeom>
              <a:ln w="38100">
                <a:noFill/>
                <a:extLst>
                  <a:ext uri="{C807C97D-BFC1-408E-A445-0C87EB9F89A2}">
                    <ask:lineSketchStyleProps xmlns:ask="http://schemas.microsoft.com/office/drawing/2018/sketchyshapes" sd="3001428553">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Fourth Normal Form </a:t>
                </a:r>
                <a:r>
                  <a:rPr lang="en-US" sz="1200" b="1" dirty="0"/>
                  <a:t>(4NF)</a:t>
                </a:r>
              </a:p>
            </p:txBody>
          </p:sp>
          <p:sp>
            <p:nvSpPr>
              <p:cNvPr id="21" name="Content Placeholder 2">
                <a:extLst>
                  <a:ext uri="{FF2B5EF4-FFF2-40B4-BE49-F238E27FC236}">
                    <a16:creationId xmlns:a16="http://schemas.microsoft.com/office/drawing/2014/main" id="{9E8A6DED-BDFC-51C7-E340-689DA704B194}"/>
                  </a:ext>
                </a:extLst>
              </p:cNvPr>
              <p:cNvSpPr txBox="1">
                <a:spLocks/>
              </p:cNvSpPr>
              <p:nvPr/>
            </p:nvSpPr>
            <p:spPr>
              <a:xfrm>
                <a:off x="4531960" y="1566703"/>
                <a:ext cx="1993644" cy="250347"/>
              </a:xfrm>
              <a:custGeom>
                <a:avLst/>
                <a:gdLst>
                  <a:gd name="connsiteX0" fmla="*/ 0 w 1993644"/>
                  <a:gd name="connsiteY0" fmla="*/ 0 h 250347"/>
                  <a:gd name="connsiteX1" fmla="*/ 518347 w 1993644"/>
                  <a:gd name="connsiteY1" fmla="*/ 0 h 250347"/>
                  <a:gd name="connsiteX2" fmla="*/ 956949 w 1993644"/>
                  <a:gd name="connsiteY2" fmla="*/ 0 h 250347"/>
                  <a:gd name="connsiteX3" fmla="*/ 1475297 w 1993644"/>
                  <a:gd name="connsiteY3" fmla="*/ 0 h 250347"/>
                  <a:gd name="connsiteX4" fmla="*/ 1993644 w 1993644"/>
                  <a:gd name="connsiteY4" fmla="*/ 0 h 250347"/>
                  <a:gd name="connsiteX5" fmla="*/ 1993644 w 1993644"/>
                  <a:gd name="connsiteY5" fmla="*/ 250347 h 250347"/>
                  <a:gd name="connsiteX6" fmla="*/ 1515169 w 1993644"/>
                  <a:gd name="connsiteY6" fmla="*/ 250347 h 250347"/>
                  <a:gd name="connsiteX7" fmla="*/ 1016758 w 1993644"/>
                  <a:gd name="connsiteY7" fmla="*/ 250347 h 250347"/>
                  <a:gd name="connsiteX8" fmla="*/ 498411 w 1993644"/>
                  <a:gd name="connsiteY8" fmla="*/ 250347 h 250347"/>
                  <a:gd name="connsiteX9" fmla="*/ 0 w 1993644"/>
                  <a:gd name="connsiteY9" fmla="*/ 250347 h 250347"/>
                  <a:gd name="connsiteX10" fmla="*/ 0 w 199364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3644" h="250347" fill="none" extrusionOk="0">
                    <a:moveTo>
                      <a:pt x="0" y="0"/>
                    </a:moveTo>
                    <a:cubicBezTo>
                      <a:pt x="232228" y="-24642"/>
                      <a:pt x="411993" y="56651"/>
                      <a:pt x="518347" y="0"/>
                    </a:cubicBezTo>
                    <a:cubicBezTo>
                      <a:pt x="624701" y="-56651"/>
                      <a:pt x="839138" y="21274"/>
                      <a:pt x="956949" y="0"/>
                    </a:cubicBezTo>
                    <a:cubicBezTo>
                      <a:pt x="1074760" y="-21274"/>
                      <a:pt x="1282689" y="19734"/>
                      <a:pt x="1475297" y="0"/>
                    </a:cubicBezTo>
                    <a:cubicBezTo>
                      <a:pt x="1667905" y="-19734"/>
                      <a:pt x="1878728" y="19115"/>
                      <a:pt x="1993644" y="0"/>
                    </a:cubicBezTo>
                    <a:cubicBezTo>
                      <a:pt x="2004486" y="87423"/>
                      <a:pt x="1979523" y="193348"/>
                      <a:pt x="1993644" y="250347"/>
                    </a:cubicBezTo>
                    <a:cubicBezTo>
                      <a:pt x="1774598" y="288825"/>
                      <a:pt x="1701820" y="246198"/>
                      <a:pt x="1515169" y="250347"/>
                    </a:cubicBezTo>
                    <a:cubicBezTo>
                      <a:pt x="1328518" y="254496"/>
                      <a:pt x="1122558" y="208726"/>
                      <a:pt x="1016758" y="250347"/>
                    </a:cubicBezTo>
                    <a:cubicBezTo>
                      <a:pt x="910958" y="291968"/>
                      <a:pt x="686202" y="203772"/>
                      <a:pt x="498411" y="250347"/>
                    </a:cubicBezTo>
                    <a:cubicBezTo>
                      <a:pt x="310620" y="296922"/>
                      <a:pt x="164196" y="215130"/>
                      <a:pt x="0" y="250347"/>
                    </a:cubicBezTo>
                    <a:cubicBezTo>
                      <a:pt x="-24658" y="161099"/>
                      <a:pt x="19852" y="94774"/>
                      <a:pt x="0" y="0"/>
                    </a:cubicBezTo>
                    <a:close/>
                  </a:path>
                  <a:path w="1993644" h="250347" stroke="0" extrusionOk="0">
                    <a:moveTo>
                      <a:pt x="0" y="0"/>
                    </a:moveTo>
                    <a:cubicBezTo>
                      <a:pt x="216496" y="-1340"/>
                      <a:pt x="257308" y="14434"/>
                      <a:pt x="438602" y="0"/>
                    </a:cubicBezTo>
                    <a:cubicBezTo>
                      <a:pt x="619896" y="-14434"/>
                      <a:pt x="769101" y="11429"/>
                      <a:pt x="877203" y="0"/>
                    </a:cubicBezTo>
                    <a:cubicBezTo>
                      <a:pt x="985305" y="-11429"/>
                      <a:pt x="1135928" y="12846"/>
                      <a:pt x="1355678" y="0"/>
                    </a:cubicBezTo>
                    <a:cubicBezTo>
                      <a:pt x="1575429" y="-12846"/>
                      <a:pt x="1768576" y="47400"/>
                      <a:pt x="1993644" y="0"/>
                    </a:cubicBezTo>
                    <a:cubicBezTo>
                      <a:pt x="2015378" y="51801"/>
                      <a:pt x="1966816" y="178370"/>
                      <a:pt x="1993644" y="250347"/>
                    </a:cubicBezTo>
                    <a:cubicBezTo>
                      <a:pt x="1763915" y="299213"/>
                      <a:pt x="1615937" y="208599"/>
                      <a:pt x="1495233" y="250347"/>
                    </a:cubicBezTo>
                    <a:cubicBezTo>
                      <a:pt x="1374529" y="292095"/>
                      <a:pt x="1196239" y="247366"/>
                      <a:pt x="996822" y="250347"/>
                    </a:cubicBezTo>
                    <a:cubicBezTo>
                      <a:pt x="797405" y="253328"/>
                      <a:pt x="686296" y="236515"/>
                      <a:pt x="458538" y="250347"/>
                    </a:cubicBezTo>
                    <a:cubicBezTo>
                      <a:pt x="230780" y="264179"/>
                      <a:pt x="131127" y="202208"/>
                      <a:pt x="0" y="250347"/>
                    </a:cubicBezTo>
                    <a:cubicBezTo>
                      <a:pt x="-14902" y="126300"/>
                      <a:pt x="12934" y="55868"/>
                      <a:pt x="0" y="0"/>
                    </a:cubicBezTo>
                    <a:close/>
                  </a:path>
                </a:pathLst>
              </a:custGeom>
              <a:ln w="38100">
                <a:noFill/>
                <a:extLst>
                  <a:ext uri="{C807C97D-BFC1-408E-A445-0C87EB9F89A2}">
                    <ask:lineSketchStyleProps xmlns:ask="http://schemas.microsoft.com/office/drawing/2018/sketchyshapes" sd="1048302887">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Second Normal Form </a:t>
                </a:r>
                <a:r>
                  <a:rPr lang="en-US" sz="1200" b="1" dirty="0"/>
                  <a:t>(2NF)</a:t>
                </a:r>
              </a:p>
            </p:txBody>
          </p:sp>
          <p:sp>
            <p:nvSpPr>
              <p:cNvPr id="22" name="Content Placeholder 2">
                <a:extLst>
                  <a:ext uri="{FF2B5EF4-FFF2-40B4-BE49-F238E27FC236}">
                    <a16:creationId xmlns:a16="http://schemas.microsoft.com/office/drawing/2014/main" id="{7E38507B-4244-1591-E451-FD192A47D31B}"/>
                  </a:ext>
                </a:extLst>
              </p:cNvPr>
              <p:cNvSpPr txBox="1">
                <a:spLocks/>
              </p:cNvSpPr>
              <p:nvPr/>
            </p:nvSpPr>
            <p:spPr>
              <a:xfrm>
                <a:off x="3978374" y="2599543"/>
                <a:ext cx="1820254" cy="250347"/>
              </a:xfrm>
              <a:custGeom>
                <a:avLst/>
                <a:gdLst>
                  <a:gd name="connsiteX0" fmla="*/ 0 w 1820254"/>
                  <a:gd name="connsiteY0" fmla="*/ 0 h 250347"/>
                  <a:gd name="connsiteX1" fmla="*/ 436861 w 1820254"/>
                  <a:gd name="connsiteY1" fmla="*/ 0 h 250347"/>
                  <a:gd name="connsiteX2" fmla="*/ 891924 w 1820254"/>
                  <a:gd name="connsiteY2" fmla="*/ 0 h 250347"/>
                  <a:gd name="connsiteX3" fmla="*/ 1346988 w 1820254"/>
                  <a:gd name="connsiteY3" fmla="*/ 0 h 250347"/>
                  <a:gd name="connsiteX4" fmla="*/ 1820254 w 1820254"/>
                  <a:gd name="connsiteY4" fmla="*/ 0 h 250347"/>
                  <a:gd name="connsiteX5" fmla="*/ 1820254 w 1820254"/>
                  <a:gd name="connsiteY5" fmla="*/ 250347 h 250347"/>
                  <a:gd name="connsiteX6" fmla="*/ 1365191 w 1820254"/>
                  <a:gd name="connsiteY6" fmla="*/ 250347 h 250347"/>
                  <a:gd name="connsiteX7" fmla="*/ 946532 w 1820254"/>
                  <a:gd name="connsiteY7" fmla="*/ 250347 h 250347"/>
                  <a:gd name="connsiteX8" fmla="*/ 527874 w 1820254"/>
                  <a:gd name="connsiteY8" fmla="*/ 250347 h 250347"/>
                  <a:gd name="connsiteX9" fmla="*/ 0 w 1820254"/>
                  <a:gd name="connsiteY9" fmla="*/ 250347 h 250347"/>
                  <a:gd name="connsiteX10" fmla="*/ 0 w 182025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0254" h="250347" fill="none" extrusionOk="0">
                    <a:moveTo>
                      <a:pt x="0" y="0"/>
                    </a:moveTo>
                    <a:cubicBezTo>
                      <a:pt x="169495" y="-14130"/>
                      <a:pt x="234475" y="23763"/>
                      <a:pt x="436861" y="0"/>
                    </a:cubicBezTo>
                    <a:cubicBezTo>
                      <a:pt x="639247" y="-23763"/>
                      <a:pt x="672049" y="36939"/>
                      <a:pt x="891924" y="0"/>
                    </a:cubicBezTo>
                    <a:cubicBezTo>
                      <a:pt x="1111799" y="-36939"/>
                      <a:pt x="1238808" y="10986"/>
                      <a:pt x="1346988" y="0"/>
                    </a:cubicBezTo>
                    <a:cubicBezTo>
                      <a:pt x="1455168" y="-10986"/>
                      <a:pt x="1589259" y="5922"/>
                      <a:pt x="1820254" y="0"/>
                    </a:cubicBezTo>
                    <a:cubicBezTo>
                      <a:pt x="1827164" y="79281"/>
                      <a:pt x="1792748" y="169080"/>
                      <a:pt x="1820254" y="250347"/>
                    </a:cubicBezTo>
                    <a:cubicBezTo>
                      <a:pt x="1664241" y="303724"/>
                      <a:pt x="1566205" y="211922"/>
                      <a:pt x="1365191" y="250347"/>
                    </a:cubicBezTo>
                    <a:cubicBezTo>
                      <a:pt x="1164177" y="288772"/>
                      <a:pt x="1127509" y="204041"/>
                      <a:pt x="946532" y="250347"/>
                    </a:cubicBezTo>
                    <a:cubicBezTo>
                      <a:pt x="765555" y="296653"/>
                      <a:pt x="679902" y="235252"/>
                      <a:pt x="527874" y="250347"/>
                    </a:cubicBezTo>
                    <a:cubicBezTo>
                      <a:pt x="375846" y="265442"/>
                      <a:pt x="118054" y="187739"/>
                      <a:pt x="0" y="250347"/>
                    </a:cubicBezTo>
                    <a:cubicBezTo>
                      <a:pt x="-14806" y="161637"/>
                      <a:pt x="22912" y="74379"/>
                      <a:pt x="0" y="0"/>
                    </a:cubicBezTo>
                    <a:close/>
                  </a:path>
                  <a:path w="1820254" h="250347" stroke="0" extrusionOk="0">
                    <a:moveTo>
                      <a:pt x="0" y="0"/>
                    </a:moveTo>
                    <a:cubicBezTo>
                      <a:pt x="151481" y="-45094"/>
                      <a:pt x="244206" y="46795"/>
                      <a:pt x="436861" y="0"/>
                    </a:cubicBezTo>
                    <a:cubicBezTo>
                      <a:pt x="629516" y="-46795"/>
                      <a:pt x="669227" y="3912"/>
                      <a:pt x="837317" y="0"/>
                    </a:cubicBezTo>
                    <a:cubicBezTo>
                      <a:pt x="1005407" y="-3912"/>
                      <a:pt x="1209278" y="56747"/>
                      <a:pt x="1328785" y="0"/>
                    </a:cubicBezTo>
                    <a:cubicBezTo>
                      <a:pt x="1448292" y="-56747"/>
                      <a:pt x="1617688" y="15106"/>
                      <a:pt x="1820254" y="0"/>
                    </a:cubicBezTo>
                    <a:cubicBezTo>
                      <a:pt x="1846700" y="73334"/>
                      <a:pt x="1809227" y="136075"/>
                      <a:pt x="1820254" y="250347"/>
                    </a:cubicBezTo>
                    <a:cubicBezTo>
                      <a:pt x="1688173" y="267247"/>
                      <a:pt x="1504946" y="227321"/>
                      <a:pt x="1401596" y="250347"/>
                    </a:cubicBezTo>
                    <a:cubicBezTo>
                      <a:pt x="1298246" y="273373"/>
                      <a:pt x="1091251" y="232011"/>
                      <a:pt x="982937" y="250347"/>
                    </a:cubicBezTo>
                    <a:cubicBezTo>
                      <a:pt x="874623" y="268683"/>
                      <a:pt x="731768" y="219293"/>
                      <a:pt x="491469" y="250347"/>
                    </a:cubicBezTo>
                    <a:cubicBezTo>
                      <a:pt x="251170" y="281401"/>
                      <a:pt x="162186" y="203797"/>
                      <a:pt x="0" y="250347"/>
                    </a:cubicBezTo>
                    <a:cubicBezTo>
                      <a:pt x="-13744" y="187276"/>
                      <a:pt x="9663" y="113026"/>
                      <a:pt x="0" y="0"/>
                    </a:cubicBezTo>
                    <a:close/>
                  </a:path>
                </a:pathLst>
              </a:custGeom>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First Normal Form </a:t>
                </a:r>
                <a:r>
                  <a:rPr lang="en-US" sz="1200" b="1" dirty="0"/>
                  <a:t>(1NF)</a:t>
                </a:r>
              </a:p>
            </p:txBody>
          </p:sp>
        </p:grpSp>
      </p:grpSp>
      <p:sp>
        <p:nvSpPr>
          <p:cNvPr id="4" name="Content Placeholder 2">
            <a:extLst>
              <a:ext uri="{FF2B5EF4-FFF2-40B4-BE49-F238E27FC236}">
                <a16:creationId xmlns:a16="http://schemas.microsoft.com/office/drawing/2014/main" id="{7ECAF27A-E671-4A51-7F26-5F07AF0D3C21}"/>
              </a:ext>
            </a:extLst>
          </p:cNvPr>
          <p:cNvSpPr txBox="1">
            <a:spLocks/>
          </p:cNvSpPr>
          <p:nvPr/>
        </p:nvSpPr>
        <p:spPr>
          <a:xfrm>
            <a:off x="830848" y="5149070"/>
            <a:ext cx="10630409" cy="1054036"/>
          </a:xfrm>
          <a:prstGeom prst="rect">
            <a:avLst/>
          </a:prstGeom>
          <a:ln>
            <a:noFill/>
          </a:ln>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t>If we further discover that the table meets the second normal form, that is an </a:t>
            </a:r>
            <a:r>
              <a:rPr lang="en-US" sz="4000" b="1" dirty="0">
                <a:solidFill>
                  <a:srgbClr val="002060"/>
                </a:solidFill>
              </a:rPr>
              <a:t>even greater safety guarantee </a:t>
            </a:r>
            <a:r>
              <a:rPr lang="en-US" sz="4000" dirty="0"/>
              <a:t>and so on.</a:t>
            </a:r>
            <a:endParaRPr lang="en-US" sz="4000" b="1" dirty="0">
              <a:solidFill>
                <a:srgbClr val="FF0000"/>
              </a:solidFill>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1A31616-7180-AAA5-9FB4-F1A1778650C7}"/>
                  </a:ext>
                </a:extLst>
              </p14:cNvPr>
              <p14:cNvContentPartPr/>
              <p14:nvPr/>
            </p14:nvContentPartPr>
            <p14:xfrm>
              <a:off x="2573452" y="1380191"/>
              <a:ext cx="2173320" cy="763920"/>
            </p14:xfrm>
          </p:contentPart>
        </mc:Choice>
        <mc:Fallback xmlns="">
          <p:pic>
            <p:nvPicPr>
              <p:cNvPr id="2" name="Ink 1">
                <a:extLst>
                  <a:ext uri="{FF2B5EF4-FFF2-40B4-BE49-F238E27FC236}">
                    <a16:creationId xmlns:a16="http://schemas.microsoft.com/office/drawing/2014/main" id="{F1A31616-7180-AAA5-9FB4-F1A1778650C7}"/>
                  </a:ext>
                </a:extLst>
              </p:cNvPr>
              <p:cNvPicPr/>
              <p:nvPr/>
            </p:nvPicPr>
            <p:blipFill>
              <a:blip r:embed="rId5"/>
              <a:stretch>
                <a:fillRect/>
              </a:stretch>
            </p:blipFill>
            <p:spPr>
              <a:xfrm>
                <a:off x="2537452" y="1344191"/>
                <a:ext cx="2244960" cy="835560"/>
              </a:xfrm>
              <a:prstGeom prst="rect">
                <a:avLst/>
              </a:prstGeom>
            </p:spPr>
          </p:pic>
        </mc:Fallback>
      </mc:AlternateContent>
    </p:spTree>
    <p:extLst>
      <p:ext uri="{BB962C8B-B14F-4D97-AF65-F5344CB8AC3E}">
        <p14:creationId xmlns:p14="http://schemas.microsoft.com/office/powerpoint/2010/main" val="366643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2000" fill="hold"/>
                                        <p:tgtEl>
                                          <p:spTgt spid="2"/>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0D26F-01D6-A07E-7E7D-5DE4825611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20CD0E-D74C-6375-EB5E-4B5FE7ADB8F2}"/>
              </a:ext>
            </a:extLst>
          </p:cNvPr>
          <p:cNvSpPr>
            <a:spLocks noGrp="1"/>
          </p:cNvSpPr>
          <p:nvPr>
            <p:ph type="title"/>
          </p:nvPr>
        </p:nvSpPr>
        <p:spPr/>
        <p:txBody>
          <a:bodyPr/>
          <a:lstStyle/>
          <a:p>
            <a:r>
              <a:rPr lang="en-US" dirty="0">
                <a:solidFill>
                  <a:srgbClr val="0070C0"/>
                </a:solidFill>
              </a:rPr>
              <a:t>First Normal Form (1NF)</a:t>
            </a:r>
          </a:p>
        </p:txBody>
      </p:sp>
      <p:sp>
        <p:nvSpPr>
          <p:cNvPr id="3" name="Content Placeholder 2">
            <a:extLst>
              <a:ext uri="{FF2B5EF4-FFF2-40B4-BE49-F238E27FC236}">
                <a16:creationId xmlns:a16="http://schemas.microsoft.com/office/drawing/2014/main" id="{9A389922-CC89-1A9F-447C-D21FC9E83C09}"/>
              </a:ext>
            </a:extLst>
          </p:cNvPr>
          <p:cNvSpPr>
            <a:spLocks noGrp="1"/>
          </p:cNvSpPr>
          <p:nvPr>
            <p:ph idx="1"/>
          </p:nvPr>
        </p:nvSpPr>
        <p:spPr/>
        <p:txBody>
          <a:bodyPr>
            <a:normAutofit/>
          </a:bodyPr>
          <a:lstStyle/>
          <a:p>
            <a:pPr marL="0" indent="0">
              <a:buNone/>
            </a:pPr>
            <a:r>
              <a:rPr lang="en-US" sz="3300" dirty="0"/>
              <a:t>First Normal Form Rules:</a:t>
            </a:r>
          </a:p>
          <a:p>
            <a:pPr marL="742950" indent="-742950">
              <a:buAutoNum type="arabicPeriod"/>
            </a:pPr>
            <a:r>
              <a:rPr lang="en-US" sz="3300" dirty="0"/>
              <a:t>Using row order to convey information is not permitted.</a:t>
            </a:r>
          </a:p>
          <a:p>
            <a:pPr marL="742950" indent="-742950">
              <a:buAutoNum type="arabicPeriod"/>
            </a:pPr>
            <a:r>
              <a:rPr lang="en-US" sz="3300" dirty="0"/>
              <a:t>Mixing data types within the same column is not permitted.</a:t>
            </a:r>
          </a:p>
          <a:p>
            <a:pPr marL="742950" indent="-742950">
              <a:buAutoNum type="arabicPeriod"/>
            </a:pPr>
            <a:r>
              <a:rPr lang="en-US" sz="3300" dirty="0"/>
              <a:t>Having a table without a primary key is not permitted.</a:t>
            </a:r>
          </a:p>
          <a:p>
            <a:pPr marL="742950" indent="-742950">
              <a:buAutoNum type="arabicPeriod"/>
            </a:pPr>
            <a:r>
              <a:rPr lang="en-US" sz="3300" dirty="0"/>
              <a:t>Repeating groups/multi-valued attributes are not permitted.</a:t>
            </a:r>
          </a:p>
        </p:txBody>
      </p:sp>
    </p:spTree>
    <p:extLst>
      <p:ext uri="{BB962C8B-B14F-4D97-AF65-F5344CB8AC3E}">
        <p14:creationId xmlns:p14="http://schemas.microsoft.com/office/powerpoint/2010/main" val="3613143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10ED3-F138-423D-9C6D-E124F5B9B764}"/>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795A31D2-857A-B9C0-91A6-C5E7CA42E9B8}"/>
              </a:ext>
            </a:extLst>
          </p:cNvPr>
          <p:cNvGraphicFramePr>
            <a:graphicFrameLocks noGrp="1"/>
          </p:cNvGraphicFramePr>
          <p:nvPr>
            <p:extLst>
              <p:ext uri="{D42A27DB-BD31-4B8C-83A1-F6EECF244321}">
                <p14:modId xmlns:p14="http://schemas.microsoft.com/office/powerpoint/2010/main" val="1029645564"/>
              </p:ext>
            </p:extLst>
          </p:nvPr>
        </p:nvGraphicFramePr>
        <p:xfrm>
          <a:off x="4182533" y="1252198"/>
          <a:ext cx="3860800" cy="3641714"/>
        </p:xfrm>
        <a:graphic>
          <a:graphicData uri="http://schemas.openxmlformats.org/drawingml/2006/table">
            <a:tbl>
              <a:tblPr firstRow="1" bandRow="1">
                <a:tableStyleId>{5940675A-B579-460E-94D1-54222C63F5DA}</a:tableStyleId>
              </a:tblPr>
              <a:tblGrid>
                <a:gridCol w="3860800">
                  <a:extLst>
                    <a:ext uri="{9D8B030D-6E8A-4147-A177-3AD203B41FA5}">
                      <a16:colId xmlns:a16="http://schemas.microsoft.com/office/drawing/2014/main" val="3058387547"/>
                    </a:ext>
                  </a:extLst>
                </a:gridCol>
              </a:tblGrid>
              <a:tr h="775184">
                <a:tc>
                  <a:txBody>
                    <a:bodyPr/>
                    <a:lstStyle/>
                    <a:p>
                      <a:pPr algn="ctr"/>
                      <a:r>
                        <a:rPr lang="en-PH" sz="1500" b="1" dirty="0"/>
                        <a:t>Phone Model</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iPhone 16 Pro Max</a:t>
                      </a:r>
                    </a:p>
                  </a:txBody>
                  <a:tcPr anchor="ctr"/>
                </a:tc>
                <a:extLst>
                  <a:ext uri="{0D108BD9-81ED-4DB2-BD59-A6C34878D82A}">
                    <a16:rowId xmlns:a16="http://schemas.microsoft.com/office/drawing/2014/main" val="3326491140"/>
                  </a:ext>
                </a:extLst>
              </a:tr>
              <a:tr h="955510">
                <a:tc>
                  <a:txBody>
                    <a:bodyPr/>
                    <a:lstStyle/>
                    <a:p>
                      <a:pPr algn="ctr"/>
                      <a:r>
                        <a:rPr lang="en-PH" dirty="0"/>
                        <a:t>iPhone 16 Pro</a:t>
                      </a:r>
                    </a:p>
                  </a:txBody>
                  <a:tcPr anchor="ctr"/>
                </a:tc>
                <a:extLst>
                  <a:ext uri="{0D108BD9-81ED-4DB2-BD59-A6C34878D82A}">
                    <a16:rowId xmlns:a16="http://schemas.microsoft.com/office/drawing/2014/main" val="2717289863"/>
                  </a:ext>
                </a:extLst>
              </a:tr>
              <a:tr h="955510">
                <a:tc>
                  <a:txBody>
                    <a:bodyPr/>
                    <a:lstStyle/>
                    <a:p>
                      <a:pPr algn="ctr"/>
                      <a:r>
                        <a:rPr lang="en-PH" dirty="0"/>
                        <a:t>iPhone 16</a:t>
                      </a:r>
                    </a:p>
                  </a:txBody>
                  <a:tcPr anchor="ctr"/>
                </a:tc>
                <a:extLst>
                  <a:ext uri="{0D108BD9-81ED-4DB2-BD59-A6C34878D82A}">
                    <a16:rowId xmlns:a16="http://schemas.microsoft.com/office/drawing/2014/main" val="3917994628"/>
                  </a:ext>
                </a:extLst>
              </a:tr>
            </a:tbl>
          </a:graphicData>
        </a:graphic>
      </p:graphicFrame>
      <p:sp>
        <p:nvSpPr>
          <p:cNvPr id="9" name="Content Placeholder 2">
            <a:extLst>
              <a:ext uri="{FF2B5EF4-FFF2-40B4-BE49-F238E27FC236}">
                <a16:creationId xmlns:a16="http://schemas.microsoft.com/office/drawing/2014/main" id="{EF323A4C-7D7B-DB43-8B5C-4ECC39E4DF69}"/>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1: </a:t>
            </a:r>
            <a:r>
              <a:rPr lang="en-US" sz="3300" dirty="0"/>
              <a:t>Using row order to convey information is not permitted.</a:t>
            </a:r>
          </a:p>
        </p:txBody>
      </p:sp>
      <p:sp>
        <p:nvSpPr>
          <p:cNvPr id="10" name="Down Arrow 9">
            <a:extLst>
              <a:ext uri="{FF2B5EF4-FFF2-40B4-BE49-F238E27FC236}">
                <a16:creationId xmlns:a16="http://schemas.microsoft.com/office/drawing/2014/main" id="{D88A010E-3927-690F-98AC-94ABCD6184A3}"/>
              </a:ext>
            </a:extLst>
          </p:cNvPr>
          <p:cNvSpPr/>
          <p:nvPr/>
        </p:nvSpPr>
        <p:spPr>
          <a:xfrm>
            <a:off x="2990427" y="2272108"/>
            <a:ext cx="484632" cy="160189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122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CCFD8-D6FC-497F-1A8B-67DEEA197664}"/>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1FABF104-8ECF-4F95-B507-BEB207128FD2}"/>
              </a:ext>
            </a:extLst>
          </p:cNvPr>
          <p:cNvGraphicFramePr>
            <a:graphicFrameLocks noGrp="1"/>
          </p:cNvGraphicFramePr>
          <p:nvPr>
            <p:extLst>
              <p:ext uri="{D42A27DB-BD31-4B8C-83A1-F6EECF244321}">
                <p14:modId xmlns:p14="http://schemas.microsoft.com/office/powerpoint/2010/main" val="3707441056"/>
              </p:ext>
            </p:extLst>
          </p:nvPr>
        </p:nvGraphicFramePr>
        <p:xfrm>
          <a:off x="4182533" y="1252198"/>
          <a:ext cx="3860800" cy="3641714"/>
        </p:xfrm>
        <a:graphic>
          <a:graphicData uri="http://schemas.openxmlformats.org/drawingml/2006/table">
            <a:tbl>
              <a:tblPr firstRow="1" bandRow="1">
                <a:tableStyleId>{5940675A-B579-460E-94D1-54222C63F5DA}</a:tableStyleId>
              </a:tblPr>
              <a:tblGrid>
                <a:gridCol w="3860800">
                  <a:extLst>
                    <a:ext uri="{9D8B030D-6E8A-4147-A177-3AD203B41FA5}">
                      <a16:colId xmlns:a16="http://schemas.microsoft.com/office/drawing/2014/main" val="3058387547"/>
                    </a:ext>
                  </a:extLst>
                </a:gridCol>
              </a:tblGrid>
              <a:tr h="775184">
                <a:tc>
                  <a:txBody>
                    <a:bodyPr/>
                    <a:lstStyle/>
                    <a:p>
                      <a:pPr algn="ctr"/>
                      <a:r>
                        <a:rPr lang="en-PH" sz="1500" b="1" dirty="0"/>
                        <a:t>Phone Model</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iPhone 16 Pro Max</a:t>
                      </a:r>
                    </a:p>
                  </a:txBody>
                  <a:tcPr anchor="ctr"/>
                </a:tc>
                <a:extLst>
                  <a:ext uri="{0D108BD9-81ED-4DB2-BD59-A6C34878D82A}">
                    <a16:rowId xmlns:a16="http://schemas.microsoft.com/office/drawing/2014/main" val="3326491140"/>
                  </a:ext>
                </a:extLst>
              </a:tr>
              <a:tr h="955510">
                <a:tc>
                  <a:txBody>
                    <a:bodyPr/>
                    <a:lstStyle/>
                    <a:p>
                      <a:pPr algn="ctr"/>
                      <a:r>
                        <a:rPr lang="en-PH" dirty="0"/>
                        <a:t>iPhone 16 Pro</a:t>
                      </a:r>
                    </a:p>
                  </a:txBody>
                  <a:tcPr anchor="ctr"/>
                </a:tc>
                <a:extLst>
                  <a:ext uri="{0D108BD9-81ED-4DB2-BD59-A6C34878D82A}">
                    <a16:rowId xmlns:a16="http://schemas.microsoft.com/office/drawing/2014/main" val="2717289863"/>
                  </a:ext>
                </a:extLst>
              </a:tr>
              <a:tr h="955510">
                <a:tc>
                  <a:txBody>
                    <a:bodyPr/>
                    <a:lstStyle/>
                    <a:p>
                      <a:pPr algn="ctr"/>
                      <a:r>
                        <a:rPr lang="en-PH" dirty="0"/>
                        <a:t>iPhone 16</a:t>
                      </a:r>
                    </a:p>
                  </a:txBody>
                  <a:tcPr anchor="ctr"/>
                </a:tc>
                <a:extLst>
                  <a:ext uri="{0D108BD9-81ED-4DB2-BD59-A6C34878D82A}">
                    <a16:rowId xmlns:a16="http://schemas.microsoft.com/office/drawing/2014/main" val="3917994628"/>
                  </a:ext>
                </a:extLst>
              </a:tr>
            </a:tbl>
          </a:graphicData>
        </a:graphic>
      </p:graphicFrame>
      <p:sp>
        <p:nvSpPr>
          <p:cNvPr id="9" name="Content Placeholder 2">
            <a:extLst>
              <a:ext uri="{FF2B5EF4-FFF2-40B4-BE49-F238E27FC236}">
                <a16:creationId xmlns:a16="http://schemas.microsoft.com/office/drawing/2014/main" id="{6A71C1AA-4D6B-A8E4-3FD1-6384E5B0999F}"/>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1: </a:t>
            </a:r>
            <a:r>
              <a:rPr lang="en-US" sz="3300" dirty="0"/>
              <a:t>Using row order to convey information is not permitted.</a:t>
            </a:r>
          </a:p>
        </p:txBody>
      </p:sp>
      <p:sp>
        <p:nvSpPr>
          <p:cNvPr id="10" name="Down Arrow 9">
            <a:extLst>
              <a:ext uri="{FF2B5EF4-FFF2-40B4-BE49-F238E27FC236}">
                <a16:creationId xmlns:a16="http://schemas.microsoft.com/office/drawing/2014/main" id="{AF83AD81-D753-8E04-4953-5E0E18E1CDBE}"/>
              </a:ext>
            </a:extLst>
          </p:cNvPr>
          <p:cNvSpPr/>
          <p:nvPr/>
        </p:nvSpPr>
        <p:spPr>
          <a:xfrm>
            <a:off x="2990427" y="2272108"/>
            <a:ext cx="484632" cy="160189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10543885-1FD9-DF3C-2FC8-F907F5697820}"/>
              </a:ext>
            </a:extLst>
          </p:cNvPr>
          <p:cNvSpPr txBox="1">
            <a:spLocks/>
          </p:cNvSpPr>
          <p:nvPr/>
        </p:nvSpPr>
        <p:spPr>
          <a:xfrm>
            <a:off x="8421793" y="1252198"/>
            <a:ext cx="2932007" cy="1782211"/>
          </a:xfrm>
          <a:custGeom>
            <a:avLst/>
            <a:gdLst>
              <a:gd name="connsiteX0" fmla="*/ 0 w 2932007"/>
              <a:gd name="connsiteY0" fmla="*/ 0 h 1782211"/>
              <a:gd name="connsiteX1" fmla="*/ 557081 w 2932007"/>
              <a:gd name="connsiteY1" fmla="*/ 0 h 1782211"/>
              <a:gd name="connsiteX2" fmla="*/ 1055523 w 2932007"/>
              <a:gd name="connsiteY2" fmla="*/ 0 h 1782211"/>
              <a:gd name="connsiteX3" fmla="*/ 1583284 w 2932007"/>
              <a:gd name="connsiteY3" fmla="*/ 0 h 1782211"/>
              <a:gd name="connsiteX4" fmla="*/ 2199005 w 2932007"/>
              <a:gd name="connsiteY4" fmla="*/ 0 h 1782211"/>
              <a:gd name="connsiteX5" fmla="*/ 2932007 w 2932007"/>
              <a:gd name="connsiteY5" fmla="*/ 0 h 1782211"/>
              <a:gd name="connsiteX6" fmla="*/ 2932007 w 2932007"/>
              <a:gd name="connsiteY6" fmla="*/ 558426 h 1782211"/>
              <a:gd name="connsiteX7" fmla="*/ 2932007 w 2932007"/>
              <a:gd name="connsiteY7" fmla="*/ 1099030 h 1782211"/>
              <a:gd name="connsiteX8" fmla="*/ 2932007 w 2932007"/>
              <a:gd name="connsiteY8" fmla="*/ 1782211 h 1782211"/>
              <a:gd name="connsiteX9" fmla="*/ 2345606 w 2932007"/>
              <a:gd name="connsiteY9" fmla="*/ 1782211 h 1782211"/>
              <a:gd name="connsiteX10" fmla="*/ 1817844 w 2932007"/>
              <a:gd name="connsiteY10" fmla="*/ 1782211 h 1782211"/>
              <a:gd name="connsiteX11" fmla="*/ 1172803 w 2932007"/>
              <a:gd name="connsiteY11" fmla="*/ 1782211 h 1782211"/>
              <a:gd name="connsiteX12" fmla="*/ 615721 w 2932007"/>
              <a:gd name="connsiteY12" fmla="*/ 1782211 h 1782211"/>
              <a:gd name="connsiteX13" fmla="*/ 0 w 2932007"/>
              <a:gd name="connsiteY13" fmla="*/ 1782211 h 1782211"/>
              <a:gd name="connsiteX14" fmla="*/ 0 w 2932007"/>
              <a:gd name="connsiteY14" fmla="*/ 1170319 h 1782211"/>
              <a:gd name="connsiteX15" fmla="*/ 0 w 2932007"/>
              <a:gd name="connsiteY15" fmla="*/ 594070 h 1782211"/>
              <a:gd name="connsiteX16" fmla="*/ 0 w 2932007"/>
              <a:gd name="connsiteY16" fmla="*/ 0 h 1782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007" h="1782211" fill="none" extrusionOk="0">
                <a:moveTo>
                  <a:pt x="0" y="0"/>
                </a:moveTo>
                <a:cubicBezTo>
                  <a:pt x="172823" y="-30591"/>
                  <a:pt x="331651" y="1148"/>
                  <a:pt x="557081" y="0"/>
                </a:cubicBezTo>
                <a:cubicBezTo>
                  <a:pt x="782511" y="-1148"/>
                  <a:pt x="913607" y="5273"/>
                  <a:pt x="1055523" y="0"/>
                </a:cubicBezTo>
                <a:cubicBezTo>
                  <a:pt x="1197439" y="-5273"/>
                  <a:pt x="1322920" y="38561"/>
                  <a:pt x="1583284" y="0"/>
                </a:cubicBezTo>
                <a:cubicBezTo>
                  <a:pt x="1843648" y="-38561"/>
                  <a:pt x="2020070" y="68364"/>
                  <a:pt x="2199005" y="0"/>
                </a:cubicBezTo>
                <a:cubicBezTo>
                  <a:pt x="2377940" y="-68364"/>
                  <a:pt x="2629257" y="70388"/>
                  <a:pt x="2932007" y="0"/>
                </a:cubicBezTo>
                <a:cubicBezTo>
                  <a:pt x="2982764" y="181337"/>
                  <a:pt x="2919412" y="382130"/>
                  <a:pt x="2932007" y="558426"/>
                </a:cubicBezTo>
                <a:cubicBezTo>
                  <a:pt x="2944602" y="734722"/>
                  <a:pt x="2924237" y="884404"/>
                  <a:pt x="2932007" y="1099030"/>
                </a:cubicBezTo>
                <a:cubicBezTo>
                  <a:pt x="2939777" y="1313656"/>
                  <a:pt x="2871044" y="1624296"/>
                  <a:pt x="2932007" y="1782211"/>
                </a:cubicBezTo>
                <a:cubicBezTo>
                  <a:pt x="2650945" y="1824050"/>
                  <a:pt x="2594375" y="1768144"/>
                  <a:pt x="2345606" y="1782211"/>
                </a:cubicBezTo>
                <a:cubicBezTo>
                  <a:pt x="2096837" y="1796278"/>
                  <a:pt x="2040945" y="1746673"/>
                  <a:pt x="1817844" y="1782211"/>
                </a:cubicBezTo>
                <a:cubicBezTo>
                  <a:pt x="1594743" y="1817749"/>
                  <a:pt x="1485521" y="1759904"/>
                  <a:pt x="1172803" y="1782211"/>
                </a:cubicBezTo>
                <a:cubicBezTo>
                  <a:pt x="860085" y="1804518"/>
                  <a:pt x="848832" y="1759329"/>
                  <a:pt x="615721" y="1782211"/>
                </a:cubicBezTo>
                <a:cubicBezTo>
                  <a:pt x="382610" y="1805093"/>
                  <a:pt x="200637" y="1722431"/>
                  <a:pt x="0" y="1782211"/>
                </a:cubicBezTo>
                <a:cubicBezTo>
                  <a:pt x="-40229" y="1625317"/>
                  <a:pt x="52860" y="1449090"/>
                  <a:pt x="0" y="1170319"/>
                </a:cubicBezTo>
                <a:cubicBezTo>
                  <a:pt x="-52860" y="891548"/>
                  <a:pt x="13970" y="739515"/>
                  <a:pt x="0" y="594070"/>
                </a:cubicBezTo>
                <a:cubicBezTo>
                  <a:pt x="-13970" y="448625"/>
                  <a:pt x="25278" y="288576"/>
                  <a:pt x="0" y="0"/>
                </a:cubicBezTo>
                <a:close/>
              </a:path>
              <a:path w="2932007" h="1782211"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47040" y="221894"/>
                  <a:pt x="2913986" y="473830"/>
                  <a:pt x="2932007" y="629715"/>
                </a:cubicBezTo>
                <a:cubicBezTo>
                  <a:pt x="2950028" y="785600"/>
                  <a:pt x="2911934" y="1076223"/>
                  <a:pt x="2932007" y="1223785"/>
                </a:cubicBezTo>
                <a:cubicBezTo>
                  <a:pt x="2952080" y="1371347"/>
                  <a:pt x="2881759" y="1563127"/>
                  <a:pt x="2932007" y="1782211"/>
                </a:cubicBezTo>
                <a:cubicBezTo>
                  <a:pt x="2697739" y="1830888"/>
                  <a:pt x="2543283" y="1778627"/>
                  <a:pt x="2404246" y="1782211"/>
                </a:cubicBezTo>
                <a:cubicBezTo>
                  <a:pt x="2265209" y="1785795"/>
                  <a:pt x="1964150" y="1719233"/>
                  <a:pt x="1817844" y="1782211"/>
                </a:cubicBezTo>
                <a:cubicBezTo>
                  <a:pt x="1671538" y="1845189"/>
                  <a:pt x="1495535" y="1764183"/>
                  <a:pt x="1231443" y="1782211"/>
                </a:cubicBezTo>
                <a:cubicBezTo>
                  <a:pt x="967351" y="1800239"/>
                  <a:pt x="800613" y="1754370"/>
                  <a:pt x="674362" y="1782211"/>
                </a:cubicBezTo>
                <a:cubicBezTo>
                  <a:pt x="548111" y="1810052"/>
                  <a:pt x="185078" y="1717760"/>
                  <a:pt x="0" y="1782211"/>
                </a:cubicBezTo>
                <a:cubicBezTo>
                  <a:pt x="-32262" y="1596220"/>
                  <a:pt x="55891" y="1368427"/>
                  <a:pt x="0" y="1152496"/>
                </a:cubicBezTo>
                <a:cubicBezTo>
                  <a:pt x="-55891" y="936566"/>
                  <a:pt x="14870" y="798760"/>
                  <a:pt x="0" y="522782"/>
                </a:cubicBezTo>
                <a:cubicBezTo>
                  <a:pt x="-14870" y="246804"/>
                  <a:pt x="1868" y="24105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In this example, the </a:t>
            </a:r>
            <a:r>
              <a:rPr lang="en-US" sz="2300" dirty="0" err="1"/>
              <a:t>iphone</a:t>
            </a:r>
            <a:r>
              <a:rPr lang="en-US" sz="2300" dirty="0"/>
              <a:t> models are ordered based on how expensive they are</a:t>
            </a:r>
          </a:p>
        </p:txBody>
      </p:sp>
    </p:spTree>
    <p:extLst>
      <p:ext uri="{BB962C8B-B14F-4D97-AF65-F5344CB8AC3E}">
        <p14:creationId xmlns:p14="http://schemas.microsoft.com/office/powerpoint/2010/main" val="2206436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CB42A-9728-7318-FACC-A491D7AA4119}"/>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09FF5818-5614-626A-C616-7CE54E2B819A}"/>
              </a:ext>
            </a:extLst>
          </p:cNvPr>
          <p:cNvGraphicFramePr>
            <a:graphicFrameLocks noGrp="1"/>
          </p:cNvGraphicFramePr>
          <p:nvPr>
            <p:extLst>
              <p:ext uri="{D42A27DB-BD31-4B8C-83A1-F6EECF244321}">
                <p14:modId xmlns:p14="http://schemas.microsoft.com/office/powerpoint/2010/main" val="2070728271"/>
              </p:ext>
            </p:extLst>
          </p:nvPr>
        </p:nvGraphicFramePr>
        <p:xfrm>
          <a:off x="4182533" y="1252198"/>
          <a:ext cx="3860800" cy="3641714"/>
        </p:xfrm>
        <a:graphic>
          <a:graphicData uri="http://schemas.openxmlformats.org/drawingml/2006/table">
            <a:tbl>
              <a:tblPr firstRow="1" bandRow="1">
                <a:tableStyleId>{5940675A-B579-460E-94D1-54222C63F5DA}</a:tableStyleId>
              </a:tblPr>
              <a:tblGrid>
                <a:gridCol w="3860800">
                  <a:extLst>
                    <a:ext uri="{9D8B030D-6E8A-4147-A177-3AD203B41FA5}">
                      <a16:colId xmlns:a16="http://schemas.microsoft.com/office/drawing/2014/main" val="3058387547"/>
                    </a:ext>
                  </a:extLst>
                </a:gridCol>
              </a:tblGrid>
              <a:tr h="775184">
                <a:tc>
                  <a:txBody>
                    <a:bodyPr/>
                    <a:lstStyle/>
                    <a:p>
                      <a:pPr algn="ctr"/>
                      <a:r>
                        <a:rPr lang="en-PH" sz="1500" b="1" dirty="0"/>
                        <a:t>Phone Model</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iPhone 16 Pro Max</a:t>
                      </a:r>
                    </a:p>
                  </a:txBody>
                  <a:tcPr anchor="ctr"/>
                </a:tc>
                <a:extLst>
                  <a:ext uri="{0D108BD9-81ED-4DB2-BD59-A6C34878D82A}">
                    <a16:rowId xmlns:a16="http://schemas.microsoft.com/office/drawing/2014/main" val="3326491140"/>
                  </a:ext>
                </a:extLst>
              </a:tr>
              <a:tr h="955510">
                <a:tc>
                  <a:txBody>
                    <a:bodyPr/>
                    <a:lstStyle/>
                    <a:p>
                      <a:pPr algn="ctr"/>
                      <a:r>
                        <a:rPr lang="en-PH" dirty="0"/>
                        <a:t>iPhone 16 Pro</a:t>
                      </a:r>
                    </a:p>
                  </a:txBody>
                  <a:tcPr anchor="ctr"/>
                </a:tc>
                <a:extLst>
                  <a:ext uri="{0D108BD9-81ED-4DB2-BD59-A6C34878D82A}">
                    <a16:rowId xmlns:a16="http://schemas.microsoft.com/office/drawing/2014/main" val="2717289863"/>
                  </a:ext>
                </a:extLst>
              </a:tr>
              <a:tr h="955510">
                <a:tc>
                  <a:txBody>
                    <a:bodyPr/>
                    <a:lstStyle/>
                    <a:p>
                      <a:pPr algn="ctr"/>
                      <a:r>
                        <a:rPr lang="en-PH" dirty="0"/>
                        <a:t>iPhone 16</a:t>
                      </a:r>
                    </a:p>
                  </a:txBody>
                  <a:tcPr anchor="ctr"/>
                </a:tc>
                <a:extLst>
                  <a:ext uri="{0D108BD9-81ED-4DB2-BD59-A6C34878D82A}">
                    <a16:rowId xmlns:a16="http://schemas.microsoft.com/office/drawing/2014/main" val="3917994628"/>
                  </a:ext>
                </a:extLst>
              </a:tr>
            </a:tbl>
          </a:graphicData>
        </a:graphic>
      </p:graphicFrame>
      <p:sp>
        <p:nvSpPr>
          <p:cNvPr id="9" name="Content Placeholder 2">
            <a:extLst>
              <a:ext uri="{FF2B5EF4-FFF2-40B4-BE49-F238E27FC236}">
                <a16:creationId xmlns:a16="http://schemas.microsoft.com/office/drawing/2014/main" id="{959AE162-7680-72DF-62B1-F8FD8B44A5B5}"/>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1: </a:t>
            </a:r>
            <a:r>
              <a:rPr lang="en-US" sz="3300" dirty="0"/>
              <a:t>Using row order to convey information is not permitted.</a:t>
            </a:r>
          </a:p>
        </p:txBody>
      </p:sp>
      <p:sp>
        <p:nvSpPr>
          <p:cNvPr id="10" name="Down Arrow 9">
            <a:extLst>
              <a:ext uri="{FF2B5EF4-FFF2-40B4-BE49-F238E27FC236}">
                <a16:creationId xmlns:a16="http://schemas.microsoft.com/office/drawing/2014/main" id="{E636D017-6091-E6F2-25A1-40E4C855C052}"/>
              </a:ext>
            </a:extLst>
          </p:cNvPr>
          <p:cNvSpPr/>
          <p:nvPr/>
        </p:nvSpPr>
        <p:spPr>
          <a:xfrm>
            <a:off x="2990427" y="2272108"/>
            <a:ext cx="484632" cy="160189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8ED1141-FE98-11D5-1662-7A3831476812}"/>
              </a:ext>
            </a:extLst>
          </p:cNvPr>
          <p:cNvSpPr txBox="1">
            <a:spLocks/>
          </p:cNvSpPr>
          <p:nvPr/>
        </p:nvSpPr>
        <p:spPr>
          <a:xfrm>
            <a:off x="8421793" y="1252198"/>
            <a:ext cx="2932007" cy="1782211"/>
          </a:xfrm>
          <a:custGeom>
            <a:avLst/>
            <a:gdLst>
              <a:gd name="connsiteX0" fmla="*/ 0 w 2932007"/>
              <a:gd name="connsiteY0" fmla="*/ 0 h 1782211"/>
              <a:gd name="connsiteX1" fmla="*/ 557081 w 2932007"/>
              <a:gd name="connsiteY1" fmla="*/ 0 h 1782211"/>
              <a:gd name="connsiteX2" fmla="*/ 1055523 w 2932007"/>
              <a:gd name="connsiteY2" fmla="*/ 0 h 1782211"/>
              <a:gd name="connsiteX3" fmla="*/ 1583284 w 2932007"/>
              <a:gd name="connsiteY3" fmla="*/ 0 h 1782211"/>
              <a:gd name="connsiteX4" fmla="*/ 2199005 w 2932007"/>
              <a:gd name="connsiteY4" fmla="*/ 0 h 1782211"/>
              <a:gd name="connsiteX5" fmla="*/ 2932007 w 2932007"/>
              <a:gd name="connsiteY5" fmla="*/ 0 h 1782211"/>
              <a:gd name="connsiteX6" fmla="*/ 2932007 w 2932007"/>
              <a:gd name="connsiteY6" fmla="*/ 558426 h 1782211"/>
              <a:gd name="connsiteX7" fmla="*/ 2932007 w 2932007"/>
              <a:gd name="connsiteY7" fmla="*/ 1099030 h 1782211"/>
              <a:gd name="connsiteX8" fmla="*/ 2932007 w 2932007"/>
              <a:gd name="connsiteY8" fmla="*/ 1782211 h 1782211"/>
              <a:gd name="connsiteX9" fmla="*/ 2345606 w 2932007"/>
              <a:gd name="connsiteY9" fmla="*/ 1782211 h 1782211"/>
              <a:gd name="connsiteX10" fmla="*/ 1817844 w 2932007"/>
              <a:gd name="connsiteY10" fmla="*/ 1782211 h 1782211"/>
              <a:gd name="connsiteX11" fmla="*/ 1172803 w 2932007"/>
              <a:gd name="connsiteY11" fmla="*/ 1782211 h 1782211"/>
              <a:gd name="connsiteX12" fmla="*/ 615721 w 2932007"/>
              <a:gd name="connsiteY12" fmla="*/ 1782211 h 1782211"/>
              <a:gd name="connsiteX13" fmla="*/ 0 w 2932007"/>
              <a:gd name="connsiteY13" fmla="*/ 1782211 h 1782211"/>
              <a:gd name="connsiteX14" fmla="*/ 0 w 2932007"/>
              <a:gd name="connsiteY14" fmla="*/ 1170319 h 1782211"/>
              <a:gd name="connsiteX15" fmla="*/ 0 w 2932007"/>
              <a:gd name="connsiteY15" fmla="*/ 594070 h 1782211"/>
              <a:gd name="connsiteX16" fmla="*/ 0 w 2932007"/>
              <a:gd name="connsiteY16" fmla="*/ 0 h 1782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007" h="1782211" fill="none" extrusionOk="0">
                <a:moveTo>
                  <a:pt x="0" y="0"/>
                </a:moveTo>
                <a:cubicBezTo>
                  <a:pt x="172823" y="-30591"/>
                  <a:pt x="331651" y="1148"/>
                  <a:pt x="557081" y="0"/>
                </a:cubicBezTo>
                <a:cubicBezTo>
                  <a:pt x="782511" y="-1148"/>
                  <a:pt x="913607" y="5273"/>
                  <a:pt x="1055523" y="0"/>
                </a:cubicBezTo>
                <a:cubicBezTo>
                  <a:pt x="1197439" y="-5273"/>
                  <a:pt x="1322920" y="38561"/>
                  <a:pt x="1583284" y="0"/>
                </a:cubicBezTo>
                <a:cubicBezTo>
                  <a:pt x="1843648" y="-38561"/>
                  <a:pt x="2020070" y="68364"/>
                  <a:pt x="2199005" y="0"/>
                </a:cubicBezTo>
                <a:cubicBezTo>
                  <a:pt x="2377940" y="-68364"/>
                  <a:pt x="2629257" y="70388"/>
                  <a:pt x="2932007" y="0"/>
                </a:cubicBezTo>
                <a:cubicBezTo>
                  <a:pt x="2982764" y="181337"/>
                  <a:pt x="2919412" y="382130"/>
                  <a:pt x="2932007" y="558426"/>
                </a:cubicBezTo>
                <a:cubicBezTo>
                  <a:pt x="2944602" y="734722"/>
                  <a:pt x="2924237" y="884404"/>
                  <a:pt x="2932007" y="1099030"/>
                </a:cubicBezTo>
                <a:cubicBezTo>
                  <a:pt x="2939777" y="1313656"/>
                  <a:pt x="2871044" y="1624296"/>
                  <a:pt x="2932007" y="1782211"/>
                </a:cubicBezTo>
                <a:cubicBezTo>
                  <a:pt x="2650945" y="1824050"/>
                  <a:pt x="2594375" y="1768144"/>
                  <a:pt x="2345606" y="1782211"/>
                </a:cubicBezTo>
                <a:cubicBezTo>
                  <a:pt x="2096837" y="1796278"/>
                  <a:pt x="2040945" y="1746673"/>
                  <a:pt x="1817844" y="1782211"/>
                </a:cubicBezTo>
                <a:cubicBezTo>
                  <a:pt x="1594743" y="1817749"/>
                  <a:pt x="1485521" y="1759904"/>
                  <a:pt x="1172803" y="1782211"/>
                </a:cubicBezTo>
                <a:cubicBezTo>
                  <a:pt x="860085" y="1804518"/>
                  <a:pt x="848832" y="1759329"/>
                  <a:pt x="615721" y="1782211"/>
                </a:cubicBezTo>
                <a:cubicBezTo>
                  <a:pt x="382610" y="1805093"/>
                  <a:pt x="200637" y="1722431"/>
                  <a:pt x="0" y="1782211"/>
                </a:cubicBezTo>
                <a:cubicBezTo>
                  <a:pt x="-40229" y="1625317"/>
                  <a:pt x="52860" y="1449090"/>
                  <a:pt x="0" y="1170319"/>
                </a:cubicBezTo>
                <a:cubicBezTo>
                  <a:pt x="-52860" y="891548"/>
                  <a:pt x="13970" y="739515"/>
                  <a:pt x="0" y="594070"/>
                </a:cubicBezTo>
                <a:cubicBezTo>
                  <a:pt x="-13970" y="448625"/>
                  <a:pt x="25278" y="288576"/>
                  <a:pt x="0" y="0"/>
                </a:cubicBezTo>
                <a:close/>
              </a:path>
              <a:path w="2932007" h="1782211"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47040" y="221894"/>
                  <a:pt x="2913986" y="473830"/>
                  <a:pt x="2932007" y="629715"/>
                </a:cubicBezTo>
                <a:cubicBezTo>
                  <a:pt x="2950028" y="785600"/>
                  <a:pt x="2911934" y="1076223"/>
                  <a:pt x="2932007" y="1223785"/>
                </a:cubicBezTo>
                <a:cubicBezTo>
                  <a:pt x="2952080" y="1371347"/>
                  <a:pt x="2881759" y="1563127"/>
                  <a:pt x="2932007" y="1782211"/>
                </a:cubicBezTo>
                <a:cubicBezTo>
                  <a:pt x="2697739" y="1830888"/>
                  <a:pt x="2543283" y="1778627"/>
                  <a:pt x="2404246" y="1782211"/>
                </a:cubicBezTo>
                <a:cubicBezTo>
                  <a:pt x="2265209" y="1785795"/>
                  <a:pt x="1964150" y="1719233"/>
                  <a:pt x="1817844" y="1782211"/>
                </a:cubicBezTo>
                <a:cubicBezTo>
                  <a:pt x="1671538" y="1845189"/>
                  <a:pt x="1495535" y="1764183"/>
                  <a:pt x="1231443" y="1782211"/>
                </a:cubicBezTo>
                <a:cubicBezTo>
                  <a:pt x="967351" y="1800239"/>
                  <a:pt x="800613" y="1754370"/>
                  <a:pt x="674362" y="1782211"/>
                </a:cubicBezTo>
                <a:cubicBezTo>
                  <a:pt x="548111" y="1810052"/>
                  <a:pt x="185078" y="1717760"/>
                  <a:pt x="0" y="1782211"/>
                </a:cubicBezTo>
                <a:cubicBezTo>
                  <a:pt x="-32262" y="1596220"/>
                  <a:pt x="55891" y="1368427"/>
                  <a:pt x="0" y="1152496"/>
                </a:cubicBezTo>
                <a:cubicBezTo>
                  <a:pt x="-55891" y="936566"/>
                  <a:pt x="14870" y="798760"/>
                  <a:pt x="0" y="522782"/>
                </a:cubicBezTo>
                <a:cubicBezTo>
                  <a:pt x="-14870" y="246804"/>
                  <a:pt x="1868" y="24105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When we use row order to convey information, we are violating First Normal Form</a:t>
            </a:r>
          </a:p>
        </p:txBody>
      </p:sp>
    </p:spTree>
    <p:extLst>
      <p:ext uri="{BB962C8B-B14F-4D97-AF65-F5344CB8AC3E}">
        <p14:creationId xmlns:p14="http://schemas.microsoft.com/office/powerpoint/2010/main" val="3105526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E0F47-7559-34B9-3AAB-0D38B7813AFB}"/>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71377C10-B3A9-F195-64D2-6A0C81EBC5EE}"/>
              </a:ext>
            </a:extLst>
          </p:cNvPr>
          <p:cNvGraphicFramePr>
            <a:graphicFrameLocks noGrp="1"/>
          </p:cNvGraphicFramePr>
          <p:nvPr>
            <p:extLst>
              <p:ext uri="{D42A27DB-BD31-4B8C-83A1-F6EECF244321}">
                <p14:modId xmlns:p14="http://schemas.microsoft.com/office/powerpoint/2010/main" val="3185553453"/>
              </p:ext>
            </p:extLst>
          </p:nvPr>
        </p:nvGraphicFramePr>
        <p:xfrm>
          <a:off x="4182533" y="1252198"/>
          <a:ext cx="3860800" cy="3641714"/>
        </p:xfrm>
        <a:graphic>
          <a:graphicData uri="http://schemas.openxmlformats.org/drawingml/2006/table">
            <a:tbl>
              <a:tblPr firstRow="1" bandRow="1">
                <a:tableStyleId>{5940675A-B579-460E-94D1-54222C63F5DA}</a:tableStyleId>
              </a:tblPr>
              <a:tblGrid>
                <a:gridCol w="1930400">
                  <a:extLst>
                    <a:ext uri="{9D8B030D-6E8A-4147-A177-3AD203B41FA5}">
                      <a16:colId xmlns:a16="http://schemas.microsoft.com/office/drawing/2014/main" val="3058387547"/>
                    </a:ext>
                  </a:extLst>
                </a:gridCol>
                <a:gridCol w="1930400">
                  <a:extLst>
                    <a:ext uri="{9D8B030D-6E8A-4147-A177-3AD203B41FA5}">
                      <a16:colId xmlns:a16="http://schemas.microsoft.com/office/drawing/2014/main" val="4203511651"/>
                    </a:ext>
                  </a:extLst>
                </a:gridCol>
              </a:tblGrid>
              <a:tr h="775184">
                <a:tc>
                  <a:txBody>
                    <a:bodyPr/>
                    <a:lstStyle/>
                    <a:p>
                      <a:pPr algn="ctr"/>
                      <a:r>
                        <a:rPr lang="en-PH" sz="1500" b="1" dirty="0"/>
                        <a:t>Phone Model</a:t>
                      </a:r>
                    </a:p>
                  </a:txBody>
                  <a:tcPr anchor="ctr">
                    <a:solidFill>
                      <a:schemeClr val="accent4">
                        <a:lumMod val="40000"/>
                        <a:lumOff val="60000"/>
                      </a:schemeClr>
                    </a:solidFill>
                  </a:tcPr>
                </a:tc>
                <a:tc>
                  <a:txBody>
                    <a:bodyPr/>
                    <a:lstStyle/>
                    <a:p>
                      <a:pPr algn="ctr"/>
                      <a:r>
                        <a:rPr lang="en-PH" sz="1500" b="1" dirty="0"/>
                        <a:t>Price in </a:t>
                      </a:r>
                      <a:r>
                        <a:rPr lang="en-PH" sz="1500" b="1" dirty="0" err="1"/>
                        <a:t>Php</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iPhone 16 Pro Max</a:t>
                      </a:r>
                    </a:p>
                  </a:txBody>
                  <a:tcPr anchor="ctr"/>
                </a:tc>
                <a:tc>
                  <a:txBody>
                    <a:bodyPr/>
                    <a:lstStyle/>
                    <a:p>
                      <a:pPr algn="ctr"/>
                      <a:r>
                        <a:rPr lang="en-PH" dirty="0"/>
                        <a:t>84990</a:t>
                      </a:r>
                    </a:p>
                  </a:txBody>
                  <a:tcPr anchor="ctr"/>
                </a:tc>
                <a:extLst>
                  <a:ext uri="{0D108BD9-81ED-4DB2-BD59-A6C34878D82A}">
                    <a16:rowId xmlns:a16="http://schemas.microsoft.com/office/drawing/2014/main" val="3326491140"/>
                  </a:ext>
                </a:extLst>
              </a:tr>
              <a:tr h="955510">
                <a:tc>
                  <a:txBody>
                    <a:bodyPr/>
                    <a:lstStyle/>
                    <a:p>
                      <a:pPr algn="ctr"/>
                      <a:r>
                        <a:rPr lang="en-PH" dirty="0"/>
                        <a:t>iPhone 16 Pro</a:t>
                      </a:r>
                    </a:p>
                  </a:txBody>
                  <a:tcPr anchor="ctr"/>
                </a:tc>
                <a:tc>
                  <a:txBody>
                    <a:bodyPr/>
                    <a:lstStyle/>
                    <a:p>
                      <a:pPr algn="ctr"/>
                      <a:r>
                        <a:rPr lang="en-PH" dirty="0"/>
                        <a:t>69990</a:t>
                      </a:r>
                    </a:p>
                  </a:txBody>
                  <a:tcPr anchor="ctr"/>
                </a:tc>
                <a:extLst>
                  <a:ext uri="{0D108BD9-81ED-4DB2-BD59-A6C34878D82A}">
                    <a16:rowId xmlns:a16="http://schemas.microsoft.com/office/drawing/2014/main" val="2717289863"/>
                  </a:ext>
                </a:extLst>
              </a:tr>
              <a:tr h="955510">
                <a:tc>
                  <a:txBody>
                    <a:bodyPr/>
                    <a:lstStyle/>
                    <a:p>
                      <a:pPr algn="ctr"/>
                      <a:r>
                        <a:rPr lang="en-PH" dirty="0"/>
                        <a:t>iPhone 16</a:t>
                      </a:r>
                    </a:p>
                  </a:txBody>
                  <a:tcPr anchor="ctr"/>
                </a:tc>
                <a:tc>
                  <a:txBody>
                    <a:bodyPr/>
                    <a:lstStyle/>
                    <a:p>
                      <a:pPr algn="ctr"/>
                      <a:r>
                        <a:rPr lang="en-PH" dirty="0"/>
                        <a:t>54990</a:t>
                      </a:r>
                    </a:p>
                  </a:txBody>
                  <a:tcPr anchor="ctr"/>
                </a:tc>
                <a:extLst>
                  <a:ext uri="{0D108BD9-81ED-4DB2-BD59-A6C34878D82A}">
                    <a16:rowId xmlns:a16="http://schemas.microsoft.com/office/drawing/2014/main" val="3917994628"/>
                  </a:ext>
                </a:extLst>
              </a:tr>
            </a:tbl>
          </a:graphicData>
        </a:graphic>
      </p:graphicFrame>
      <p:sp>
        <p:nvSpPr>
          <p:cNvPr id="9" name="Content Placeholder 2">
            <a:extLst>
              <a:ext uri="{FF2B5EF4-FFF2-40B4-BE49-F238E27FC236}">
                <a16:creationId xmlns:a16="http://schemas.microsoft.com/office/drawing/2014/main" id="{D76CFF89-CAE4-30B2-9AF1-B0536FC69CBE}"/>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1: </a:t>
            </a:r>
            <a:r>
              <a:rPr lang="en-US" sz="3300" dirty="0"/>
              <a:t>Using row order to convey information is not permitted.</a:t>
            </a:r>
          </a:p>
        </p:txBody>
      </p:sp>
      <p:sp>
        <p:nvSpPr>
          <p:cNvPr id="4" name="Content Placeholder 2">
            <a:extLst>
              <a:ext uri="{FF2B5EF4-FFF2-40B4-BE49-F238E27FC236}">
                <a16:creationId xmlns:a16="http://schemas.microsoft.com/office/drawing/2014/main" id="{395F0F24-C5BC-09DE-DD3B-70B8E987EF96}"/>
              </a:ext>
            </a:extLst>
          </p:cNvPr>
          <p:cNvSpPr txBox="1">
            <a:spLocks/>
          </p:cNvSpPr>
          <p:nvPr/>
        </p:nvSpPr>
        <p:spPr>
          <a:xfrm>
            <a:off x="8421793" y="1252198"/>
            <a:ext cx="2932007" cy="2329202"/>
          </a:xfrm>
          <a:custGeom>
            <a:avLst/>
            <a:gdLst>
              <a:gd name="connsiteX0" fmla="*/ 0 w 2932007"/>
              <a:gd name="connsiteY0" fmla="*/ 0 h 2329202"/>
              <a:gd name="connsiteX1" fmla="*/ 527761 w 2932007"/>
              <a:gd name="connsiteY1" fmla="*/ 0 h 2329202"/>
              <a:gd name="connsiteX2" fmla="*/ 1143483 w 2932007"/>
              <a:gd name="connsiteY2" fmla="*/ 0 h 2329202"/>
              <a:gd name="connsiteX3" fmla="*/ 1700564 w 2932007"/>
              <a:gd name="connsiteY3" fmla="*/ 0 h 2329202"/>
              <a:gd name="connsiteX4" fmla="*/ 2228325 w 2932007"/>
              <a:gd name="connsiteY4" fmla="*/ 0 h 2329202"/>
              <a:gd name="connsiteX5" fmla="*/ 2932007 w 2932007"/>
              <a:gd name="connsiteY5" fmla="*/ 0 h 2329202"/>
              <a:gd name="connsiteX6" fmla="*/ 2932007 w 2932007"/>
              <a:gd name="connsiteY6" fmla="*/ 582301 h 2329202"/>
              <a:gd name="connsiteX7" fmla="*/ 2932007 w 2932007"/>
              <a:gd name="connsiteY7" fmla="*/ 1164601 h 2329202"/>
              <a:gd name="connsiteX8" fmla="*/ 2932007 w 2932007"/>
              <a:gd name="connsiteY8" fmla="*/ 1700317 h 2329202"/>
              <a:gd name="connsiteX9" fmla="*/ 2932007 w 2932007"/>
              <a:gd name="connsiteY9" fmla="*/ 2329202 h 2329202"/>
              <a:gd name="connsiteX10" fmla="*/ 2404246 w 2932007"/>
              <a:gd name="connsiteY10" fmla="*/ 2329202 h 2329202"/>
              <a:gd name="connsiteX11" fmla="*/ 1905805 w 2932007"/>
              <a:gd name="connsiteY11" fmla="*/ 2329202 h 2329202"/>
              <a:gd name="connsiteX12" fmla="*/ 1290083 w 2932007"/>
              <a:gd name="connsiteY12" fmla="*/ 2329202 h 2329202"/>
              <a:gd name="connsiteX13" fmla="*/ 762322 w 2932007"/>
              <a:gd name="connsiteY13" fmla="*/ 2329202 h 2329202"/>
              <a:gd name="connsiteX14" fmla="*/ 0 w 2932007"/>
              <a:gd name="connsiteY14" fmla="*/ 2329202 h 2329202"/>
              <a:gd name="connsiteX15" fmla="*/ 0 w 2932007"/>
              <a:gd name="connsiteY15" fmla="*/ 1700317 h 2329202"/>
              <a:gd name="connsiteX16" fmla="*/ 0 w 2932007"/>
              <a:gd name="connsiteY16" fmla="*/ 1164601 h 2329202"/>
              <a:gd name="connsiteX17" fmla="*/ 0 w 2932007"/>
              <a:gd name="connsiteY17" fmla="*/ 559008 h 2329202"/>
              <a:gd name="connsiteX18" fmla="*/ 0 w 2932007"/>
              <a:gd name="connsiteY18" fmla="*/ 0 h 232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32007" h="2329202" fill="none" extrusionOk="0">
                <a:moveTo>
                  <a:pt x="0" y="0"/>
                </a:moveTo>
                <a:cubicBezTo>
                  <a:pt x="127379" y="-28197"/>
                  <a:pt x="267397" y="38561"/>
                  <a:pt x="527761" y="0"/>
                </a:cubicBezTo>
                <a:cubicBezTo>
                  <a:pt x="788125" y="-38561"/>
                  <a:pt x="964379" y="61865"/>
                  <a:pt x="1143483" y="0"/>
                </a:cubicBezTo>
                <a:cubicBezTo>
                  <a:pt x="1322587" y="-61865"/>
                  <a:pt x="1529547" y="255"/>
                  <a:pt x="1700564" y="0"/>
                </a:cubicBezTo>
                <a:cubicBezTo>
                  <a:pt x="1871581" y="-255"/>
                  <a:pt x="1985705" y="32312"/>
                  <a:pt x="2228325" y="0"/>
                </a:cubicBezTo>
                <a:cubicBezTo>
                  <a:pt x="2470945" y="-32312"/>
                  <a:pt x="2656400" y="8301"/>
                  <a:pt x="2932007" y="0"/>
                </a:cubicBezTo>
                <a:cubicBezTo>
                  <a:pt x="2962987" y="157705"/>
                  <a:pt x="2898240" y="389275"/>
                  <a:pt x="2932007" y="582301"/>
                </a:cubicBezTo>
                <a:cubicBezTo>
                  <a:pt x="2965774" y="775327"/>
                  <a:pt x="2893291" y="1030338"/>
                  <a:pt x="2932007" y="1164601"/>
                </a:cubicBezTo>
                <a:cubicBezTo>
                  <a:pt x="2970723" y="1298864"/>
                  <a:pt x="2910563" y="1473122"/>
                  <a:pt x="2932007" y="1700317"/>
                </a:cubicBezTo>
                <a:cubicBezTo>
                  <a:pt x="2953451" y="1927512"/>
                  <a:pt x="2924175" y="2032679"/>
                  <a:pt x="2932007" y="2329202"/>
                </a:cubicBezTo>
                <a:cubicBezTo>
                  <a:pt x="2720103" y="2366638"/>
                  <a:pt x="2514656" y="2277607"/>
                  <a:pt x="2404246" y="2329202"/>
                </a:cubicBezTo>
                <a:cubicBezTo>
                  <a:pt x="2293836" y="2380797"/>
                  <a:pt x="2068834" y="2295411"/>
                  <a:pt x="1905805" y="2329202"/>
                </a:cubicBezTo>
                <a:cubicBezTo>
                  <a:pt x="1742776" y="2362993"/>
                  <a:pt x="1441046" y="2283456"/>
                  <a:pt x="1290083" y="2329202"/>
                </a:cubicBezTo>
                <a:cubicBezTo>
                  <a:pt x="1139120" y="2374948"/>
                  <a:pt x="976096" y="2270509"/>
                  <a:pt x="762322" y="2329202"/>
                </a:cubicBezTo>
                <a:cubicBezTo>
                  <a:pt x="548548" y="2387895"/>
                  <a:pt x="303343" y="2301432"/>
                  <a:pt x="0" y="2329202"/>
                </a:cubicBezTo>
                <a:cubicBezTo>
                  <a:pt x="-21200" y="2202854"/>
                  <a:pt x="5088" y="2010154"/>
                  <a:pt x="0" y="1700317"/>
                </a:cubicBezTo>
                <a:cubicBezTo>
                  <a:pt x="-5088" y="1390480"/>
                  <a:pt x="18847" y="1303839"/>
                  <a:pt x="0" y="1164601"/>
                </a:cubicBezTo>
                <a:cubicBezTo>
                  <a:pt x="-18847" y="1025363"/>
                  <a:pt x="31109" y="715921"/>
                  <a:pt x="0" y="559008"/>
                </a:cubicBezTo>
                <a:cubicBezTo>
                  <a:pt x="-31109" y="402095"/>
                  <a:pt x="49934" y="158668"/>
                  <a:pt x="0" y="0"/>
                </a:cubicBezTo>
                <a:close/>
              </a:path>
              <a:path w="2932007" h="2329202"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37113" y="246123"/>
                  <a:pt x="2856886" y="496437"/>
                  <a:pt x="2932007" y="628885"/>
                </a:cubicBezTo>
                <a:cubicBezTo>
                  <a:pt x="3007128" y="761333"/>
                  <a:pt x="2866750" y="1067286"/>
                  <a:pt x="2932007" y="1211185"/>
                </a:cubicBezTo>
                <a:cubicBezTo>
                  <a:pt x="2997264" y="1355084"/>
                  <a:pt x="2874297" y="1645895"/>
                  <a:pt x="2932007" y="1793486"/>
                </a:cubicBezTo>
                <a:cubicBezTo>
                  <a:pt x="2989717" y="1941077"/>
                  <a:pt x="2900300" y="2088478"/>
                  <a:pt x="2932007" y="2329202"/>
                </a:cubicBezTo>
                <a:cubicBezTo>
                  <a:pt x="2702408" y="2363082"/>
                  <a:pt x="2555641" y="2303960"/>
                  <a:pt x="2404246" y="2329202"/>
                </a:cubicBezTo>
                <a:cubicBezTo>
                  <a:pt x="2252851" y="2354444"/>
                  <a:pt x="2082897" y="2313933"/>
                  <a:pt x="1817844" y="2329202"/>
                </a:cubicBezTo>
                <a:cubicBezTo>
                  <a:pt x="1552791" y="2344471"/>
                  <a:pt x="1387014" y="2301361"/>
                  <a:pt x="1260763" y="2329202"/>
                </a:cubicBezTo>
                <a:cubicBezTo>
                  <a:pt x="1134512" y="2357043"/>
                  <a:pt x="909851" y="2314173"/>
                  <a:pt x="615721" y="2329202"/>
                </a:cubicBezTo>
                <a:cubicBezTo>
                  <a:pt x="321591" y="2344231"/>
                  <a:pt x="199917" y="2258717"/>
                  <a:pt x="0" y="2329202"/>
                </a:cubicBezTo>
                <a:cubicBezTo>
                  <a:pt x="-34851" y="2096737"/>
                  <a:pt x="9733" y="1940861"/>
                  <a:pt x="0" y="1793486"/>
                </a:cubicBezTo>
                <a:cubicBezTo>
                  <a:pt x="-9733" y="1646111"/>
                  <a:pt x="4977" y="1492317"/>
                  <a:pt x="0" y="1211185"/>
                </a:cubicBezTo>
                <a:cubicBezTo>
                  <a:pt x="-4977" y="930053"/>
                  <a:pt x="53038" y="825816"/>
                  <a:pt x="0" y="652177"/>
                </a:cubicBezTo>
                <a:cubicBezTo>
                  <a:pt x="-53038" y="478538"/>
                  <a:pt x="47507" y="182947"/>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The solution is very simple. </a:t>
            </a:r>
            <a:r>
              <a:rPr lang="en-US" sz="2300" b="1" dirty="0">
                <a:solidFill>
                  <a:srgbClr val="0070C0"/>
                </a:solidFill>
              </a:rPr>
              <a:t>Be explicit.</a:t>
            </a:r>
          </a:p>
          <a:p>
            <a:pPr marL="0" indent="0">
              <a:buFont typeface="Arial" panose="020B0604020202020204" pitchFamily="34" charset="0"/>
              <a:buNone/>
            </a:pPr>
            <a:r>
              <a:rPr lang="en-US" sz="2300" dirty="0"/>
              <a:t>If we want to capture price information, we should devote a separate column for it.</a:t>
            </a:r>
          </a:p>
        </p:txBody>
      </p:sp>
    </p:spTree>
    <p:extLst>
      <p:ext uri="{BB962C8B-B14F-4D97-AF65-F5344CB8AC3E}">
        <p14:creationId xmlns:p14="http://schemas.microsoft.com/office/powerpoint/2010/main" val="1991630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F8C4B-10D8-E8C7-43BF-D24A877A6DA7}"/>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BEE0A5EA-8D7A-38AC-D09A-55B395C0B102}"/>
              </a:ext>
            </a:extLst>
          </p:cNvPr>
          <p:cNvGraphicFramePr>
            <a:graphicFrameLocks noGrp="1"/>
          </p:cNvGraphicFramePr>
          <p:nvPr>
            <p:extLst>
              <p:ext uri="{D42A27DB-BD31-4B8C-83A1-F6EECF244321}">
                <p14:modId xmlns:p14="http://schemas.microsoft.com/office/powerpoint/2010/main" val="454671494"/>
              </p:ext>
            </p:extLst>
          </p:nvPr>
        </p:nvGraphicFramePr>
        <p:xfrm>
          <a:off x="4182533" y="1252198"/>
          <a:ext cx="3860800" cy="3641714"/>
        </p:xfrm>
        <a:graphic>
          <a:graphicData uri="http://schemas.openxmlformats.org/drawingml/2006/table">
            <a:tbl>
              <a:tblPr firstRow="1" bandRow="1">
                <a:tableStyleId>{5940675A-B579-460E-94D1-54222C63F5DA}</a:tableStyleId>
              </a:tblPr>
              <a:tblGrid>
                <a:gridCol w="1930400">
                  <a:extLst>
                    <a:ext uri="{9D8B030D-6E8A-4147-A177-3AD203B41FA5}">
                      <a16:colId xmlns:a16="http://schemas.microsoft.com/office/drawing/2014/main" val="3058387547"/>
                    </a:ext>
                  </a:extLst>
                </a:gridCol>
                <a:gridCol w="1930400">
                  <a:extLst>
                    <a:ext uri="{9D8B030D-6E8A-4147-A177-3AD203B41FA5}">
                      <a16:colId xmlns:a16="http://schemas.microsoft.com/office/drawing/2014/main" val="4203511651"/>
                    </a:ext>
                  </a:extLst>
                </a:gridCol>
              </a:tblGrid>
              <a:tr h="775184">
                <a:tc>
                  <a:txBody>
                    <a:bodyPr/>
                    <a:lstStyle/>
                    <a:p>
                      <a:pPr algn="ctr"/>
                      <a:r>
                        <a:rPr lang="en-PH" sz="1500" b="1" dirty="0"/>
                        <a:t>Phone Model</a:t>
                      </a:r>
                    </a:p>
                  </a:txBody>
                  <a:tcPr anchor="ctr">
                    <a:solidFill>
                      <a:schemeClr val="accent4">
                        <a:lumMod val="40000"/>
                        <a:lumOff val="60000"/>
                      </a:schemeClr>
                    </a:solidFill>
                  </a:tcPr>
                </a:tc>
                <a:tc>
                  <a:txBody>
                    <a:bodyPr/>
                    <a:lstStyle/>
                    <a:p>
                      <a:pPr algn="ctr"/>
                      <a:r>
                        <a:rPr lang="en-PH" sz="1500" b="1" dirty="0"/>
                        <a:t>Price in </a:t>
                      </a:r>
                      <a:r>
                        <a:rPr lang="en-PH" sz="1500" b="1" dirty="0" err="1"/>
                        <a:t>Php</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iPhone 16 Pro Max</a:t>
                      </a:r>
                    </a:p>
                  </a:txBody>
                  <a:tcPr anchor="ctr"/>
                </a:tc>
                <a:tc>
                  <a:txBody>
                    <a:bodyPr/>
                    <a:lstStyle/>
                    <a:p>
                      <a:pPr algn="ctr"/>
                      <a:r>
                        <a:rPr lang="en-PH" dirty="0"/>
                        <a:t>84990</a:t>
                      </a:r>
                    </a:p>
                  </a:txBody>
                  <a:tcPr anchor="ctr"/>
                </a:tc>
                <a:extLst>
                  <a:ext uri="{0D108BD9-81ED-4DB2-BD59-A6C34878D82A}">
                    <a16:rowId xmlns:a16="http://schemas.microsoft.com/office/drawing/2014/main" val="3326491140"/>
                  </a:ext>
                </a:extLst>
              </a:tr>
              <a:tr h="955510">
                <a:tc>
                  <a:txBody>
                    <a:bodyPr/>
                    <a:lstStyle/>
                    <a:p>
                      <a:pPr algn="ctr"/>
                      <a:r>
                        <a:rPr lang="en-PH" dirty="0"/>
                        <a:t>iPhone 16 Pro</a:t>
                      </a:r>
                    </a:p>
                  </a:txBody>
                  <a:tcPr anchor="ctr"/>
                </a:tc>
                <a:tc>
                  <a:txBody>
                    <a:bodyPr/>
                    <a:lstStyle/>
                    <a:p>
                      <a:pPr algn="ctr"/>
                      <a:r>
                        <a:rPr lang="en-PH" dirty="0"/>
                        <a:t>69990</a:t>
                      </a:r>
                    </a:p>
                  </a:txBody>
                  <a:tcPr anchor="ctr"/>
                </a:tc>
                <a:extLst>
                  <a:ext uri="{0D108BD9-81ED-4DB2-BD59-A6C34878D82A}">
                    <a16:rowId xmlns:a16="http://schemas.microsoft.com/office/drawing/2014/main" val="2717289863"/>
                  </a:ext>
                </a:extLst>
              </a:tr>
              <a:tr h="955510">
                <a:tc>
                  <a:txBody>
                    <a:bodyPr/>
                    <a:lstStyle/>
                    <a:p>
                      <a:pPr algn="ctr"/>
                      <a:r>
                        <a:rPr lang="en-PH" dirty="0"/>
                        <a:t>iPhone 16</a:t>
                      </a:r>
                    </a:p>
                  </a:txBody>
                  <a:tcPr anchor="ctr"/>
                </a:tc>
                <a:tc>
                  <a:txBody>
                    <a:bodyPr/>
                    <a:lstStyle/>
                    <a:p>
                      <a:pPr algn="ctr"/>
                      <a:r>
                        <a:rPr lang="en-PH" dirty="0"/>
                        <a:t>Fifty four thousand nine hundred ninety</a:t>
                      </a:r>
                    </a:p>
                  </a:txBody>
                  <a:tcPr anchor="ctr"/>
                </a:tc>
                <a:extLst>
                  <a:ext uri="{0D108BD9-81ED-4DB2-BD59-A6C34878D82A}">
                    <a16:rowId xmlns:a16="http://schemas.microsoft.com/office/drawing/2014/main" val="3917994628"/>
                  </a:ext>
                </a:extLst>
              </a:tr>
            </a:tbl>
          </a:graphicData>
        </a:graphic>
      </p:graphicFrame>
      <p:sp>
        <p:nvSpPr>
          <p:cNvPr id="9" name="Content Placeholder 2">
            <a:extLst>
              <a:ext uri="{FF2B5EF4-FFF2-40B4-BE49-F238E27FC236}">
                <a16:creationId xmlns:a16="http://schemas.microsoft.com/office/drawing/2014/main" id="{6CC5EFCD-4FF2-FECC-6EC4-3A23F2E9EBFA}"/>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2: </a:t>
            </a:r>
            <a:r>
              <a:rPr lang="en-US" sz="3300" dirty="0"/>
              <a:t>Mixing data types within the same column is not permitted.</a:t>
            </a:r>
          </a:p>
          <a:p>
            <a:pPr marL="0" indent="0">
              <a:buNone/>
            </a:pPr>
            <a:endParaRPr lang="en-US" sz="3300" dirty="0"/>
          </a:p>
        </p:txBody>
      </p:sp>
      <p:sp>
        <p:nvSpPr>
          <p:cNvPr id="4" name="Content Placeholder 2">
            <a:extLst>
              <a:ext uri="{FF2B5EF4-FFF2-40B4-BE49-F238E27FC236}">
                <a16:creationId xmlns:a16="http://schemas.microsoft.com/office/drawing/2014/main" id="{CD270715-D69B-D193-166A-B481B43D3293}"/>
              </a:ext>
            </a:extLst>
          </p:cNvPr>
          <p:cNvSpPr txBox="1">
            <a:spLocks/>
          </p:cNvSpPr>
          <p:nvPr/>
        </p:nvSpPr>
        <p:spPr>
          <a:xfrm>
            <a:off x="8421793" y="1252198"/>
            <a:ext cx="2932007" cy="3641714"/>
          </a:xfrm>
          <a:custGeom>
            <a:avLst/>
            <a:gdLst>
              <a:gd name="connsiteX0" fmla="*/ 0 w 2932007"/>
              <a:gd name="connsiteY0" fmla="*/ 0 h 3641714"/>
              <a:gd name="connsiteX1" fmla="*/ 498441 w 2932007"/>
              <a:gd name="connsiteY1" fmla="*/ 0 h 3641714"/>
              <a:gd name="connsiteX2" fmla="*/ 1143483 w 2932007"/>
              <a:gd name="connsiteY2" fmla="*/ 0 h 3641714"/>
              <a:gd name="connsiteX3" fmla="*/ 1759204 w 2932007"/>
              <a:gd name="connsiteY3" fmla="*/ 0 h 3641714"/>
              <a:gd name="connsiteX4" fmla="*/ 2257645 w 2932007"/>
              <a:gd name="connsiteY4" fmla="*/ 0 h 3641714"/>
              <a:gd name="connsiteX5" fmla="*/ 2932007 w 2932007"/>
              <a:gd name="connsiteY5" fmla="*/ 0 h 3641714"/>
              <a:gd name="connsiteX6" fmla="*/ 2932007 w 2932007"/>
              <a:gd name="connsiteY6" fmla="*/ 593079 h 3641714"/>
              <a:gd name="connsiteX7" fmla="*/ 2932007 w 2932007"/>
              <a:gd name="connsiteY7" fmla="*/ 1149741 h 3641714"/>
              <a:gd name="connsiteX8" fmla="*/ 2932007 w 2932007"/>
              <a:gd name="connsiteY8" fmla="*/ 1597152 h 3641714"/>
              <a:gd name="connsiteX9" fmla="*/ 2932007 w 2932007"/>
              <a:gd name="connsiteY9" fmla="*/ 2008145 h 3641714"/>
              <a:gd name="connsiteX10" fmla="*/ 2932007 w 2932007"/>
              <a:gd name="connsiteY10" fmla="*/ 2455556 h 3641714"/>
              <a:gd name="connsiteX11" fmla="*/ 2932007 w 2932007"/>
              <a:gd name="connsiteY11" fmla="*/ 3012218 h 3641714"/>
              <a:gd name="connsiteX12" fmla="*/ 2932007 w 2932007"/>
              <a:gd name="connsiteY12" fmla="*/ 3641714 h 3641714"/>
              <a:gd name="connsiteX13" fmla="*/ 2433566 w 2932007"/>
              <a:gd name="connsiteY13" fmla="*/ 3641714 h 3641714"/>
              <a:gd name="connsiteX14" fmla="*/ 1935125 w 2932007"/>
              <a:gd name="connsiteY14" fmla="*/ 3641714 h 3641714"/>
              <a:gd name="connsiteX15" fmla="*/ 1319403 w 2932007"/>
              <a:gd name="connsiteY15" fmla="*/ 3641714 h 3641714"/>
              <a:gd name="connsiteX16" fmla="*/ 820962 w 2932007"/>
              <a:gd name="connsiteY16" fmla="*/ 3641714 h 3641714"/>
              <a:gd name="connsiteX17" fmla="*/ 0 w 2932007"/>
              <a:gd name="connsiteY17" fmla="*/ 3641714 h 3641714"/>
              <a:gd name="connsiteX18" fmla="*/ 0 w 2932007"/>
              <a:gd name="connsiteY18" fmla="*/ 3194303 h 3641714"/>
              <a:gd name="connsiteX19" fmla="*/ 0 w 2932007"/>
              <a:gd name="connsiteY19" fmla="*/ 2783310 h 3641714"/>
              <a:gd name="connsiteX20" fmla="*/ 0 w 2932007"/>
              <a:gd name="connsiteY20" fmla="*/ 2263065 h 3641714"/>
              <a:gd name="connsiteX21" fmla="*/ 0 w 2932007"/>
              <a:gd name="connsiteY21" fmla="*/ 1669986 h 3641714"/>
              <a:gd name="connsiteX22" fmla="*/ 0 w 2932007"/>
              <a:gd name="connsiteY22" fmla="*/ 1186158 h 3641714"/>
              <a:gd name="connsiteX23" fmla="*/ 0 w 2932007"/>
              <a:gd name="connsiteY23" fmla="*/ 702331 h 3641714"/>
              <a:gd name="connsiteX24" fmla="*/ 0 w 2932007"/>
              <a:gd name="connsiteY24" fmla="*/ 0 h 364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32007" h="3641714" fill="none" extrusionOk="0">
                <a:moveTo>
                  <a:pt x="0" y="0"/>
                </a:moveTo>
                <a:cubicBezTo>
                  <a:pt x="192809" y="-20840"/>
                  <a:pt x="327769" y="43084"/>
                  <a:pt x="498441" y="0"/>
                </a:cubicBezTo>
                <a:cubicBezTo>
                  <a:pt x="669113" y="-43084"/>
                  <a:pt x="944149" y="22380"/>
                  <a:pt x="1143483" y="0"/>
                </a:cubicBezTo>
                <a:cubicBezTo>
                  <a:pt x="1342817" y="-22380"/>
                  <a:pt x="1543350" y="70033"/>
                  <a:pt x="1759204" y="0"/>
                </a:cubicBezTo>
                <a:cubicBezTo>
                  <a:pt x="1975058" y="-70033"/>
                  <a:pt x="2100655" y="32739"/>
                  <a:pt x="2257645" y="0"/>
                </a:cubicBezTo>
                <a:cubicBezTo>
                  <a:pt x="2414635" y="-32739"/>
                  <a:pt x="2691601" y="71563"/>
                  <a:pt x="2932007" y="0"/>
                </a:cubicBezTo>
                <a:cubicBezTo>
                  <a:pt x="2973527" y="154653"/>
                  <a:pt x="2905571" y="412062"/>
                  <a:pt x="2932007" y="593079"/>
                </a:cubicBezTo>
                <a:cubicBezTo>
                  <a:pt x="2958443" y="774096"/>
                  <a:pt x="2885524" y="981134"/>
                  <a:pt x="2932007" y="1149741"/>
                </a:cubicBezTo>
                <a:cubicBezTo>
                  <a:pt x="2978490" y="1318348"/>
                  <a:pt x="2926042" y="1488668"/>
                  <a:pt x="2932007" y="1597152"/>
                </a:cubicBezTo>
                <a:cubicBezTo>
                  <a:pt x="2937972" y="1705636"/>
                  <a:pt x="2895899" y="1853182"/>
                  <a:pt x="2932007" y="2008145"/>
                </a:cubicBezTo>
                <a:cubicBezTo>
                  <a:pt x="2968115" y="2163108"/>
                  <a:pt x="2903596" y="2257911"/>
                  <a:pt x="2932007" y="2455556"/>
                </a:cubicBezTo>
                <a:cubicBezTo>
                  <a:pt x="2960418" y="2653201"/>
                  <a:pt x="2875224" y="2776038"/>
                  <a:pt x="2932007" y="3012218"/>
                </a:cubicBezTo>
                <a:cubicBezTo>
                  <a:pt x="2988790" y="3248398"/>
                  <a:pt x="2914258" y="3477666"/>
                  <a:pt x="2932007" y="3641714"/>
                </a:cubicBezTo>
                <a:cubicBezTo>
                  <a:pt x="2762317" y="3683593"/>
                  <a:pt x="2647966" y="3625523"/>
                  <a:pt x="2433566" y="3641714"/>
                </a:cubicBezTo>
                <a:cubicBezTo>
                  <a:pt x="2219166" y="3657905"/>
                  <a:pt x="2098444" y="3628453"/>
                  <a:pt x="1935125" y="3641714"/>
                </a:cubicBezTo>
                <a:cubicBezTo>
                  <a:pt x="1771806" y="3654975"/>
                  <a:pt x="1565327" y="3574271"/>
                  <a:pt x="1319403" y="3641714"/>
                </a:cubicBezTo>
                <a:cubicBezTo>
                  <a:pt x="1073479" y="3709157"/>
                  <a:pt x="1039592" y="3641267"/>
                  <a:pt x="820962" y="3641714"/>
                </a:cubicBezTo>
                <a:cubicBezTo>
                  <a:pt x="602332" y="3642161"/>
                  <a:pt x="302692" y="3610659"/>
                  <a:pt x="0" y="3641714"/>
                </a:cubicBezTo>
                <a:cubicBezTo>
                  <a:pt x="-7868" y="3478580"/>
                  <a:pt x="7663" y="3381011"/>
                  <a:pt x="0" y="3194303"/>
                </a:cubicBezTo>
                <a:cubicBezTo>
                  <a:pt x="-7663" y="3007595"/>
                  <a:pt x="18581" y="2893488"/>
                  <a:pt x="0" y="2783310"/>
                </a:cubicBezTo>
                <a:cubicBezTo>
                  <a:pt x="-18581" y="2673132"/>
                  <a:pt x="47725" y="2433467"/>
                  <a:pt x="0" y="2263065"/>
                </a:cubicBezTo>
                <a:cubicBezTo>
                  <a:pt x="-47725" y="2092663"/>
                  <a:pt x="48595" y="1829965"/>
                  <a:pt x="0" y="1669986"/>
                </a:cubicBezTo>
                <a:cubicBezTo>
                  <a:pt x="-48595" y="1510007"/>
                  <a:pt x="27040" y="1321572"/>
                  <a:pt x="0" y="1186158"/>
                </a:cubicBezTo>
                <a:cubicBezTo>
                  <a:pt x="-27040" y="1050744"/>
                  <a:pt x="20507" y="917797"/>
                  <a:pt x="0" y="702331"/>
                </a:cubicBezTo>
                <a:cubicBezTo>
                  <a:pt x="-20507" y="486865"/>
                  <a:pt x="28727" y="331232"/>
                  <a:pt x="0" y="0"/>
                </a:cubicBezTo>
                <a:close/>
              </a:path>
              <a:path w="2932007" h="3641714"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33376" y="135886"/>
                  <a:pt x="2904134" y="312116"/>
                  <a:pt x="2932007" y="593079"/>
                </a:cubicBezTo>
                <a:cubicBezTo>
                  <a:pt x="2959880" y="874042"/>
                  <a:pt x="2913627" y="965968"/>
                  <a:pt x="2932007" y="1113324"/>
                </a:cubicBezTo>
                <a:cubicBezTo>
                  <a:pt x="2950387" y="1260680"/>
                  <a:pt x="2898779" y="1442182"/>
                  <a:pt x="2932007" y="1633569"/>
                </a:cubicBezTo>
                <a:cubicBezTo>
                  <a:pt x="2965235" y="1824957"/>
                  <a:pt x="2905077" y="1937189"/>
                  <a:pt x="2932007" y="2080979"/>
                </a:cubicBezTo>
                <a:cubicBezTo>
                  <a:pt x="2958937" y="2224769"/>
                  <a:pt x="2900205" y="2353861"/>
                  <a:pt x="2932007" y="2528390"/>
                </a:cubicBezTo>
                <a:cubicBezTo>
                  <a:pt x="2963809" y="2702919"/>
                  <a:pt x="2876607" y="2889905"/>
                  <a:pt x="2932007" y="3048635"/>
                </a:cubicBezTo>
                <a:cubicBezTo>
                  <a:pt x="2987407" y="3207365"/>
                  <a:pt x="2870336" y="3509285"/>
                  <a:pt x="2932007" y="3641714"/>
                </a:cubicBezTo>
                <a:cubicBezTo>
                  <a:pt x="2791626" y="3678520"/>
                  <a:pt x="2602290" y="3583130"/>
                  <a:pt x="2433566" y="3641714"/>
                </a:cubicBezTo>
                <a:cubicBezTo>
                  <a:pt x="2264842" y="3700298"/>
                  <a:pt x="1964135" y="3621343"/>
                  <a:pt x="1788524" y="3641714"/>
                </a:cubicBezTo>
                <a:cubicBezTo>
                  <a:pt x="1612913" y="3662085"/>
                  <a:pt x="1494324" y="3628766"/>
                  <a:pt x="1260763" y="3641714"/>
                </a:cubicBezTo>
                <a:cubicBezTo>
                  <a:pt x="1027202" y="3654662"/>
                  <a:pt x="869980" y="3603089"/>
                  <a:pt x="674362" y="3641714"/>
                </a:cubicBezTo>
                <a:cubicBezTo>
                  <a:pt x="478744" y="3680339"/>
                  <a:pt x="214383" y="3637452"/>
                  <a:pt x="0" y="3641714"/>
                </a:cubicBezTo>
                <a:cubicBezTo>
                  <a:pt x="-49777" y="3468025"/>
                  <a:pt x="17201" y="3240382"/>
                  <a:pt x="0" y="3121469"/>
                </a:cubicBezTo>
                <a:cubicBezTo>
                  <a:pt x="-17201" y="3002557"/>
                  <a:pt x="1747" y="2806179"/>
                  <a:pt x="0" y="2674059"/>
                </a:cubicBezTo>
                <a:cubicBezTo>
                  <a:pt x="-1747" y="2541939"/>
                  <a:pt x="50855" y="2399706"/>
                  <a:pt x="0" y="2226648"/>
                </a:cubicBezTo>
                <a:cubicBezTo>
                  <a:pt x="-50855" y="2053590"/>
                  <a:pt x="32048" y="1914894"/>
                  <a:pt x="0" y="1742820"/>
                </a:cubicBezTo>
                <a:cubicBezTo>
                  <a:pt x="-32048" y="1570746"/>
                  <a:pt x="52699" y="1407158"/>
                  <a:pt x="0" y="1149741"/>
                </a:cubicBezTo>
                <a:cubicBezTo>
                  <a:pt x="-52699" y="892324"/>
                  <a:pt x="54502" y="874355"/>
                  <a:pt x="0" y="629496"/>
                </a:cubicBezTo>
                <a:cubicBezTo>
                  <a:pt x="-54502" y="384638"/>
                  <a:pt x="74008" y="158924"/>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Suppose our table looked like this.</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If we defined the </a:t>
            </a:r>
            <a:r>
              <a:rPr lang="en-US" sz="2300" b="1" dirty="0"/>
              <a:t>Price in </a:t>
            </a:r>
            <a:r>
              <a:rPr lang="en-US" sz="2300" b="1" dirty="0" err="1"/>
              <a:t>php</a:t>
            </a:r>
            <a:r>
              <a:rPr lang="en-US" sz="2300" b="1" dirty="0"/>
              <a:t> </a:t>
            </a:r>
            <a:r>
              <a:rPr lang="en-US" sz="2300" dirty="0"/>
              <a:t>column to be an integer column, then every value that goes in it should only be an integer</a:t>
            </a:r>
          </a:p>
          <a:p>
            <a:pPr marL="0" indent="0">
              <a:buFont typeface="Arial" panose="020B0604020202020204" pitchFamily="34" charset="0"/>
              <a:buNone/>
            </a:pPr>
            <a:endParaRPr lang="en-US" sz="23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1610084-5798-3E35-2342-F10F30473B16}"/>
                  </a:ext>
                </a:extLst>
              </p14:cNvPr>
              <p14:cNvContentPartPr/>
              <p14:nvPr/>
            </p14:nvContentPartPr>
            <p14:xfrm>
              <a:off x="6020580" y="3886860"/>
              <a:ext cx="2082240" cy="1177920"/>
            </p14:xfrm>
          </p:contentPart>
        </mc:Choice>
        <mc:Fallback xmlns="">
          <p:pic>
            <p:nvPicPr>
              <p:cNvPr id="2" name="Ink 1">
                <a:extLst>
                  <a:ext uri="{FF2B5EF4-FFF2-40B4-BE49-F238E27FC236}">
                    <a16:creationId xmlns:a16="http://schemas.microsoft.com/office/drawing/2014/main" id="{E1610084-5798-3E35-2342-F10F30473B16}"/>
                  </a:ext>
                </a:extLst>
              </p:cNvPr>
              <p:cNvPicPr/>
              <p:nvPr/>
            </p:nvPicPr>
            <p:blipFill>
              <a:blip r:embed="rId3"/>
              <a:stretch>
                <a:fillRect/>
              </a:stretch>
            </p:blipFill>
            <p:spPr>
              <a:xfrm>
                <a:off x="5984580" y="3850860"/>
                <a:ext cx="2153880" cy="1249560"/>
              </a:xfrm>
              <a:prstGeom prst="rect">
                <a:avLst/>
              </a:prstGeom>
            </p:spPr>
          </p:pic>
        </mc:Fallback>
      </mc:AlternateContent>
    </p:spTree>
    <p:extLst>
      <p:ext uri="{BB962C8B-B14F-4D97-AF65-F5344CB8AC3E}">
        <p14:creationId xmlns:p14="http://schemas.microsoft.com/office/powerpoint/2010/main" val="218654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C8BAB-0BBB-05BE-ABD5-494A4E2018D9}"/>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D7F1E7F4-AD6B-8098-7E28-DEC1FFDA7EAF}"/>
              </a:ext>
            </a:extLst>
          </p:cNvPr>
          <p:cNvGraphicFramePr>
            <a:graphicFrameLocks noGrp="1"/>
          </p:cNvGraphicFramePr>
          <p:nvPr>
            <p:extLst>
              <p:ext uri="{D42A27DB-BD31-4B8C-83A1-F6EECF244321}">
                <p14:modId xmlns:p14="http://schemas.microsoft.com/office/powerpoint/2010/main" val="3929205116"/>
              </p:ext>
            </p:extLst>
          </p:nvPr>
        </p:nvGraphicFramePr>
        <p:xfrm>
          <a:off x="4182533" y="1252198"/>
          <a:ext cx="3860800" cy="3641714"/>
        </p:xfrm>
        <a:graphic>
          <a:graphicData uri="http://schemas.openxmlformats.org/drawingml/2006/table">
            <a:tbl>
              <a:tblPr firstRow="1" bandRow="1">
                <a:tableStyleId>{5940675A-B579-460E-94D1-54222C63F5DA}</a:tableStyleId>
              </a:tblPr>
              <a:tblGrid>
                <a:gridCol w="1930400">
                  <a:extLst>
                    <a:ext uri="{9D8B030D-6E8A-4147-A177-3AD203B41FA5}">
                      <a16:colId xmlns:a16="http://schemas.microsoft.com/office/drawing/2014/main" val="3058387547"/>
                    </a:ext>
                  </a:extLst>
                </a:gridCol>
                <a:gridCol w="1930400">
                  <a:extLst>
                    <a:ext uri="{9D8B030D-6E8A-4147-A177-3AD203B41FA5}">
                      <a16:colId xmlns:a16="http://schemas.microsoft.com/office/drawing/2014/main" val="4203511651"/>
                    </a:ext>
                  </a:extLst>
                </a:gridCol>
              </a:tblGrid>
              <a:tr h="7751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a:t>Phone Model</a:t>
                      </a:r>
                    </a:p>
                  </a:txBody>
                  <a:tcPr anchor="ctr">
                    <a:solidFill>
                      <a:schemeClr val="accent4">
                        <a:lumMod val="40000"/>
                        <a:lumOff val="60000"/>
                      </a:schemeClr>
                    </a:solidFill>
                  </a:tcPr>
                </a:tc>
                <a:tc>
                  <a:txBody>
                    <a:bodyPr/>
                    <a:lstStyle/>
                    <a:p>
                      <a:pPr algn="ctr"/>
                      <a:r>
                        <a:rPr lang="en-PH" sz="1500" b="1" dirty="0"/>
                        <a:t>Price in </a:t>
                      </a:r>
                      <a:r>
                        <a:rPr lang="en-PH" sz="1500" b="1" dirty="0" err="1"/>
                        <a:t>Php</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iPhone 16 Pro Max</a:t>
                      </a:r>
                    </a:p>
                  </a:txBody>
                  <a:tcPr anchor="ctr"/>
                </a:tc>
                <a:tc>
                  <a:txBody>
                    <a:bodyPr/>
                    <a:lstStyle/>
                    <a:p>
                      <a:pPr algn="ctr"/>
                      <a:r>
                        <a:rPr lang="en-PH" dirty="0"/>
                        <a:t>84990</a:t>
                      </a:r>
                    </a:p>
                  </a:txBody>
                  <a:tcPr anchor="ctr"/>
                </a:tc>
                <a:extLst>
                  <a:ext uri="{0D108BD9-81ED-4DB2-BD59-A6C34878D82A}">
                    <a16:rowId xmlns:a16="http://schemas.microsoft.com/office/drawing/2014/main" val="3326491140"/>
                  </a:ext>
                </a:extLst>
              </a:tr>
              <a:tr h="955510">
                <a:tc>
                  <a:txBody>
                    <a:bodyPr/>
                    <a:lstStyle/>
                    <a:p>
                      <a:pPr algn="ctr"/>
                      <a:r>
                        <a:rPr lang="en-PH" dirty="0"/>
                        <a:t>iPhone 16 Pro</a:t>
                      </a:r>
                    </a:p>
                  </a:txBody>
                  <a:tcPr anchor="ctr"/>
                </a:tc>
                <a:tc>
                  <a:txBody>
                    <a:bodyPr/>
                    <a:lstStyle/>
                    <a:p>
                      <a:pPr algn="ctr"/>
                      <a:r>
                        <a:rPr lang="en-PH" dirty="0"/>
                        <a:t>69990</a:t>
                      </a:r>
                    </a:p>
                  </a:txBody>
                  <a:tcPr anchor="ctr"/>
                </a:tc>
                <a:extLst>
                  <a:ext uri="{0D108BD9-81ED-4DB2-BD59-A6C34878D82A}">
                    <a16:rowId xmlns:a16="http://schemas.microsoft.com/office/drawing/2014/main" val="2717289863"/>
                  </a:ext>
                </a:extLst>
              </a:tr>
              <a:tr h="955510">
                <a:tc>
                  <a:txBody>
                    <a:bodyPr/>
                    <a:lstStyle/>
                    <a:p>
                      <a:pPr algn="ctr"/>
                      <a:r>
                        <a:rPr lang="en-PH" dirty="0"/>
                        <a:t>iPhone 16</a:t>
                      </a:r>
                    </a:p>
                  </a:txBody>
                  <a:tcPr anchor="ctr"/>
                </a:tc>
                <a:tc>
                  <a:txBody>
                    <a:bodyPr/>
                    <a:lstStyle/>
                    <a:p>
                      <a:pPr algn="ctr"/>
                      <a:r>
                        <a:rPr lang="en-PH" dirty="0"/>
                        <a:t>54990</a:t>
                      </a:r>
                    </a:p>
                  </a:txBody>
                  <a:tcPr anchor="ctr"/>
                </a:tc>
                <a:extLst>
                  <a:ext uri="{0D108BD9-81ED-4DB2-BD59-A6C34878D82A}">
                    <a16:rowId xmlns:a16="http://schemas.microsoft.com/office/drawing/2014/main" val="3917994628"/>
                  </a:ext>
                </a:extLst>
              </a:tr>
            </a:tbl>
          </a:graphicData>
        </a:graphic>
      </p:graphicFrame>
      <p:sp>
        <p:nvSpPr>
          <p:cNvPr id="9" name="Content Placeholder 2">
            <a:extLst>
              <a:ext uri="{FF2B5EF4-FFF2-40B4-BE49-F238E27FC236}">
                <a16:creationId xmlns:a16="http://schemas.microsoft.com/office/drawing/2014/main" id="{DD9DC3DE-869D-25F1-DFDA-A241DC0080C3}"/>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3: </a:t>
            </a:r>
            <a:r>
              <a:rPr lang="en-US" sz="3300" dirty="0"/>
              <a:t>Having a table without a primary key is not permitted.</a:t>
            </a:r>
          </a:p>
          <a:p>
            <a:pPr marL="0" indent="0">
              <a:buNone/>
            </a:pPr>
            <a:endParaRPr lang="en-US" sz="3300" dirty="0"/>
          </a:p>
        </p:txBody>
      </p:sp>
      <p:sp>
        <p:nvSpPr>
          <p:cNvPr id="4" name="Content Placeholder 2">
            <a:extLst>
              <a:ext uri="{FF2B5EF4-FFF2-40B4-BE49-F238E27FC236}">
                <a16:creationId xmlns:a16="http://schemas.microsoft.com/office/drawing/2014/main" id="{DBDBD034-3997-198A-1C99-E1D1A1D228F6}"/>
              </a:ext>
            </a:extLst>
          </p:cNvPr>
          <p:cNvSpPr txBox="1">
            <a:spLocks/>
          </p:cNvSpPr>
          <p:nvPr/>
        </p:nvSpPr>
        <p:spPr>
          <a:xfrm>
            <a:off x="8421793" y="1252198"/>
            <a:ext cx="2932007" cy="1910102"/>
          </a:xfrm>
          <a:custGeom>
            <a:avLst/>
            <a:gdLst>
              <a:gd name="connsiteX0" fmla="*/ 0 w 2932007"/>
              <a:gd name="connsiteY0" fmla="*/ 0 h 1910102"/>
              <a:gd name="connsiteX1" fmla="*/ 527761 w 2932007"/>
              <a:gd name="connsiteY1" fmla="*/ 0 h 1910102"/>
              <a:gd name="connsiteX2" fmla="*/ 1143483 w 2932007"/>
              <a:gd name="connsiteY2" fmla="*/ 0 h 1910102"/>
              <a:gd name="connsiteX3" fmla="*/ 1700564 w 2932007"/>
              <a:gd name="connsiteY3" fmla="*/ 0 h 1910102"/>
              <a:gd name="connsiteX4" fmla="*/ 2228325 w 2932007"/>
              <a:gd name="connsiteY4" fmla="*/ 0 h 1910102"/>
              <a:gd name="connsiteX5" fmla="*/ 2932007 w 2932007"/>
              <a:gd name="connsiteY5" fmla="*/ 0 h 1910102"/>
              <a:gd name="connsiteX6" fmla="*/ 2932007 w 2932007"/>
              <a:gd name="connsiteY6" fmla="*/ 477526 h 1910102"/>
              <a:gd name="connsiteX7" fmla="*/ 2932007 w 2932007"/>
              <a:gd name="connsiteY7" fmla="*/ 955051 h 1910102"/>
              <a:gd name="connsiteX8" fmla="*/ 2932007 w 2932007"/>
              <a:gd name="connsiteY8" fmla="*/ 1394374 h 1910102"/>
              <a:gd name="connsiteX9" fmla="*/ 2932007 w 2932007"/>
              <a:gd name="connsiteY9" fmla="*/ 1910102 h 1910102"/>
              <a:gd name="connsiteX10" fmla="*/ 2404246 w 2932007"/>
              <a:gd name="connsiteY10" fmla="*/ 1910102 h 1910102"/>
              <a:gd name="connsiteX11" fmla="*/ 1905805 w 2932007"/>
              <a:gd name="connsiteY11" fmla="*/ 1910102 h 1910102"/>
              <a:gd name="connsiteX12" fmla="*/ 1290083 w 2932007"/>
              <a:gd name="connsiteY12" fmla="*/ 1910102 h 1910102"/>
              <a:gd name="connsiteX13" fmla="*/ 762322 w 2932007"/>
              <a:gd name="connsiteY13" fmla="*/ 1910102 h 1910102"/>
              <a:gd name="connsiteX14" fmla="*/ 0 w 2932007"/>
              <a:gd name="connsiteY14" fmla="*/ 1910102 h 1910102"/>
              <a:gd name="connsiteX15" fmla="*/ 0 w 2932007"/>
              <a:gd name="connsiteY15" fmla="*/ 1394374 h 1910102"/>
              <a:gd name="connsiteX16" fmla="*/ 0 w 2932007"/>
              <a:gd name="connsiteY16" fmla="*/ 955051 h 1910102"/>
              <a:gd name="connsiteX17" fmla="*/ 0 w 2932007"/>
              <a:gd name="connsiteY17" fmla="*/ 458424 h 1910102"/>
              <a:gd name="connsiteX18" fmla="*/ 0 w 2932007"/>
              <a:gd name="connsiteY18" fmla="*/ 0 h 1910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32007" h="1910102" fill="none" extrusionOk="0">
                <a:moveTo>
                  <a:pt x="0" y="0"/>
                </a:moveTo>
                <a:cubicBezTo>
                  <a:pt x="127379" y="-28197"/>
                  <a:pt x="267397" y="38561"/>
                  <a:pt x="527761" y="0"/>
                </a:cubicBezTo>
                <a:cubicBezTo>
                  <a:pt x="788125" y="-38561"/>
                  <a:pt x="964379" y="61865"/>
                  <a:pt x="1143483" y="0"/>
                </a:cubicBezTo>
                <a:cubicBezTo>
                  <a:pt x="1322587" y="-61865"/>
                  <a:pt x="1529547" y="255"/>
                  <a:pt x="1700564" y="0"/>
                </a:cubicBezTo>
                <a:cubicBezTo>
                  <a:pt x="1871581" y="-255"/>
                  <a:pt x="1985705" y="32312"/>
                  <a:pt x="2228325" y="0"/>
                </a:cubicBezTo>
                <a:cubicBezTo>
                  <a:pt x="2470945" y="-32312"/>
                  <a:pt x="2656400" y="8301"/>
                  <a:pt x="2932007" y="0"/>
                </a:cubicBezTo>
                <a:cubicBezTo>
                  <a:pt x="2936564" y="120606"/>
                  <a:pt x="2894793" y="374472"/>
                  <a:pt x="2932007" y="477526"/>
                </a:cubicBezTo>
                <a:cubicBezTo>
                  <a:pt x="2969221" y="580580"/>
                  <a:pt x="2917069" y="796731"/>
                  <a:pt x="2932007" y="955051"/>
                </a:cubicBezTo>
                <a:cubicBezTo>
                  <a:pt x="2946945" y="1113371"/>
                  <a:pt x="2890915" y="1178842"/>
                  <a:pt x="2932007" y="1394374"/>
                </a:cubicBezTo>
                <a:cubicBezTo>
                  <a:pt x="2973099" y="1609906"/>
                  <a:pt x="2926238" y="1772591"/>
                  <a:pt x="2932007" y="1910102"/>
                </a:cubicBezTo>
                <a:cubicBezTo>
                  <a:pt x="2720103" y="1947538"/>
                  <a:pt x="2514656" y="1858507"/>
                  <a:pt x="2404246" y="1910102"/>
                </a:cubicBezTo>
                <a:cubicBezTo>
                  <a:pt x="2293836" y="1961697"/>
                  <a:pt x="2068834" y="1876311"/>
                  <a:pt x="1905805" y="1910102"/>
                </a:cubicBezTo>
                <a:cubicBezTo>
                  <a:pt x="1742776" y="1943893"/>
                  <a:pt x="1441046" y="1864356"/>
                  <a:pt x="1290083" y="1910102"/>
                </a:cubicBezTo>
                <a:cubicBezTo>
                  <a:pt x="1139120" y="1955848"/>
                  <a:pt x="976096" y="1851409"/>
                  <a:pt x="762322" y="1910102"/>
                </a:cubicBezTo>
                <a:cubicBezTo>
                  <a:pt x="548548" y="1968795"/>
                  <a:pt x="303343" y="1882332"/>
                  <a:pt x="0" y="1910102"/>
                </a:cubicBezTo>
                <a:cubicBezTo>
                  <a:pt x="-55621" y="1690212"/>
                  <a:pt x="24092" y="1642468"/>
                  <a:pt x="0" y="1394374"/>
                </a:cubicBezTo>
                <a:cubicBezTo>
                  <a:pt x="-24092" y="1146280"/>
                  <a:pt x="41244" y="1067098"/>
                  <a:pt x="0" y="955051"/>
                </a:cubicBezTo>
                <a:cubicBezTo>
                  <a:pt x="-41244" y="843004"/>
                  <a:pt x="23218" y="692485"/>
                  <a:pt x="0" y="458424"/>
                </a:cubicBezTo>
                <a:cubicBezTo>
                  <a:pt x="-23218" y="224363"/>
                  <a:pt x="21422" y="194323"/>
                  <a:pt x="0" y="0"/>
                </a:cubicBezTo>
                <a:close/>
              </a:path>
              <a:path w="2932007" h="1910102"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58381" y="257512"/>
                  <a:pt x="2895163" y="390107"/>
                  <a:pt x="2932007" y="515728"/>
                </a:cubicBezTo>
                <a:cubicBezTo>
                  <a:pt x="2968851" y="641349"/>
                  <a:pt x="2877424" y="873417"/>
                  <a:pt x="2932007" y="993253"/>
                </a:cubicBezTo>
                <a:cubicBezTo>
                  <a:pt x="2986590" y="1113090"/>
                  <a:pt x="2894188" y="1256383"/>
                  <a:pt x="2932007" y="1470779"/>
                </a:cubicBezTo>
                <a:cubicBezTo>
                  <a:pt x="2969826" y="1685175"/>
                  <a:pt x="2882589" y="1761376"/>
                  <a:pt x="2932007" y="1910102"/>
                </a:cubicBezTo>
                <a:cubicBezTo>
                  <a:pt x="2702408" y="1943982"/>
                  <a:pt x="2555641" y="1884860"/>
                  <a:pt x="2404246" y="1910102"/>
                </a:cubicBezTo>
                <a:cubicBezTo>
                  <a:pt x="2252851" y="1935344"/>
                  <a:pt x="2082897" y="1894833"/>
                  <a:pt x="1817844" y="1910102"/>
                </a:cubicBezTo>
                <a:cubicBezTo>
                  <a:pt x="1552791" y="1925371"/>
                  <a:pt x="1387014" y="1882261"/>
                  <a:pt x="1260763" y="1910102"/>
                </a:cubicBezTo>
                <a:cubicBezTo>
                  <a:pt x="1134512" y="1937943"/>
                  <a:pt x="909851" y="1895073"/>
                  <a:pt x="615721" y="1910102"/>
                </a:cubicBezTo>
                <a:cubicBezTo>
                  <a:pt x="321591" y="1925131"/>
                  <a:pt x="199917" y="1839617"/>
                  <a:pt x="0" y="1910102"/>
                </a:cubicBezTo>
                <a:cubicBezTo>
                  <a:pt x="-48224" y="1815091"/>
                  <a:pt x="31145" y="1667984"/>
                  <a:pt x="0" y="1470779"/>
                </a:cubicBezTo>
                <a:cubicBezTo>
                  <a:pt x="-31145" y="1273574"/>
                  <a:pt x="15955" y="1174750"/>
                  <a:pt x="0" y="993253"/>
                </a:cubicBezTo>
                <a:cubicBezTo>
                  <a:pt x="-15955" y="811756"/>
                  <a:pt x="32570" y="756908"/>
                  <a:pt x="0" y="534829"/>
                </a:cubicBezTo>
                <a:cubicBezTo>
                  <a:pt x="-32570" y="312750"/>
                  <a:pt x="2297" y="195179"/>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Every table we design should have a </a:t>
            </a:r>
            <a:r>
              <a:rPr lang="en-US" sz="2300" b="1" dirty="0">
                <a:solidFill>
                  <a:srgbClr val="0070C0"/>
                </a:solidFill>
              </a:rPr>
              <a:t>primary key. </a:t>
            </a:r>
          </a:p>
          <a:p>
            <a:pPr marL="0" indent="0">
              <a:buFont typeface="Arial" panose="020B0604020202020204" pitchFamily="34" charset="0"/>
              <a:buNone/>
            </a:pPr>
            <a:r>
              <a:rPr lang="en-US" sz="2300" dirty="0"/>
              <a:t>If it does not, its not in First Normal Form</a:t>
            </a:r>
          </a:p>
        </p:txBody>
      </p:sp>
    </p:spTree>
    <p:extLst>
      <p:ext uri="{BB962C8B-B14F-4D97-AF65-F5344CB8AC3E}">
        <p14:creationId xmlns:p14="http://schemas.microsoft.com/office/powerpoint/2010/main" val="719678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07950-3986-C7CF-B5D0-C236C2D29DC8}"/>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66602AE6-ED9A-1C6E-87AC-066136B56E9C}"/>
              </a:ext>
            </a:extLst>
          </p:cNvPr>
          <p:cNvGraphicFramePr>
            <a:graphicFrameLocks noGrp="1"/>
          </p:cNvGraphicFramePr>
          <p:nvPr>
            <p:extLst>
              <p:ext uri="{D42A27DB-BD31-4B8C-83A1-F6EECF244321}">
                <p14:modId xmlns:p14="http://schemas.microsoft.com/office/powerpoint/2010/main" val="3163296733"/>
              </p:ext>
            </p:extLst>
          </p:nvPr>
        </p:nvGraphicFramePr>
        <p:xfrm>
          <a:off x="4182533" y="1252198"/>
          <a:ext cx="3860800" cy="3641714"/>
        </p:xfrm>
        <a:graphic>
          <a:graphicData uri="http://schemas.openxmlformats.org/drawingml/2006/table">
            <a:tbl>
              <a:tblPr firstRow="1" bandRow="1">
                <a:tableStyleId>{5940675A-B579-460E-94D1-54222C63F5DA}</a:tableStyleId>
              </a:tblPr>
              <a:tblGrid>
                <a:gridCol w="1930400">
                  <a:extLst>
                    <a:ext uri="{9D8B030D-6E8A-4147-A177-3AD203B41FA5}">
                      <a16:colId xmlns:a16="http://schemas.microsoft.com/office/drawing/2014/main" val="3058387547"/>
                    </a:ext>
                  </a:extLst>
                </a:gridCol>
                <a:gridCol w="1930400">
                  <a:extLst>
                    <a:ext uri="{9D8B030D-6E8A-4147-A177-3AD203B41FA5}">
                      <a16:colId xmlns:a16="http://schemas.microsoft.com/office/drawing/2014/main" val="4203511651"/>
                    </a:ext>
                  </a:extLst>
                </a:gridCol>
              </a:tblGrid>
              <a:tr h="7751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a:t>Phone Model</a:t>
                      </a:r>
                    </a:p>
                  </a:txBody>
                  <a:tcPr anchor="ctr">
                    <a:solidFill>
                      <a:schemeClr val="accent4">
                        <a:lumMod val="40000"/>
                        <a:lumOff val="60000"/>
                      </a:schemeClr>
                    </a:solidFill>
                  </a:tcPr>
                </a:tc>
                <a:tc>
                  <a:txBody>
                    <a:bodyPr/>
                    <a:lstStyle/>
                    <a:p>
                      <a:pPr algn="ctr"/>
                      <a:r>
                        <a:rPr lang="en-PH" sz="1500" b="1" dirty="0"/>
                        <a:t>Price in </a:t>
                      </a:r>
                      <a:r>
                        <a:rPr lang="en-PH" sz="1500" b="1" dirty="0" err="1"/>
                        <a:t>Php</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iPhone 16 Pro Max</a:t>
                      </a:r>
                    </a:p>
                  </a:txBody>
                  <a:tcPr anchor="ctr"/>
                </a:tc>
                <a:tc>
                  <a:txBody>
                    <a:bodyPr/>
                    <a:lstStyle/>
                    <a:p>
                      <a:pPr algn="ctr"/>
                      <a:r>
                        <a:rPr lang="en-PH" dirty="0"/>
                        <a:t>84990</a:t>
                      </a:r>
                    </a:p>
                  </a:txBody>
                  <a:tcPr anchor="ctr"/>
                </a:tc>
                <a:extLst>
                  <a:ext uri="{0D108BD9-81ED-4DB2-BD59-A6C34878D82A}">
                    <a16:rowId xmlns:a16="http://schemas.microsoft.com/office/drawing/2014/main" val="3326491140"/>
                  </a:ext>
                </a:extLst>
              </a:tr>
              <a:tr h="955510">
                <a:tc>
                  <a:txBody>
                    <a:bodyPr/>
                    <a:lstStyle/>
                    <a:p>
                      <a:pPr algn="ctr"/>
                      <a:r>
                        <a:rPr lang="en-PH" dirty="0"/>
                        <a:t>iPhone 16 Pro Max</a:t>
                      </a:r>
                    </a:p>
                  </a:txBody>
                  <a:tcPr anchor="ctr"/>
                </a:tc>
                <a:tc>
                  <a:txBody>
                    <a:bodyPr/>
                    <a:lstStyle/>
                    <a:p>
                      <a:pPr algn="ctr"/>
                      <a:r>
                        <a:rPr lang="en-PH" dirty="0"/>
                        <a:t>69990</a:t>
                      </a:r>
                    </a:p>
                  </a:txBody>
                  <a:tcPr anchor="ctr"/>
                </a:tc>
                <a:extLst>
                  <a:ext uri="{0D108BD9-81ED-4DB2-BD59-A6C34878D82A}">
                    <a16:rowId xmlns:a16="http://schemas.microsoft.com/office/drawing/2014/main" val="2717289863"/>
                  </a:ext>
                </a:extLst>
              </a:tr>
              <a:tr h="955510">
                <a:tc>
                  <a:txBody>
                    <a:bodyPr/>
                    <a:lstStyle/>
                    <a:p>
                      <a:pPr algn="ctr"/>
                      <a:r>
                        <a:rPr lang="en-PH" dirty="0"/>
                        <a:t>iPhone 16</a:t>
                      </a:r>
                    </a:p>
                  </a:txBody>
                  <a:tcPr anchor="ctr"/>
                </a:tc>
                <a:tc>
                  <a:txBody>
                    <a:bodyPr/>
                    <a:lstStyle/>
                    <a:p>
                      <a:pPr algn="ctr"/>
                      <a:r>
                        <a:rPr lang="en-PH" dirty="0"/>
                        <a:t>54990</a:t>
                      </a:r>
                    </a:p>
                  </a:txBody>
                  <a:tcPr anchor="ctr"/>
                </a:tc>
                <a:extLst>
                  <a:ext uri="{0D108BD9-81ED-4DB2-BD59-A6C34878D82A}">
                    <a16:rowId xmlns:a16="http://schemas.microsoft.com/office/drawing/2014/main" val="3917994628"/>
                  </a:ext>
                </a:extLst>
              </a:tr>
            </a:tbl>
          </a:graphicData>
        </a:graphic>
      </p:graphicFrame>
      <p:sp>
        <p:nvSpPr>
          <p:cNvPr id="9" name="Content Placeholder 2">
            <a:extLst>
              <a:ext uri="{FF2B5EF4-FFF2-40B4-BE49-F238E27FC236}">
                <a16:creationId xmlns:a16="http://schemas.microsoft.com/office/drawing/2014/main" id="{2A5D0001-D1D1-9A44-00A4-38083E2392AC}"/>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3: </a:t>
            </a:r>
            <a:r>
              <a:rPr lang="en-US" sz="3300" dirty="0"/>
              <a:t>Having a table without a primary key is not permitted.</a:t>
            </a:r>
          </a:p>
          <a:p>
            <a:pPr marL="0" indent="0">
              <a:buNone/>
            </a:pPr>
            <a:endParaRPr lang="en-US" sz="3300" dirty="0"/>
          </a:p>
        </p:txBody>
      </p:sp>
      <p:sp>
        <p:nvSpPr>
          <p:cNvPr id="4" name="Content Placeholder 2">
            <a:extLst>
              <a:ext uri="{FF2B5EF4-FFF2-40B4-BE49-F238E27FC236}">
                <a16:creationId xmlns:a16="http://schemas.microsoft.com/office/drawing/2014/main" id="{7DA34F57-7806-DA4F-1C15-12DD015C866C}"/>
              </a:ext>
            </a:extLst>
          </p:cNvPr>
          <p:cNvSpPr txBox="1">
            <a:spLocks/>
          </p:cNvSpPr>
          <p:nvPr/>
        </p:nvSpPr>
        <p:spPr>
          <a:xfrm>
            <a:off x="8421793" y="1252198"/>
            <a:ext cx="2932007" cy="2538752"/>
          </a:xfrm>
          <a:custGeom>
            <a:avLst/>
            <a:gdLst>
              <a:gd name="connsiteX0" fmla="*/ 0 w 2932007"/>
              <a:gd name="connsiteY0" fmla="*/ 0 h 2538752"/>
              <a:gd name="connsiteX1" fmla="*/ 557081 w 2932007"/>
              <a:gd name="connsiteY1" fmla="*/ 0 h 2538752"/>
              <a:gd name="connsiteX2" fmla="*/ 1084843 w 2932007"/>
              <a:gd name="connsiteY2" fmla="*/ 0 h 2538752"/>
              <a:gd name="connsiteX3" fmla="*/ 1700564 w 2932007"/>
              <a:gd name="connsiteY3" fmla="*/ 0 h 2538752"/>
              <a:gd name="connsiteX4" fmla="*/ 2286965 w 2932007"/>
              <a:gd name="connsiteY4" fmla="*/ 0 h 2538752"/>
              <a:gd name="connsiteX5" fmla="*/ 2932007 w 2932007"/>
              <a:gd name="connsiteY5" fmla="*/ 0 h 2538752"/>
              <a:gd name="connsiteX6" fmla="*/ 2932007 w 2932007"/>
              <a:gd name="connsiteY6" fmla="*/ 558525 h 2538752"/>
              <a:gd name="connsiteX7" fmla="*/ 2932007 w 2932007"/>
              <a:gd name="connsiteY7" fmla="*/ 1091663 h 2538752"/>
              <a:gd name="connsiteX8" fmla="*/ 2932007 w 2932007"/>
              <a:gd name="connsiteY8" fmla="*/ 1548639 h 2538752"/>
              <a:gd name="connsiteX9" fmla="*/ 2932007 w 2932007"/>
              <a:gd name="connsiteY9" fmla="*/ 2081777 h 2538752"/>
              <a:gd name="connsiteX10" fmla="*/ 2932007 w 2932007"/>
              <a:gd name="connsiteY10" fmla="*/ 2538752 h 2538752"/>
              <a:gd name="connsiteX11" fmla="*/ 2316286 w 2932007"/>
              <a:gd name="connsiteY11" fmla="*/ 2538752 h 2538752"/>
              <a:gd name="connsiteX12" fmla="*/ 1700564 w 2932007"/>
              <a:gd name="connsiteY12" fmla="*/ 2538752 h 2538752"/>
              <a:gd name="connsiteX13" fmla="*/ 1055523 w 2932007"/>
              <a:gd name="connsiteY13" fmla="*/ 2538752 h 2538752"/>
              <a:gd name="connsiteX14" fmla="*/ 0 w 2932007"/>
              <a:gd name="connsiteY14" fmla="*/ 2538752 h 2538752"/>
              <a:gd name="connsiteX15" fmla="*/ 0 w 2932007"/>
              <a:gd name="connsiteY15" fmla="*/ 1980227 h 2538752"/>
              <a:gd name="connsiteX16" fmla="*/ 0 w 2932007"/>
              <a:gd name="connsiteY16" fmla="*/ 1523251 h 2538752"/>
              <a:gd name="connsiteX17" fmla="*/ 0 w 2932007"/>
              <a:gd name="connsiteY17" fmla="*/ 1015501 h 2538752"/>
              <a:gd name="connsiteX18" fmla="*/ 0 w 2932007"/>
              <a:gd name="connsiteY18" fmla="*/ 482363 h 2538752"/>
              <a:gd name="connsiteX19" fmla="*/ 0 w 2932007"/>
              <a:gd name="connsiteY19" fmla="*/ 0 h 253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32007" h="2538752" fill="none" extrusionOk="0">
                <a:moveTo>
                  <a:pt x="0" y="0"/>
                </a:moveTo>
                <a:cubicBezTo>
                  <a:pt x="112929" y="-66391"/>
                  <a:pt x="386064" y="255"/>
                  <a:pt x="557081" y="0"/>
                </a:cubicBezTo>
                <a:cubicBezTo>
                  <a:pt x="728098" y="-255"/>
                  <a:pt x="834904" y="30852"/>
                  <a:pt x="1084843" y="0"/>
                </a:cubicBezTo>
                <a:cubicBezTo>
                  <a:pt x="1334782" y="-30852"/>
                  <a:pt x="1548679" y="43277"/>
                  <a:pt x="1700564" y="0"/>
                </a:cubicBezTo>
                <a:cubicBezTo>
                  <a:pt x="1852449" y="-43277"/>
                  <a:pt x="2146433" y="38118"/>
                  <a:pt x="2286965" y="0"/>
                </a:cubicBezTo>
                <a:cubicBezTo>
                  <a:pt x="2427497" y="-38118"/>
                  <a:pt x="2794258" y="21640"/>
                  <a:pt x="2932007" y="0"/>
                </a:cubicBezTo>
                <a:cubicBezTo>
                  <a:pt x="2964979" y="192494"/>
                  <a:pt x="2924491" y="418398"/>
                  <a:pt x="2932007" y="558525"/>
                </a:cubicBezTo>
                <a:cubicBezTo>
                  <a:pt x="2939523" y="698652"/>
                  <a:pt x="2916182" y="959871"/>
                  <a:pt x="2932007" y="1091663"/>
                </a:cubicBezTo>
                <a:cubicBezTo>
                  <a:pt x="2947832" y="1223455"/>
                  <a:pt x="2883034" y="1358615"/>
                  <a:pt x="2932007" y="1548639"/>
                </a:cubicBezTo>
                <a:cubicBezTo>
                  <a:pt x="2980980" y="1738663"/>
                  <a:pt x="2918869" y="1886402"/>
                  <a:pt x="2932007" y="2081777"/>
                </a:cubicBezTo>
                <a:cubicBezTo>
                  <a:pt x="2945145" y="2277152"/>
                  <a:pt x="2888071" y="2410039"/>
                  <a:pt x="2932007" y="2538752"/>
                </a:cubicBezTo>
                <a:cubicBezTo>
                  <a:pt x="2728939" y="2579195"/>
                  <a:pt x="2489902" y="2489686"/>
                  <a:pt x="2316286" y="2538752"/>
                </a:cubicBezTo>
                <a:cubicBezTo>
                  <a:pt x="2142670" y="2587818"/>
                  <a:pt x="1883926" y="2499064"/>
                  <a:pt x="1700564" y="2538752"/>
                </a:cubicBezTo>
                <a:cubicBezTo>
                  <a:pt x="1517202" y="2578440"/>
                  <a:pt x="1247056" y="2490805"/>
                  <a:pt x="1055523" y="2538752"/>
                </a:cubicBezTo>
                <a:cubicBezTo>
                  <a:pt x="863990" y="2586699"/>
                  <a:pt x="443660" y="2536140"/>
                  <a:pt x="0" y="2538752"/>
                </a:cubicBezTo>
                <a:cubicBezTo>
                  <a:pt x="-20735" y="2366068"/>
                  <a:pt x="39783" y="2201567"/>
                  <a:pt x="0" y="1980227"/>
                </a:cubicBezTo>
                <a:cubicBezTo>
                  <a:pt x="-39783" y="1758887"/>
                  <a:pt x="2047" y="1730298"/>
                  <a:pt x="0" y="1523251"/>
                </a:cubicBezTo>
                <a:cubicBezTo>
                  <a:pt x="-2047" y="1316204"/>
                  <a:pt x="56552" y="1266490"/>
                  <a:pt x="0" y="1015501"/>
                </a:cubicBezTo>
                <a:cubicBezTo>
                  <a:pt x="-56552" y="764512"/>
                  <a:pt x="17498" y="715226"/>
                  <a:pt x="0" y="482363"/>
                </a:cubicBezTo>
                <a:cubicBezTo>
                  <a:pt x="-17498" y="249500"/>
                  <a:pt x="47620" y="115140"/>
                  <a:pt x="0" y="0"/>
                </a:cubicBezTo>
                <a:close/>
              </a:path>
              <a:path w="2932007" h="2538752"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41456" y="163392"/>
                  <a:pt x="2871999" y="296269"/>
                  <a:pt x="2932007" y="558525"/>
                </a:cubicBezTo>
                <a:cubicBezTo>
                  <a:pt x="2992015" y="820782"/>
                  <a:pt x="2903760" y="875796"/>
                  <a:pt x="2932007" y="1066276"/>
                </a:cubicBezTo>
                <a:cubicBezTo>
                  <a:pt x="2960254" y="1256756"/>
                  <a:pt x="2926092" y="1459332"/>
                  <a:pt x="2932007" y="1574026"/>
                </a:cubicBezTo>
                <a:cubicBezTo>
                  <a:pt x="2937922" y="1688720"/>
                  <a:pt x="2923299" y="1837956"/>
                  <a:pt x="2932007" y="2031002"/>
                </a:cubicBezTo>
                <a:cubicBezTo>
                  <a:pt x="2940715" y="2224048"/>
                  <a:pt x="2885564" y="2309514"/>
                  <a:pt x="2932007" y="2538752"/>
                </a:cubicBezTo>
                <a:cubicBezTo>
                  <a:pt x="2693155" y="2554337"/>
                  <a:pt x="2609698" y="2520724"/>
                  <a:pt x="2345606" y="2538752"/>
                </a:cubicBezTo>
                <a:cubicBezTo>
                  <a:pt x="2081514" y="2556780"/>
                  <a:pt x="1917773" y="2515807"/>
                  <a:pt x="1788524" y="2538752"/>
                </a:cubicBezTo>
                <a:cubicBezTo>
                  <a:pt x="1659275" y="2561697"/>
                  <a:pt x="1435167" y="2521834"/>
                  <a:pt x="1143483" y="2538752"/>
                </a:cubicBezTo>
                <a:cubicBezTo>
                  <a:pt x="851799" y="2555670"/>
                  <a:pt x="674052" y="2518381"/>
                  <a:pt x="498441" y="2538752"/>
                </a:cubicBezTo>
                <a:cubicBezTo>
                  <a:pt x="322830" y="2559123"/>
                  <a:pt x="228590" y="2504738"/>
                  <a:pt x="0" y="2538752"/>
                </a:cubicBezTo>
                <a:cubicBezTo>
                  <a:pt x="-17307" y="2310014"/>
                  <a:pt x="51010" y="2183074"/>
                  <a:pt x="0" y="2031002"/>
                </a:cubicBezTo>
                <a:cubicBezTo>
                  <a:pt x="-51010" y="1878930"/>
                  <a:pt x="33923" y="1779286"/>
                  <a:pt x="0" y="1548639"/>
                </a:cubicBezTo>
                <a:cubicBezTo>
                  <a:pt x="-33923" y="1317992"/>
                  <a:pt x="8787" y="1236333"/>
                  <a:pt x="0" y="1117051"/>
                </a:cubicBezTo>
                <a:cubicBezTo>
                  <a:pt x="-8787" y="997769"/>
                  <a:pt x="29665" y="873045"/>
                  <a:pt x="0" y="660076"/>
                </a:cubicBezTo>
                <a:cubicBezTo>
                  <a:pt x="-29665" y="447108"/>
                  <a:pt x="31846" y="196724"/>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In this example, Phone Model should be our primary key </a:t>
            </a:r>
          </a:p>
          <a:p>
            <a:pPr marL="0" indent="0">
              <a:buFont typeface="Arial" panose="020B0604020202020204" pitchFamily="34" charset="0"/>
              <a:buNone/>
            </a:pPr>
            <a:r>
              <a:rPr lang="en-US" sz="2300" dirty="0"/>
              <a:t>Having multiple rows of the same Phone model would not make any sense. </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FE2BF6FE-7A0D-4812-3C1F-D1D8E9F72592}"/>
                  </a:ext>
                </a:extLst>
              </p14:cNvPr>
              <p14:cNvContentPartPr/>
              <p14:nvPr/>
            </p14:nvContentPartPr>
            <p14:xfrm>
              <a:off x="4030693" y="2840040"/>
              <a:ext cx="2082240" cy="1177920"/>
            </p14:xfrm>
          </p:contentPart>
        </mc:Choice>
        <mc:Fallback xmlns="">
          <p:pic>
            <p:nvPicPr>
              <p:cNvPr id="3" name="Ink 2">
                <a:extLst>
                  <a:ext uri="{FF2B5EF4-FFF2-40B4-BE49-F238E27FC236}">
                    <a16:creationId xmlns:a16="http://schemas.microsoft.com/office/drawing/2014/main" id="{FE2BF6FE-7A0D-4812-3C1F-D1D8E9F72592}"/>
                  </a:ext>
                </a:extLst>
              </p:cNvPr>
              <p:cNvPicPr/>
              <p:nvPr/>
            </p:nvPicPr>
            <p:blipFill>
              <a:blip r:embed="rId3"/>
              <a:stretch>
                <a:fillRect/>
              </a:stretch>
            </p:blipFill>
            <p:spPr>
              <a:xfrm>
                <a:off x="3994693" y="2804040"/>
                <a:ext cx="2153880" cy="1249560"/>
              </a:xfrm>
              <a:prstGeom prst="rect">
                <a:avLst/>
              </a:prstGeom>
            </p:spPr>
          </p:pic>
        </mc:Fallback>
      </mc:AlternateContent>
    </p:spTree>
    <p:extLst>
      <p:ext uri="{BB962C8B-B14F-4D97-AF65-F5344CB8AC3E}">
        <p14:creationId xmlns:p14="http://schemas.microsoft.com/office/powerpoint/2010/main" val="402269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A07EA-67A1-1311-0228-3112F048F8E3}"/>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ED510AB6-7DE0-A1A7-B61D-D97B2FB1537E}"/>
              </a:ext>
            </a:extLst>
          </p:cNvPr>
          <p:cNvGraphicFramePr>
            <a:graphicFrameLocks noGrp="1"/>
          </p:cNvGraphicFramePr>
          <p:nvPr>
            <p:extLst>
              <p:ext uri="{D42A27DB-BD31-4B8C-83A1-F6EECF244321}">
                <p14:modId xmlns:p14="http://schemas.microsoft.com/office/powerpoint/2010/main" val="3487417248"/>
              </p:ext>
            </p:extLst>
          </p:nvPr>
        </p:nvGraphicFramePr>
        <p:xfrm>
          <a:off x="4182533" y="1252198"/>
          <a:ext cx="3860800" cy="3641714"/>
        </p:xfrm>
        <a:graphic>
          <a:graphicData uri="http://schemas.openxmlformats.org/drawingml/2006/table">
            <a:tbl>
              <a:tblPr firstRow="1" bandRow="1">
                <a:tableStyleId>{5940675A-B579-460E-94D1-54222C63F5DA}</a:tableStyleId>
              </a:tblPr>
              <a:tblGrid>
                <a:gridCol w="1930400">
                  <a:extLst>
                    <a:ext uri="{9D8B030D-6E8A-4147-A177-3AD203B41FA5}">
                      <a16:colId xmlns:a16="http://schemas.microsoft.com/office/drawing/2014/main" val="3058387547"/>
                    </a:ext>
                  </a:extLst>
                </a:gridCol>
                <a:gridCol w="1930400">
                  <a:extLst>
                    <a:ext uri="{9D8B030D-6E8A-4147-A177-3AD203B41FA5}">
                      <a16:colId xmlns:a16="http://schemas.microsoft.com/office/drawing/2014/main" val="4203511651"/>
                    </a:ext>
                  </a:extLst>
                </a:gridCol>
              </a:tblGrid>
              <a:tr h="7751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a:t>Phone Model</a:t>
                      </a:r>
                    </a:p>
                  </a:txBody>
                  <a:tcPr anchor="ctr">
                    <a:solidFill>
                      <a:schemeClr val="accent4">
                        <a:lumMod val="40000"/>
                        <a:lumOff val="60000"/>
                      </a:schemeClr>
                    </a:solidFill>
                  </a:tcPr>
                </a:tc>
                <a:tc>
                  <a:txBody>
                    <a:bodyPr/>
                    <a:lstStyle/>
                    <a:p>
                      <a:pPr algn="ctr"/>
                      <a:r>
                        <a:rPr lang="en-PH" sz="1500" b="1" dirty="0"/>
                        <a:t>Price in </a:t>
                      </a:r>
                      <a:r>
                        <a:rPr lang="en-PH" sz="1500" b="1" dirty="0" err="1"/>
                        <a:t>Php</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iPhone 16 Pro Max</a:t>
                      </a:r>
                    </a:p>
                  </a:txBody>
                  <a:tcPr anchor="ctr"/>
                </a:tc>
                <a:tc>
                  <a:txBody>
                    <a:bodyPr/>
                    <a:lstStyle/>
                    <a:p>
                      <a:pPr algn="ctr"/>
                      <a:r>
                        <a:rPr lang="en-PH" dirty="0"/>
                        <a:t>84990</a:t>
                      </a:r>
                    </a:p>
                  </a:txBody>
                  <a:tcPr anchor="ctr"/>
                </a:tc>
                <a:extLst>
                  <a:ext uri="{0D108BD9-81ED-4DB2-BD59-A6C34878D82A}">
                    <a16:rowId xmlns:a16="http://schemas.microsoft.com/office/drawing/2014/main" val="3326491140"/>
                  </a:ext>
                </a:extLst>
              </a:tr>
              <a:tr h="955510">
                <a:tc>
                  <a:txBody>
                    <a:bodyPr/>
                    <a:lstStyle/>
                    <a:p>
                      <a:pPr algn="ctr"/>
                      <a:r>
                        <a:rPr lang="en-PH" dirty="0"/>
                        <a:t>iPhone 16 Pro Max</a:t>
                      </a:r>
                    </a:p>
                  </a:txBody>
                  <a:tcPr anchor="ctr"/>
                </a:tc>
                <a:tc>
                  <a:txBody>
                    <a:bodyPr/>
                    <a:lstStyle/>
                    <a:p>
                      <a:pPr algn="ctr"/>
                      <a:r>
                        <a:rPr lang="en-PH" dirty="0"/>
                        <a:t>69990</a:t>
                      </a:r>
                    </a:p>
                  </a:txBody>
                  <a:tcPr anchor="ctr"/>
                </a:tc>
                <a:extLst>
                  <a:ext uri="{0D108BD9-81ED-4DB2-BD59-A6C34878D82A}">
                    <a16:rowId xmlns:a16="http://schemas.microsoft.com/office/drawing/2014/main" val="2717289863"/>
                  </a:ext>
                </a:extLst>
              </a:tr>
              <a:tr h="955510">
                <a:tc>
                  <a:txBody>
                    <a:bodyPr/>
                    <a:lstStyle/>
                    <a:p>
                      <a:pPr algn="ctr"/>
                      <a:r>
                        <a:rPr lang="en-PH" dirty="0"/>
                        <a:t>iPhone 16</a:t>
                      </a:r>
                    </a:p>
                  </a:txBody>
                  <a:tcPr anchor="ctr"/>
                </a:tc>
                <a:tc>
                  <a:txBody>
                    <a:bodyPr/>
                    <a:lstStyle/>
                    <a:p>
                      <a:pPr algn="ctr"/>
                      <a:r>
                        <a:rPr lang="en-PH" dirty="0"/>
                        <a:t>54990</a:t>
                      </a:r>
                    </a:p>
                  </a:txBody>
                  <a:tcPr anchor="ctr"/>
                </a:tc>
                <a:extLst>
                  <a:ext uri="{0D108BD9-81ED-4DB2-BD59-A6C34878D82A}">
                    <a16:rowId xmlns:a16="http://schemas.microsoft.com/office/drawing/2014/main" val="3917994628"/>
                  </a:ext>
                </a:extLst>
              </a:tr>
            </a:tbl>
          </a:graphicData>
        </a:graphic>
      </p:graphicFrame>
      <p:sp>
        <p:nvSpPr>
          <p:cNvPr id="9" name="Content Placeholder 2">
            <a:extLst>
              <a:ext uri="{FF2B5EF4-FFF2-40B4-BE49-F238E27FC236}">
                <a16:creationId xmlns:a16="http://schemas.microsoft.com/office/drawing/2014/main" id="{F4DD1158-7356-D1E3-DAB8-58D7AA8CDF5F}"/>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3: </a:t>
            </a:r>
            <a:r>
              <a:rPr lang="en-US" sz="3300" dirty="0"/>
              <a:t>Having a table without a primary key is not permitted.</a:t>
            </a:r>
          </a:p>
          <a:p>
            <a:pPr marL="0" indent="0">
              <a:buNone/>
            </a:pPr>
            <a:endParaRPr lang="en-US" sz="3300" dirty="0"/>
          </a:p>
        </p:txBody>
      </p:sp>
      <p:sp>
        <p:nvSpPr>
          <p:cNvPr id="4" name="Content Placeholder 2">
            <a:extLst>
              <a:ext uri="{FF2B5EF4-FFF2-40B4-BE49-F238E27FC236}">
                <a16:creationId xmlns:a16="http://schemas.microsoft.com/office/drawing/2014/main" id="{640AC2AE-99DC-2584-761D-D34662EB7303}"/>
              </a:ext>
            </a:extLst>
          </p:cNvPr>
          <p:cNvSpPr txBox="1">
            <a:spLocks/>
          </p:cNvSpPr>
          <p:nvPr/>
        </p:nvSpPr>
        <p:spPr>
          <a:xfrm>
            <a:off x="8421793" y="1252198"/>
            <a:ext cx="2932007" cy="1414802"/>
          </a:xfrm>
          <a:custGeom>
            <a:avLst/>
            <a:gdLst>
              <a:gd name="connsiteX0" fmla="*/ 0 w 2932007"/>
              <a:gd name="connsiteY0" fmla="*/ 0 h 1414802"/>
              <a:gd name="connsiteX1" fmla="*/ 557081 w 2932007"/>
              <a:gd name="connsiteY1" fmla="*/ 0 h 1414802"/>
              <a:gd name="connsiteX2" fmla="*/ 1055523 w 2932007"/>
              <a:gd name="connsiteY2" fmla="*/ 0 h 1414802"/>
              <a:gd name="connsiteX3" fmla="*/ 1583284 w 2932007"/>
              <a:gd name="connsiteY3" fmla="*/ 0 h 1414802"/>
              <a:gd name="connsiteX4" fmla="*/ 2199005 w 2932007"/>
              <a:gd name="connsiteY4" fmla="*/ 0 h 1414802"/>
              <a:gd name="connsiteX5" fmla="*/ 2932007 w 2932007"/>
              <a:gd name="connsiteY5" fmla="*/ 0 h 1414802"/>
              <a:gd name="connsiteX6" fmla="*/ 2932007 w 2932007"/>
              <a:gd name="connsiteY6" fmla="*/ 443305 h 1414802"/>
              <a:gd name="connsiteX7" fmla="*/ 2932007 w 2932007"/>
              <a:gd name="connsiteY7" fmla="*/ 872461 h 1414802"/>
              <a:gd name="connsiteX8" fmla="*/ 2932007 w 2932007"/>
              <a:gd name="connsiteY8" fmla="*/ 1414802 h 1414802"/>
              <a:gd name="connsiteX9" fmla="*/ 2345606 w 2932007"/>
              <a:gd name="connsiteY9" fmla="*/ 1414802 h 1414802"/>
              <a:gd name="connsiteX10" fmla="*/ 1817844 w 2932007"/>
              <a:gd name="connsiteY10" fmla="*/ 1414802 h 1414802"/>
              <a:gd name="connsiteX11" fmla="*/ 1172803 w 2932007"/>
              <a:gd name="connsiteY11" fmla="*/ 1414802 h 1414802"/>
              <a:gd name="connsiteX12" fmla="*/ 615721 w 2932007"/>
              <a:gd name="connsiteY12" fmla="*/ 1414802 h 1414802"/>
              <a:gd name="connsiteX13" fmla="*/ 0 w 2932007"/>
              <a:gd name="connsiteY13" fmla="*/ 1414802 h 1414802"/>
              <a:gd name="connsiteX14" fmla="*/ 0 w 2932007"/>
              <a:gd name="connsiteY14" fmla="*/ 929053 h 1414802"/>
              <a:gd name="connsiteX15" fmla="*/ 0 w 2932007"/>
              <a:gd name="connsiteY15" fmla="*/ 471601 h 1414802"/>
              <a:gd name="connsiteX16" fmla="*/ 0 w 2932007"/>
              <a:gd name="connsiteY16" fmla="*/ 0 h 141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007" h="1414802" fill="none" extrusionOk="0">
                <a:moveTo>
                  <a:pt x="0" y="0"/>
                </a:moveTo>
                <a:cubicBezTo>
                  <a:pt x="172823" y="-30591"/>
                  <a:pt x="331651" y="1148"/>
                  <a:pt x="557081" y="0"/>
                </a:cubicBezTo>
                <a:cubicBezTo>
                  <a:pt x="782511" y="-1148"/>
                  <a:pt x="913607" y="5273"/>
                  <a:pt x="1055523" y="0"/>
                </a:cubicBezTo>
                <a:cubicBezTo>
                  <a:pt x="1197439" y="-5273"/>
                  <a:pt x="1322920" y="38561"/>
                  <a:pt x="1583284" y="0"/>
                </a:cubicBezTo>
                <a:cubicBezTo>
                  <a:pt x="1843648" y="-38561"/>
                  <a:pt x="2020070" y="68364"/>
                  <a:pt x="2199005" y="0"/>
                </a:cubicBezTo>
                <a:cubicBezTo>
                  <a:pt x="2377940" y="-68364"/>
                  <a:pt x="2629257" y="70388"/>
                  <a:pt x="2932007" y="0"/>
                </a:cubicBezTo>
                <a:cubicBezTo>
                  <a:pt x="2933203" y="102692"/>
                  <a:pt x="2885554" y="254652"/>
                  <a:pt x="2932007" y="443305"/>
                </a:cubicBezTo>
                <a:cubicBezTo>
                  <a:pt x="2978460" y="631959"/>
                  <a:pt x="2902554" y="660440"/>
                  <a:pt x="2932007" y="872461"/>
                </a:cubicBezTo>
                <a:cubicBezTo>
                  <a:pt x="2961460" y="1084482"/>
                  <a:pt x="2902198" y="1284687"/>
                  <a:pt x="2932007" y="1414802"/>
                </a:cubicBezTo>
                <a:cubicBezTo>
                  <a:pt x="2650945" y="1456641"/>
                  <a:pt x="2594375" y="1400735"/>
                  <a:pt x="2345606" y="1414802"/>
                </a:cubicBezTo>
                <a:cubicBezTo>
                  <a:pt x="2096837" y="1428869"/>
                  <a:pt x="2040945" y="1379264"/>
                  <a:pt x="1817844" y="1414802"/>
                </a:cubicBezTo>
                <a:cubicBezTo>
                  <a:pt x="1594743" y="1450340"/>
                  <a:pt x="1485521" y="1392495"/>
                  <a:pt x="1172803" y="1414802"/>
                </a:cubicBezTo>
                <a:cubicBezTo>
                  <a:pt x="860085" y="1437109"/>
                  <a:pt x="848832" y="1391920"/>
                  <a:pt x="615721" y="1414802"/>
                </a:cubicBezTo>
                <a:cubicBezTo>
                  <a:pt x="382610" y="1437684"/>
                  <a:pt x="200637" y="1355022"/>
                  <a:pt x="0" y="1414802"/>
                </a:cubicBezTo>
                <a:cubicBezTo>
                  <a:pt x="-7901" y="1202428"/>
                  <a:pt x="2850" y="1135811"/>
                  <a:pt x="0" y="929053"/>
                </a:cubicBezTo>
                <a:cubicBezTo>
                  <a:pt x="-2850" y="722295"/>
                  <a:pt x="35153" y="651871"/>
                  <a:pt x="0" y="471601"/>
                </a:cubicBezTo>
                <a:cubicBezTo>
                  <a:pt x="-35153" y="291331"/>
                  <a:pt x="13898" y="165867"/>
                  <a:pt x="0" y="0"/>
                </a:cubicBezTo>
                <a:close/>
              </a:path>
              <a:path w="2932007" h="1414802"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53611" y="200140"/>
                  <a:pt x="2882205" y="374832"/>
                  <a:pt x="2932007" y="499897"/>
                </a:cubicBezTo>
                <a:cubicBezTo>
                  <a:pt x="2981809" y="624962"/>
                  <a:pt x="2910166" y="859539"/>
                  <a:pt x="2932007" y="971497"/>
                </a:cubicBezTo>
                <a:cubicBezTo>
                  <a:pt x="2953848" y="1083455"/>
                  <a:pt x="2885183" y="1216682"/>
                  <a:pt x="2932007" y="1414802"/>
                </a:cubicBezTo>
                <a:cubicBezTo>
                  <a:pt x="2697739" y="1463479"/>
                  <a:pt x="2543283" y="1411218"/>
                  <a:pt x="2404246" y="1414802"/>
                </a:cubicBezTo>
                <a:cubicBezTo>
                  <a:pt x="2265209" y="1418386"/>
                  <a:pt x="1964150" y="1351824"/>
                  <a:pt x="1817844" y="1414802"/>
                </a:cubicBezTo>
                <a:cubicBezTo>
                  <a:pt x="1671538" y="1477780"/>
                  <a:pt x="1495535" y="1396774"/>
                  <a:pt x="1231443" y="1414802"/>
                </a:cubicBezTo>
                <a:cubicBezTo>
                  <a:pt x="967351" y="1432830"/>
                  <a:pt x="800613" y="1386961"/>
                  <a:pt x="674362" y="1414802"/>
                </a:cubicBezTo>
                <a:cubicBezTo>
                  <a:pt x="548111" y="1442643"/>
                  <a:pt x="185078" y="1350351"/>
                  <a:pt x="0" y="1414802"/>
                </a:cubicBezTo>
                <a:cubicBezTo>
                  <a:pt x="-56407" y="1296051"/>
                  <a:pt x="857" y="1134823"/>
                  <a:pt x="0" y="914905"/>
                </a:cubicBezTo>
                <a:cubicBezTo>
                  <a:pt x="-857" y="694987"/>
                  <a:pt x="50950" y="561087"/>
                  <a:pt x="0" y="415009"/>
                </a:cubicBezTo>
                <a:cubicBezTo>
                  <a:pt x="-50950" y="268931"/>
                  <a:pt x="21239" y="206907"/>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Making Phone Model as the primary key prevents this from happening.</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3628071D-9974-D824-CED5-3000AB88414C}"/>
                  </a:ext>
                </a:extLst>
              </p14:cNvPr>
              <p14:cNvContentPartPr/>
              <p14:nvPr/>
            </p14:nvContentPartPr>
            <p14:xfrm>
              <a:off x="4030693" y="2840040"/>
              <a:ext cx="2082240" cy="1177920"/>
            </p14:xfrm>
          </p:contentPart>
        </mc:Choice>
        <mc:Fallback xmlns="">
          <p:pic>
            <p:nvPicPr>
              <p:cNvPr id="3" name="Ink 2">
                <a:extLst>
                  <a:ext uri="{FF2B5EF4-FFF2-40B4-BE49-F238E27FC236}">
                    <a16:creationId xmlns:a16="http://schemas.microsoft.com/office/drawing/2014/main" id="{3628071D-9974-D824-CED5-3000AB88414C}"/>
                  </a:ext>
                </a:extLst>
              </p:cNvPr>
              <p:cNvPicPr/>
              <p:nvPr/>
            </p:nvPicPr>
            <p:blipFill>
              <a:blip r:embed="rId3"/>
              <a:stretch>
                <a:fillRect/>
              </a:stretch>
            </p:blipFill>
            <p:spPr>
              <a:xfrm>
                <a:off x="3994693" y="2804040"/>
                <a:ext cx="2153880" cy="1249560"/>
              </a:xfrm>
              <a:prstGeom prst="rect">
                <a:avLst/>
              </a:prstGeom>
            </p:spPr>
          </p:pic>
        </mc:Fallback>
      </mc:AlternateContent>
    </p:spTree>
    <p:extLst>
      <p:ext uri="{BB962C8B-B14F-4D97-AF65-F5344CB8AC3E}">
        <p14:creationId xmlns:p14="http://schemas.microsoft.com/office/powerpoint/2010/main" val="246523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B887D-9236-C11F-72D2-38C918B931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C5CA39-1D7E-49CE-1037-4919A427CA33}"/>
              </a:ext>
            </a:extLst>
          </p:cNvPr>
          <p:cNvSpPr>
            <a:spLocks noGrp="1"/>
          </p:cNvSpPr>
          <p:nvPr>
            <p:ph type="title"/>
          </p:nvPr>
        </p:nvSpPr>
        <p:spPr/>
        <p:txBody>
          <a:bodyPr/>
          <a:lstStyle/>
          <a:p>
            <a:r>
              <a:rPr lang="en-PH" dirty="0">
                <a:solidFill>
                  <a:srgbClr val="002060"/>
                </a:solidFill>
              </a:rPr>
              <a:t>What’s in it for you?</a:t>
            </a:r>
            <a:endParaRPr lang="en-PH" dirty="0"/>
          </a:p>
        </p:txBody>
      </p:sp>
      <p:grpSp>
        <p:nvGrpSpPr>
          <p:cNvPr id="17" name="Group 16">
            <a:extLst>
              <a:ext uri="{FF2B5EF4-FFF2-40B4-BE49-F238E27FC236}">
                <a16:creationId xmlns:a16="http://schemas.microsoft.com/office/drawing/2014/main" id="{E3B37A3F-F08F-AF4A-E330-6FDEBFD57D17}"/>
              </a:ext>
            </a:extLst>
          </p:cNvPr>
          <p:cNvGrpSpPr/>
          <p:nvPr/>
        </p:nvGrpSpPr>
        <p:grpSpPr>
          <a:xfrm>
            <a:off x="8599917" y="2108495"/>
            <a:ext cx="3312920" cy="3377197"/>
            <a:chOff x="4711581" y="2151932"/>
            <a:chExt cx="3312920" cy="3377197"/>
          </a:xfrm>
        </p:grpSpPr>
        <p:sp>
          <p:nvSpPr>
            <p:cNvPr id="9" name="Folded Corner 8">
              <a:extLst>
                <a:ext uri="{FF2B5EF4-FFF2-40B4-BE49-F238E27FC236}">
                  <a16:creationId xmlns:a16="http://schemas.microsoft.com/office/drawing/2014/main" id="{0FD54A3E-6D8E-F89E-7E96-E6CA17920EBB}"/>
                </a:ext>
              </a:extLst>
            </p:cNvPr>
            <p:cNvSpPr/>
            <p:nvPr/>
          </p:nvSpPr>
          <p:spPr>
            <a:xfrm>
              <a:off x="4711581" y="2151932"/>
              <a:ext cx="3312920" cy="3377197"/>
            </a:xfrm>
            <a:prstGeom prst="foldedCorner">
              <a:avLst/>
            </a:prstGeom>
            <a:noFill/>
            <a:ln w="38100">
              <a:extLst>
                <a:ext uri="{C807C97D-BFC1-408E-A445-0C87EB9F89A2}">
                  <ask:lineSketchStyleProps xmlns:ask="http://schemas.microsoft.com/office/drawing/2018/sketchyshapes" sd="1864549183">
                    <a:custGeom>
                      <a:avLst/>
                      <a:gdLst>
                        <a:gd name="connsiteX0" fmla="*/ 0 w 3312920"/>
                        <a:gd name="connsiteY0" fmla="*/ 0 h 3377197"/>
                        <a:gd name="connsiteX1" fmla="*/ 563196 w 3312920"/>
                        <a:gd name="connsiteY1" fmla="*/ 0 h 3377197"/>
                        <a:gd name="connsiteX2" fmla="*/ 1225780 w 3312920"/>
                        <a:gd name="connsiteY2" fmla="*/ 0 h 3377197"/>
                        <a:gd name="connsiteX3" fmla="*/ 1855235 w 3312920"/>
                        <a:gd name="connsiteY3" fmla="*/ 0 h 3377197"/>
                        <a:gd name="connsiteX4" fmla="*/ 2550948 w 3312920"/>
                        <a:gd name="connsiteY4" fmla="*/ 0 h 3377197"/>
                        <a:gd name="connsiteX5" fmla="*/ 3312920 w 3312920"/>
                        <a:gd name="connsiteY5" fmla="*/ 0 h 3377197"/>
                        <a:gd name="connsiteX6" fmla="*/ 3312920 w 3312920"/>
                        <a:gd name="connsiteY6" fmla="*/ 480256 h 3377197"/>
                        <a:gd name="connsiteX7" fmla="*/ 3312920 w 3312920"/>
                        <a:gd name="connsiteY7" fmla="*/ 1045262 h 3377197"/>
                        <a:gd name="connsiteX8" fmla="*/ 3312920 w 3312920"/>
                        <a:gd name="connsiteY8" fmla="*/ 1610269 h 3377197"/>
                        <a:gd name="connsiteX9" fmla="*/ 3312920 w 3312920"/>
                        <a:gd name="connsiteY9" fmla="*/ 2090524 h 3377197"/>
                        <a:gd name="connsiteX10" fmla="*/ 3312920 w 3312920"/>
                        <a:gd name="connsiteY10" fmla="*/ 2825033 h 3377197"/>
                        <a:gd name="connsiteX11" fmla="*/ 3031316 w 3312920"/>
                        <a:gd name="connsiteY11" fmla="*/ 3106637 h 3377197"/>
                        <a:gd name="connsiteX12" fmla="*/ 2760756 w 3312920"/>
                        <a:gd name="connsiteY12" fmla="*/ 3377197 h 3377197"/>
                        <a:gd name="connsiteX13" fmla="*/ 2098175 w 3312920"/>
                        <a:gd name="connsiteY13" fmla="*/ 3377197 h 3377197"/>
                        <a:gd name="connsiteX14" fmla="*/ 1490808 w 3312920"/>
                        <a:gd name="connsiteY14" fmla="*/ 3377197 h 3377197"/>
                        <a:gd name="connsiteX15" fmla="*/ 855834 w 3312920"/>
                        <a:gd name="connsiteY15" fmla="*/ 3377197 h 3377197"/>
                        <a:gd name="connsiteX16" fmla="*/ 0 w 3312920"/>
                        <a:gd name="connsiteY16" fmla="*/ 3377197 h 3377197"/>
                        <a:gd name="connsiteX17" fmla="*/ 0 w 3312920"/>
                        <a:gd name="connsiteY17" fmla="*/ 2634214 h 3377197"/>
                        <a:gd name="connsiteX18" fmla="*/ 0 w 3312920"/>
                        <a:gd name="connsiteY18" fmla="*/ 1958774 h 3377197"/>
                        <a:gd name="connsiteX19" fmla="*/ 0 w 3312920"/>
                        <a:gd name="connsiteY19" fmla="*/ 1350879 h 3377197"/>
                        <a:gd name="connsiteX20" fmla="*/ 0 w 3312920"/>
                        <a:gd name="connsiteY20" fmla="*/ 709211 h 3377197"/>
                        <a:gd name="connsiteX21" fmla="*/ 0 w 3312920"/>
                        <a:gd name="connsiteY21" fmla="*/ 0 h 3377197"/>
                        <a:gd name="connsiteX0" fmla="*/ 2760756 w 3312920"/>
                        <a:gd name="connsiteY0" fmla="*/ 3377197 h 3377197"/>
                        <a:gd name="connsiteX1" fmla="*/ 2871188 w 3312920"/>
                        <a:gd name="connsiteY1" fmla="*/ 2935465 h 3377197"/>
                        <a:gd name="connsiteX2" fmla="*/ 3312920 w 3312920"/>
                        <a:gd name="connsiteY2" fmla="*/ 2825033 h 3377197"/>
                        <a:gd name="connsiteX3" fmla="*/ 3053403 w 3312920"/>
                        <a:gd name="connsiteY3" fmla="*/ 3084550 h 3377197"/>
                        <a:gd name="connsiteX4" fmla="*/ 2760756 w 3312920"/>
                        <a:gd name="connsiteY4" fmla="*/ 3377197 h 3377197"/>
                        <a:gd name="connsiteX0" fmla="*/ 2760756 w 3312920"/>
                        <a:gd name="connsiteY0" fmla="*/ 3377197 h 3377197"/>
                        <a:gd name="connsiteX1" fmla="*/ 2871188 w 3312920"/>
                        <a:gd name="connsiteY1" fmla="*/ 2935465 h 3377197"/>
                        <a:gd name="connsiteX2" fmla="*/ 3312920 w 3312920"/>
                        <a:gd name="connsiteY2" fmla="*/ 2825033 h 3377197"/>
                        <a:gd name="connsiteX3" fmla="*/ 3031316 w 3312920"/>
                        <a:gd name="connsiteY3" fmla="*/ 3106637 h 3377197"/>
                        <a:gd name="connsiteX4" fmla="*/ 2760756 w 3312920"/>
                        <a:gd name="connsiteY4" fmla="*/ 3377197 h 3377197"/>
                        <a:gd name="connsiteX5" fmla="*/ 2125782 w 3312920"/>
                        <a:gd name="connsiteY5" fmla="*/ 3377197 h 3377197"/>
                        <a:gd name="connsiteX6" fmla="*/ 1435593 w 3312920"/>
                        <a:gd name="connsiteY6" fmla="*/ 3377197 h 3377197"/>
                        <a:gd name="connsiteX7" fmla="*/ 773012 w 3312920"/>
                        <a:gd name="connsiteY7" fmla="*/ 3377197 h 3377197"/>
                        <a:gd name="connsiteX8" fmla="*/ 0 w 3312920"/>
                        <a:gd name="connsiteY8" fmla="*/ 3377197 h 3377197"/>
                        <a:gd name="connsiteX9" fmla="*/ 0 w 3312920"/>
                        <a:gd name="connsiteY9" fmla="*/ 2735530 h 3377197"/>
                        <a:gd name="connsiteX10" fmla="*/ 0 w 3312920"/>
                        <a:gd name="connsiteY10" fmla="*/ 2060090 h 3377197"/>
                        <a:gd name="connsiteX11" fmla="*/ 0 w 3312920"/>
                        <a:gd name="connsiteY11" fmla="*/ 1418423 h 3377197"/>
                        <a:gd name="connsiteX12" fmla="*/ 0 w 3312920"/>
                        <a:gd name="connsiteY12" fmla="*/ 675439 h 3377197"/>
                        <a:gd name="connsiteX13" fmla="*/ 0 w 3312920"/>
                        <a:gd name="connsiteY13" fmla="*/ 0 h 3377197"/>
                        <a:gd name="connsiteX14" fmla="*/ 728842 w 3312920"/>
                        <a:gd name="connsiteY14" fmla="*/ 0 h 3377197"/>
                        <a:gd name="connsiteX15" fmla="*/ 1424556 w 3312920"/>
                        <a:gd name="connsiteY15" fmla="*/ 0 h 3377197"/>
                        <a:gd name="connsiteX16" fmla="*/ 2153398 w 3312920"/>
                        <a:gd name="connsiteY16" fmla="*/ 0 h 3377197"/>
                        <a:gd name="connsiteX17" fmla="*/ 3312920 w 3312920"/>
                        <a:gd name="connsiteY17" fmla="*/ 0 h 3377197"/>
                        <a:gd name="connsiteX18" fmla="*/ 3312920 w 3312920"/>
                        <a:gd name="connsiteY18" fmla="*/ 536756 h 3377197"/>
                        <a:gd name="connsiteX19" fmla="*/ 3312920 w 3312920"/>
                        <a:gd name="connsiteY19" fmla="*/ 1017012 h 3377197"/>
                        <a:gd name="connsiteX20" fmla="*/ 3312920 w 3312920"/>
                        <a:gd name="connsiteY20" fmla="*/ 1582018 h 3377197"/>
                        <a:gd name="connsiteX21" fmla="*/ 3312920 w 3312920"/>
                        <a:gd name="connsiteY21" fmla="*/ 2090524 h 3377197"/>
                        <a:gd name="connsiteX22" fmla="*/ 3312920 w 3312920"/>
                        <a:gd name="connsiteY22" fmla="*/ 2825033 h 3377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2920" h="3377197" stroke="0" extrusionOk="0">
                          <a:moveTo>
                            <a:pt x="0" y="0"/>
                          </a:moveTo>
                          <a:cubicBezTo>
                            <a:pt x="279562" y="-21595"/>
                            <a:pt x="436353" y="-16056"/>
                            <a:pt x="563196" y="0"/>
                          </a:cubicBezTo>
                          <a:cubicBezTo>
                            <a:pt x="690039" y="16056"/>
                            <a:pt x="1015945" y="-10801"/>
                            <a:pt x="1225780" y="0"/>
                          </a:cubicBezTo>
                          <a:cubicBezTo>
                            <a:pt x="1435615" y="10801"/>
                            <a:pt x="1551788" y="-28611"/>
                            <a:pt x="1855235" y="0"/>
                          </a:cubicBezTo>
                          <a:cubicBezTo>
                            <a:pt x="2158682" y="28611"/>
                            <a:pt x="2272236" y="33198"/>
                            <a:pt x="2550948" y="0"/>
                          </a:cubicBezTo>
                          <a:cubicBezTo>
                            <a:pt x="2829660" y="-33198"/>
                            <a:pt x="2961243" y="-23185"/>
                            <a:pt x="3312920" y="0"/>
                          </a:cubicBezTo>
                          <a:cubicBezTo>
                            <a:pt x="3307971" y="229053"/>
                            <a:pt x="3302878" y="333590"/>
                            <a:pt x="3312920" y="480256"/>
                          </a:cubicBezTo>
                          <a:cubicBezTo>
                            <a:pt x="3322962" y="626922"/>
                            <a:pt x="3331650" y="787014"/>
                            <a:pt x="3312920" y="1045262"/>
                          </a:cubicBezTo>
                          <a:cubicBezTo>
                            <a:pt x="3294190" y="1303510"/>
                            <a:pt x="3324491" y="1461492"/>
                            <a:pt x="3312920" y="1610269"/>
                          </a:cubicBezTo>
                          <a:cubicBezTo>
                            <a:pt x="3301349" y="1759046"/>
                            <a:pt x="3314551" y="1993656"/>
                            <a:pt x="3312920" y="2090524"/>
                          </a:cubicBezTo>
                          <a:cubicBezTo>
                            <a:pt x="3311289" y="2187392"/>
                            <a:pt x="3290630" y="2515631"/>
                            <a:pt x="3312920" y="2825033"/>
                          </a:cubicBezTo>
                          <a:cubicBezTo>
                            <a:pt x="3212626" y="2945194"/>
                            <a:pt x="3144148" y="2974598"/>
                            <a:pt x="3031316" y="3106637"/>
                          </a:cubicBezTo>
                          <a:cubicBezTo>
                            <a:pt x="2918484" y="3238676"/>
                            <a:pt x="2848103" y="3283195"/>
                            <a:pt x="2760756" y="3377197"/>
                          </a:cubicBezTo>
                          <a:cubicBezTo>
                            <a:pt x="2599159" y="3391649"/>
                            <a:pt x="2319982" y="3356061"/>
                            <a:pt x="2098175" y="3377197"/>
                          </a:cubicBezTo>
                          <a:cubicBezTo>
                            <a:pt x="1876368" y="3398333"/>
                            <a:pt x="1643358" y="3366531"/>
                            <a:pt x="1490808" y="3377197"/>
                          </a:cubicBezTo>
                          <a:cubicBezTo>
                            <a:pt x="1338258" y="3387863"/>
                            <a:pt x="1091252" y="3371663"/>
                            <a:pt x="855834" y="3377197"/>
                          </a:cubicBezTo>
                          <a:cubicBezTo>
                            <a:pt x="620416" y="3382731"/>
                            <a:pt x="354113" y="3373338"/>
                            <a:pt x="0" y="3377197"/>
                          </a:cubicBezTo>
                          <a:cubicBezTo>
                            <a:pt x="25278" y="3082326"/>
                            <a:pt x="26767" y="2964627"/>
                            <a:pt x="0" y="2634214"/>
                          </a:cubicBezTo>
                          <a:cubicBezTo>
                            <a:pt x="-26767" y="2303801"/>
                            <a:pt x="-12151" y="2262975"/>
                            <a:pt x="0" y="1958774"/>
                          </a:cubicBezTo>
                          <a:cubicBezTo>
                            <a:pt x="12151" y="1654573"/>
                            <a:pt x="-2094" y="1592854"/>
                            <a:pt x="0" y="1350879"/>
                          </a:cubicBezTo>
                          <a:cubicBezTo>
                            <a:pt x="2094" y="1108905"/>
                            <a:pt x="27442" y="871067"/>
                            <a:pt x="0" y="709211"/>
                          </a:cubicBezTo>
                          <a:cubicBezTo>
                            <a:pt x="-27442" y="547355"/>
                            <a:pt x="19278" y="317489"/>
                            <a:pt x="0" y="0"/>
                          </a:cubicBezTo>
                          <a:close/>
                        </a:path>
                        <a:path w="3312920" h="3377197" fill="darkenLess" stroke="0" extrusionOk="0">
                          <a:moveTo>
                            <a:pt x="2760756" y="3377197"/>
                          </a:moveTo>
                          <a:cubicBezTo>
                            <a:pt x="2799925" y="3198049"/>
                            <a:pt x="2837812" y="3119278"/>
                            <a:pt x="2871188" y="2935465"/>
                          </a:cubicBezTo>
                          <a:cubicBezTo>
                            <a:pt x="3036872" y="2879106"/>
                            <a:pt x="3168885" y="2860567"/>
                            <a:pt x="3312920" y="2825033"/>
                          </a:cubicBezTo>
                          <a:cubicBezTo>
                            <a:pt x="3233832" y="2927248"/>
                            <a:pt x="3117682" y="3025402"/>
                            <a:pt x="3053403" y="3084550"/>
                          </a:cubicBezTo>
                          <a:cubicBezTo>
                            <a:pt x="2989124" y="3143698"/>
                            <a:pt x="2878115" y="3238965"/>
                            <a:pt x="2760756" y="3377197"/>
                          </a:cubicBezTo>
                          <a:close/>
                        </a:path>
                        <a:path w="3312920" h="3377197" fill="none" extrusionOk="0">
                          <a:moveTo>
                            <a:pt x="2760756" y="3377197"/>
                          </a:moveTo>
                          <a:cubicBezTo>
                            <a:pt x="2811702" y="3178408"/>
                            <a:pt x="2816902" y="3105087"/>
                            <a:pt x="2871188" y="2935465"/>
                          </a:cubicBezTo>
                          <a:cubicBezTo>
                            <a:pt x="3010225" y="2891654"/>
                            <a:pt x="3215418" y="2826321"/>
                            <a:pt x="3312920" y="2825033"/>
                          </a:cubicBezTo>
                          <a:cubicBezTo>
                            <a:pt x="3170269" y="2958368"/>
                            <a:pt x="3119105" y="3040872"/>
                            <a:pt x="3031316" y="3106637"/>
                          </a:cubicBezTo>
                          <a:cubicBezTo>
                            <a:pt x="2943527" y="3172402"/>
                            <a:pt x="2895101" y="3260326"/>
                            <a:pt x="2760756" y="3377197"/>
                          </a:cubicBezTo>
                          <a:cubicBezTo>
                            <a:pt x="2592937" y="3350637"/>
                            <a:pt x="2426730" y="3349754"/>
                            <a:pt x="2125782" y="3377197"/>
                          </a:cubicBezTo>
                          <a:cubicBezTo>
                            <a:pt x="1824834" y="3404640"/>
                            <a:pt x="1656895" y="3400917"/>
                            <a:pt x="1435593" y="3377197"/>
                          </a:cubicBezTo>
                          <a:cubicBezTo>
                            <a:pt x="1214291" y="3353477"/>
                            <a:pt x="977711" y="3386853"/>
                            <a:pt x="773012" y="3377197"/>
                          </a:cubicBezTo>
                          <a:cubicBezTo>
                            <a:pt x="568313" y="3367541"/>
                            <a:pt x="221874" y="3390974"/>
                            <a:pt x="0" y="3377197"/>
                          </a:cubicBezTo>
                          <a:cubicBezTo>
                            <a:pt x="-3323" y="3204991"/>
                            <a:pt x="-18025" y="3012546"/>
                            <a:pt x="0" y="2735530"/>
                          </a:cubicBezTo>
                          <a:cubicBezTo>
                            <a:pt x="18025" y="2458514"/>
                            <a:pt x="19246" y="2206406"/>
                            <a:pt x="0" y="2060090"/>
                          </a:cubicBezTo>
                          <a:cubicBezTo>
                            <a:pt x="-19246" y="1913774"/>
                            <a:pt x="30550" y="1628291"/>
                            <a:pt x="0" y="1418423"/>
                          </a:cubicBezTo>
                          <a:cubicBezTo>
                            <a:pt x="-30550" y="1208555"/>
                            <a:pt x="-32207" y="995377"/>
                            <a:pt x="0" y="675439"/>
                          </a:cubicBezTo>
                          <a:cubicBezTo>
                            <a:pt x="32207" y="355501"/>
                            <a:pt x="21573" y="316839"/>
                            <a:pt x="0" y="0"/>
                          </a:cubicBezTo>
                          <a:cubicBezTo>
                            <a:pt x="147107" y="-12338"/>
                            <a:pt x="482828" y="957"/>
                            <a:pt x="728842" y="0"/>
                          </a:cubicBezTo>
                          <a:cubicBezTo>
                            <a:pt x="974856" y="-957"/>
                            <a:pt x="1132861" y="-8836"/>
                            <a:pt x="1424556" y="0"/>
                          </a:cubicBezTo>
                          <a:cubicBezTo>
                            <a:pt x="1716251" y="8836"/>
                            <a:pt x="1950464" y="-28530"/>
                            <a:pt x="2153398" y="0"/>
                          </a:cubicBezTo>
                          <a:cubicBezTo>
                            <a:pt x="2356332" y="28530"/>
                            <a:pt x="2937368" y="-504"/>
                            <a:pt x="3312920" y="0"/>
                          </a:cubicBezTo>
                          <a:cubicBezTo>
                            <a:pt x="3311392" y="137284"/>
                            <a:pt x="3289062" y="285388"/>
                            <a:pt x="3312920" y="536756"/>
                          </a:cubicBezTo>
                          <a:cubicBezTo>
                            <a:pt x="3336778" y="788124"/>
                            <a:pt x="3333737" y="842798"/>
                            <a:pt x="3312920" y="1017012"/>
                          </a:cubicBezTo>
                          <a:cubicBezTo>
                            <a:pt x="3292103" y="1191226"/>
                            <a:pt x="3328072" y="1374047"/>
                            <a:pt x="3312920" y="1582018"/>
                          </a:cubicBezTo>
                          <a:cubicBezTo>
                            <a:pt x="3297768" y="1789989"/>
                            <a:pt x="3322302" y="1927563"/>
                            <a:pt x="3312920" y="2090524"/>
                          </a:cubicBezTo>
                          <a:cubicBezTo>
                            <a:pt x="3303538" y="2253485"/>
                            <a:pt x="3295445" y="2638690"/>
                            <a:pt x="3312920" y="2825033"/>
                          </a:cubicBezTo>
                        </a:path>
                        <a:path w="3312920" h="3377197" fill="none" stroke="0" extrusionOk="0">
                          <a:moveTo>
                            <a:pt x="2760756" y="3377197"/>
                          </a:moveTo>
                          <a:cubicBezTo>
                            <a:pt x="2817815" y="3178651"/>
                            <a:pt x="2838957" y="3151679"/>
                            <a:pt x="2871188" y="2935465"/>
                          </a:cubicBezTo>
                          <a:cubicBezTo>
                            <a:pt x="2982398" y="2886329"/>
                            <a:pt x="3097265" y="2871424"/>
                            <a:pt x="3312920" y="2825033"/>
                          </a:cubicBezTo>
                          <a:cubicBezTo>
                            <a:pt x="3215852" y="2913625"/>
                            <a:pt x="3086864" y="3052064"/>
                            <a:pt x="3025795" y="3112158"/>
                          </a:cubicBezTo>
                          <a:cubicBezTo>
                            <a:pt x="2964726" y="3172252"/>
                            <a:pt x="2849498" y="3290818"/>
                            <a:pt x="2760756" y="3377197"/>
                          </a:cubicBezTo>
                          <a:cubicBezTo>
                            <a:pt x="2473246" y="3407667"/>
                            <a:pt x="2412379" y="3392210"/>
                            <a:pt x="2070567" y="3377197"/>
                          </a:cubicBezTo>
                          <a:cubicBezTo>
                            <a:pt x="1728755" y="3362184"/>
                            <a:pt x="1653796" y="3371322"/>
                            <a:pt x="1352770" y="3377197"/>
                          </a:cubicBezTo>
                          <a:cubicBezTo>
                            <a:pt x="1051744" y="3383072"/>
                            <a:pt x="1001514" y="3385261"/>
                            <a:pt x="745404" y="3377197"/>
                          </a:cubicBezTo>
                          <a:cubicBezTo>
                            <a:pt x="489294" y="3369133"/>
                            <a:pt x="369697" y="3394056"/>
                            <a:pt x="0" y="3377197"/>
                          </a:cubicBezTo>
                          <a:cubicBezTo>
                            <a:pt x="-24556" y="3242070"/>
                            <a:pt x="-14165" y="2929203"/>
                            <a:pt x="0" y="2803074"/>
                          </a:cubicBezTo>
                          <a:cubicBezTo>
                            <a:pt x="14165" y="2676945"/>
                            <a:pt x="-12391" y="2477087"/>
                            <a:pt x="0" y="2195178"/>
                          </a:cubicBezTo>
                          <a:cubicBezTo>
                            <a:pt x="12391" y="1913269"/>
                            <a:pt x="16391" y="1890354"/>
                            <a:pt x="0" y="1587283"/>
                          </a:cubicBezTo>
                          <a:cubicBezTo>
                            <a:pt x="-16391" y="1284213"/>
                            <a:pt x="-28431" y="1257653"/>
                            <a:pt x="0" y="1013159"/>
                          </a:cubicBezTo>
                          <a:cubicBezTo>
                            <a:pt x="28431" y="768665"/>
                            <a:pt x="18319" y="505993"/>
                            <a:pt x="0" y="0"/>
                          </a:cubicBezTo>
                          <a:cubicBezTo>
                            <a:pt x="202408" y="14308"/>
                            <a:pt x="309318" y="-18197"/>
                            <a:pt x="563196" y="0"/>
                          </a:cubicBezTo>
                          <a:cubicBezTo>
                            <a:pt x="817074" y="18197"/>
                            <a:pt x="992991" y="-25971"/>
                            <a:pt x="1292039" y="0"/>
                          </a:cubicBezTo>
                          <a:cubicBezTo>
                            <a:pt x="1591087" y="25971"/>
                            <a:pt x="1695517" y="11402"/>
                            <a:pt x="1888364" y="0"/>
                          </a:cubicBezTo>
                          <a:cubicBezTo>
                            <a:pt x="2081212" y="-11402"/>
                            <a:pt x="2243047" y="-7187"/>
                            <a:pt x="2451561" y="0"/>
                          </a:cubicBezTo>
                          <a:cubicBezTo>
                            <a:pt x="2660075" y="7187"/>
                            <a:pt x="2973578" y="20177"/>
                            <a:pt x="3312920" y="0"/>
                          </a:cubicBezTo>
                          <a:cubicBezTo>
                            <a:pt x="3320556" y="200785"/>
                            <a:pt x="3321447" y="409325"/>
                            <a:pt x="3312920" y="565007"/>
                          </a:cubicBezTo>
                          <a:cubicBezTo>
                            <a:pt x="3304393" y="720689"/>
                            <a:pt x="3297759" y="867797"/>
                            <a:pt x="3312920" y="1158264"/>
                          </a:cubicBezTo>
                          <a:cubicBezTo>
                            <a:pt x="3328081" y="1448731"/>
                            <a:pt x="3340748" y="1652483"/>
                            <a:pt x="3312920" y="1779771"/>
                          </a:cubicBezTo>
                          <a:cubicBezTo>
                            <a:pt x="3285092" y="1907059"/>
                            <a:pt x="3360714" y="2525086"/>
                            <a:pt x="3312920" y="2825033"/>
                          </a:cubicBezTo>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100" dirty="0">
                  <a:solidFill>
                    <a:schemeClr val="tx1"/>
                  </a:solidFill>
                </a:rPr>
                <a:t>First Normal Form </a:t>
              </a:r>
            </a:p>
            <a:p>
              <a:r>
                <a:rPr lang="en-US" sz="2100" dirty="0">
                  <a:solidFill>
                    <a:schemeClr val="tx1"/>
                  </a:solidFill>
                </a:rPr>
                <a:t>Second Normal Form</a:t>
              </a:r>
            </a:p>
            <a:p>
              <a:r>
                <a:rPr lang="en-US" sz="2100" dirty="0">
                  <a:solidFill>
                    <a:schemeClr val="tx1"/>
                  </a:solidFill>
                </a:rPr>
                <a:t>Third Normal Form</a:t>
              </a:r>
            </a:p>
            <a:p>
              <a:r>
                <a:rPr lang="en-US" sz="2100" dirty="0">
                  <a:solidFill>
                    <a:schemeClr val="tx1"/>
                  </a:solidFill>
                </a:rPr>
                <a:t>Fourth Normal Form</a:t>
              </a:r>
            </a:p>
            <a:p>
              <a:r>
                <a:rPr lang="en-US" sz="2100" dirty="0">
                  <a:solidFill>
                    <a:schemeClr val="tx1"/>
                  </a:solidFill>
                </a:rPr>
                <a:t>Fifth Normal Form </a:t>
              </a:r>
            </a:p>
          </p:txBody>
        </p:sp>
        <p:pic>
          <p:nvPicPr>
            <p:cNvPr id="12" name="Graphic 11" descr="Checkbox Checked with solid fill">
              <a:extLst>
                <a:ext uri="{FF2B5EF4-FFF2-40B4-BE49-F238E27FC236}">
                  <a16:creationId xmlns:a16="http://schemas.microsoft.com/office/drawing/2014/main" id="{CC1B37B8-58A1-E4B9-E567-7BEFEF0FFEA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853" y="2588679"/>
              <a:ext cx="540000" cy="540000"/>
            </a:xfrm>
            <a:prstGeom prst="rect">
              <a:avLst/>
            </a:prstGeom>
          </p:spPr>
        </p:pic>
        <p:pic>
          <p:nvPicPr>
            <p:cNvPr id="13" name="Graphic 12" descr="Checkbox Checked with solid fill">
              <a:extLst>
                <a:ext uri="{FF2B5EF4-FFF2-40B4-BE49-F238E27FC236}">
                  <a16:creationId xmlns:a16="http://schemas.microsoft.com/office/drawing/2014/main" id="{2AC27AA4-6D2F-0263-A68C-770C0ACABF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853" y="2956723"/>
              <a:ext cx="540000" cy="540000"/>
            </a:xfrm>
            <a:prstGeom prst="rect">
              <a:avLst/>
            </a:prstGeom>
          </p:spPr>
        </p:pic>
        <p:pic>
          <p:nvPicPr>
            <p:cNvPr id="14" name="Graphic 13" descr="Checkbox Checked with solid fill">
              <a:extLst>
                <a:ext uri="{FF2B5EF4-FFF2-40B4-BE49-F238E27FC236}">
                  <a16:creationId xmlns:a16="http://schemas.microsoft.com/office/drawing/2014/main" id="{2F59D7CA-10F9-BA83-5928-A25958709C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853" y="3295426"/>
              <a:ext cx="540000" cy="540000"/>
            </a:xfrm>
            <a:prstGeom prst="rect">
              <a:avLst/>
            </a:prstGeom>
          </p:spPr>
        </p:pic>
        <p:pic>
          <p:nvPicPr>
            <p:cNvPr id="15" name="Graphic 14" descr="Checkbox Checked with solid fill">
              <a:extLst>
                <a:ext uri="{FF2B5EF4-FFF2-40B4-BE49-F238E27FC236}">
                  <a16:creationId xmlns:a16="http://schemas.microsoft.com/office/drawing/2014/main" id="{78AC01C6-A872-2215-126A-9B9B57B732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853" y="3663470"/>
              <a:ext cx="540000" cy="540000"/>
            </a:xfrm>
            <a:prstGeom prst="rect">
              <a:avLst/>
            </a:prstGeom>
          </p:spPr>
        </p:pic>
        <p:pic>
          <p:nvPicPr>
            <p:cNvPr id="16" name="Graphic 15" descr="Checkbox Checked with solid fill">
              <a:extLst>
                <a:ext uri="{FF2B5EF4-FFF2-40B4-BE49-F238E27FC236}">
                  <a16:creationId xmlns:a16="http://schemas.microsoft.com/office/drawing/2014/main" id="{CA119635-0253-0FA0-16F1-4DB17FA374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2663" y="4002173"/>
              <a:ext cx="540000" cy="540000"/>
            </a:xfrm>
            <a:prstGeom prst="rect">
              <a:avLst/>
            </a:prstGeom>
          </p:spPr>
        </p:pic>
      </p:grpSp>
      <p:sp>
        <p:nvSpPr>
          <p:cNvPr id="18" name="TextBox 17">
            <a:extLst>
              <a:ext uri="{FF2B5EF4-FFF2-40B4-BE49-F238E27FC236}">
                <a16:creationId xmlns:a16="http://schemas.microsoft.com/office/drawing/2014/main" id="{51023BEB-1A83-8CFC-EF44-42D6ECFADAA6}"/>
              </a:ext>
            </a:extLst>
          </p:cNvPr>
          <p:cNvSpPr txBox="1"/>
          <p:nvPr/>
        </p:nvSpPr>
        <p:spPr>
          <a:xfrm>
            <a:off x="838200" y="2108495"/>
            <a:ext cx="7408492" cy="2431435"/>
          </a:xfrm>
          <a:custGeom>
            <a:avLst/>
            <a:gdLst>
              <a:gd name="connsiteX0" fmla="*/ 0 w 7408492"/>
              <a:gd name="connsiteY0" fmla="*/ 0 h 2431435"/>
              <a:gd name="connsiteX1" fmla="*/ 821669 w 7408492"/>
              <a:gd name="connsiteY1" fmla="*/ 0 h 2431435"/>
              <a:gd name="connsiteX2" fmla="*/ 1569253 w 7408492"/>
              <a:gd name="connsiteY2" fmla="*/ 0 h 2431435"/>
              <a:gd name="connsiteX3" fmla="*/ 2168668 w 7408492"/>
              <a:gd name="connsiteY3" fmla="*/ 0 h 2431435"/>
              <a:gd name="connsiteX4" fmla="*/ 2916252 w 7408492"/>
              <a:gd name="connsiteY4" fmla="*/ 0 h 2431435"/>
              <a:gd name="connsiteX5" fmla="*/ 3367496 w 7408492"/>
              <a:gd name="connsiteY5" fmla="*/ 0 h 2431435"/>
              <a:gd name="connsiteX6" fmla="*/ 3892826 w 7408492"/>
              <a:gd name="connsiteY6" fmla="*/ 0 h 2431435"/>
              <a:gd name="connsiteX7" fmla="*/ 4492240 w 7408492"/>
              <a:gd name="connsiteY7" fmla="*/ 0 h 2431435"/>
              <a:gd name="connsiteX8" fmla="*/ 5165739 w 7408492"/>
              <a:gd name="connsiteY8" fmla="*/ 0 h 2431435"/>
              <a:gd name="connsiteX9" fmla="*/ 5913324 w 7408492"/>
              <a:gd name="connsiteY9" fmla="*/ 0 h 2431435"/>
              <a:gd name="connsiteX10" fmla="*/ 6438653 w 7408492"/>
              <a:gd name="connsiteY10" fmla="*/ 0 h 2431435"/>
              <a:gd name="connsiteX11" fmla="*/ 7408492 w 7408492"/>
              <a:gd name="connsiteY11" fmla="*/ 0 h 2431435"/>
              <a:gd name="connsiteX12" fmla="*/ 7408492 w 7408492"/>
              <a:gd name="connsiteY12" fmla="*/ 607859 h 2431435"/>
              <a:gd name="connsiteX13" fmla="*/ 7408492 w 7408492"/>
              <a:gd name="connsiteY13" fmla="*/ 1264346 h 2431435"/>
              <a:gd name="connsiteX14" fmla="*/ 7408492 w 7408492"/>
              <a:gd name="connsiteY14" fmla="*/ 1872205 h 2431435"/>
              <a:gd name="connsiteX15" fmla="*/ 7408492 w 7408492"/>
              <a:gd name="connsiteY15" fmla="*/ 2431435 h 2431435"/>
              <a:gd name="connsiteX16" fmla="*/ 6883163 w 7408492"/>
              <a:gd name="connsiteY16" fmla="*/ 2431435 h 2431435"/>
              <a:gd name="connsiteX17" fmla="*/ 6061493 w 7408492"/>
              <a:gd name="connsiteY17" fmla="*/ 2431435 h 2431435"/>
              <a:gd name="connsiteX18" fmla="*/ 5610249 w 7408492"/>
              <a:gd name="connsiteY18" fmla="*/ 2431435 h 2431435"/>
              <a:gd name="connsiteX19" fmla="*/ 5159004 w 7408492"/>
              <a:gd name="connsiteY19" fmla="*/ 2431435 h 2431435"/>
              <a:gd name="connsiteX20" fmla="*/ 4485505 w 7408492"/>
              <a:gd name="connsiteY20" fmla="*/ 2431435 h 2431435"/>
              <a:gd name="connsiteX21" fmla="*/ 3737921 w 7408492"/>
              <a:gd name="connsiteY21" fmla="*/ 2431435 h 2431435"/>
              <a:gd name="connsiteX22" fmla="*/ 2990337 w 7408492"/>
              <a:gd name="connsiteY22" fmla="*/ 2431435 h 2431435"/>
              <a:gd name="connsiteX23" fmla="*/ 2242753 w 7408492"/>
              <a:gd name="connsiteY23" fmla="*/ 2431435 h 2431435"/>
              <a:gd name="connsiteX24" fmla="*/ 1421083 w 7408492"/>
              <a:gd name="connsiteY24" fmla="*/ 2431435 h 2431435"/>
              <a:gd name="connsiteX25" fmla="*/ 969839 w 7408492"/>
              <a:gd name="connsiteY25" fmla="*/ 2431435 h 2431435"/>
              <a:gd name="connsiteX26" fmla="*/ 0 w 7408492"/>
              <a:gd name="connsiteY26" fmla="*/ 2431435 h 2431435"/>
              <a:gd name="connsiteX27" fmla="*/ 0 w 7408492"/>
              <a:gd name="connsiteY27" fmla="*/ 1774948 h 2431435"/>
              <a:gd name="connsiteX28" fmla="*/ 0 w 7408492"/>
              <a:gd name="connsiteY28" fmla="*/ 1167089 h 2431435"/>
              <a:gd name="connsiteX29" fmla="*/ 0 w 7408492"/>
              <a:gd name="connsiteY29" fmla="*/ 534916 h 2431435"/>
              <a:gd name="connsiteX30" fmla="*/ 0 w 7408492"/>
              <a:gd name="connsiteY30" fmla="*/ 0 h 243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08492" h="2431435" extrusionOk="0">
                <a:moveTo>
                  <a:pt x="0" y="0"/>
                </a:moveTo>
                <a:cubicBezTo>
                  <a:pt x="286131" y="17947"/>
                  <a:pt x="544414" y="7081"/>
                  <a:pt x="821669" y="0"/>
                </a:cubicBezTo>
                <a:cubicBezTo>
                  <a:pt x="1098924" y="-7081"/>
                  <a:pt x="1365902" y="7366"/>
                  <a:pt x="1569253" y="0"/>
                </a:cubicBezTo>
                <a:cubicBezTo>
                  <a:pt x="1772604" y="-7366"/>
                  <a:pt x="1974382" y="10514"/>
                  <a:pt x="2168668" y="0"/>
                </a:cubicBezTo>
                <a:cubicBezTo>
                  <a:pt x="2362955" y="-10514"/>
                  <a:pt x="2670050" y="-6772"/>
                  <a:pt x="2916252" y="0"/>
                </a:cubicBezTo>
                <a:cubicBezTo>
                  <a:pt x="3162454" y="6772"/>
                  <a:pt x="3222704" y="-11730"/>
                  <a:pt x="3367496" y="0"/>
                </a:cubicBezTo>
                <a:cubicBezTo>
                  <a:pt x="3512288" y="11730"/>
                  <a:pt x="3639646" y="-2087"/>
                  <a:pt x="3892826" y="0"/>
                </a:cubicBezTo>
                <a:cubicBezTo>
                  <a:pt x="4146006" y="2087"/>
                  <a:pt x="4279227" y="13924"/>
                  <a:pt x="4492240" y="0"/>
                </a:cubicBezTo>
                <a:cubicBezTo>
                  <a:pt x="4705253" y="-13924"/>
                  <a:pt x="5021580" y="-306"/>
                  <a:pt x="5165739" y="0"/>
                </a:cubicBezTo>
                <a:cubicBezTo>
                  <a:pt x="5309898" y="306"/>
                  <a:pt x="5586155" y="-35036"/>
                  <a:pt x="5913324" y="0"/>
                </a:cubicBezTo>
                <a:cubicBezTo>
                  <a:pt x="6240494" y="35036"/>
                  <a:pt x="6238149" y="-6275"/>
                  <a:pt x="6438653" y="0"/>
                </a:cubicBezTo>
                <a:cubicBezTo>
                  <a:pt x="6639157" y="6275"/>
                  <a:pt x="7213578" y="18421"/>
                  <a:pt x="7408492" y="0"/>
                </a:cubicBezTo>
                <a:cubicBezTo>
                  <a:pt x="7421271" y="204883"/>
                  <a:pt x="7416426" y="441215"/>
                  <a:pt x="7408492" y="607859"/>
                </a:cubicBezTo>
                <a:cubicBezTo>
                  <a:pt x="7400558" y="774503"/>
                  <a:pt x="7389585" y="1028919"/>
                  <a:pt x="7408492" y="1264346"/>
                </a:cubicBezTo>
                <a:cubicBezTo>
                  <a:pt x="7427399" y="1499773"/>
                  <a:pt x="7437423" y="1708087"/>
                  <a:pt x="7408492" y="1872205"/>
                </a:cubicBezTo>
                <a:cubicBezTo>
                  <a:pt x="7379561" y="2036323"/>
                  <a:pt x="7385039" y="2266311"/>
                  <a:pt x="7408492" y="2431435"/>
                </a:cubicBezTo>
                <a:cubicBezTo>
                  <a:pt x="7200532" y="2408986"/>
                  <a:pt x="7130085" y="2433503"/>
                  <a:pt x="6883163" y="2431435"/>
                </a:cubicBezTo>
                <a:cubicBezTo>
                  <a:pt x="6636241" y="2429367"/>
                  <a:pt x="6419812" y="2460515"/>
                  <a:pt x="6061493" y="2431435"/>
                </a:cubicBezTo>
                <a:cubicBezTo>
                  <a:pt x="5703174" y="2402356"/>
                  <a:pt x="5750571" y="2450743"/>
                  <a:pt x="5610249" y="2431435"/>
                </a:cubicBezTo>
                <a:cubicBezTo>
                  <a:pt x="5469927" y="2412127"/>
                  <a:pt x="5266563" y="2433739"/>
                  <a:pt x="5159004" y="2431435"/>
                </a:cubicBezTo>
                <a:cubicBezTo>
                  <a:pt x="5051446" y="2429131"/>
                  <a:pt x="4820872" y="2440159"/>
                  <a:pt x="4485505" y="2431435"/>
                </a:cubicBezTo>
                <a:cubicBezTo>
                  <a:pt x="4150138" y="2422711"/>
                  <a:pt x="4092195" y="2396718"/>
                  <a:pt x="3737921" y="2431435"/>
                </a:cubicBezTo>
                <a:cubicBezTo>
                  <a:pt x="3383647" y="2466152"/>
                  <a:pt x="3286701" y="2447515"/>
                  <a:pt x="2990337" y="2431435"/>
                </a:cubicBezTo>
                <a:cubicBezTo>
                  <a:pt x="2693973" y="2415355"/>
                  <a:pt x="2574769" y="2453626"/>
                  <a:pt x="2242753" y="2431435"/>
                </a:cubicBezTo>
                <a:cubicBezTo>
                  <a:pt x="1910737" y="2409244"/>
                  <a:pt x="1611589" y="2430446"/>
                  <a:pt x="1421083" y="2431435"/>
                </a:cubicBezTo>
                <a:cubicBezTo>
                  <a:pt x="1230577" y="2432425"/>
                  <a:pt x="1104254" y="2411499"/>
                  <a:pt x="969839" y="2431435"/>
                </a:cubicBezTo>
                <a:cubicBezTo>
                  <a:pt x="835424" y="2451371"/>
                  <a:pt x="414567" y="2403649"/>
                  <a:pt x="0" y="2431435"/>
                </a:cubicBezTo>
                <a:cubicBezTo>
                  <a:pt x="-21044" y="2167868"/>
                  <a:pt x="14711" y="2011808"/>
                  <a:pt x="0" y="1774948"/>
                </a:cubicBezTo>
                <a:cubicBezTo>
                  <a:pt x="-14711" y="1538088"/>
                  <a:pt x="9017" y="1404411"/>
                  <a:pt x="0" y="1167089"/>
                </a:cubicBezTo>
                <a:cubicBezTo>
                  <a:pt x="-9017" y="929767"/>
                  <a:pt x="13612" y="835827"/>
                  <a:pt x="0" y="534916"/>
                </a:cubicBezTo>
                <a:cubicBezTo>
                  <a:pt x="-13612" y="234005"/>
                  <a:pt x="23057" y="114702"/>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We will also understand the so called </a:t>
            </a:r>
            <a:r>
              <a:rPr lang="en-US" sz="3800" b="1" dirty="0">
                <a:solidFill>
                  <a:srgbClr val="0070C0"/>
                </a:solidFill>
              </a:rPr>
              <a:t>normal form </a:t>
            </a:r>
            <a:r>
              <a:rPr lang="en-US" sz="3800" dirty="0"/>
              <a:t>from the First Normal Form up to the Fifth Normal Form</a:t>
            </a:r>
          </a:p>
        </p:txBody>
      </p:sp>
    </p:spTree>
    <p:extLst>
      <p:ext uri="{BB962C8B-B14F-4D97-AF65-F5344CB8AC3E}">
        <p14:creationId xmlns:p14="http://schemas.microsoft.com/office/powerpoint/2010/main" val="136708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4E6B0-F069-A23F-ED58-72F00D0A6D64}"/>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6920D80-4DEE-59C0-B07B-077FA5F97931}"/>
              </a:ext>
            </a:extLst>
          </p:cNvPr>
          <p:cNvGraphicFramePr>
            <a:graphicFrameLocks noGrp="1"/>
          </p:cNvGraphicFramePr>
          <p:nvPr>
            <p:extLst>
              <p:ext uri="{D42A27DB-BD31-4B8C-83A1-F6EECF244321}">
                <p14:modId xmlns:p14="http://schemas.microsoft.com/office/powerpoint/2010/main" val="1605209770"/>
              </p:ext>
            </p:extLst>
          </p:nvPr>
        </p:nvGraphicFramePr>
        <p:xfrm>
          <a:off x="838200" y="1252198"/>
          <a:ext cx="7205134" cy="3641714"/>
        </p:xfrm>
        <a:graphic>
          <a:graphicData uri="http://schemas.openxmlformats.org/drawingml/2006/table">
            <a:tbl>
              <a:tblPr firstRow="1" bandRow="1">
                <a:tableStyleId>{5940675A-B579-460E-94D1-54222C63F5DA}</a:tableStyleId>
              </a:tblPr>
              <a:tblGrid>
                <a:gridCol w="3602567">
                  <a:extLst>
                    <a:ext uri="{9D8B030D-6E8A-4147-A177-3AD203B41FA5}">
                      <a16:colId xmlns:a16="http://schemas.microsoft.com/office/drawing/2014/main" val="3058387547"/>
                    </a:ext>
                  </a:extLst>
                </a:gridCol>
                <a:gridCol w="3602567">
                  <a:extLst>
                    <a:ext uri="{9D8B030D-6E8A-4147-A177-3AD203B41FA5}">
                      <a16:colId xmlns:a16="http://schemas.microsoft.com/office/drawing/2014/main" val="4203511651"/>
                    </a:ext>
                  </a:extLst>
                </a:gridCol>
              </a:tblGrid>
              <a:tr h="7751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chemeClr val="accent4">
                        <a:lumMod val="40000"/>
                        <a:lumOff val="60000"/>
                      </a:schemeClr>
                    </a:solidFill>
                  </a:tcPr>
                </a:tc>
                <a:tc>
                  <a:txBody>
                    <a:bodyPr/>
                    <a:lstStyle/>
                    <a:p>
                      <a:pPr algn="ctr"/>
                      <a:r>
                        <a:rPr lang="en-PH" sz="1500" b="1" dirty="0"/>
                        <a:t>Item</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Power Mac Center</a:t>
                      </a:r>
                    </a:p>
                  </a:txBody>
                  <a:tcPr anchor="ctr"/>
                </a:tc>
                <a:tc>
                  <a:txBody>
                    <a:bodyPr/>
                    <a:lstStyle/>
                    <a:p>
                      <a:pPr algn="ctr"/>
                      <a:r>
                        <a:rPr lang="en-PH" dirty="0"/>
                        <a:t>iPhone 16 Pro Max (100), iPhone 15 Pro Max (50), iPhone 16 Pro (50), iPhone 16 (50)</a:t>
                      </a:r>
                    </a:p>
                  </a:txBody>
                  <a:tcPr anchor="ctr"/>
                </a:tc>
                <a:extLst>
                  <a:ext uri="{0D108BD9-81ED-4DB2-BD59-A6C34878D82A}">
                    <a16:rowId xmlns:a16="http://schemas.microsoft.com/office/drawing/2014/main" val="3326491140"/>
                  </a:ext>
                </a:extLst>
              </a:tr>
              <a:tr h="955510">
                <a:tc>
                  <a:txBody>
                    <a:bodyPr/>
                    <a:lstStyle/>
                    <a:p>
                      <a:pPr algn="ctr"/>
                      <a:r>
                        <a:rPr lang="en-PH" dirty="0"/>
                        <a:t>Beyond the Box</a:t>
                      </a:r>
                    </a:p>
                  </a:txBody>
                  <a:tcPr anchor="ctr"/>
                </a:tc>
                <a:tc>
                  <a:txBody>
                    <a:bodyPr/>
                    <a:lstStyle/>
                    <a:p>
                      <a:pPr algn="ctr"/>
                      <a:r>
                        <a:rPr lang="en-PH" dirty="0"/>
                        <a:t>iPhone 16 Pro Max (100)</a:t>
                      </a:r>
                    </a:p>
                  </a:txBody>
                  <a:tcPr anchor="ctr"/>
                </a:tc>
                <a:extLst>
                  <a:ext uri="{0D108BD9-81ED-4DB2-BD59-A6C34878D82A}">
                    <a16:rowId xmlns:a16="http://schemas.microsoft.com/office/drawing/2014/main" val="2717289863"/>
                  </a:ext>
                </a:extLst>
              </a:tr>
              <a:tr h="955510">
                <a:tc>
                  <a:txBody>
                    <a:bodyPr/>
                    <a:lstStyle/>
                    <a:p>
                      <a:pPr algn="ctr"/>
                      <a:r>
                        <a:rPr lang="en-PH" dirty="0" err="1"/>
                        <a:t>iStudio</a:t>
                      </a:r>
                      <a:endParaRPr lang="en-PH"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dirty="0"/>
                        <a:t>iPhone 16 Pro (100)</a:t>
                      </a:r>
                    </a:p>
                  </a:txBody>
                  <a:tcPr anchor="ctr"/>
                </a:tc>
                <a:extLst>
                  <a:ext uri="{0D108BD9-81ED-4DB2-BD59-A6C34878D82A}">
                    <a16:rowId xmlns:a16="http://schemas.microsoft.com/office/drawing/2014/main" val="4288813723"/>
                  </a:ext>
                </a:extLst>
              </a:tr>
            </a:tbl>
          </a:graphicData>
        </a:graphic>
      </p:graphicFrame>
      <p:sp>
        <p:nvSpPr>
          <p:cNvPr id="9" name="Content Placeholder 2">
            <a:extLst>
              <a:ext uri="{FF2B5EF4-FFF2-40B4-BE49-F238E27FC236}">
                <a16:creationId xmlns:a16="http://schemas.microsoft.com/office/drawing/2014/main" id="{3B93E401-883E-173C-1955-F3A70CF9A049}"/>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4: </a:t>
            </a:r>
            <a:r>
              <a:rPr lang="en-US" sz="3300" dirty="0"/>
              <a:t>Repeating groups/multi-valued attributes are not permitted.</a:t>
            </a:r>
          </a:p>
          <a:p>
            <a:pPr marL="0" indent="0">
              <a:buNone/>
            </a:pPr>
            <a:endParaRPr lang="en-US" sz="3300" dirty="0"/>
          </a:p>
        </p:txBody>
      </p:sp>
      <p:sp>
        <p:nvSpPr>
          <p:cNvPr id="4" name="Content Placeholder 2">
            <a:extLst>
              <a:ext uri="{FF2B5EF4-FFF2-40B4-BE49-F238E27FC236}">
                <a16:creationId xmlns:a16="http://schemas.microsoft.com/office/drawing/2014/main" id="{1137EF2E-6F95-6BE9-751B-9F7BFA7B218C}"/>
              </a:ext>
            </a:extLst>
          </p:cNvPr>
          <p:cNvSpPr txBox="1">
            <a:spLocks/>
          </p:cNvSpPr>
          <p:nvPr/>
        </p:nvSpPr>
        <p:spPr>
          <a:xfrm>
            <a:off x="8421793" y="1252198"/>
            <a:ext cx="2932007" cy="1414802"/>
          </a:xfrm>
          <a:custGeom>
            <a:avLst/>
            <a:gdLst>
              <a:gd name="connsiteX0" fmla="*/ 0 w 2932007"/>
              <a:gd name="connsiteY0" fmla="*/ 0 h 1414802"/>
              <a:gd name="connsiteX1" fmla="*/ 557081 w 2932007"/>
              <a:gd name="connsiteY1" fmla="*/ 0 h 1414802"/>
              <a:gd name="connsiteX2" fmla="*/ 1055523 w 2932007"/>
              <a:gd name="connsiteY2" fmla="*/ 0 h 1414802"/>
              <a:gd name="connsiteX3" fmla="*/ 1583284 w 2932007"/>
              <a:gd name="connsiteY3" fmla="*/ 0 h 1414802"/>
              <a:gd name="connsiteX4" fmla="*/ 2199005 w 2932007"/>
              <a:gd name="connsiteY4" fmla="*/ 0 h 1414802"/>
              <a:gd name="connsiteX5" fmla="*/ 2932007 w 2932007"/>
              <a:gd name="connsiteY5" fmla="*/ 0 h 1414802"/>
              <a:gd name="connsiteX6" fmla="*/ 2932007 w 2932007"/>
              <a:gd name="connsiteY6" fmla="*/ 443305 h 1414802"/>
              <a:gd name="connsiteX7" fmla="*/ 2932007 w 2932007"/>
              <a:gd name="connsiteY7" fmla="*/ 872461 h 1414802"/>
              <a:gd name="connsiteX8" fmla="*/ 2932007 w 2932007"/>
              <a:gd name="connsiteY8" fmla="*/ 1414802 h 1414802"/>
              <a:gd name="connsiteX9" fmla="*/ 2345606 w 2932007"/>
              <a:gd name="connsiteY9" fmla="*/ 1414802 h 1414802"/>
              <a:gd name="connsiteX10" fmla="*/ 1817844 w 2932007"/>
              <a:gd name="connsiteY10" fmla="*/ 1414802 h 1414802"/>
              <a:gd name="connsiteX11" fmla="*/ 1172803 w 2932007"/>
              <a:gd name="connsiteY11" fmla="*/ 1414802 h 1414802"/>
              <a:gd name="connsiteX12" fmla="*/ 615721 w 2932007"/>
              <a:gd name="connsiteY12" fmla="*/ 1414802 h 1414802"/>
              <a:gd name="connsiteX13" fmla="*/ 0 w 2932007"/>
              <a:gd name="connsiteY13" fmla="*/ 1414802 h 1414802"/>
              <a:gd name="connsiteX14" fmla="*/ 0 w 2932007"/>
              <a:gd name="connsiteY14" fmla="*/ 929053 h 1414802"/>
              <a:gd name="connsiteX15" fmla="*/ 0 w 2932007"/>
              <a:gd name="connsiteY15" fmla="*/ 471601 h 1414802"/>
              <a:gd name="connsiteX16" fmla="*/ 0 w 2932007"/>
              <a:gd name="connsiteY16" fmla="*/ 0 h 141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007" h="1414802" fill="none" extrusionOk="0">
                <a:moveTo>
                  <a:pt x="0" y="0"/>
                </a:moveTo>
                <a:cubicBezTo>
                  <a:pt x="172823" y="-30591"/>
                  <a:pt x="331651" y="1148"/>
                  <a:pt x="557081" y="0"/>
                </a:cubicBezTo>
                <a:cubicBezTo>
                  <a:pt x="782511" y="-1148"/>
                  <a:pt x="913607" y="5273"/>
                  <a:pt x="1055523" y="0"/>
                </a:cubicBezTo>
                <a:cubicBezTo>
                  <a:pt x="1197439" y="-5273"/>
                  <a:pt x="1322920" y="38561"/>
                  <a:pt x="1583284" y="0"/>
                </a:cubicBezTo>
                <a:cubicBezTo>
                  <a:pt x="1843648" y="-38561"/>
                  <a:pt x="2020070" y="68364"/>
                  <a:pt x="2199005" y="0"/>
                </a:cubicBezTo>
                <a:cubicBezTo>
                  <a:pt x="2377940" y="-68364"/>
                  <a:pt x="2629257" y="70388"/>
                  <a:pt x="2932007" y="0"/>
                </a:cubicBezTo>
                <a:cubicBezTo>
                  <a:pt x="2933203" y="102692"/>
                  <a:pt x="2885554" y="254652"/>
                  <a:pt x="2932007" y="443305"/>
                </a:cubicBezTo>
                <a:cubicBezTo>
                  <a:pt x="2978460" y="631959"/>
                  <a:pt x="2902554" y="660440"/>
                  <a:pt x="2932007" y="872461"/>
                </a:cubicBezTo>
                <a:cubicBezTo>
                  <a:pt x="2961460" y="1084482"/>
                  <a:pt x="2902198" y="1284687"/>
                  <a:pt x="2932007" y="1414802"/>
                </a:cubicBezTo>
                <a:cubicBezTo>
                  <a:pt x="2650945" y="1456641"/>
                  <a:pt x="2594375" y="1400735"/>
                  <a:pt x="2345606" y="1414802"/>
                </a:cubicBezTo>
                <a:cubicBezTo>
                  <a:pt x="2096837" y="1428869"/>
                  <a:pt x="2040945" y="1379264"/>
                  <a:pt x="1817844" y="1414802"/>
                </a:cubicBezTo>
                <a:cubicBezTo>
                  <a:pt x="1594743" y="1450340"/>
                  <a:pt x="1485521" y="1392495"/>
                  <a:pt x="1172803" y="1414802"/>
                </a:cubicBezTo>
                <a:cubicBezTo>
                  <a:pt x="860085" y="1437109"/>
                  <a:pt x="848832" y="1391920"/>
                  <a:pt x="615721" y="1414802"/>
                </a:cubicBezTo>
                <a:cubicBezTo>
                  <a:pt x="382610" y="1437684"/>
                  <a:pt x="200637" y="1355022"/>
                  <a:pt x="0" y="1414802"/>
                </a:cubicBezTo>
                <a:cubicBezTo>
                  <a:pt x="-7901" y="1202428"/>
                  <a:pt x="2850" y="1135811"/>
                  <a:pt x="0" y="929053"/>
                </a:cubicBezTo>
                <a:cubicBezTo>
                  <a:pt x="-2850" y="722295"/>
                  <a:pt x="35153" y="651871"/>
                  <a:pt x="0" y="471601"/>
                </a:cubicBezTo>
                <a:cubicBezTo>
                  <a:pt x="-35153" y="291331"/>
                  <a:pt x="13898" y="165867"/>
                  <a:pt x="0" y="0"/>
                </a:cubicBezTo>
                <a:close/>
              </a:path>
              <a:path w="2932007" h="1414802"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53611" y="200140"/>
                  <a:pt x="2882205" y="374832"/>
                  <a:pt x="2932007" y="499897"/>
                </a:cubicBezTo>
                <a:cubicBezTo>
                  <a:pt x="2981809" y="624962"/>
                  <a:pt x="2910166" y="859539"/>
                  <a:pt x="2932007" y="971497"/>
                </a:cubicBezTo>
                <a:cubicBezTo>
                  <a:pt x="2953848" y="1083455"/>
                  <a:pt x="2885183" y="1216682"/>
                  <a:pt x="2932007" y="1414802"/>
                </a:cubicBezTo>
                <a:cubicBezTo>
                  <a:pt x="2697739" y="1463479"/>
                  <a:pt x="2543283" y="1411218"/>
                  <a:pt x="2404246" y="1414802"/>
                </a:cubicBezTo>
                <a:cubicBezTo>
                  <a:pt x="2265209" y="1418386"/>
                  <a:pt x="1964150" y="1351824"/>
                  <a:pt x="1817844" y="1414802"/>
                </a:cubicBezTo>
                <a:cubicBezTo>
                  <a:pt x="1671538" y="1477780"/>
                  <a:pt x="1495535" y="1396774"/>
                  <a:pt x="1231443" y="1414802"/>
                </a:cubicBezTo>
                <a:cubicBezTo>
                  <a:pt x="967351" y="1432830"/>
                  <a:pt x="800613" y="1386961"/>
                  <a:pt x="674362" y="1414802"/>
                </a:cubicBezTo>
                <a:cubicBezTo>
                  <a:pt x="548111" y="1442643"/>
                  <a:pt x="185078" y="1350351"/>
                  <a:pt x="0" y="1414802"/>
                </a:cubicBezTo>
                <a:cubicBezTo>
                  <a:pt x="-56407" y="1296051"/>
                  <a:pt x="857" y="1134823"/>
                  <a:pt x="0" y="914905"/>
                </a:cubicBezTo>
                <a:cubicBezTo>
                  <a:pt x="-857" y="694987"/>
                  <a:pt x="50950" y="561087"/>
                  <a:pt x="0" y="415009"/>
                </a:cubicBezTo>
                <a:cubicBezTo>
                  <a:pt x="-50950" y="268931"/>
                  <a:pt x="21239" y="206907"/>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Storing multiple values on a single row violates the First normal form.</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C1287CC-F990-5C81-133A-B58C5763A257}"/>
                  </a:ext>
                </a:extLst>
              </p14:cNvPr>
              <p14:cNvContentPartPr/>
              <p14:nvPr/>
            </p14:nvContentPartPr>
            <p14:xfrm>
              <a:off x="4095751" y="1943101"/>
              <a:ext cx="4171950" cy="1162050"/>
            </p14:xfrm>
          </p:contentPart>
        </mc:Choice>
        <mc:Fallback xmlns="">
          <p:pic>
            <p:nvPicPr>
              <p:cNvPr id="2" name="Ink 1">
                <a:extLst>
                  <a:ext uri="{FF2B5EF4-FFF2-40B4-BE49-F238E27FC236}">
                    <a16:creationId xmlns:a16="http://schemas.microsoft.com/office/drawing/2014/main" id="{FC1287CC-F990-5C81-133A-B58C5763A257}"/>
                  </a:ext>
                </a:extLst>
              </p:cNvPr>
              <p:cNvPicPr/>
              <p:nvPr/>
            </p:nvPicPr>
            <p:blipFill>
              <a:blip r:embed="rId3"/>
              <a:stretch>
                <a:fillRect/>
              </a:stretch>
            </p:blipFill>
            <p:spPr>
              <a:xfrm>
                <a:off x="4059749" y="1907102"/>
                <a:ext cx="4243595" cy="1233688"/>
              </a:xfrm>
              <a:prstGeom prst="rect">
                <a:avLst/>
              </a:prstGeom>
            </p:spPr>
          </p:pic>
        </mc:Fallback>
      </mc:AlternateContent>
      <p:sp>
        <p:nvSpPr>
          <p:cNvPr id="3" name="Content Placeholder 2">
            <a:extLst>
              <a:ext uri="{FF2B5EF4-FFF2-40B4-BE49-F238E27FC236}">
                <a16:creationId xmlns:a16="http://schemas.microsoft.com/office/drawing/2014/main" id="{8616D2EF-27C8-4E0E-90D8-CFD111DA672A}"/>
              </a:ext>
            </a:extLst>
          </p:cNvPr>
          <p:cNvSpPr txBox="1">
            <a:spLocks/>
          </p:cNvSpPr>
          <p:nvPr/>
        </p:nvSpPr>
        <p:spPr>
          <a:xfrm>
            <a:off x="2974762" y="775422"/>
            <a:ext cx="2932007"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err="1"/>
              <a:t>Seller_Inventory</a:t>
            </a:r>
            <a:endParaRPr lang="en-US" sz="3300" dirty="0"/>
          </a:p>
        </p:txBody>
      </p:sp>
    </p:spTree>
    <p:extLst>
      <p:ext uri="{BB962C8B-B14F-4D97-AF65-F5344CB8AC3E}">
        <p14:creationId xmlns:p14="http://schemas.microsoft.com/office/powerpoint/2010/main" val="26903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27956-79A9-8A1E-5817-AF01E8AE70BC}"/>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140E8D6-983F-C27E-F1C7-C55B2127848A}"/>
              </a:ext>
            </a:extLst>
          </p:cNvPr>
          <p:cNvGraphicFramePr>
            <a:graphicFrameLocks noGrp="1"/>
          </p:cNvGraphicFramePr>
          <p:nvPr>
            <p:extLst>
              <p:ext uri="{D42A27DB-BD31-4B8C-83A1-F6EECF244321}">
                <p14:modId xmlns:p14="http://schemas.microsoft.com/office/powerpoint/2010/main" val="950117978"/>
              </p:ext>
            </p:extLst>
          </p:nvPr>
        </p:nvGraphicFramePr>
        <p:xfrm>
          <a:off x="838200" y="1252198"/>
          <a:ext cx="4803422" cy="3985061"/>
        </p:xfrm>
        <a:graphic>
          <a:graphicData uri="http://schemas.openxmlformats.org/drawingml/2006/table">
            <a:tbl>
              <a:tblPr firstRow="1" bandRow="1">
                <a:tableStyleId>{5940675A-B579-460E-94D1-54222C63F5DA}</a:tableStyleId>
              </a:tblPr>
              <a:tblGrid>
                <a:gridCol w="2401711">
                  <a:extLst>
                    <a:ext uri="{9D8B030D-6E8A-4147-A177-3AD203B41FA5}">
                      <a16:colId xmlns:a16="http://schemas.microsoft.com/office/drawing/2014/main" val="3058387547"/>
                    </a:ext>
                  </a:extLst>
                </a:gridCol>
                <a:gridCol w="2401711">
                  <a:extLst>
                    <a:ext uri="{9D8B030D-6E8A-4147-A177-3AD203B41FA5}">
                      <a16:colId xmlns:a16="http://schemas.microsoft.com/office/drawing/2014/main" val="420351165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chemeClr val="accent4">
                        <a:lumMod val="40000"/>
                        <a:lumOff val="60000"/>
                      </a:schemeClr>
                    </a:solidFill>
                  </a:tcPr>
                </a:tc>
                <a:tc>
                  <a:txBody>
                    <a:bodyPr/>
                    <a:lstStyle/>
                    <a:p>
                      <a:pPr algn="ctr"/>
                      <a:r>
                        <a:rPr lang="en-PH" sz="1500" b="1" dirty="0"/>
                        <a:t>Item</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 (100)</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 (50)</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 (50)</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 (50)</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 (100)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dirty="0"/>
                        <a:t>iPhone 16 Pro (100)</a:t>
                      </a:r>
                    </a:p>
                  </a:txBody>
                  <a:tcPr anchor="ctr"/>
                </a:tc>
                <a:extLst>
                  <a:ext uri="{0D108BD9-81ED-4DB2-BD59-A6C34878D82A}">
                    <a16:rowId xmlns:a16="http://schemas.microsoft.com/office/drawing/2014/main" val="376181507"/>
                  </a:ext>
                </a:extLst>
              </a:tr>
            </a:tbl>
          </a:graphicData>
        </a:graphic>
      </p:graphicFrame>
      <p:sp>
        <p:nvSpPr>
          <p:cNvPr id="9" name="Content Placeholder 2">
            <a:extLst>
              <a:ext uri="{FF2B5EF4-FFF2-40B4-BE49-F238E27FC236}">
                <a16:creationId xmlns:a16="http://schemas.microsoft.com/office/drawing/2014/main" id="{CAC98E4E-469F-C1EF-086E-445F44B896C0}"/>
              </a:ext>
            </a:extLst>
          </p:cNvPr>
          <p:cNvSpPr>
            <a:spLocks noGrp="1"/>
          </p:cNvSpPr>
          <p:nvPr>
            <p:ph idx="1"/>
          </p:nvPr>
        </p:nvSpPr>
        <p:spPr>
          <a:xfrm>
            <a:off x="838200" y="5326609"/>
            <a:ext cx="10515600" cy="981264"/>
          </a:xfrm>
        </p:spPr>
        <p:txBody>
          <a:bodyPr>
            <a:normAutofit lnSpcReduction="10000"/>
          </a:bodyPr>
          <a:lstStyle/>
          <a:p>
            <a:pPr marL="0" indent="0">
              <a:buNone/>
            </a:pPr>
            <a:r>
              <a:rPr lang="en-US" sz="3300" b="1" dirty="0"/>
              <a:t>Rule 4: </a:t>
            </a:r>
            <a:r>
              <a:rPr lang="en-US" sz="3300" dirty="0"/>
              <a:t>Repeating groups/multi-valued attributes are not permitted.</a:t>
            </a:r>
          </a:p>
          <a:p>
            <a:pPr marL="0" indent="0">
              <a:buNone/>
            </a:pPr>
            <a:endParaRPr lang="en-US" sz="3300" dirty="0"/>
          </a:p>
        </p:txBody>
      </p:sp>
      <p:sp>
        <p:nvSpPr>
          <p:cNvPr id="4" name="Content Placeholder 2">
            <a:extLst>
              <a:ext uri="{FF2B5EF4-FFF2-40B4-BE49-F238E27FC236}">
                <a16:creationId xmlns:a16="http://schemas.microsoft.com/office/drawing/2014/main" id="{EBCE1676-9C80-9FDA-806C-1F0D1DFC74C3}"/>
              </a:ext>
            </a:extLst>
          </p:cNvPr>
          <p:cNvSpPr txBox="1">
            <a:spLocks/>
          </p:cNvSpPr>
          <p:nvPr/>
        </p:nvSpPr>
        <p:spPr>
          <a:xfrm>
            <a:off x="8421793" y="1252197"/>
            <a:ext cx="2932007" cy="2327344"/>
          </a:xfrm>
          <a:custGeom>
            <a:avLst/>
            <a:gdLst>
              <a:gd name="connsiteX0" fmla="*/ 0 w 2932007"/>
              <a:gd name="connsiteY0" fmla="*/ 0 h 2327344"/>
              <a:gd name="connsiteX1" fmla="*/ 527761 w 2932007"/>
              <a:gd name="connsiteY1" fmla="*/ 0 h 2327344"/>
              <a:gd name="connsiteX2" fmla="*/ 1143483 w 2932007"/>
              <a:gd name="connsiteY2" fmla="*/ 0 h 2327344"/>
              <a:gd name="connsiteX3" fmla="*/ 1700564 w 2932007"/>
              <a:gd name="connsiteY3" fmla="*/ 0 h 2327344"/>
              <a:gd name="connsiteX4" fmla="*/ 2228325 w 2932007"/>
              <a:gd name="connsiteY4" fmla="*/ 0 h 2327344"/>
              <a:gd name="connsiteX5" fmla="*/ 2932007 w 2932007"/>
              <a:gd name="connsiteY5" fmla="*/ 0 h 2327344"/>
              <a:gd name="connsiteX6" fmla="*/ 2932007 w 2932007"/>
              <a:gd name="connsiteY6" fmla="*/ 581836 h 2327344"/>
              <a:gd name="connsiteX7" fmla="*/ 2932007 w 2932007"/>
              <a:gd name="connsiteY7" fmla="*/ 1163672 h 2327344"/>
              <a:gd name="connsiteX8" fmla="*/ 2932007 w 2932007"/>
              <a:gd name="connsiteY8" fmla="*/ 1698961 h 2327344"/>
              <a:gd name="connsiteX9" fmla="*/ 2932007 w 2932007"/>
              <a:gd name="connsiteY9" fmla="*/ 2327344 h 2327344"/>
              <a:gd name="connsiteX10" fmla="*/ 2404246 w 2932007"/>
              <a:gd name="connsiteY10" fmla="*/ 2327344 h 2327344"/>
              <a:gd name="connsiteX11" fmla="*/ 1905805 w 2932007"/>
              <a:gd name="connsiteY11" fmla="*/ 2327344 h 2327344"/>
              <a:gd name="connsiteX12" fmla="*/ 1290083 w 2932007"/>
              <a:gd name="connsiteY12" fmla="*/ 2327344 h 2327344"/>
              <a:gd name="connsiteX13" fmla="*/ 762322 w 2932007"/>
              <a:gd name="connsiteY13" fmla="*/ 2327344 h 2327344"/>
              <a:gd name="connsiteX14" fmla="*/ 0 w 2932007"/>
              <a:gd name="connsiteY14" fmla="*/ 2327344 h 2327344"/>
              <a:gd name="connsiteX15" fmla="*/ 0 w 2932007"/>
              <a:gd name="connsiteY15" fmla="*/ 1698961 h 2327344"/>
              <a:gd name="connsiteX16" fmla="*/ 0 w 2932007"/>
              <a:gd name="connsiteY16" fmla="*/ 1163672 h 2327344"/>
              <a:gd name="connsiteX17" fmla="*/ 0 w 2932007"/>
              <a:gd name="connsiteY17" fmla="*/ 558563 h 2327344"/>
              <a:gd name="connsiteX18" fmla="*/ 0 w 2932007"/>
              <a:gd name="connsiteY18" fmla="*/ 0 h 2327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32007" h="2327344" fill="none" extrusionOk="0">
                <a:moveTo>
                  <a:pt x="0" y="0"/>
                </a:moveTo>
                <a:cubicBezTo>
                  <a:pt x="127379" y="-28197"/>
                  <a:pt x="267397" y="38561"/>
                  <a:pt x="527761" y="0"/>
                </a:cubicBezTo>
                <a:cubicBezTo>
                  <a:pt x="788125" y="-38561"/>
                  <a:pt x="964379" y="61865"/>
                  <a:pt x="1143483" y="0"/>
                </a:cubicBezTo>
                <a:cubicBezTo>
                  <a:pt x="1322587" y="-61865"/>
                  <a:pt x="1529547" y="255"/>
                  <a:pt x="1700564" y="0"/>
                </a:cubicBezTo>
                <a:cubicBezTo>
                  <a:pt x="1871581" y="-255"/>
                  <a:pt x="1985705" y="32312"/>
                  <a:pt x="2228325" y="0"/>
                </a:cubicBezTo>
                <a:cubicBezTo>
                  <a:pt x="2470945" y="-32312"/>
                  <a:pt x="2656400" y="8301"/>
                  <a:pt x="2932007" y="0"/>
                </a:cubicBezTo>
                <a:cubicBezTo>
                  <a:pt x="2952581" y="165386"/>
                  <a:pt x="2896381" y="407437"/>
                  <a:pt x="2932007" y="581836"/>
                </a:cubicBezTo>
                <a:cubicBezTo>
                  <a:pt x="2967633" y="756235"/>
                  <a:pt x="2897087" y="992082"/>
                  <a:pt x="2932007" y="1163672"/>
                </a:cubicBezTo>
                <a:cubicBezTo>
                  <a:pt x="2966927" y="1335262"/>
                  <a:pt x="2883919" y="1444601"/>
                  <a:pt x="2932007" y="1698961"/>
                </a:cubicBezTo>
                <a:cubicBezTo>
                  <a:pt x="2980095" y="1953321"/>
                  <a:pt x="2864013" y="2047106"/>
                  <a:pt x="2932007" y="2327344"/>
                </a:cubicBezTo>
                <a:cubicBezTo>
                  <a:pt x="2720103" y="2364780"/>
                  <a:pt x="2514656" y="2275749"/>
                  <a:pt x="2404246" y="2327344"/>
                </a:cubicBezTo>
                <a:cubicBezTo>
                  <a:pt x="2293836" y="2378939"/>
                  <a:pt x="2068834" y="2293553"/>
                  <a:pt x="1905805" y="2327344"/>
                </a:cubicBezTo>
                <a:cubicBezTo>
                  <a:pt x="1742776" y="2361135"/>
                  <a:pt x="1441046" y="2281598"/>
                  <a:pt x="1290083" y="2327344"/>
                </a:cubicBezTo>
                <a:cubicBezTo>
                  <a:pt x="1139120" y="2373090"/>
                  <a:pt x="976096" y="2268651"/>
                  <a:pt x="762322" y="2327344"/>
                </a:cubicBezTo>
                <a:cubicBezTo>
                  <a:pt x="548548" y="2386037"/>
                  <a:pt x="303343" y="2299574"/>
                  <a:pt x="0" y="2327344"/>
                </a:cubicBezTo>
                <a:cubicBezTo>
                  <a:pt x="-3603" y="2188128"/>
                  <a:pt x="49241" y="1959214"/>
                  <a:pt x="0" y="1698961"/>
                </a:cubicBezTo>
                <a:cubicBezTo>
                  <a:pt x="-49241" y="1438708"/>
                  <a:pt x="4621" y="1355695"/>
                  <a:pt x="0" y="1163672"/>
                </a:cubicBezTo>
                <a:cubicBezTo>
                  <a:pt x="-4621" y="971649"/>
                  <a:pt x="51786" y="735842"/>
                  <a:pt x="0" y="558563"/>
                </a:cubicBezTo>
                <a:cubicBezTo>
                  <a:pt x="-51786" y="381284"/>
                  <a:pt x="62996" y="224080"/>
                  <a:pt x="0" y="0"/>
                </a:cubicBezTo>
                <a:close/>
              </a:path>
              <a:path w="2932007" h="2327344"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37807" y="249529"/>
                  <a:pt x="2870253" y="493111"/>
                  <a:pt x="2932007" y="628383"/>
                </a:cubicBezTo>
                <a:cubicBezTo>
                  <a:pt x="2993761" y="763655"/>
                  <a:pt x="2912328" y="976420"/>
                  <a:pt x="2932007" y="1210219"/>
                </a:cubicBezTo>
                <a:cubicBezTo>
                  <a:pt x="2951686" y="1444018"/>
                  <a:pt x="2871111" y="1579503"/>
                  <a:pt x="2932007" y="1792055"/>
                </a:cubicBezTo>
                <a:cubicBezTo>
                  <a:pt x="2992903" y="2004607"/>
                  <a:pt x="2893625" y="2190202"/>
                  <a:pt x="2932007" y="2327344"/>
                </a:cubicBezTo>
                <a:cubicBezTo>
                  <a:pt x="2702408" y="2361224"/>
                  <a:pt x="2555641" y="2302102"/>
                  <a:pt x="2404246" y="2327344"/>
                </a:cubicBezTo>
                <a:cubicBezTo>
                  <a:pt x="2252851" y="2352586"/>
                  <a:pt x="2082897" y="2312075"/>
                  <a:pt x="1817844" y="2327344"/>
                </a:cubicBezTo>
                <a:cubicBezTo>
                  <a:pt x="1552791" y="2342613"/>
                  <a:pt x="1387014" y="2299503"/>
                  <a:pt x="1260763" y="2327344"/>
                </a:cubicBezTo>
                <a:cubicBezTo>
                  <a:pt x="1134512" y="2355185"/>
                  <a:pt x="909851" y="2312315"/>
                  <a:pt x="615721" y="2327344"/>
                </a:cubicBezTo>
                <a:cubicBezTo>
                  <a:pt x="321591" y="2342373"/>
                  <a:pt x="199917" y="2256859"/>
                  <a:pt x="0" y="2327344"/>
                </a:cubicBezTo>
                <a:cubicBezTo>
                  <a:pt x="-37312" y="2066591"/>
                  <a:pt x="8052" y="1981562"/>
                  <a:pt x="0" y="1792055"/>
                </a:cubicBezTo>
                <a:cubicBezTo>
                  <a:pt x="-8052" y="1602548"/>
                  <a:pt x="37822" y="1496392"/>
                  <a:pt x="0" y="1210219"/>
                </a:cubicBezTo>
                <a:cubicBezTo>
                  <a:pt x="-37822" y="924046"/>
                  <a:pt x="3785" y="777266"/>
                  <a:pt x="0" y="651656"/>
                </a:cubicBezTo>
                <a:cubicBezTo>
                  <a:pt x="-3785" y="526046"/>
                  <a:pt x="22164" y="267937"/>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To communicate the fact that Power Mac Center has multiple iPhone models, it is better to add multiple rows for each item</a:t>
            </a:r>
          </a:p>
        </p:txBody>
      </p:sp>
      <p:sp>
        <p:nvSpPr>
          <p:cNvPr id="2" name="Content Placeholder 2">
            <a:extLst>
              <a:ext uri="{FF2B5EF4-FFF2-40B4-BE49-F238E27FC236}">
                <a16:creationId xmlns:a16="http://schemas.microsoft.com/office/drawing/2014/main" id="{7A582AA5-70EB-FB98-C9BD-120EBE90680A}"/>
              </a:ext>
            </a:extLst>
          </p:cNvPr>
          <p:cNvSpPr txBox="1">
            <a:spLocks/>
          </p:cNvSpPr>
          <p:nvPr/>
        </p:nvSpPr>
        <p:spPr>
          <a:xfrm>
            <a:off x="1773907" y="775421"/>
            <a:ext cx="2932007"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err="1"/>
              <a:t>Seller_Inventory</a:t>
            </a:r>
            <a:endParaRPr lang="en-US" sz="3300" dirty="0"/>
          </a:p>
        </p:txBody>
      </p:sp>
    </p:spTree>
    <p:extLst>
      <p:ext uri="{BB962C8B-B14F-4D97-AF65-F5344CB8AC3E}">
        <p14:creationId xmlns:p14="http://schemas.microsoft.com/office/powerpoint/2010/main" val="4383401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3E24F-07B4-68E6-DD56-F033C8F4A1C9}"/>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ED34FDF-C304-67CA-9A67-9296E4716A30}"/>
              </a:ext>
            </a:extLst>
          </p:cNvPr>
          <p:cNvGraphicFramePr>
            <a:graphicFrameLocks noGrp="1"/>
          </p:cNvGraphicFramePr>
          <p:nvPr>
            <p:extLst>
              <p:ext uri="{D42A27DB-BD31-4B8C-83A1-F6EECF244321}">
                <p14:modId xmlns:p14="http://schemas.microsoft.com/office/powerpoint/2010/main" val="2950276275"/>
              </p:ext>
            </p:extLst>
          </p:nvPr>
        </p:nvGraphicFramePr>
        <p:xfrm>
          <a:off x="838200" y="1252198"/>
          <a:ext cx="7205133" cy="3690119"/>
        </p:xfrm>
        <a:graphic>
          <a:graphicData uri="http://schemas.openxmlformats.org/drawingml/2006/table">
            <a:tbl>
              <a:tblPr firstRow="1" bandRow="1">
                <a:tableStyleId>{5940675A-B579-460E-94D1-54222C63F5DA}</a:tableStyleId>
              </a:tblPr>
              <a:tblGrid>
                <a:gridCol w="2401711">
                  <a:extLst>
                    <a:ext uri="{9D8B030D-6E8A-4147-A177-3AD203B41FA5}">
                      <a16:colId xmlns:a16="http://schemas.microsoft.com/office/drawing/2014/main" val="3058387547"/>
                    </a:ext>
                  </a:extLst>
                </a:gridCol>
                <a:gridCol w="2401711">
                  <a:extLst>
                    <a:ext uri="{9D8B030D-6E8A-4147-A177-3AD203B41FA5}">
                      <a16:colId xmlns:a16="http://schemas.microsoft.com/office/drawing/2014/main" val="4203511651"/>
                    </a:ext>
                  </a:extLst>
                </a:gridCol>
                <a:gridCol w="2401711">
                  <a:extLst>
                    <a:ext uri="{9D8B030D-6E8A-4147-A177-3AD203B41FA5}">
                      <a16:colId xmlns:a16="http://schemas.microsoft.com/office/drawing/2014/main" val="1098043855"/>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chemeClr val="accent4">
                        <a:lumMod val="40000"/>
                        <a:lumOff val="60000"/>
                      </a:schemeClr>
                    </a:solidFill>
                  </a:tcPr>
                </a:tc>
                <a:tc>
                  <a:txBody>
                    <a:bodyPr/>
                    <a:lstStyle/>
                    <a:p>
                      <a:pPr algn="ctr"/>
                      <a:r>
                        <a:rPr lang="en-PH" sz="1500" b="1" dirty="0"/>
                        <a:t>Item</a:t>
                      </a:r>
                    </a:p>
                  </a:txBody>
                  <a:tcPr anchor="ctr">
                    <a:solidFill>
                      <a:schemeClr val="accent4">
                        <a:lumMod val="40000"/>
                        <a:lumOff val="60000"/>
                      </a:schemeClr>
                    </a:solidFill>
                  </a:tcPr>
                </a:tc>
                <a:tc>
                  <a:txBody>
                    <a:bodyPr/>
                    <a:lstStyle/>
                    <a:p>
                      <a:pPr algn="ctr"/>
                      <a:r>
                        <a:rPr lang="en-PH" sz="1500" b="1" dirty="0"/>
                        <a:t>Stock</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extLst>
                  <a:ext uri="{0D108BD9-81ED-4DB2-BD59-A6C34878D82A}">
                    <a16:rowId xmlns:a16="http://schemas.microsoft.com/office/drawing/2014/main" val="589723095"/>
                  </a:ext>
                </a:extLst>
              </a:tr>
            </a:tbl>
          </a:graphicData>
        </a:graphic>
      </p:graphicFrame>
      <p:sp>
        <p:nvSpPr>
          <p:cNvPr id="9" name="Content Placeholder 2">
            <a:extLst>
              <a:ext uri="{FF2B5EF4-FFF2-40B4-BE49-F238E27FC236}">
                <a16:creationId xmlns:a16="http://schemas.microsoft.com/office/drawing/2014/main" id="{FCCF7F08-BACE-DA72-EA93-04588A87536C}"/>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4: </a:t>
            </a:r>
            <a:r>
              <a:rPr lang="en-US" sz="3300" dirty="0"/>
              <a:t>Repeating groups/multi-valued attributes are not permitted.</a:t>
            </a:r>
          </a:p>
          <a:p>
            <a:pPr marL="0" indent="0">
              <a:buNone/>
            </a:pPr>
            <a:endParaRPr lang="en-US" sz="3300" dirty="0"/>
          </a:p>
        </p:txBody>
      </p:sp>
      <p:sp>
        <p:nvSpPr>
          <p:cNvPr id="4" name="Content Placeholder 2">
            <a:extLst>
              <a:ext uri="{FF2B5EF4-FFF2-40B4-BE49-F238E27FC236}">
                <a16:creationId xmlns:a16="http://schemas.microsoft.com/office/drawing/2014/main" id="{99FB7B61-3DDE-1419-1920-21C5C6EE3326}"/>
              </a:ext>
            </a:extLst>
          </p:cNvPr>
          <p:cNvSpPr txBox="1">
            <a:spLocks/>
          </p:cNvSpPr>
          <p:nvPr/>
        </p:nvSpPr>
        <p:spPr>
          <a:xfrm>
            <a:off x="8421793" y="1252198"/>
            <a:ext cx="2932007" cy="1662452"/>
          </a:xfrm>
          <a:custGeom>
            <a:avLst/>
            <a:gdLst>
              <a:gd name="connsiteX0" fmla="*/ 0 w 2932007"/>
              <a:gd name="connsiteY0" fmla="*/ 0 h 1662452"/>
              <a:gd name="connsiteX1" fmla="*/ 557081 w 2932007"/>
              <a:gd name="connsiteY1" fmla="*/ 0 h 1662452"/>
              <a:gd name="connsiteX2" fmla="*/ 1055523 w 2932007"/>
              <a:gd name="connsiteY2" fmla="*/ 0 h 1662452"/>
              <a:gd name="connsiteX3" fmla="*/ 1583284 w 2932007"/>
              <a:gd name="connsiteY3" fmla="*/ 0 h 1662452"/>
              <a:gd name="connsiteX4" fmla="*/ 2199005 w 2932007"/>
              <a:gd name="connsiteY4" fmla="*/ 0 h 1662452"/>
              <a:gd name="connsiteX5" fmla="*/ 2932007 w 2932007"/>
              <a:gd name="connsiteY5" fmla="*/ 0 h 1662452"/>
              <a:gd name="connsiteX6" fmla="*/ 2932007 w 2932007"/>
              <a:gd name="connsiteY6" fmla="*/ 520902 h 1662452"/>
              <a:gd name="connsiteX7" fmla="*/ 2932007 w 2932007"/>
              <a:gd name="connsiteY7" fmla="*/ 1025179 h 1662452"/>
              <a:gd name="connsiteX8" fmla="*/ 2932007 w 2932007"/>
              <a:gd name="connsiteY8" fmla="*/ 1662452 h 1662452"/>
              <a:gd name="connsiteX9" fmla="*/ 2345606 w 2932007"/>
              <a:gd name="connsiteY9" fmla="*/ 1662452 h 1662452"/>
              <a:gd name="connsiteX10" fmla="*/ 1817844 w 2932007"/>
              <a:gd name="connsiteY10" fmla="*/ 1662452 h 1662452"/>
              <a:gd name="connsiteX11" fmla="*/ 1172803 w 2932007"/>
              <a:gd name="connsiteY11" fmla="*/ 1662452 h 1662452"/>
              <a:gd name="connsiteX12" fmla="*/ 615721 w 2932007"/>
              <a:gd name="connsiteY12" fmla="*/ 1662452 h 1662452"/>
              <a:gd name="connsiteX13" fmla="*/ 0 w 2932007"/>
              <a:gd name="connsiteY13" fmla="*/ 1662452 h 1662452"/>
              <a:gd name="connsiteX14" fmla="*/ 0 w 2932007"/>
              <a:gd name="connsiteY14" fmla="*/ 1091677 h 1662452"/>
              <a:gd name="connsiteX15" fmla="*/ 0 w 2932007"/>
              <a:gd name="connsiteY15" fmla="*/ 554151 h 1662452"/>
              <a:gd name="connsiteX16" fmla="*/ 0 w 2932007"/>
              <a:gd name="connsiteY16" fmla="*/ 0 h 166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007" h="1662452" fill="none" extrusionOk="0">
                <a:moveTo>
                  <a:pt x="0" y="0"/>
                </a:moveTo>
                <a:cubicBezTo>
                  <a:pt x="172823" y="-30591"/>
                  <a:pt x="331651" y="1148"/>
                  <a:pt x="557081" y="0"/>
                </a:cubicBezTo>
                <a:cubicBezTo>
                  <a:pt x="782511" y="-1148"/>
                  <a:pt x="913607" y="5273"/>
                  <a:pt x="1055523" y="0"/>
                </a:cubicBezTo>
                <a:cubicBezTo>
                  <a:pt x="1197439" y="-5273"/>
                  <a:pt x="1322920" y="38561"/>
                  <a:pt x="1583284" y="0"/>
                </a:cubicBezTo>
                <a:cubicBezTo>
                  <a:pt x="1843648" y="-38561"/>
                  <a:pt x="2020070" y="68364"/>
                  <a:pt x="2199005" y="0"/>
                </a:cubicBezTo>
                <a:cubicBezTo>
                  <a:pt x="2377940" y="-68364"/>
                  <a:pt x="2629257" y="70388"/>
                  <a:pt x="2932007" y="0"/>
                </a:cubicBezTo>
                <a:cubicBezTo>
                  <a:pt x="2947461" y="163965"/>
                  <a:pt x="2913034" y="415977"/>
                  <a:pt x="2932007" y="520902"/>
                </a:cubicBezTo>
                <a:cubicBezTo>
                  <a:pt x="2950980" y="625827"/>
                  <a:pt x="2893560" y="839000"/>
                  <a:pt x="2932007" y="1025179"/>
                </a:cubicBezTo>
                <a:cubicBezTo>
                  <a:pt x="2970454" y="1211358"/>
                  <a:pt x="2876061" y="1469170"/>
                  <a:pt x="2932007" y="1662452"/>
                </a:cubicBezTo>
                <a:cubicBezTo>
                  <a:pt x="2650945" y="1704291"/>
                  <a:pt x="2594375" y="1648385"/>
                  <a:pt x="2345606" y="1662452"/>
                </a:cubicBezTo>
                <a:cubicBezTo>
                  <a:pt x="2096837" y="1676519"/>
                  <a:pt x="2040945" y="1626914"/>
                  <a:pt x="1817844" y="1662452"/>
                </a:cubicBezTo>
                <a:cubicBezTo>
                  <a:pt x="1594743" y="1697990"/>
                  <a:pt x="1485521" y="1640145"/>
                  <a:pt x="1172803" y="1662452"/>
                </a:cubicBezTo>
                <a:cubicBezTo>
                  <a:pt x="860085" y="1684759"/>
                  <a:pt x="848832" y="1639570"/>
                  <a:pt x="615721" y="1662452"/>
                </a:cubicBezTo>
                <a:cubicBezTo>
                  <a:pt x="382610" y="1685334"/>
                  <a:pt x="200637" y="1602672"/>
                  <a:pt x="0" y="1662452"/>
                </a:cubicBezTo>
                <a:cubicBezTo>
                  <a:pt x="-31925" y="1451409"/>
                  <a:pt x="28252" y="1332052"/>
                  <a:pt x="0" y="1091677"/>
                </a:cubicBezTo>
                <a:cubicBezTo>
                  <a:pt x="-28252" y="851302"/>
                  <a:pt x="6735" y="770795"/>
                  <a:pt x="0" y="554151"/>
                </a:cubicBezTo>
                <a:cubicBezTo>
                  <a:pt x="-6735" y="337507"/>
                  <a:pt x="37728" y="114072"/>
                  <a:pt x="0" y="0"/>
                </a:cubicBezTo>
                <a:close/>
              </a:path>
              <a:path w="2932007" h="1662452"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54920" y="293641"/>
                  <a:pt x="2912094" y="302062"/>
                  <a:pt x="2932007" y="587400"/>
                </a:cubicBezTo>
                <a:cubicBezTo>
                  <a:pt x="2951920" y="872738"/>
                  <a:pt x="2900692" y="994472"/>
                  <a:pt x="2932007" y="1141550"/>
                </a:cubicBezTo>
                <a:cubicBezTo>
                  <a:pt x="2963322" y="1288628"/>
                  <a:pt x="2872373" y="1443701"/>
                  <a:pt x="2932007" y="1662452"/>
                </a:cubicBezTo>
                <a:cubicBezTo>
                  <a:pt x="2697739" y="1711129"/>
                  <a:pt x="2543283" y="1658868"/>
                  <a:pt x="2404246" y="1662452"/>
                </a:cubicBezTo>
                <a:cubicBezTo>
                  <a:pt x="2265209" y="1666036"/>
                  <a:pt x="1964150" y="1599474"/>
                  <a:pt x="1817844" y="1662452"/>
                </a:cubicBezTo>
                <a:cubicBezTo>
                  <a:pt x="1671538" y="1725430"/>
                  <a:pt x="1495535" y="1644424"/>
                  <a:pt x="1231443" y="1662452"/>
                </a:cubicBezTo>
                <a:cubicBezTo>
                  <a:pt x="967351" y="1680480"/>
                  <a:pt x="800613" y="1634611"/>
                  <a:pt x="674362" y="1662452"/>
                </a:cubicBezTo>
                <a:cubicBezTo>
                  <a:pt x="548111" y="1690293"/>
                  <a:pt x="185078" y="1598001"/>
                  <a:pt x="0" y="1662452"/>
                </a:cubicBezTo>
                <a:cubicBezTo>
                  <a:pt x="-50167" y="1499298"/>
                  <a:pt x="29157" y="1220809"/>
                  <a:pt x="0" y="1075052"/>
                </a:cubicBezTo>
                <a:cubicBezTo>
                  <a:pt x="-29157" y="929295"/>
                  <a:pt x="16211" y="680887"/>
                  <a:pt x="0" y="487653"/>
                </a:cubicBezTo>
                <a:cubicBezTo>
                  <a:pt x="-16211" y="294419"/>
                  <a:pt x="26467" y="200283"/>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An even better design is to create a separate column for the number of stock of each phone</a:t>
            </a:r>
          </a:p>
        </p:txBody>
      </p:sp>
      <p:sp>
        <p:nvSpPr>
          <p:cNvPr id="2" name="Content Placeholder 2">
            <a:extLst>
              <a:ext uri="{FF2B5EF4-FFF2-40B4-BE49-F238E27FC236}">
                <a16:creationId xmlns:a16="http://schemas.microsoft.com/office/drawing/2014/main" id="{502DCC72-3E49-918C-C285-5398B7A0A3C8}"/>
              </a:ext>
            </a:extLst>
          </p:cNvPr>
          <p:cNvSpPr txBox="1">
            <a:spLocks/>
          </p:cNvSpPr>
          <p:nvPr/>
        </p:nvSpPr>
        <p:spPr>
          <a:xfrm>
            <a:off x="2974762" y="775422"/>
            <a:ext cx="2932007"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err="1"/>
              <a:t>Seller_Inventory</a:t>
            </a:r>
            <a:endParaRPr lang="en-US" sz="3300" dirty="0"/>
          </a:p>
        </p:txBody>
      </p:sp>
    </p:spTree>
    <p:extLst>
      <p:ext uri="{BB962C8B-B14F-4D97-AF65-F5344CB8AC3E}">
        <p14:creationId xmlns:p14="http://schemas.microsoft.com/office/powerpoint/2010/main" val="1578984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AFCA1-DA32-3B43-7F23-71AD470222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0FCCE6-096B-044F-B341-B1CAF9B01A1D}"/>
              </a:ext>
            </a:extLst>
          </p:cNvPr>
          <p:cNvSpPr>
            <a:spLocks noGrp="1"/>
          </p:cNvSpPr>
          <p:nvPr>
            <p:ph type="title"/>
          </p:nvPr>
        </p:nvSpPr>
        <p:spPr/>
        <p:txBody>
          <a:bodyPr/>
          <a:lstStyle/>
          <a:p>
            <a:r>
              <a:rPr lang="en-US" dirty="0">
                <a:solidFill>
                  <a:srgbClr val="0070C0"/>
                </a:solidFill>
              </a:rPr>
              <a:t>Second Normal Form (2NF)</a:t>
            </a:r>
          </a:p>
        </p:txBody>
      </p:sp>
      <p:sp>
        <p:nvSpPr>
          <p:cNvPr id="3" name="Content Placeholder 2">
            <a:extLst>
              <a:ext uri="{FF2B5EF4-FFF2-40B4-BE49-F238E27FC236}">
                <a16:creationId xmlns:a16="http://schemas.microsoft.com/office/drawing/2014/main" id="{5B2178D0-4D27-F45E-58C6-BA913F2C7013}"/>
              </a:ext>
            </a:extLst>
          </p:cNvPr>
          <p:cNvSpPr>
            <a:spLocks noGrp="1"/>
          </p:cNvSpPr>
          <p:nvPr>
            <p:ph idx="1"/>
          </p:nvPr>
        </p:nvSpPr>
        <p:spPr/>
        <p:txBody>
          <a:bodyPr>
            <a:normAutofit/>
          </a:bodyPr>
          <a:lstStyle/>
          <a:p>
            <a:pPr marL="0" indent="0">
              <a:buNone/>
            </a:pPr>
            <a:r>
              <a:rPr lang="en-US" sz="3300" dirty="0"/>
              <a:t>Second Normal Form Rule:</a:t>
            </a:r>
          </a:p>
          <a:p>
            <a:pPr marL="742950" indent="-742950">
              <a:buAutoNum type="arabicPeriod"/>
            </a:pPr>
            <a:r>
              <a:rPr lang="en-US" sz="3300" dirty="0"/>
              <a:t>Each non-key attribute must depend on the entire primary key</a:t>
            </a:r>
          </a:p>
        </p:txBody>
      </p:sp>
    </p:spTree>
    <p:extLst>
      <p:ext uri="{BB962C8B-B14F-4D97-AF65-F5344CB8AC3E}">
        <p14:creationId xmlns:p14="http://schemas.microsoft.com/office/powerpoint/2010/main" val="2453689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CB3A5-FDB9-81EC-A508-D4E1224D5C72}"/>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A4F0C09-54ED-A65B-444A-1F899D567369}"/>
              </a:ext>
            </a:extLst>
          </p:cNvPr>
          <p:cNvSpPr>
            <a:spLocks noGrp="1"/>
          </p:cNvSpPr>
          <p:nvPr>
            <p:ph idx="1"/>
          </p:nvPr>
        </p:nvSpPr>
        <p:spPr>
          <a:xfrm>
            <a:off x="838200" y="5605802"/>
            <a:ext cx="10515600" cy="981264"/>
          </a:xfrm>
        </p:spPr>
        <p:txBody>
          <a:bodyPr>
            <a:normAutofit/>
          </a:bodyPr>
          <a:lstStyle/>
          <a:p>
            <a:pPr marL="0" indent="0">
              <a:buNone/>
            </a:pPr>
            <a:endParaRPr lang="en-US" sz="3300" dirty="0"/>
          </a:p>
        </p:txBody>
      </p:sp>
      <p:sp>
        <p:nvSpPr>
          <p:cNvPr id="4" name="Content Placeholder 2">
            <a:extLst>
              <a:ext uri="{FF2B5EF4-FFF2-40B4-BE49-F238E27FC236}">
                <a16:creationId xmlns:a16="http://schemas.microsoft.com/office/drawing/2014/main" id="{FF15565F-48A2-0048-C6F7-32B1CE5FFB2C}"/>
              </a:ext>
            </a:extLst>
          </p:cNvPr>
          <p:cNvSpPr txBox="1">
            <a:spLocks/>
          </p:cNvSpPr>
          <p:nvPr/>
        </p:nvSpPr>
        <p:spPr>
          <a:xfrm>
            <a:off x="8421793" y="1252198"/>
            <a:ext cx="2932007" cy="1662452"/>
          </a:xfrm>
          <a:custGeom>
            <a:avLst/>
            <a:gdLst>
              <a:gd name="connsiteX0" fmla="*/ 0 w 2932007"/>
              <a:gd name="connsiteY0" fmla="*/ 0 h 1662452"/>
              <a:gd name="connsiteX1" fmla="*/ 557081 w 2932007"/>
              <a:gd name="connsiteY1" fmla="*/ 0 h 1662452"/>
              <a:gd name="connsiteX2" fmla="*/ 1055523 w 2932007"/>
              <a:gd name="connsiteY2" fmla="*/ 0 h 1662452"/>
              <a:gd name="connsiteX3" fmla="*/ 1583284 w 2932007"/>
              <a:gd name="connsiteY3" fmla="*/ 0 h 1662452"/>
              <a:gd name="connsiteX4" fmla="*/ 2199005 w 2932007"/>
              <a:gd name="connsiteY4" fmla="*/ 0 h 1662452"/>
              <a:gd name="connsiteX5" fmla="*/ 2932007 w 2932007"/>
              <a:gd name="connsiteY5" fmla="*/ 0 h 1662452"/>
              <a:gd name="connsiteX6" fmla="*/ 2932007 w 2932007"/>
              <a:gd name="connsiteY6" fmla="*/ 520902 h 1662452"/>
              <a:gd name="connsiteX7" fmla="*/ 2932007 w 2932007"/>
              <a:gd name="connsiteY7" fmla="*/ 1025179 h 1662452"/>
              <a:gd name="connsiteX8" fmla="*/ 2932007 w 2932007"/>
              <a:gd name="connsiteY8" fmla="*/ 1662452 h 1662452"/>
              <a:gd name="connsiteX9" fmla="*/ 2345606 w 2932007"/>
              <a:gd name="connsiteY9" fmla="*/ 1662452 h 1662452"/>
              <a:gd name="connsiteX10" fmla="*/ 1817844 w 2932007"/>
              <a:gd name="connsiteY10" fmla="*/ 1662452 h 1662452"/>
              <a:gd name="connsiteX11" fmla="*/ 1172803 w 2932007"/>
              <a:gd name="connsiteY11" fmla="*/ 1662452 h 1662452"/>
              <a:gd name="connsiteX12" fmla="*/ 615721 w 2932007"/>
              <a:gd name="connsiteY12" fmla="*/ 1662452 h 1662452"/>
              <a:gd name="connsiteX13" fmla="*/ 0 w 2932007"/>
              <a:gd name="connsiteY13" fmla="*/ 1662452 h 1662452"/>
              <a:gd name="connsiteX14" fmla="*/ 0 w 2932007"/>
              <a:gd name="connsiteY14" fmla="*/ 1091677 h 1662452"/>
              <a:gd name="connsiteX15" fmla="*/ 0 w 2932007"/>
              <a:gd name="connsiteY15" fmla="*/ 554151 h 1662452"/>
              <a:gd name="connsiteX16" fmla="*/ 0 w 2932007"/>
              <a:gd name="connsiteY16" fmla="*/ 0 h 166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007" h="1662452" fill="none" extrusionOk="0">
                <a:moveTo>
                  <a:pt x="0" y="0"/>
                </a:moveTo>
                <a:cubicBezTo>
                  <a:pt x="172823" y="-30591"/>
                  <a:pt x="331651" y="1148"/>
                  <a:pt x="557081" y="0"/>
                </a:cubicBezTo>
                <a:cubicBezTo>
                  <a:pt x="782511" y="-1148"/>
                  <a:pt x="913607" y="5273"/>
                  <a:pt x="1055523" y="0"/>
                </a:cubicBezTo>
                <a:cubicBezTo>
                  <a:pt x="1197439" y="-5273"/>
                  <a:pt x="1322920" y="38561"/>
                  <a:pt x="1583284" y="0"/>
                </a:cubicBezTo>
                <a:cubicBezTo>
                  <a:pt x="1843648" y="-38561"/>
                  <a:pt x="2020070" y="68364"/>
                  <a:pt x="2199005" y="0"/>
                </a:cubicBezTo>
                <a:cubicBezTo>
                  <a:pt x="2377940" y="-68364"/>
                  <a:pt x="2629257" y="70388"/>
                  <a:pt x="2932007" y="0"/>
                </a:cubicBezTo>
                <a:cubicBezTo>
                  <a:pt x="2947461" y="163965"/>
                  <a:pt x="2913034" y="415977"/>
                  <a:pt x="2932007" y="520902"/>
                </a:cubicBezTo>
                <a:cubicBezTo>
                  <a:pt x="2950980" y="625827"/>
                  <a:pt x="2893560" y="839000"/>
                  <a:pt x="2932007" y="1025179"/>
                </a:cubicBezTo>
                <a:cubicBezTo>
                  <a:pt x="2970454" y="1211358"/>
                  <a:pt x="2876061" y="1469170"/>
                  <a:pt x="2932007" y="1662452"/>
                </a:cubicBezTo>
                <a:cubicBezTo>
                  <a:pt x="2650945" y="1704291"/>
                  <a:pt x="2594375" y="1648385"/>
                  <a:pt x="2345606" y="1662452"/>
                </a:cubicBezTo>
                <a:cubicBezTo>
                  <a:pt x="2096837" y="1676519"/>
                  <a:pt x="2040945" y="1626914"/>
                  <a:pt x="1817844" y="1662452"/>
                </a:cubicBezTo>
                <a:cubicBezTo>
                  <a:pt x="1594743" y="1697990"/>
                  <a:pt x="1485521" y="1640145"/>
                  <a:pt x="1172803" y="1662452"/>
                </a:cubicBezTo>
                <a:cubicBezTo>
                  <a:pt x="860085" y="1684759"/>
                  <a:pt x="848832" y="1639570"/>
                  <a:pt x="615721" y="1662452"/>
                </a:cubicBezTo>
                <a:cubicBezTo>
                  <a:pt x="382610" y="1685334"/>
                  <a:pt x="200637" y="1602672"/>
                  <a:pt x="0" y="1662452"/>
                </a:cubicBezTo>
                <a:cubicBezTo>
                  <a:pt x="-31925" y="1451409"/>
                  <a:pt x="28252" y="1332052"/>
                  <a:pt x="0" y="1091677"/>
                </a:cubicBezTo>
                <a:cubicBezTo>
                  <a:pt x="-28252" y="851302"/>
                  <a:pt x="6735" y="770795"/>
                  <a:pt x="0" y="554151"/>
                </a:cubicBezTo>
                <a:cubicBezTo>
                  <a:pt x="-6735" y="337507"/>
                  <a:pt x="37728" y="114072"/>
                  <a:pt x="0" y="0"/>
                </a:cubicBezTo>
                <a:close/>
              </a:path>
              <a:path w="2932007" h="1662452"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54920" y="293641"/>
                  <a:pt x="2912094" y="302062"/>
                  <a:pt x="2932007" y="587400"/>
                </a:cubicBezTo>
                <a:cubicBezTo>
                  <a:pt x="2951920" y="872738"/>
                  <a:pt x="2900692" y="994472"/>
                  <a:pt x="2932007" y="1141550"/>
                </a:cubicBezTo>
                <a:cubicBezTo>
                  <a:pt x="2963322" y="1288628"/>
                  <a:pt x="2872373" y="1443701"/>
                  <a:pt x="2932007" y="1662452"/>
                </a:cubicBezTo>
                <a:cubicBezTo>
                  <a:pt x="2697739" y="1711129"/>
                  <a:pt x="2543283" y="1658868"/>
                  <a:pt x="2404246" y="1662452"/>
                </a:cubicBezTo>
                <a:cubicBezTo>
                  <a:pt x="2265209" y="1666036"/>
                  <a:pt x="1964150" y="1599474"/>
                  <a:pt x="1817844" y="1662452"/>
                </a:cubicBezTo>
                <a:cubicBezTo>
                  <a:pt x="1671538" y="1725430"/>
                  <a:pt x="1495535" y="1644424"/>
                  <a:pt x="1231443" y="1662452"/>
                </a:cubicBezTo>
                <a:cubicBezTo>
                  <a:pt x="967351" y="1680480"/>
                  <a:pt x="800613" y="1634611"/>
                  <a:pt x="674362" y="1662452"/>
                </a:cubicBezTo>
                <a:cubicBezTo>
                  <a:pt x="548111" y="1690293"/>
                  <a:pt x="185078" y="1598001"/>
                  <a:pt x="0" y="1662452"/>
                </a:cubicBezTo>
                <a:cubicBezTo>
                  <a:pt x="-50167" y="1499298"/>
                  <a:pt x="29157" y="1220809"/>
                  <a:pt x="0" y="1075052"/>
                </a:cubicBezTo>
                <a:cubicBezTo>
                  <a:pt x="-29157" y="929295"/>
                  <a:pt x="16211" y="680887"/>
                  <a:pt x="0" y="487653"/>
                </a:cubicBezTo>
                <a:cubicBezTo>
                  <a:pt x="-16211" y="294419"/>
                  <a:pt x="26467" y="200283"/>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Suppose we enhanced our table by including </a:t>
            </a:r>
            <a:r>
              <a:rPr lang="en-US" sz="2300" b="1" dirty="0" err="1"/>
              <a:t>Seller_Rating</a:t>
            </a:r>
            <a:r>
              <a:rPr lang="en-US" sz="2300" b="1" dirty="0"/>
              <a:t> </a:t>
            </a:r>
            <a:endParaRPr lang="en-US" sz="2300" dirty="0"/>
          </a:p>
        </p:txBody>
      </p:sp>
      <p:sp>
        <p:nvSpPr>
          <p:cNvPr id="3" name="Content Placeholder 2">
            <a:extLst>
              <a:ext uri="{FF2B5EF4-FFF2-40B4-BE49-F238E27FC236}">
                <a16:creationId xmlns:a16="http://schemas.microsoft.com/office/drawing/2014/main" id="{C44FDEC3-64EC-5EDF-836C-D919D0B30C7E}"/>
              </a:ext>
            </a:extLst>
          </p:cNvPr>
          <p:cNvSpPr txBox="1">
            <a:spLocks/>
          </p:cNvSpPr>
          <p:nvPr/>
        </p:nvSpPr>
        <p:spPr>
          <a:xfrm>
            <a:off x="2974762" y="775422"/>
            <a:ext cx="2932007"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err="1"/>
              <a:t>Seller_Inventory</a:t>
            </a:r>
            <a:endParaRPr lang="en-US" sz="3300" dirty="0"/>
          </a:p>
        </p:txBody>
      </p:sp>
      <p:graphicFrame>
        <p:nvGraphicFramePr>
          <p:cNvPr id="5" name="Table 4">
            <a:extLst>
              <a:ext uri="{FF2B5EF4-FFF2-40B4-BE49-F238E27FC236}">
                <a16:creationId xmlns:a16="http://schemas.microsoft.com/office/drawing/2014/main" id="{9ABB622B-E965-56BC-04D9-292A42D14949}"/>
              </a:ext>
            </a:extLst>
          </p:cNvPr>
          <p:cNvGraphicFramePr>
            <a:graphicFrameLocks noGrp="1"/>
          </p:cNvGraphicFramePr>
          <p:nvPr>
            <p:extLst>
              <p:ext uri="{D42A27DB-BD31-4B8C-83A1-F6EECF244321}">
                <p14:modId xmlns:p14="http://schemas.microsoft.com/office/powerpoint/2010/main" val="1706747584"/>
              </p:ext>
            </p:extLst>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chemeClr val="accent4">
                        <a:lumMod val="40000"/>
                        <a:lumOff val="60000"/>
                      </a:schemeClr>
                    </a:solidFill>
                  </a:tcPr>
                </a:tc>
                <a:tc>
                  <a:txBody>
                    <a:bodyPr/>
                    <a:lstStyle/>
                    <a:p>
                      <a:pPr algn="ctr"/>
                      <a:r>
                        <a:rPr lang="en-PH" sz="1500" b="1" dirty="0"/>
                        <a:t>Item</a:t>
                      </a:r>
                    </a:p>
                  </a:txBody>
                  <a:tcPr anchor="ctr">
                    <a:solidFill>
                      <a:schemeClr val="accent4">
                        <a:lumMod val="40000"/>
                        <a:lumOff val="60000"/>
                      </a:schemeClr>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Tree>
    <p:extLst>
      <p:ext uri="{BB962C8B-B14F-4D97-AF65-F5344CB8AC3E}">
        <p14:creationId xmlns:p14="http://schemas.microsoft.com/office/powerpoint/2010/main" val="722926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CA77E-28DA-2F56-D77D-55373591A546}"/>
            </a:ext>
          </a:extLst>
        </p:cNvPr>
        <p:cNvGrpSpPr/>
        <p:nvPr/>
      </p:nvGrpSpPr>
      <p:grpSpPr>
        <a:xfrm>
          <a:off x="0" y="0"/>
          <a:ext cx="0" cy="0"/>
          <a:chOff x="0" y="0"/>
          <a:chExt cx="0" cy="0"/>
        </a:xfrm>
      </p:grpSpPr>
      <p:pic>
        <p:nvPicPr>
          <p:cNvPr id="3" name="Content Placeholder 2" descr="Old Key with solid fill">
            <a:extLst>
              <a:ext uri="{FF2B5EF4-FFF2-40B4-BE49-F238E27FC236}">
                <a16:creationId xmlns:a16="http://schemas.microsoft.com/office/drawing/2014/main" id="{B0A41C73-0762-CC40-4691-3918B06C78C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p:spPr>
      </p:pic>
      <p:sp>
        <p:nvSpPr>
          <p:cNvPr id="4" name="Content Placeholder 2">
            <a:extLst>
              <a:ext uri="{FF2B5EF4-FFF2-40B4-BE49-F238E27FC236}">
                <a16:creationId xmlns:a16="http://schemas.microsoft.com/office/drawing/2014/main" id="{E3C73188-9477-E86B-4111-18A971AD4CD0}"/>
              </a:ext>
            </a:extLst>
          </p:cNvPr>
          <p:cNvSpPr txBox="1">
            <a:spLocks/>
          </p:cNvSpPr>
          <p:nvPr/>
        </p:nvSpPr>
        <p:spPr>
          <a:xfrm>
            <a:off x="8421793" y="1252198"/>
            <a:ext cx="3130870" cy="766173"/>
          </a:xfrm>
          <a:custGeom>
            <a:avLst/>
            <a:gdLst>
              <a:gd name="connsiteX0" fmla="*/ 0 w 3130870"/>
              <a:gd name="connsiteY0" fmla="*/ 0 h 766173"/>
              <a:gd name="connsiteX1" fmla="*/ 490503 w 3130870"/>
              <a:gd name="connsiteY1" fmla="*/ 0 h 766173"/>
              <a:gd name="connsiteX2" fmla="*/ 918389 w 3130870"/>
              <a:gd name="connsiteY2" fmla="*/ 0 h 766173"/>
              <a:gd name="connsiteX3" fmla="*/ 1377583 w 3130870"/>
              <a:gd name="connsiteY3" fmla="*/ 0 h 766173"/>
              <a:gd name="connsiteX4" fmla="*/ 1930703 w 3130870"/>
              <a:gd name="connsiteY4" fmla="*/ 0 h 766173"/>
              <a:gd name="connsiteX5" fmla="*/ 2421206 w 3130870"/>
              <a:gd name="connsiteY5" fmla="*/ 0 h 766173"/>
              <a:gd name="connsiteX6" fmla="*/ 3130870 w 3130870"/>
              <a:gd name="connsiteY6" fmla="*/ 0 h 766173"/>
              <a:gd name="connsiteX7" fmla="*/ 3130870 w 3130870"/>
              <a:gd name="connsiteY7" fmla="*/ 390748 h 766173"/>
              <a:gd name="connsiteX8" fmla="*/ 3130870 w 3130870"/>
              <a:gd name="connsiteY8" fmla="*/ 766173 h 766173"/>
              <a:gd name="connsiteX9" fmla="*/ 2609058 w 3130870"/>
              <a:gd name="connsiteY9" fmla="*/ 766173 h 766173"/>
              <a:gd name="connsiteX10" fmla="*/ 2149864 w 3130870"/>
              <a:gd name="connsiteY10" fmla="*/ 766173 h 766173"/>
              <a:gd name="connsiteX11" fmla="*/ 1565435 w 3130870"/>
              <a:gd name="connsiteY11" fmla="*/ 766173 h 766173"/>
              <a:gd name="connsiteX12" fmla="*/ 1074932 w 3130870"/>
              <a:gd name="connsiteY12" fmla="*/ 766173 h 766173"/>
              <a:gd name="connsiteX13" fmla="*/ 647046 w 3130870"/>
              <a:gd name="connsiteY13" fmla="*/ 766173 h 766173"/>
              <a:gd name="connsiteX14" fmla="*/ 0 w 3130870"/>
              <a:gd name="connsiteY14" fmla="*/ 766173 h 766173"/>
              <a:gd name="connsiteX15" fmla="*/ 0 w 3130870"/>
              <a:gd name="connsiteY15" fmla="*/ 398410 h 766173"/>
              <a:gd name="connsiteX16" fmla="*/ 0 w 3130870"/>
              <a:gd name="connsiteY16" fmla="*/ 0 h 766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30870" h="766173" fill="none" extrusionOk="0">
                <a:moveTo>
                  <a:pt x="0" y="0"/>
                </a:moveTo>
                <a:cubicBezTo>
                  <a:pt x="173552" y="-10229"/>
                  <a:pt x="388027" y="19075"/>
                  <a:pt x="490503" y="0"/>
                </a:cubicBezTo>
                <a:cubicBezTo>
                  <a:pt x="592979" y="-19075"/>
                  <a:pt x="818968" y="48316"/>
                  <a:pt x="918389" y="0"/>
                </a:cubicBezTo>
                <a:cubicBezTo>
                  <a:pt x="1017810" y="-48316"/>
                  <a:pt x="1181511" y="32295"/>
                  <a:pt x="1377583" y="0"/>
                </a:cubicBezTo>
                <a:cubicBezTo>
                  <a:pt x="1573655" y="-32295"/>
                  <a:pt x="1717629" y="5873"/>
                  <a:pt x="1930703" y="0"/>
                </a:cubicBezTo>
                <a:cubicBezTo>
                  <a:pt x="2143777" y="-5873"/>
                  <a:pt x="2227319" y="4672"/>
                  <a:pt x="2421206" y="0"/>
                </a:cubicBezTo>
                <a:cubicBezTo>
                  <a:pt x="2615093" y="-4672"/>
                  <a:pt x="2908902" y="16041"/>
                  <a:pt x="3130870" y="0"/>
                </a:cubicBezTo>
                <a:cubicBezTo>
                  <a:pt x="3158205" y="189876"/>
                  <a:pt x="3106685" y="231488"/>
                  <a:pt x="3130870" y="390748"/>
                </a:cubicBezTo>
                <a:cubicBezTo>
                  <a:pt x="3155055" y="550008"/>
                  <a:pt x="3125626" y="636816"/>
                  <a:pt x="3130870" y="766173"/>
                </a:cubicBezTo>
                <a:cubicBezTo>
                  <a:pt x="2946262" y="796894"/>
                  <a:pt x="2790514" y="752506"/>
                  <a:pt x="2609058" y="766173"/>
                </a:cubicBezTo>
                <a:cubicBezTo>
                  <a:pt x="2427602" y="779840"/>
                  <a:pt x="2271852" y="731599"/>
                  <a:pt x="2149864" y="766173"/>
                </a:cubicBezTo>
                <a:cubicBezTo>
                  <a:pt x="2027876" y="800747"/>
                  <a:pt x="1719695" y="738417"/>
                  <a:pt x="1565435" y="766173"/>
                </a:cubicBezTo>
                <a:cubicBezTo>
                  <a:pt x="1411175" y="793929"/>
                  <a:pt x="1241065" y="751152"/>
                  <a:pt x="1074932" y="766173"/>
                </a:cubicBezTo>
                <a:cubicBezTo>
                  <a:pt x="908799" y="781194"/>
                  <a:pt x="839285" y="720508"/>
                  <a:pt x="647046" y="766173"/>
                </a:cubicBezTo>
                <a:cubicBezTo>
                  <a:pt x="454807" y="811838"/>
                  <a:pt x="320837" y="736085"/>
                  <a:pt x="0" y="766173"/>
                </a:cubicBezTo>
                <a:cubicBezTo>
                  <a:pt x="-42517" y="609916"/>
                  <a:pt x="18949" y="579801"/>
                  <a:pt x="0" y="398410"/>
                </a:cubicBezTo>
                <a:cubicBezTo>
                  <a:pt x="-18949" y="217019"/>
                  <a:pt x="33947" y="112988"/>
                  <a:pt x="0" y="0"/>
                </a:cubicBezTo>
                <a:close/>
              </a:path>
              <a:path w="3130870" h="766173" stroke="0" extrusionOk="0">
                <a:moveTo>
                  <a:pt x="0" y="0"/>
                </a:moveTo>
                <a:cubicBezTo>
                  <a:pt x="145786" y="-56218"/>
                  <a:pt x="361819" y="28316"/>
                  <a:pt x="490503" y="0"/>
                </a:cubicBezTo>
                <a:cubicBezTo>
                  <a:pt x="619187" y="-28316"/>
                  <a:pt x="741831" y="17376"/>
                  <a:pt x="918389" y="0"/>
                </a:cubicBezTo>
                <a:cubicBezTo>
                  <a:pt x="1094947" y="-17376"/>
                  <a:pt x="1297722" y="35737"/>
                  <a:pt x="1502818" y="0"/>
                </a:cubicBezTo>
                <a:cubicBezTo>
                  <a:pt x="1707914" y="-35737"/>
                  <a:pt x="1817134" y="36088"/>
                  <a:pt x="1993321" y="0"/>
                </a:cubicBezTo>
                <a:cubicBezTo>
                  <a:pt x="2169508" y="-36088"/>
                  <a:pt x="2381907" y="29284"/>
                  <a:pt x="2483824" y="0"/>
                </a:cubicBezTo>
                <a:cubicBezTo>
                  <a:pt x="2585741" y="-29284"/>
                  <a:pt x="2825406" y="8505"/>
                  <a:pt x="3130870" y="0"/>
                </a:cubicBezTo>
                <a:cubicBezTo>
                  <a:pt x="3174243" y="124034"/>
                  <a:pt x="3104742" y="254478"/>
                  <a:pt x="3130870" y="367763"/>
                </a:cubicBezTo>
                <a:cubicBezTo>
                  <a:pt x="3156998" y="481048"/>
                  <a:pt x="3103272" y="586375"/>
                  <a:pt x="3130870" y="766173"/>
                </a:cubicBezTo>
                <a:cubicBezTo>
                  <a:pt x="3012049" y="801183"/>
                  <a:pt x="2852212" y="720502"/>
                  <a:pt x="2671676" y="766173"/>
                </a:cubicBezTo>
                <a:cubicBezTo>
                  <a:pt x="2491140" y="811844"/>
                  <a:pt x="2276926" y="760697"/>
                  <a:pt x="2149864" y="766173"/>
                </a:cubicBezTo>
                <a:cubicBezTo>
                  <a:pt x="2022802" y="771649"/>
                  <a:pt x="1768564" y="737632"/>
                  <a:pt x="1628052" y="766173"/>
                </a:cubicBezTo>
                <a:cubicBezTo>
                  <a:pt x="1487540" y="794714"/>
                  <a:pt x="1301479" y="714215"/>
                  <a:pt x="1137549" y="766173"/>
                </a:cubicBezTo>
                <a:cubicBezTo>
                  <a:pt x="973619" y="818131"/>
                  <a:pt x="753571" y="712611"/>
                  <a:pt x="553120" y="766173"/>
                </a:cubicBezTo>
                <a:cubicBezTo>
                  <a:pt x="352669" y="819735"/>
                  <a:pt x="201107" y="762436"/>
                  <a:pt x="0" y="766173"/>
                </a:cubicBezTo>
                <a:cubicBezTo>
                  <a:pt x="-8363" y="601200"/>
                  <a:pt x="23303" y="561274"/>
                  <a:pt x="0" y="398410"/>
                </a:cubicBezTo>
                <a:cubicBezTo>
                  <a:pt x="-23303" y="235546"/>
                  <a:pt x="35147" y="17116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And the primary keys are </a:t>
            </a:r>
            <a:r>
              <a:rPr lang="en-US" sz="2300" b="1" dirty="0" err="1"/>
              <a:t>Seller_ID</a:t>
            </a:r>
            <a:r>
              <a:rPr lang="en-US" sz="2300" b="1" dirty="0"/>
              <a:t> </a:t>
            </a:r>
            <a:r>
              <a:rPr lang="en-US" sz="2300" dirty="0"/>
              <a:t>and </a:t>
            </a:r>
            <a:r>
              <a:rPr lang="en-US" sz="2300" b="1" dirty="0"/>
              <a:t>Item</a:t>
            </a:r>
          </a:p>
        </p:txBody>
      </p:sp>
      <p:pic>
        <p:nvPicPr>
          <p:cNvPr id="5" name="Content Placeholder 2" descr="Old Key with solid fill">
            <a:extLst>
              <a:ext uri="{FF2B5EF4-FFF2-40B4-BE49-F238E27FC236}">
                <a16:creationId xmlns:a16="http://schemas.microsoft.com/office/drawing/2014/main" id="{065BC972-7BDB-35C3-4A13-6F5FFC28BC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10" name="Table 9">
            <a:extLst>
              <a:ext uri="{FF2B5EF4-FFF2-40B4-BE49-F238E27FC236}">
                <a16:creationId xmlns:a16="http://schemas.microsoft.com/office/drawing/2014/main" id="{47D272CA-4F38-BB4D-32EF-2E79A555C336}"/>
              </a:ext>
            </a:extLst>
          </p:cNvPr>
          <p:cNvGraphicFramePr>
            <a:graphicFrameLocks noGrp="1"/>
          </p:cNvGraphicFramePr>
          <p:nvPr>
            <p:extLst>
              <p:ext uri="{D42A27DB-BD31-4B8C-83A1-F6EECF244321}">
                <p14:modId xmlns:p14="http://schemas.microsoft.com/office/powerpoint/2010/main" val="12036055"/>
              </p:ext>
            </p:extLst>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Tree>
    <p:extLst>
      <p:ext uri="{BB962C8B-B14F-4D97-AF65-F5344CB8AC3E}">
        <p14:creationId xmlns:p14="http://schemas.microsoft.com/office/powerpoint/2010/main" val="1762912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29DD6-DA67-7AAD-28CE-5B312DCC1297}"/>
            </a:ext>
          </a:extLst>
        </p:cNvPr>
        <p:cNvGrpSpPr/>
        <p:nvPr/>
      </p:nvGrpSpPr>
      <p:grpSpPr>
        <a:xfrm>
          <a:off x="0" y="0"/>
          <a:ext cx="0" cy="0"/>
          <a:chOff x="0" y="0"/>
          <a:chExt cx="0" cy="0"/>
        </a:xfrm>
      </p:grpSpPr>
      <p:pic>
        <p:nvPicPr>
          <p:cNvPr id="3" name="Content Placeholder 2" descr="Old Key with solid fill">
            <a:extLst>
              <a:ext uri="{FF2B5EF4-FFF2-40B4-BE49-F238E27FC236}">
                <a16:creationId xmlns:a16="http://schemas.microsoft.com/office/drawing/2014/main" id="{0999FE23-932C-B9EC-C0BE-D8B63E1834E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p:spPr>
      </p:pic>
      <p:sp>
        <p:nvSpPr>
          <p:cNvPr id="4" name="Content Placeholder 2">
            <a:extLst>
              <a:ext uri="{FF2B5EF4-FFF2-40B4-BE49-F238E27FC236}">
                <a16:creationId xmlns:a16="http://schemas.microsoft.com/office/drawing/2014/main" id="{68B9757E-9265-3810-0F9C-CC2A0891D293}"/>
              </a:ext>
            </a:extLst>
          </p:cNvPr>
          <p:cNvSpPr txBox="1">
            <a:spLocks/>
          </p:cNvSpPr>
          <p:nvPr/>
        </p:nvSpPr>
        <p:spPr>
          <a:xfrm>
            <a:off x="8421793" y="1252198"/>
            <a:ext cx="3130870" cy="1000348"/>
          </a:xfrm>
          <a:custGeom>
            <a:avLst/>
            <a:gdLst>
              <a:gd name="connsiteX0" fmla="*/ 0 w 3130870"/>
              <a:gd name="connsiteY0" fmla="*/ 0 h 1000348"/>
              <a:gd name="connsiteX1" fmla="*/ 490503 w 3130870"/>
              <a:gd name="connsiteY1" fmla="*/ 0 h 1000348"/>
              <a:gd name="connsiteX2" fmla="*/ 918389 w 3130870"/>
              <a:gd name="connsiteY2" fmla="*/ 0 h 1000348"/>
              <a:gd name="connsiteX3" fmla="*/ 1377583 w 3130870"/>
              <a:gd name="connsiteY3" fmla="*/ 0 h 1000348"/>
              <a:gd name="connsiteX4" fmla="*/ 1930703 w 3130870"/>
              <a:gd name="connsiteY4" fmla="*/ 0 h 1000348"/>
              <a:gd name="connsiteX5" fmla="*/ 2421206 w 3130870"/>
              <a:gd name="connsiteY5" fmla="*/ 0 h 1000348"/>
              <a:gd name="connsiteX6" fmla="*/ 3130870 w 3130870"/>
              <a:gd name="connsiteY6" fmla="*/ 0 h 1000348"/>
              <a:gd name="connsiteX7" fmla="*/ 3130870 w 3130870"/>
              <a:gd name="connsiteY7" fmla="*/ 510177 h 1000348"/>
              <a:gd name="connsiteX8" fmla="*/ 3130870 w 3130870"/>
              <a:gd name="connsiteY8" fmla="*/ 1000348 h 1000348"/>
              <a:gd name="connsiteX9" fmla="*/ 2609058 w 3130870"/>
              <a:gd name="connsiteY9" fmla="*/ 1000348 h 1000348"/>
              <a:gd name="connsiteX10" fmla="*/ 2149864 w 3130870"/>
              <a:gd name="connsiteY10" fmla="*/ 1000348 h 1000348"/>
              <a:gd name="connsiteX11" fmla="*/ 1565435 w 3130870"/>
              <a:gd name="connsiteY11" fmla="*/ 1000348 h 1000348"/>
              <a:gd name="connsiteX12" fmla="*/ 1074932 w 3130870"/>
              <a:gd name="connsiteY12" fmla="*/ 1000348 h 1000348"/>
              <a:gd name="connsiteX13" fmla="*/ 647046 w 3130870"/>
              <a:gd name="connsiteY13" fmla="*/ 1000348 h 1000348"/>
              <a:gd name="connsiteX14" fmla="*/ 0 w 3130870"/>
              <a:gd name="connsiteY14" fmla="*/ 1000348 h 1000348"/>
              <a:gd name="connsiteX15" fmla="*/ 0 w 3130870"/>
              <a:gd name="connsiteY15" fmla="*/ 520181 h 1000348"/>
              <a:gd name="connsiteX16" fmla="*/ 0 w 3130870"/>
              <a:gd name="connsiteY16" fmla="*/ 0 h 100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30870" h="1000348" fill="none" extrusionOk="0">
                <a:moveTo>
                  <a:pt x="0" y="0"/>
                </a:moveTo>
                <a:cubicBezTo>
                  <a:pt x="173552" y="-10229"/>
                  <a:pt x="388027" y="19075"/>
                  <a:pt x="490503" y="0"/>
                </a:cubicBezTo>
                <a:cubicBezTo>
                  <a:pt x="592979" y="-19075"/>
                  <a:pt x="818968" y="48316"/>
                  <a:pt x="918389" y="0"/>
                </a:cubicBezTo>
                <a:cubicBezTo>
                  <a:pt x="1017810" y="-48316"/>
                  <a:pt x="1181511" y="32295"/>
                  <a:pt x="1377583" y="0"/>
                </a:cubicBezTo>
                <a:cubicBezTo>
                  <a:pt x="1573655" y="-32295"/>
                  <a:pt x="1717629" y="5873"/>
                  <a:pt x="1930703" y="0"/>
                </a:cubicBezTo>
                <a:cubicBezTo>
                  <a:pt x="2143777" y="-5873"/>
                  <a:pt x="2227319" y="4672"/>
                  <a:pt x="2421206" y="0"/>
                </a:cubicBezTo>
                <a:cubicBezTo>
                  <a:pt x="2615093" y="-4672"/>
                  <a:pt x="2908902" y="16041"/>
                  <a:pt x="3130870" y="0"/>
                </a:cubicBezTo>
                <a:cubicBezTo>
                  <a:pt x="3164896" y="239743"/>
                  <a:pt x="3107041" y="370112"/>
                  <a:pt x="3130870" y="510177"/>
                </a:cubicBezTo>
                <a:cubicBezTo>
                  <a:pt x="3154699" y="650242"/>
                  <a:pt x="3125994" y="886441"/>
                  <a:pt x="3130870" y="1000348"/>
                </a:cubicBezTo>
                <a:cubicBezTo>
                  <a:pt x="2946262" y="1031069"/>
                  <a:pt x="2790514" y="986681"/>
                  <a:pt x="2609058" y="1000348"/>
                </a:cubicBezTo>
                <a:cubicBezTo>
                  <a:pt x="2427602" y="1014015"/>
                  <a:pt x="2271852" y="965774"/>
                  <a:pt x="2149864" y="1000348"/>
                </a:cubicBezTo>
                <a:cubicBezTo>
                  <a:pt x="2027876" y="1034922"/>
                  <a:pt x="1719695" y="972592"/>
                  <a:pt x="1565435" y="1000348"/>
                </a:cubicBezTo>
                <a:cubicBezTo>
                  <a:pt x="1411175" y="1028104"/>
                  <a:pt x="1241065" y="985327"/>
                  <a:pt x="1074932" y="1000348"/>
                </a:cubicBezTo>
                <a:cubicBezTo>
                  <a:pt x="908799" y="1015369"/>
                  <a:pt x="839285" y="954683"/>
                  <a:pt x="647046" y="1000348"/>
                </a:cubicBezTo>
                <a:cubicBezTo>
                  <a:pt x="454807" y="1046013"/>
                  <a:pt x="320837" y="970260"/>
                  <a:pt x="0" y="1000348"/>
                </a:cubicBezTo>
                <a:cubicBezTo>
                  <a:pt x="-37997" y="809910"/>
                  <a:pt x="22940" y="724678"/>
                  <a:pt x="0" y="520181"/>
                </a:cubicBezTo>
                <a:cubicBezTo>
                  <a:pt x="-22940" y="315684"/>
                  <a:pt x="53466" y="249092"/>
                  <a:pt x="0" y="0"/>
                </a:cubicBezTo>
                <a:close/>
              </a:path>
              <a:path w="3130870" h="1000348" stroke="0" extrusionOk="0">
                <a:moveTo>
                  <a:pt x="0" y="0"/>
                </a:moveTo>
                <a:cubicBezTo>
                  <a:pt x="145786" y="-56218"/>
                  <a:pt x="361819" y="28316"/>
                  <a:pt x="490503" y="0"/>
                </a:cubicBezTo>
                <a:cubicBezTo>
                  <a:pt x="619187" y="-28316"/>
                  <a:pt x="741831" y="17376"/>
                  <a:pt x="918389" y="0"/>
                </a:cubicBezTo>
                <a:cubicBezTo>
                  <a:pt x="1094947" y="-17376"/>
                  <a:pt x="1297722" y="35737"/>
                  <a:pt x="1502818" y="0"/>
                </a:cubicBezTo>
                <a:cubicBezTo>
                  <a:pt x="1707914" y="-35737"/>
                  <a:pt x="1817134" y="36088"/>
                  <a:pt x="1993321" y="0"/>
                </a:cubicBezTo>
                <a:cubicBezTo>
                  <a:pt x="2169508" y="-36088"/>
                  <a:pt x="2381907" y="29284"/>
                  <a:pt x="2483824" y="0"/>
                </a:cubicBezTo>
                <a:cubicBezTo>
                  <a:pt x="2585741" y="-29284"/>
                  <a:pt x="2825406" y="8505"/>
                  <a:pt x="3130870" y="0"/>
                </a:cubicBezTo>
                <a:cubicBezTo>
                  <a:pt x="3173769" y="166659"/>
                  <a:pt x="3085069" y="294957"/>
                  <a:pt x="3130870" y="480167"/>
                </a:cubicBezTo>
                <a:cubicBezTo>
                  <a:pt x="3176671" y="665377"/>
                  <a:pt x="3123074" y="777353"/>
                  <a:pt x="3130870" y="1000348"/>
                </a:cubicBezTo>
                <a:cubicBezTo>
                  <a:pt x="3012049" y="1035358"/>
                  <a:pt x="2852212" y="954677"/>
                  <a:pt x="2671676" y="1000348"/>
                </a:cubicBezTo>
                <a:cubicBezTo>
                  <a:pt x="2491140" y="1046019"/>
                  <a:pt x="2276926" y="994872"/>
                  <a:pt x="2149864" y="1000348"/>
                </a:cubicBezTo>
                <a:cubicBezTo>
                  <a:pt x="2022802" y="1005824"/>
                  <a:pt x="1768564" y="971807"/>
                  <a:pt x="1628052" y="1000348"/>
                </a:cubicBezTo>
                <a:cubicBezTo>
                  <a:pt x="1487540" y="1028889"/>
                  <a:pt x="1301479" y="948390"/>
                  <a:pt x="1137549" y="1000348"/>
                </a:cubicBezTo>
                <a:cubicBezTo>
                  <a:pt x="973619" y="1052306"/>
                  <a:pt x="753571" y="946786"/>
                  <a:pt x="553120" y="1000348"/>
                </a:cubicBezTo>
                <a:cubicBezTo>
                  <a:pt x="352669" y="1053910"/>
                  <a:pt x="201107" y="996611"/>
                  <a:pt x="0" y="1000348"/>
                </a:cubicBezTo>
                <a:cubicBezTo>
                  <a:pt x="-1887" y="800298"/>
                  <a:pt x="31588" y="623439"/>
                  <a:pt x="0" y="520181"/>
                </a:cubicBezTo>
                <a:cubicBezTo>
                  <a:pt x="-31588" y="416923"/>
                  <a:pt x="56389" y="131194"/>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The problem with this table is that it is not in Second Normal Form</a:t>
            </a:r>
          </a:p>
          <a:p>
            <a:pPr marL="0" indent="0">
              <a:buFont typeface="Arial" panose="020B0604020202020204" pitchFamily="34" charset="0"/>
              <a:buNone/>
            </a:pPr>
            <a:endParaRPr lang="en-US" sz="2300" dirty="0"/>
          </a:p>
        </p:txBody>
      </p:sp>
      <p:pic>
        <p:nvPicPr>
          <p:cNvPr id="5" name="Content Placeholder 2" descr="Old Key with solid fill">
            <a:extLst>
              <a:ext uri="{FF2B5EF4-FFF2-40B4-BE49-F238E27FC236}">
                <a16:creationId xmlns:a16="http://schemas.microsoft.com/office/drawing/2014/main" id="{B8941316-2157-0DEE-2A84-D72C1BFB43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10" name="Table 9">
            <a:extLst>
              <a:ext uri="{FF2B5EF4-FFF2-40B4-BE49-F238E27FC236}">
                <a16:creationId xmlns:a16="http://schemas.microsoft.com/office/drawing/2014/main" id="{3C673293-0D42-AD53-C4BC-72433CB318A9}"/>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
        <p:nvSpPr>
          <p:cNvPr id="2" name="Content Placeholder 2">
            <a:extLst>
              <a:ext uri="{FF2B5EF4-FFF2-40B4-BE49-F238E27FC236}">
                <a16:creationId xmlns:a16="http://schemas.microsoft.com/office/drawing/2014/main" id="{A0B04725-29EC-1CF0-0E27-EF23B2E6193D}"/>
              </a:ext>
            </a:extLst>
          </p:cNvPr>
          <p:cNvSpPr txBox="1">
            <a:spLocks/>
          </p:cNvSpPr>
          <p:nvPr/>
        </p:nvSpPr>
        <p:spPr>
          <a:xfrm>
            <a:off x="8421793" y="2753896"/>
            <a:ext cx="3130870" cy="769889"/>
          </a:xfrm>
          <a:custGeom>
            <a:avLst/>
            <a:gdLst>
              <a:gd name="connsiteX0" fmla="*/ 0 w 3130870"/>
              <a:gd name="connsiteY0" fmla="*/ 0 h 769889"/>
              <a:gd name="connsiteX1" fmla="*/ 490503 w 3130870"/>
              <a:gd name="connsiteY1" fmla="*/ 0 h 769889"/>
              <a:gd name="connsiteX2" fmla="*/ 918389 w 3130870"/>
              <a:gd name="connsiteY2" fmla="*/ 0 h 769889"/>
              <a:gd name="connsiteX3" fmla="*/ 1377583 w 3130870"/>
              <a:gd name="connsiteY3" fmla="*/ 0 h 769889"/>
              <a:gd name="connsiteX4" fmla="*/ 1930703 w 3130870"/>
              <a:gd name="connsiteY4" fmla="*/ 0 h 769889"/>
              <a:gd name="connsiteX5" fmla="*/ 2421206 w 3130870"/>
              <a:gd name="connsiteY5" fmla="*/ 0 h 769889"/>
              <a:gd name="connsiteX6" fmla="*/ 3130870 w 3130870"/>
              <a:gd name="connsiteY6" fmla="*/ 0 h 769889"/>
              <a:gd name="connsiteX7" fmla="*/ 3130870 w 3130870"/>
              <a:gd name="connsiteY7" fmla="*/ 392643 h 769889"/>
              <a:gd name="connsiteX8" fmla="*/ 3130870 w 3130870"/>
              <a:gd name="connsiteY8" fmla="*/ 769889 h 769889"/>
              <a:gd name="connsiteX9" fmla="*/ 2609058 w 3130870"/>
              <a:gd name="connsiteY9" fmla="*/ 769889 h 769889"/>
              <a:gd name="connsiteX10" fmla="*/ 2149864 w 3130870"/>
              <a:gd name="connsiteY10" fmla="*/ 769889 h 769889"/>
              <a:gd name="connsiteX11" fmla="*/ 1565435 w 3130870"/>
              <a:gd name="connsiteY11" fmla="*/ 769889 h 769889"/>
              <a:gd name="connsiteX12" fmla="*/ 1074932 w 3130870"/>
              <a:gd name="connsiteY12" fmla="*/ 769889 h 769889"/>
              <a:gd name="connsiteX13" fmla="*/ 647046 w 3130870"/>
              <a:gd name="connsiteY13" fmla="*/ 769889 h 769889"/>
              <a:gd name="connsiteX14" fmla="*/ 0 w 3130870"/>
              <a:gd name="connsiteY14" fmla="*/ 769889 h 769889"/>
              <a:gd name="connsiteX15" fmla="*/ 0 w 3130870"/>
              <a:gd name="connsiteY15" fmla="*/ 400342 h 769889"/>
              <a:gd name="connsiteX16" fmla="*/ 0 w 3130870"/>
              <a:gd name="connsiteY16" fmla="*/ 0 h 769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30870" h="769889" fill="none" extrusionOk="0">
                <a:moveTo>
                  <a:pt x="0" y="0"/>
                </a:moveTo>
                <a:cubicBezTo>
                  <a:pt x="173552" y="-10229"/>
                  <a:pt x="388027" y="19075"/>
                  <a:pt x="490503" y="0"/>
                </a:cubicBezTo>
                <a:cubicBezTo>
                  <a:pt x="592979" y="-19075"/>
                  <a:pt x="818968" y="48316"/>
                  <a:pt x="918389" y="0"/>
                </a:cubicBezTo>
                <a:cubicBezTo>
                  <a:pt x="1017810" y="-48316"/>
                  <a:pt x="1181511" y="32295"/>
                  <a:pt x="1377583" y="0"/>
                </a:cubicBezTo>
                <a:cubicBezTo>
                  <a:pt x="1573655" y="-32295"/>
                  <a:pt x="1717629" y="5873"/>
                  <a:pt x="1930703" y="0"/>
                </a:cubicBezTo>
                <a:cubicBezTo>
                  <a:pt x="2143777" y="-5873"/>
                  <a:pt x="2227319" y="4672"/>
                  <a:pt x="2421206" y="0"/>
                </a:cubicBezTo>
                <a:cubicBezTo>
                  <a:pt x="2615093" y="-4672"/>
                  <a:pt x="2908902" y="16041"/>
                  <a:pt x="3130870" y="0"/>
                </a:cubicBezTo>
                <a:cubicBezTo>
                  <a:pt x="3144594" y="85454"/>
                  <a:pt x="3105773" y="222619"/>
                  <a:pt x="3130870" y="392643"/>
                </a:cubicBezTo>
                <a:cubicBezTo>
                  <a:pt x="3155967" y="562667"/>
                  <a:pt x="3120218" y="647061"/>
                  <a:pt x="3130870" y="769889"/>
                </a:cubicBezTo>
                <a:cubicBezTo>
                  <a:pt x="2946262" y="800610"/>
                  <a:pt x="2790514" y="756222"/>
                  <a:pt x="2609058" y="769889"/>
                </a:cubicBezTo>
                <a:cubicBezTo>
                  <a:pt x="2427602" y="783556"/>
                  <a:pt x="2271852" y="735315"/>
                  <a:pt x="2149864" y="769889"/>
                </a:cubicBezTo>
                <a:cubicBezTo>
                  <a:pt x="2027876" y="804463"/>
                  <a:pt x="1719695" y="742133"/>
                  <a:pt x="1565435" y="769889"/>
                </a:cubicBezTo>
                <a:cubicBezTo>
                  <a:pt x="1411175" y="797645"/>
                  <a:pt x="1241065" y="754868"/>
                  <a:pt x="1074932" y="769889"/>
                </a:cubicBezTo>
                <a:cubicBezTo>
                  <a:pt x="908799" y="784910"/>
                  <a:pt x="839285" y="724224"/>
                  <a:pt x="647046" y="769889"/>
                </a:cubicBezTo>
                <a:cubicBezTo>
                  <a:pt x="454807" y="815554"/>
                  <a:pt x="320837" y="739801"/>
                  <a:pt x="0" y="769889"/>
                </a:cubicBezTo>
                <a:cubicBezTo>
                  <a:pt x="-7924" y="670433"/>
                  <a:pt x="7618" y="582012"/>
                  <a:pt x="0" y="400342"/>
                </a:cubicBezTo>
                <a:cubicBezTo>
                  <a:pt x="-7618" y="218672"/>
                  <a:pt x="25075" y="128053"/>
                  <a:pt x="0" y="0"/>
                </a:cubicBezTo>
                <a:close/>
              </a:path>
              <a:path w="3130870" h="769889" stroke="0" extrusionOk="0">
                <a:moveTo>
                  <a:pt x="0" y="0"/>
                </a:moveTo>
                <a:cubicBezTo>
                  <a:pt x="145786" y="-56218"/>
                  <a:pt x="361819" y="28316"/>
                  <a:pt x="490503" y="0"/>
                </a:cubicBezTo>
                <a:cubicBezTo>
                  <a:pt x="619187" y="-28316"/>
                  <a:pt x="741831" y="17376"/>
                  <a:pt x="918389" y="0"/>
                </a:cubicBezTo>
                <a:cubicBezTo>
                  <a:pt x="1094947" y="-17376"/>
                  <a:pt x="1297722" y="35737"/>
                  <a:pt x="1502818" y="0"/>
                </a:cubicBezTo>
                <a:cubicBezTo>
                  <a:pt x="1707914" y="-35737"/>
                  <a:pt x="1817134" y="36088"/>
                  <a:pt x="1993321" y="0"/>
                </a:cubicBezTo>
                <a:cubicBezTo>
                  <a:pt x="2169508" y="-36088"/>
                  <a:pt x="2381907" y="29284"/>
                  <a:pt x="2483824" y="0"/>
                </a:cubicBezTo>
                <a:cubicBezTo>
                  <a:pt x="2585741" y="-29284"/>
                  <a:pt x="2825406" y="8505"/>
                  <a:pt x="3130870" y="0"/>
                </a:cubicBezTo>
                <a:cubicBezTo>
                  <a:pt x="3135490" y="175927"/>
                  <a:pt x="3106882" y="228593"/>
                  <a:pt x="3130870" y="369547"/>
                </a:cubicBezTo>
                <a:cubicBezTo>
                  <a:pt x="3154858" y="510501"/>
                  <a:pt x="3093123" y="608797"/>
                  <a:pt x="3130870" y="769889"/>
                </a:cubicBezTo>
                <a:cubicBezTo>
                  <a:pt x="3012049" y="804899"/>
                  <a:pt x="2852212" y="724218"/>
                  <a:pt x="2671676" y="769889"/>
                </a:cubicBezTo>
                <a:cubicBezTo>
                  <a:pt x="2491140" y="815560"/>
                  <a:pt x="2276926" y="764413"/>
                  <a:pt x="2149864" y="769889"/>
                </a:cubicBezTo>
                <a:cubicBezTo>
                  <a:pt x="2022802" y="775365"/>
                  <a:pt x="1768564" y="741348"/>
                  <a:pt x="1628052" y="769889"/>
                </a:cubicBezTo>
                <a:cubicBezTo>
                  <a:pt x="1487540" y="798430"/>
                  <a:pt x="1301479" y="717931"/>
                  <a:pt x="1137549" y="769889"/>
                </a:cubicBezTo>
                <a:cubicBezTo>
                  <a:pt x="973619" y="821847"/>
                  <a:pt x="753571" y="716327"/>
                  <a:pt x="553120" y="769889"/>
                </a:cubicBezTo>
                <a:cubicBezTo>
                  <a:pt x="352669" y="823451"/>
                  <a:pt x="201107" y="766152"/>
                  <a:pt x="0" y="769889"/>
                </a:cubicBezTo>
                <a:cubicBezTo>
                  <a:pt x="-41065" y="593367"/>
                  <a:pt x="10629" y="574913"/>
                  <a:pt x="0" y="400342"/>
                </a:cubicBezTo>
                <a:cubicBezTo>
                  <a:pt x="-10629" y="225771"/>
                  <a:pt x="40884" y="19724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Why not? What is Second Normal Form?</a:t>
            </a:r>
          </a:p>
        </p:txBody>
      </p:sp>
    </p:spTree>
    <p:extLst>
      <p:ext uri="{BB962C8B-B14F-4D97-AF65-F5344CB8AC3E}">
        <p14:creationId xmlns:p14="http://schemas.microsoft.com/office/powerpoint/2010/main" val="3112627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6F1BF-706B-50AE-D3B9-A597FDEE90BD}"/>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80F6C3F7-A095-072F-20D6-1594D77C43BB}"/>
              </a:ext>
            </a:extLst>
          </p:cNvPr>
          <p:cNvSpPr>
            <a:spLocks noGrp="1"/>
          </p:cNvSpPr>
          <p:nvPr>
            <p:ph idx="1"/>
          </p:nvPr>
        </p:nvSpPr>
        <p:spPr>
          <a:xfrm>
            <a:off x="838200" y="5605802"/>
            <a:ext cx="10515600" cy="981264"/>
          </a:xfrm>
        </p:spPr>
        <p:txBody>
          <a:bodyPr>
            <a:normAutofit/>
          </a:bodyPr>
          <a:lstStyle/>
          <a:p>
            <a:pPr marL="0" indent="0">
              <a:buNone/>
            </a:pPr>
            <a:endParaRPr lang="en-US" sz="3300" dirty="0"/>
          </a:p>
        </p:txBody>
      </p:sp>
      <p:sp>
        <p:nvSpPr>
          <p:cNvPr id="4" name="Content Placeholder 2">
            <a:extLst>
              <a:ext uri="{FF2B5EF4-FFF2-40B4-BE49-F238E27FC236}">
                <a16:creationId xmlns:a16="http://schemas.microsoft.com/office/drawing/2014/main" id="{0DCA6CD3-3517-A3DB-CEA6-B44EEEE3F4E2}"/>
              </a:ext>
            </a:extLst>
          </p:cNvPr>
          <p:cNvSpPr txBox="1">
            <a:spLocks/>
          </p:cNvSpPr>
          <p:nvPr/>
        </p:nvSpPr>
        <p:spPr>
          <a:xfrm>
            <a:off x="8421793" y="1252198"/>
            <a:ext cx="2932007" cy="1662452"/>
          </a:xfrm>
          <a:custGeom>
            <a:avLst/>
            <a:gdLst>
              <a:gd name="connsiteX0" fmla="*/ 0 w 2932007"/>
              <a:gd name="connsiteY0" fmla="*/ 0 h 1662452"/>
              <a:gd name="connsiteX1" fmla="*/ 557081 w 2932007"/>
              <a:gd name="connsiteY1" fmla="*/ 0 h 1662452"/>
              <a:gd name="connsiteX2" fmla="*/ 1055523 w 2932007"/>
              <a:gd name="connsiteY2" fmla="*/ 0 h 1662452"/>
              <a:gd name="connsiteX3" fmla="*/ 1583284 w 2932007"/>
              <a:gd name="connsiteY3" fmla="*/ 0 h 1662452"/>
              <a:gd name="connsiteX4" fmla="*/ 2199005 w 2932007"/>
              <a:gd name="connsiteY4" fmla="*/ 0 h 1662452"/>
              <a:gd name="connsiteX5" fmla="*/ 2932007 w 2932007"/>
              <a:gd name="connsiteY5" fmla="*/ 0 h 1662452"/>
              <a:gd name="connsiteX6" fmla="*/ 2932007 w 2932007"/>
              <a:gd name="connsiteY6" fmla="*/ 520902 h 1662452"/>
              <a:gd name="connsiteX7" fmla="*/ 2932007 w 2932007"/>
              <a:gd name="connsiteY7" fmla="*/ 1025179 h 1662452"/>
              <a:gd name="connsiteX8" fmla="*/ 2932007 w 2932007"/>
              <a:gd name="connsiteY8" fmla="*/ 1662452 h 1662452"/>
              <a:gd name="connsiteX9" fmla="*/ 2345606 w 2932007"/>
              <a:gd name="connsiteY9" fmla="*/ 1662452 h 1662452"/>
              <a:gd name="connsiteX10" fmla="*/ 1817844 w 2932007"/>
              <a:gd name="connsiteY10" fmla="*/ 1662452 h 1662452"/>
              <a:gd name="connsiteX11" fmla="*/ 1172803 w 2932007"/>
              <a:gd name="connsiteY11" fmla="*/ 1662452 h 1662452"/>
              <a:gd name="connsiteX12" fmla="*/ 615721 w 2932007"/>
              <a:gd name="connsiteY12" fmla="*/ 1662452 h 1662452"/>
              <a:gd name="connsiteX13" fmla="*/ 0 w 2932007"/>
              <a:gd name="connsiteY13" fmla="*/ 1662452 h 1662452"/>
              <a:gd name="connsiteX14" fmla="*/ 0 w 2932007"/>
              <a:gd name="connsiteY14" fmla="*/ 1091677 h 1662452"/>
              <a:gd name="connsiteX15" fmla="*/ 0 w 2932007"/>
              <a:gd name="connsiteY15" fmla="*/ 554151 h 1662452"/>
              <a:gd name="connsiteX16" fmla="*/ 0 w 2932007"/>
              <a:gd name="connsiteY16" fmla="*/ 0 h 166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007" h="1662452" fill="none" extrusionOk="0">
                <a:moveTo>
                  <a:pt x="0" y="0"/>
                </a:moveTo>
                <a:cubicBezTo>
                  <a:pt x="172823" y="-30591"/>
                  <a:pt x="331651" y="1148"/>
                  <a:pt x="557081" y="0"/>
                </a:cubicBezTo>
                <a:cubicBezTo>
                  <a:pt x="782511" y="-1148"/>
                  <a:pt x="913607" y="5273"/>
                  <a:pt x="1055523" y="0"/>
                </a:cubicBezTo>
                <a:cubicBezTo>
                  <a:pt x="1197439" y="-5273"/>
                  <a:pt x="1322920" y="38561"/>
                  <a:pt x="1583284" y="0"/>
                </a:cubicBezTo>
                <a:cubicBezTo>
                  <a:pt x="1843648" y="-38561"/>
                  <a:pt x="2020070" y="68364"/>
                  <a:pt x="2199005" y="0"/>
                </a:cubicBezTo>
                <a:cubicBezTo>
                  <a:pt x="2377940" y="-68364"/>
                  <a:pt x="2629257" y="70388"/>
                  <a:pt x="2932007" y="0"/>
                </a:cubicBezTo>
                <a:cubicBezTo>
                  <a:pt x="2947461" y="163965"/>
                  <a:pt x="2913034" y="415977"/>
                  <a:pt x="2932007" y="520902"/>
                </a:cubicBezTo>
                <a:cubicBezTo>
                  <a:pt x="2950980" y="625827"/>
                  <a:pt x="2893560" y="839000"/>
                  <a:pt x="2932007" y="1025179"/>
                </a:cubicBezTo>
                <a:cubicBezTo>
                  <a:pt x="2970454" y="1211358"/>
                  <a:pt x="2876061" y="1469170"/>
                  <a:pt x="2932007" y="1662452"/>
                </a:cubicBezTo>
                <a:cubicBezTo>
                  <a:pt x="2650945" y="1704291"/>
                  <a:pt x="2594375" y="1648385"/>
                  <a:pt x="2345606" y="1662452"/>
                </a:cubicBezTo>
                <a:cubicBezTo>
                  <a:pt x="2096837" y="1676519"/>
                  <a:pt x="2040945" y="1626914"/>
                  <a:pt x="1817844" y="1662452"/>
                </a:cubicBezTo>
                <a:cubicBezTo>
                  <a:pt x="1594743" y="1697990"/>
                  <a:pt x="1485521" y="1640145"/>
                  <a:pt x="1172803" y="1662452"/>
                </a:cubicBezTo>
                <a:cubicBezTo>
                  <a:pt x="860085" y="1684759"/>
                  <a:pt x="848832" y="1639570"/>
                  <a:pt x="615721" y="1662452"/>
                </a:cubicBezTo>
                <a:cubicBezTo>
                  <a:pt x="382610" y="1685334"/>
                  <a:pt x="200637" y="1602672"/>
                  <a:pt x="0" y="1662452"/>
                </a:cubicBezTo>
                <a:cubicBezTo>
                  <a:pt x="-31925" y="1451409"/>
                  <a:pt x="28252" y="1332052"/>
                  <a:pt x="0" y="1091677"/>
                </a:cubicBezTo>
                <a:cubicBezTo>
                  <a:pt x="-28252" y="851302"/>
                  <a:pt x="6735" y="770795"/>
                  <a:pt x="0" y="554151"/>
                </a:cubicBezTo>
                <a:cubicBezTo>
                  <a:pt x="-6735" y="337507"/>
                  <a:pt x="37728" y="114072"/>
                  <a:pt x="0" y="0"/>
                </a:cubicBezTo>
                <a:close/>
              </a:path>
              <a:path w="2932007" h="1662452"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54920" y="293641"/>
                  <a:pt x="2912094" y="302062"/>
                  <a:pt x="2932007" y="587400"/>
                </a:cubicBezTo>
                <a:cubicBezTo>
                  <a:pt x="2951920" y="872738"/>
                  <a:pt x="2900692" y="994472"/>
                  <a:pt x="2932007" y="1141550"/>
                </a:cubicBezTo>
                <a:cubicBezTo>
                  <a:pt x="2963322" y="1288628"/>
                  <a:pt x="2872373" y="1443701"/>
                  <a:pt x="2932007" y="1662452"/>
                </a:cubicBezTo>
                <a:cubicBezTo>
                  <a:pt x="2697739" y="1711129"/>
                  <a:pt x="2543283" y="1658868"/>
                  <a:pt x="2404246" y="1662452"/>
                </a:cubicBezTo>
                <a:cubicBezTo>
                  <a:pt x="2265209" y="1666036"/>
                  <a:pt x="1964150" y="1599474"/>
                  <a:pt x="1817844" y="1662452"/>
                </a:cubicBezTo>
                <a:cubicBezTo>
                  <a:pt x="1671538" y="1725430"/>
                  <a:pt x="1495535" y="1644424"/>
                  <a:pt x="1231443" y="1662452"/>
                </a:cubicBezTo>
                <a:cubicBezTo>
                  <a:pt x="967351" y="1680480"/>
                  <a:pt x="800613" y="1634611"/>
                  <a:pt x="674362" y="1662452"/>
                </a:cubicBezTo>
                <a:cubicBezTo>
                  <a:pt x="548111" y="1690293"/>
                  <a:pt x="185078" y="1598001"/>
                  <a:pt x="0" y="1662452"/>
                </a:cubicBezTo>
                <a:cubicBezTo>
                  <a:pt x="-50167" y="1499298"/>
                  <a:pt x="29157" y="1220809"/>
                  <a:pt x="0" y="1075052"/>
                </a:cubicBezTo>
                <a:cubicBezTo>
                  <a:pt x="-29157" y="929295"/>
                  <a:pt x="16211" y="680887"/>
                  <a:pt x="0" y="487653"/>
                </a:cubicBezTo>
                <a:cubicBezTo>
                  <a:pt x="-16211" y="294419"/>
                  <a:pt x="26467" y="200283"/>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The Second Normal Form is about how a table’s </a:t>
            </a:r>
            <a:r>
              <a:rPr lang="en-US" sz="2300" b="1" dirty="0"/>
              <a:t>non-key columns </a:t>
            </a:r>
            <a:r>
              <a:rPr lang="en-US" sz="2300" dirty="0"/>
              <a:t>relate to the primary key</a:t>
            </a:r>
          </a:p>
        </p:txBody>
      </p:sp>
      <p:pic>
        <p:nvPicPr>
          <p:cNvPr id="5" name="Content Placeholder 2" descr="Old Key with solid fill">
            <a:extLst>
              <a:ext uri="{FF2B5EF4-FFF2-40B4-BE49-F238E27FC236}">
                <a16:creationId xmlns:a16="http://schemas.microsoft.com/office/drawing/2014/main" id="{C31D4477-C0CE-BF30-4D56-CFF7CC29DE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AA4EFDED-BD61-8C84-138F-24C6E9B1286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2280558A-982F-940B-5219-5426820A47F6}"/>
              </a:ext>
            </a:extLst>
          </p:cNvPr>
          <p:cNvGraphicFramePr>
            <a:graphicFrameLocks noGrp="1"/>
          </p:cNvGraphicFramePr>
          <p:nvPr>
            <p:extLst>
              <p:ext uri="{D42A27DB-BD31-4B8C-83A1-F6EECF244321}">
                <p14:modId xmlns:p14="http://schemas.microsoft.com/office/powerpoint/2010/main" val="652494974"/>
              </p:ext>
            </p:extLst>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Tree>
    <p:extLst>
      <p:ext uri="{BB962C8B-B14F-4D97-AF65-F5344CB8AC3E}">
        <p14:creationId xmlns:p14="http://schemas.microsoft.com/office/powerpoint/2010/main" val="18993139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3E8B6-2B10-2E86-1BAA-529C5320830E}"/>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A14AAC59-5FD2-4EC3-8419-100210CDD165}"/>
              </a:ext>
            </a:extLst>
          </p:cNvPr>
          <p:cNvSpPr>
            <a:spLocks noGrp="1"/>
          </p:cNvSpPr>
          <p:nvPr>
            <p:ph idx="1"/>
          </p:nvPr>
        </p:nvSpPr>
        <p:spPr>
          <a:xfrm>
            <a:off x="838200" y="5605802"/>
            <a:ext cx="10515600" cy="981264"/>
          </a:xfrm>
        </p:spPr>
        <p:txBody>
          <a:bodyPr>
            <a:normAutofit fontScale="92500" lnSpcReduction="20000"/>
          </a:bodyPr>
          <a:lstStyle/>
          <a:p>
            <a:pPr marL="0" indent="0">
              <a:buNone/>
            </a:pPr>
            <a:r>
              <a:rPr lang="en-US" sz="3300" dirty="0"/>
              <a:t>Primary key: {</a:t>
            </a:r>
            <a:r>
              <a:rPr lang="en-US" sz="3300" dirty="0" err="1"/>
              <a:t>Seller_ID</a:t>
            </a:r>
            <a:r>
              <a:rPr lang="en-US" sz="3300" dirty="0"/>
              <a:t>, Item}</a:t>
            </a:r>
          </a:p>
          <a:p>
            <a:pPr marL="0" indent="0">
              <a:buNone/>
            </a:pPr>
            <a:r>
              <a:rPr lang="en-US" sz="3300" dirty="0"/>
              <a:t>Non-key attributes: Stock, </a:t>
            </a:r>
            <a:r>
              <a:rPr lang="en-US" sz="3300" dirty="0" err="1"/>
              <a:t>Seller_Rating</a:t>
            </a:r>
            <a:endParaRPr lang="en-US" sz="3300" dirty="0"/>
          </a:p>
        </p:txBody>
      </p:sp>
      <p:sp>
        <p:nvSpPr>
          <p:cNvPr id="4" name="Content Placeholder 2">
            <a:extLst>
              <a:ext uri="{FF2B5EF4-FFF2-40B4-BE49-F238E27FC236}">
                <a16:creationId xmlns:a16="http://schemas.microsoft.com/office/drawing/2014/main" id="{1AE8186E-1A7A-E22A-9266-CE38C6F15831}"/>
              </a:ext>
            </a:extLst>
          </p:cNvPr>
          <p:cNvSpPr txBox="1">
            <a:spLocks/>
          </p:cNvSpPr>
          <p:nvPr/>
        </p:nvSpPr>
        <p:spPr>
          <a:xfrm>
            <a:off x="8421793" y="1252197"/>
            <a:ext cx="3309290" cy="2907207"/>
          </a:xfrm>
          <a:custGeom>
            <a:avLst/>
            <a:gdLst>
              <a:gd name="connsiteX0" fmla="*/ 0 w 3309290"/>
              <a:gd name="connsiteY0" fmla="*/ 0 h 2907207"/>
              <a:gd name="connsiteX1" fmla="*/ 617734 w 3309290"/>
              <a:gd name="connsiteY1" fmla="*/ 0 h 2907207"/>
              <a:gd name="connsiteX2" fmla="*/ 1202375 w 3309290"/>
              <a:gd name="connsiteY2" fmla="*/ 0 h 2907207"/>
              <a:gd name="connsiteX3" fmla="*/ 1753924 w 3309290"/>
              <a:gd name="connsiteY3" fmla="*/ 0 h 2907207"/>
              <a:gd name="connsiteX4" fmla="*/ 2305472 w 3309290"/>
              <a:gd name="connsiteY4" fmla="*/ 0 h 2907207"/>
              <a:gd name="connsiteX5" fmla="*/ 3309290 w 3309290"/>
              <a:gd name="connsiteY5" fmla="*/ 0 h 2907207"/>
              <a:gd name="connsiteX6" fmla="*/ 3309290 w 3309290"/>
              <a:gd name="connsiteY6" fmla="*/ 610513 h 2907207"/>
              <a:gd name="connsiteX7" fmla="*/ 3309290 w 3309290"/>
              <a:gd name="connsiteY7" fmla="*/ 1133811 h 2907207"/>
              <a:gd name="connsiteX8" fmla="*/ 3309290 w 3309290"/>
              <a:gd name="connsiteY8" fmla="*/ 1744324 h 2907207"/>
              <a:gd name="connsiteX9" fmla="*/ 3309290 w 3309290"/>
              <a:gd name="connsiteY9" fmla="*/ 2238549 h 2907207"/>
              <a:gd name="connsiteX10" fmla="*/ 3309290 w 3309290"/>
              <a:gd name="connsiteY10" fmla="*/ 2907207 h 2907207"/>
              <a:gd name="connsiteX11" fmla="*/ 2823927 w 3309290"/>
              <a:gd name="connsiteY11" fmla="*/ 2907207 h 2907207"/>
              <a:gd name="connsiteX12" fmla="*/ 2206193 w 3309290"/>
              <a:gd name="connsiteY12" fmla="*/ 2907207 h 2907207"/>
              <a:gd name="connsiteX13" fmla="*/ 1687738 w 3309290"/>
              <a:gd name="connsiteY13" fmla="*/ 2907207 h 2907207"/>
              <a:gd name="connsiteX14" fmla="*/ 1070004 w 3309290"/>
              <a:gd name="connsiteY14" fmla="*/ 2907207 h 2907207"/>
              <a:gd name="connsiteX15" fmla="*/ 584641 w 3309290"/>
              <a:gd name="connsiteY15" fmla="*/ 2907207 h 2907207"/>
              <a:gd name="connsiteX16" fmla="*/ 0 w 3309290"/>
              <a:gd name="connsiteY16" fmla="*/ 2907207 h 2907207"/>
              <a:gd name="connsiteX17" fmla="*/ 0 w 3309290"/>
              <a:gd name="connsiteY17" fmla="*/ 2412982 h 2907207"/>
              <a:gd name="connsiteX18" fmla="*/ 0 w 3309290"/>
              <a:gd name="connsiteY18" fmla="*/ 1918757 h 2907207"/>
              <a:gd name="connsiteX19" fmla="*/ 0 w 3309290"/>
              <a:gd name="connsiteY19" fmla="*/ 1424531 h 2907207"/>
              <a:gd name="connsiteX20" fmla="*/ 0 w 3309290"/>
              <a:gd name="connsiteY20" fmla="*/ 784946 h 2907207"/>
              <a:gd name="connsiteX21" fmla="*/ 0 w 3309290"/>
              <a:gd name="connsiteY21" fmla="*/ 0 h 2907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09290" h="2907207" fill="none" extrusionOk="0">
                <a:moveTo>
                  <a:pt x="0" y="0"/>
                </a:moveTo>
                <a:cubicBezTo>
                  <a:pt x="222948" y="-69221"/>
                  <a:pt x="440288" y="1497"/>
                  <a:pt x="617734" y="0"/>
                </a:cubicBezTo>
                <a:cubicBezTo>
                  <a:pt x="795180" y="-1497"/>
                  <a:pt x="1029091" y="57457"/>
                  <a:pt x="1202375" y="0"/>
                </a:cubicBezTo>
                <a:cubicBezTo>
                  <a:pt x="1375659" y="-57457"/>
                  <a:pt x="1576422" y="3459"/>
                  <a:pt x="1753924" y="0"/>
                </a:cubicBezTo>
                <a:cubicBezTo>
                  <a:pt x="1931426" y="-3459"/>
                  <a:pt x="2131293" y="3593"/>
                  <a:pt x="2305472" y="0"/>
                </a:cubicBezTo>
                <a:cubicBezTo>
                  <a:pt x="2479651" y="-3593"/>
                  <a:pt x="2971272" y="93684"/>
                  <a:pt x="3309290" y="0"/>
                </a:cubicBezTo>
                <a:cubicBezTo>
                  <a:pt x="3323821" y="241400"/>
                  <a:pt x="3267989" y="422369"/>
                  <a:pt x="3309290" y="610513"/>
                </a:cubicBezTo>
                <a:cubicBezTo>
                  <a:pt x="3350591" y="798657"/>
                  <a:pt x="3277297" y="983022"/>
                  <a:pt x="3309290" y="1133811"/>
                </a:cubicBezTo>
                <a:cubicBezTo>
                  <a:pt x="3341283" y="1284600"/>
                  <a:pt x="3242412" y="1601823"/>
                  <a:pt x="3309290" y="1744324"/>
                </a:cubicBezTo>
                <a:cubicBezTo>
                  <a:pt x="3376168" y="1886825"/>
                  <a:pt x="3266623" y="2127315"/>
                  <a:pt x="3309290" y="2238549"/>
                </a:cubicBezTo>
                <a:cubicBezTo>
                  <a:pt x="3351957" y="2349783"/>
                  <a:pt x="3277920" y="2693875"/>
                  <a:pt x="3309290" y="2907207"/>
                </a:cubicBezTo>
                <a:cubicBezTo>
                  <a:pt x="3116038" y="2935718"/>
                  <a:pt x="2941456" y="2853370"/>
                  <a:pt x="2823927" y="2907207"/>
                </a:cubicBezTo>
                <a:cubicBezTo>
                  <a:pt x="2706398" y="2961044"/>
                  <a:pt x="2344168" y="2905544"/>
                  <a:pt x="2206193" y="2907207"/>
                </a:cubicBezTo>
                <a:cubicBezTo>
                  <a:pt x="2068218" y="2908870"/>
                  <a:pt x="1921289" y="2903850"/>
                  <a:pt x="1687738" y="2907207"/>
                </a:cubicBezTo>
                <a:cubicBezTo>
                  <a:pt x="1454188" y="2910564"/>
                  <a:pt x="1199674" y="2887046"/>
                  <a:pt x="1070004" y="2907207"/>
                </a:cubicBezTo>
                <a:cubicBezTo>
                  <a:pt x="940334" y="2927368"/>
                  <a:pt x="714380" y="2849224"/>
                  <a:pt x="584641" y="2907207"/>
                </a:cubicBezTo>
                <a:cubicBezTo>
                  <a:pt x="454902" y="2965190"/>
                  <a:pt x="123486" y="2843453"/>
                  <a:pt x="0" y="2907207"/>
                </a:cubicBezTo>
                <a:cubicBezTo>
                  <a:pt x="-47636" y="2662995"/>
                  <a:pt x="5571" y="2559527"/>
                  <a:pt x="0" y="2412982"/>
                </a:cubicBezTo>
                <a:cubicBezTo>
                  <a:pt x="-5571" y="2266438"/>
                  <a:pt x="32119" y="2129921"/>
                  <a:pt x="0" y="1918757"/>
                </a:cubicBezTo>
                <a:cubicBezTo>
                  <a:pt x="-32119" y="1707594"/>
                  <a:pt x="15502" y="1623835"/>
                  <a:pt x="0" y="1424531"/>
                </a:cubicBezTo>
                <a:cubicBezTo>
                  <a:pt x="-15502" y="1225227"/>
                  <a:pt x="64235" y="1098897"/>
                  <a:pt x="0" y="784946"/>
                </a:cubicBezTo>
                <a:cubicBezTo>
                  <a:pt x="-64235" y="470996"/>
                  <a:pt x="19407" y="180496"/>
                  <a:pt x="0" y="0"/>
                </a:cubicBezTo>
                <a:close/>
              </a:path>
              <a:path w="3309290" h="2907207"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24272" y="136238"/>
                  <a:pt x="3277728" y="315596"/>
                  <a:pt x="3309290" y="523297"/>
                </a:cubicBezTo>
                <a:cubicBezTo>
                  <a:pt x="3340852" y="730998"/>
                  <a:pt x="3264641" y="879500"/>
                  <a:pt x="3309290" y="1104739"/>
                </a:cubicBezTo>
                <a:cubicBezTo>
                  <a:pt x="3353939" y="1329978"/>
                  <a:pt x="3254552" y="1378512"/>
                  <a:pt x="3309290" y="1628036"/>
                </a:cubicBezTo>
                <a:cubicBezTo>
                  <a:pt x="3364028" y="1877560"/>
                  <a:pt x="3283163" y="1996296"/>
                  <a:pt x="3309290" y="2151333"/>
                </a:cubicBezTo>
                <a:cubicBezTo>
                  <a:pt x="3335417" y="2306370"/>
                  <a:pt x="3250082" y="2614111"/>
                  <a:pt x="3309290" y="2907207"/>
                </a:cubicBezTo>
                <a:cubicBezTo>
                  <a:pt x="3169740" y="2923707"/>
                  <a:pt x="2884827" y="2888140"/>
                  <a:pt x="2724649" y="2907207"/>
                </a:cubicBezTo>
                <a:cubicBezTo>
                  <a:pt x="2564471" y="2926274"/>
                  <a:pt x="2326770" y="2902694"/>
                  <a:pt x="2106915" y="2907207"/>
                </a:cubicBezTo>
                <a:cubicBezTo>
                  <a:pt x="1887060" y="2911720"/>
                  <a:pt x="1669616" y="2878800"/>
                  <a:pt x="1489181" y="2907207"/>
                </a:cubicBezTo>
                <a:cubicBezTo>
                  <a:pt x="1308746" y="2935614"/>
                  <a:pt x="1201125" y="2867432"/>
                  <a:pt x="1003818" y="2907207"/>
                </a:cubicBezTo>
                <a:cubicBezTo>
                  <a:pt x="806511" y="2946982"/>
                  <a:pt x="204762" y="2867008"/>
                  <a:pt x="0" y="2907207"/>
                </a:cubicBezTo>
                <a:cubicBezTo>
                  <a:pt x="-42017" y="2752108"/>
                  <a:pt x="42256" y="2422803"/>
                  <a:pt x="0" y="2267621"/>
                </a:cubicBezTo>
                <a:cubicBezTo>
                  <a:pt x="-42256" y="2112439"/>
                  <a:pt x="10152" y="1937324"/>
                  <a:pt x="0" y="1773396"/>
                </a:cubicBezTo>
                <a:cubicBezTo>
                  <a:pt x="-10152" y="1609468"/>
                  <a:pt x="27102" y="1438962"/>
                  <a:pt x="0" y="1250099"/>
                </a:cubicBezTo>
                <a:cubicBezTo>
                  <a:pt x="-27102" y="1061236"/>
                  <a:pt x="33581" y="913738"/>
                  <a:pt x="0" y="726802"/>
                </a:cubicBezTo>
                <a:cubicBezTo>
                  <a:pt x="-33581" y="539866"/>
                  <a:pt x="7808" y="31498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In our table, the non key columns are </a:t>
            </a:r>
            <a:r>
              <a:rPr lang="en-US" sz="2300" b="1" dirty="0"/>
              <a:t>Stock</a:t>
            </a:r>
            <a:r>
              <a:rPr lang="en-US" sz="2300" dirty="0"/>
              <a:t> and </a:t>
            </a:r>
            <a:r>
              <a:rPr lang="en-US" sz="2300" b="1" dirty="0"/>
              <a:t>Seller _Rating</a:t>
            </a:r>
            <a:r>
              <a:rPr lang="en-US" sz="2300" dirty="0"/>
              <a:t>.</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They are columns or attributes that do not belong to the primary key</a:t>
            </a:r>
          </a:p>
        </p:txBody>
      </p:sp>
      <p:pic>
        <p:nvPicPr>
          <p:cNvPr id="5" name="Content Placeholder 2" descr="Old Key with solid fill">
            <a:extLst>
              <a:ext uri="{FF2B5EF4-FFF2-40B4-BE49-F238E27FC236}">
                <a16:creationId xmlns:a16="http://schemas.microsoft.com/office/drawing/2014/main" id="{77C6DCCC-D625-A4DA-5BAB-592D7213D7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831D4253-8B08-1C57-E15D-2C5FEB7883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E7F6D117-8396-4915-2FD7-176603AB8222}"/>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Tree>
    <p:extLst>
      <p:ext uri="{BB962C8B-B14F-4D97-AF65-F5344CB8AC3E}">
        <p14:creationId xmlns:p14="http://schemas.microsoft.com/office/powerpoint/2010/main" val="38598330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9AC35-A793-54EA-58E1-1DBBEB207304}"/>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72F8228D-1B81-B918-684B-970291CDA8E8}"/>
              </a:ext>
            </a:extLst>
          </p:cNvPr>
          <p:cNvSpPr>
            <a:spLocks noGrp="1"/>
          </p:cNvSpPr>
          <p:nvPr>
            <p:ph idx="1"/>
          </p:nvPr>
        </p:nvSpPr>
        <p:spPr>
          <a:xfrm>
            <a:off x="838200" y="5605802"/>
            <a:ext cx="10515600" cy="981264"/>
          </a:xfrm>
        </p:spPr>
        <p:txBody>
          <a:bodyPr>
            <a:normAutofit fontScale="92500" lnSpcReduction="20000"/>
          </a:bodyPr>
          <a:lstStyle/>
          <a:p>
            <a:pPr marL="0" indent="0">
              <a:buNone/>
            </a:pPr>
            <a:r>
              <a:rPr lang="en-US" sz="3300" dirty="0"/>
              <a:t>Primary key: {</a:t>
            </a:r>
            <a:r>
              <a:rPr lang="en-US" sz="3300" dirty="0" err="1"/>
              <a:t>Seller_ID</a:t>
            </a:r>
            <a:r>
              <a:rPr lang="en-US" sz="3300" dirty="0"/>
              <a:t>, Item}</a:t>
            </a:r>
          </a:p>
          <a:p>
            <a:pPr marL="0" indent="0">
              <a:buNone/>
            </a:pPr>
            <a:r>
              <a:rPr lang="en-US" sz="3300" dirty="0"/>
              <a:t>Non-key attributes: Stock, </a:t>
            </a:r>
            <a:r>
              <a:rPr lang="en-US" sz="3300" dirty="0" err="1"/>
              <a:t>Seller_Rating</a:t>
            </a:r>
            <a:endParaRPr lang="en-US" sz="3300" dirty="0"/>
          </a:p>
        </p:txBody>
      </p:sp>
      <p:sp>
        <p:nvSpPr>
          <p:cNvPr id="4" name="Content Placeholder 2">
            <a:extLst>
              <a:ext uri="{FF2B5EF4-FFF2-40B4-BE49-F238E27FC236}">
                <a16:creationId xmlns:a16="http://schemas.microsoft.com/office/drawing/2014/main" id="{4220EEB0-1B1E-29E6-4447-142EFFAE8D12}"/>
              </a:ext>
            </a:extLst>
          </p:cNvPr>
          <p:cNvSpPr txBox="1">
            <a:spLocks/>
          </p:cNvSpPr>
          <p:nvPr/>
        </p:nvSpPr>
        <p:spPr>
          <a:xfrm>
            <a:off x="8421793" y="1252197"/>
            <a:ext cx="3309290" cy="2176803"/>
          </a:xfrm>
          <a:custGeom>
            <a:avLst/>
            <a:gdLst>
              <a:gd name="connsiteX0" fmla="*/ 0 w 3309290"/>
              <a:gd name="connsiteY0" fmla="*/ 0 h 2176803"/>
              <a:gd name="connsiteX1" fmla="*/ 518455 w 3309290"/>
              <a:gd name="connsiteY1" fmla="*/ 0 h 2176803"/>
              <a:gd name="connsiteX2" fmla="*/ 1003818 w 3309290"/>
              <a:gd name="connsiteY2" fmla="*/ 0 h 2176803"/>
              <a:gd name="connsiteX3" fmla="*/ 1588459 w 3309290"/>
              <a:gd name="connsiteY3" fmla="*/ 0 h 2176803"/>
              <a:gd name="connsiteX4" fmla="*/ 2140008 w 3309290"/>
              <a:gd name="connsiteY4" fmla="*/ 0 h 2176803"/>
              <a:gd name="connsiteX5" fmla="*/ 2691556 w 3309290"/>
              <a:gd name="connsiteY5" fmla="*/ 0 h 2176803"/>
              <a:gd name="connsiteX6" fmla="*/ 3309290 w 3309290"/>
              <a:gd name="connsiteY6" fmla="*/ 0 h 2176803"/>
              <a:gd name="connsiteX7" fmla="*/ 3309290 w 3309290"/>
              <a:gd name="connsiteY7" fmla="*/ 565969 h 2176803"/>
              <a:gd name="connsiteX8" fmla="*/ 3309290 w 3309290"/>
              <a:gd name="connsiteY8" fmla="*/ 1066633 h 2176803"/>
              <a:gd name="connsiteX9" fmla="*/ 3309290 w 3309290"/>
              <a:gd name="connsiteY9" fmla="*/ 1632602 h 2176803"/>
              <a:gd name="connsiteX10" fmla="*/ 3309290 w 3309290"/>
              <a:gd name="connsiteY10" fmla="*/ 2176803 h 2176803"/>
              <a:gd name="connsiteX11" fmla="*/ 2724649 w 3309290"/>
              <a:gd name="connsiteY11" fmla="*/ 2176803 h 2176803"/>
              <a:gd name="connsiteX12" fmla="*/ 2140008 w 3309290"/>
              <a:gd name="connsiteY12" fmla="*/ 2176803 h 2176803"/>
              <a:gd name="connsiteX13" fmla="*/ 1522273 w 3309290"/>
              <a:gd name="connsiteY13" fmla="*/ 2176803 h 2176803"/>
              <a:gd name="connsiteX14" fmla="*/ 1003818 w 3309290"/>
              <a:gd name="connsiteY14" fmla="*/ 2176803 h 2176803"/>
              <a:gd name="connsiteX15" fmla="*/ 0 w 3309290"/>
              <a:gd name="connsiteY15" fmla="*/ 2176803 h 2176803"/>
              <a:gd name="connsiteX16" fmla="*/ 0 w 3309290"/>
              <a:gd name="connsiteY16" fmla="*/ 1676138 h 2176803"/>
              <a:gd name="connsiteX17" fmla="*/ 0 w 3309290"/>
              <a:gd name="connsiteY17" fmla="*/ 1131938 h 2176803"/>
              <a:gd name="connsiteX18" fmla="*/ 0 w 3309290"/>
              <a:gd name="connsiteY18" fmla="*/ 565969 h 2176803"/>
              <a:gd name="connsiteX19" fmla="*/ 0 w 3309290"/>
              <a:gd name="connsiteY19" fmla="*/ 0 h 217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09290" h="2176803" fill="none" extrusionOk="0">
                <a:moveTo>
                  <a:pt x="0" y="0"/>
                </a:moveTo>
                <a:cubicBezTo>
                  <a:pt x="107763" y="-27818"/>
                  <a:pt x="330057" y="38706"/>
                  <a:pt x="518455" y="0"/>
                </a:cubicBezTo>
                <a:cubicBezTo>
                  <a:pt x="706853" y="-38706"/>
                  <a:pt x="802902" y="32359"/>
                  <a:pt x="1003818" y="0"/>
                </a:cubicBezTo>
                <a:cubicBezTo>
                  <a:pt x="1204734" y="-32359"/>
                  <a:pt x="1415175" y="57457"/>
                  <a:pt x="1588459" y="0"/>
                </a:cubicBezTo>
                <a:cubicBezTo>
                  <a:pt x="1761743" y="-57457"/>
                  <a:pt x="1962506" y="3459"/>
                  <a:pt x="2140008" y="0"/>
                </a:cubicBezTo>
                <a:cubicBezTo>
                  <a:pt x="2317510" y="-3459"/>
                  <a:pt x="2517377" y="3593"/>
                  <a:pt x="2691556" y="0"/>
                </a:cubicBezTo>
                <a:cubicBezTo>
                  <a:pt x="2865735" y="-3593"/>
                  <a:pt x="3161283" y="66649"/>
                  <a:pt x="3309290" y="0"/>
                </a:cubicBezTo>
                <a:cubicBezTo>
                  <a:pt x="3358183" y="142794"/>
                  <a:pt x="3241478" y="324538"/>
                  <a:pt x="3309290" y="565969"/>
                </a:cubicBezTo>
                <a:cubicBezTo>
                  <a:pt x="3377102" y="807400"/>
                  <a:pt x="3266632" y="871414"/>
                  <a:pt x="3309290" y="1066633"/>
                </a:cubicBezTo>
                <a:cubicBezTo>
                  <a:pt x="3351948" y="1261852"/>
                  <a:pt x="3250641" y="1410118"/>
                  <a:pt x="3309290" y="1632602"/>
                </a:cubicBezTo>
                <a:cubicBezTo>
                  <a:pt x="3367939" y="1855086"/>
                  <a:pt x="3275930" y="1966322"/>
                  <a:pt x="3309290" y="2176803"/>
                </a:cubicBezTo>
                <a:cubicBezTo>
                  <a:pt x="3105907" y="2238138"/>
                  <a:pt x="2848779" y="2135795"/>
                  <a:pt x="2724649" y="2176803"/>
                </a:cubicBezTo>
                <a:cubicBezTo>
                  <a:pt x="2600519" y="2217811"/>
                  <a:pt x="2301240" y="2151364"/>
                  <a:pt x="2140008" y="2176803"/>
                </a:cubicBezTo>
                <a:cubicBezTo>
                  <a:pt x="1978776" y="2202242"/>
                  <a:pt x="1663716" y="2107470"/>
                  <a:pt x="1522273" y="2176803"/>
                </a:cubicBezTo>
                <a:cubicBezTo>
                  <a:pt x="1380831" y="2246136"/>
                  <a:pt x="1237369" y="2173446"/>
                  <a:pt x="1003818" y="2176803"/>
                </a:cubicBezTo>
                <a:cubicBezTo>
                  <a:pt x="770268" y="2180160"/>
                  <a:pt x="368192" y="2110840"/>
                  <a:pt x="0" y="2176803"/>
                </a:cubicBezTo>
                <a:cubicBezTo>
                  <a:pt x="-10545" y="2052742"/>
                  <a:pt x="52514" y="1826096"/>
                  <a:pt x="0" y="1676138"/>
                </a:cubicBezTo>
                <a:cubicBezTo>
                  <a:pt x="-52514" y="1526180"/>
                  <a:pt x="5954" y="1323623"/>
                  <a:pt x="0" y="1131938"/>
                </a:cubicBezTo>
                <a:cubicBezTo>
                  <a:pt x="-5954" y="940253"/>
                  <a:pt x="54600" y="831210"/>
                  <a:pt x="0" y="565969"/>
                </a:cubicBezTo>
                <a:cubicBezTo>
                  <a:pt x="-54600" y="300728"/>
                  <a:pt x="61631" y="129546"/>
                  <a:pt x="0" y="0"/>
                </a:cubicBezTo>
                <a:close/>
              </a:path>
              <a:path w="3309290" h="2176803"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66503" y="221204"/>
                  <a:pt x="3258366" y="380179"/>
                  <a:pt x="3309290" y="500665"/>
                </a:cubicBezTo>
                <a:cubicBezTo>
                  <a:pt x="3360214" y="621151"/>
                  <a:pt x="3247521" y="802365"/>
                  <a:pt x="3309290" y="1044865"/>
                </a:cubicBezTo>
                <a:cubicBezTo>
                  <a:pt x="3371059" y="1287365"/>
                  <a:pt x="3290406" y="1368832"/>
                  <a:pt x="3309290" y="1545530"/>
                </a:cubicBezTo>
                <a:cubicBezTo>
                  <a:pt x="3328174" y="1722229"/>
                  <a:pt x="3263062" y="1865920"/>
                  <a:pt x="3309290" y="2176803"/>
                </a:cubicBezTo>
                <a:cubicBezTo>
                  <a:pt x="3098891" y="2202428"/>
                  <a:pt x="2927714" y="2124772"/>
                  <a:pt x="2757742" y="2176803"/>
                </a:cubicBezTo>
                <a:cubicBezTo>
                  <a:pt x="2587770" y="2228834"/>
                  <a:pt x="2416410" y="2130036"/>
                  <a:pt x="2239286" y="2176803"/>
                </a:cubicBezTo>
                <a:cubicBezTo>
                  <a:pt x="2062162" y="2223570"/>
                  <a:pt x="1841407" y="2172290"/>
                  <a:pt x="1621552" y="2176803"/>
                </a:cubicBezTo>
                <a:cubicBezTo>
                  <a:pt x="1401697" y="2181316"/>
                  <a:pt x="1184253" y="2148396"/>
                  <a:pt x="1003818" y="2176803"/>
                </a:cubicBezTo>
                <a:cubicBezTo>
                  <a:pt x="823383" y="2205210"/>
                  <a:pt x="715762" y="2137028"/>
                  <a:pt x="518455" y="2176803"/>
                </a:cubicBezTo>
                <a:cubicBezTo>
                  <a:pt x="321148" y="2216578"/>
                  <a:pt x="162318" y="2129248"/>
                  <a:pt x="0" y="2176803"/>
                </a:cubicBezTo>
                <a:cubicBezTo>
                  <a:pt x="-61581" y="1947581"/>
                  <a:pt x="33681" y="1820896"/>
                  <a:pt x="0" y="1589066"/>
                </a:cubicBezTo>
                <a:cubicBezTo>
                  <a:pt x="-33681" y="1357236"/>
                  <a:pt x="3151" y="1273294"/>
                  <a:pt x="0" y="1110170"/>
                </a:cubicBezTo>
                <a:cubicBezTo>
                  <a:pt x="-3151" y="947046"/>
                  <a:pt x="21928" y="757668"/>
                  <a:pt x="0" y="609505"/>
                </a:cubicBezTo>
                <a:cubicBezTo>
                  <a:pt x="-21928" y="461343"/>
                  <a:pt x="47190" y="18079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The Second Normal Form says that </a:t>
            </a:r>
          </a:p>
          <a:p>
            <a:pPr marL="0" indent="0">
              <a:buFont typeface="Arial" panose="020B0604020202020204" pitchFamily="34" charset="0"/>
              <a:buNone/>
            </a:pPr>
            <a:r>
              <a:rPr lang="en-US" sz="2300" dirty="0"/>
              <a:t>“Each non-key attribute in the table must be dependent on the entire primary key”</a:t>
            </a:r>
          </a:p>
        </p:txBody>
      </p:sp>
      <p:pic>
        <p:nvPicPr>
          <p:cNvPr id="5" name="Content Placeholder 2" descr="Old Key with solid fill">
            <a:extLst>
              <a:ext uri="{FF2B5EF4-FFF2-40B4-BE49-F238E27FC236}">
                <a16:creationId xmlns:a16="http://schemas.microsoft.com/office/drawing/2014/main" id="{864EC26D-45AE-F8D4-103F-97C11B6992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8187F9AE-0EF3-3CCA-0D9E-0AAE06891E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771AF0A6-7497-F376-C52A-56FF44EC6B76}"/>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Tree>
    <p:extLst>
      <p:ext uri="{BB962C8B-B14F-4D97-AF65-F5344CB8AC3E}">
        <p14:creationId xmlns:p14="http://schemas.microsoft.com/office/powerpoint/2010/main" val="284314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C5F1B-F172-375D-AFB0-315AE49C3B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9808BE-EE6A-BA1E-7236-8149859EEC07}"/>
              </a:ext>
            </a:extLst>
          </p:cNvPr>
          <p:cNvSpPr>
            <a:spLocks noGrp="1"/>
          </p:cNvSpPr>
          <p:nvPr>
            <p:ph type="title"/>
          </p:nvPr>
        </p:nvSpPr>
        <p:spPr/>
        <p:txBody>
          <a:bodyPr/>
          <a:lstStyle/>
          <a:p>
            <a:r>
              <a:rPr lang="en-PH" dirty="0">
                <a:solidFill>
                  <a:srgbClr val="002060"/>
                </a:solidFill>
              </a:rPr>
              <a:t>What’s in it for you?</a:t>
            </a:r>
            <a:endParaRPr lang="en-PH" dirty="0"/>
          </a:p>
        </p:txBody>
      </p:sp>
      <p:grpSp>
        <p:nvGrpSpPr>
          <p:cNvPr id="17" name="Group 16">
            <a:extLst>
              <a:ext uri="{FF2B5EF4-FFF2-40B4-BE49-F238E27FC236}">
                <a16:creationId xmlns:a16="http://schemas.microsoft.com/office/drawing/2014/main" id="{CE3DEFE3-388E-480C-B890-A73FC46F97F3}"/>
              </a:ext>
            </a:extLst>
          </p:cNvPr>
          <p:cNvGrpSpPr/>
          <p:nvPr/>
        </p:nvGrpSpPr>
        <p:grpSpPr>
          <a:xfrm>
            <a:off x="8599917" y="2108495"/>
            <a:ext cx="3312920" cy="3377197"/>
            <a:chOff x="4711581" y="2151932"/>
            <a:chExt cx="3312920" cy="3377197"/>
          </a:xfrm>
        </p:grpSpPr>
        <p:sp>
          <p:nvSpPr>
            <p:cNvPr id="9" name="Folded Corner 8">
              <a:extLst>
                <a:ext uri="{FF2B5EF4-FFF2-40B4-BE49-F238E27FC236}">
                  <a16:creationId xmlns:a16="http://schemas.microsoft.com/office/drawing/2014/main" id="{F1117E4C-7424-CDE6-0C1B-43C847F435A0}"/>
                </a:ext>
              </a:extLst>
            </p:cNvPr>
            <p:cNvSpPr/>
            <p:nvPr/>
          </p:nvSpPr>
          <p:spPr>
            <a:xfrm>
              <a:off x="4711581" y="2151932"/>
              <a:ext cx="3312920" cy="3377197"/>
            </a:xfrm>
            <a:prstGeom prst="foldedCorner">
              <a:avLst/>
            </a:prstGeom>
            <a:noFill/>
            <a:ln w="38100">
              <a:extLst>
                <a:ext uri="{C807C97D-BFC1-408E-A445-0C87EB9F89A2}">
                  <ask:lineSketchStyleProps xmlns:ask="http://schemas.microsoft.com/office/drawing/2018/sketchyshapes" sd="1864549183">
                    <a:custGeom>
                      <a:avLst/>
                      <a:gdLst>
                        <a:gd name="connsiteX0" fmla="*/ 0 w 3312920"/>
                        <a:gd name="connsiteY0" fmla="*/ 0 h 3377197"/>
                        <a:gd name="connsiteX1" fmla="*/ 563196 w 3312920"/>
                        <a:gd name="connsiteY1" fmla="*/ 0 h 3377197"/>
                        <a:gd name="connsiteX2" fmla="*/ 1225780 w 3312920"/>
                        <a:gd name="connsiteY2" fmla="*/ 0 h 3377197"/>
                        <a:gd name="connsiteX3" fmla="*/ 1855235 w 3312920"/>
                        <a:gd name="connsiteY3" fmla="*/ 0 h 3377197"/>
                        <a:gd name="connsiteX4" fmla="*/ 2550948 w 3312920"/>
                        <a:gd name="connsiteY4" fmla="*/ 0 h 3377197"/>
                        <a:gd name="connsiteX5" fmla="*/ 3312920 w 3312920"/>
                        <a:gd name="connsiteY5" fmla="*/ 0 h 3377197"/>
                        <a:gd name="connsiteX6" fmla="*/ 3312920 w 3312920"/>
                        <a:gd name="connsiteY6" fmla="*/ 480256 h 3377197"/>
                        <a:gd name="connsiteX7" fmla="*/ 3312920 w 3312920"/>
                        <a:gd name="connsiteY7" fmla="*/ 1045262 h 3377197"/>
                        <a:gd name="connsiteX8" fmla="*/ 3312920 w 3312920"/>
                        <a:gd name="connsiteY8" fmla="*/ 1610269 h 3377197"/>
                        <a:gd name="connsiteX9" fmla="*/ 3312920 w 3312920"/>
                        <a:gd name="connsiteY9" fmla="*/ 2090524 h 3377197"/>
                        <a:gd name="connsiteX10" fmla="*/ 3312920 w 3312920"/>
                        <a:gd name="connsiteY10" fmla="*/ 2825033 h 3377197"/>
                        <a:gd name="connsiteX11" fmla="*/ 3031316 w 3312920"/>
                        <a:gd name="connsiteY11" fmla="*/ 3106637 h 3377197"/>
                        <a:gd name="connsiteX12" fmla="*/ 2760756 w 3312920"/>
                        <a:gd name="connsiteY12" fmla="*/ 3377197 h 3377197"/>
                        <a:gd name="connsiteX13" fmla="*/ 2098175 w 3312920"/>
                        <a:gd name="connsiteY13" fmla="*/ 3377197 h 3377197"/>
                        <a:gd name="connsiteX14" fmla="*/ 1490808 w 3312920"/>
                        <a:gd name="connsiteY14" fmla="*/ 3377197 h 3377197"/>
                        <a:gd name="connsiteX15" fmla="*/ 855834 w 3312920"/>
                        <a:gd name="connsiteY15" fmla="*/ 3377197 h 3377197"/>
                        <a:gd name="connsiteX16" fmla="*/ 0 w 3312920"/>
                        <a:gd name="connsiteY16" fmla="*/ 3377197 h 3377197"/>
                        <a:gd name="connsiteX17" fmla="*/ 0 w 3312920"/>
                        <a:gd name="connsiteY17" fmla="*/ 2634214 h 3377197"/>
                        <a:gd name="connsiteX18" fmla="*/ 0 w 3312920"/>
                        <a:gd name="connsiteY18" fmla="*/ 1958774 h 3377197"/>
                        <a:gd name="connsiteX19" fmla="*/ 0 w 3312920"/>
                        <a:gd name="connsiteY19" fmla="*/ 1350879 h 3377197"/>
                        <a:gd name="connsiteX20" fmla="*/ 0 w 3312920"/>
                        <a:gd name="connsiteY20" fmla="*/ 709211 h 3377197"/>
                        <a:gd name="connsiteX21" fmla="*/ 0 w 3312920"/>
                        <a:gd name="connsiteY21" fmla="*/ 0 h 3377197"/>
                        <a:gd name="connsiteX0" fmla="*/ 2760756 w 3312920"/>
                        <a:gd name="connsiteY0" fmla="*/ 3377197 h 3377197"/>
                        <a:gd name="connsiteX1" fmla="*/ 2871188 w 3312920"/>
                        <a:gd name="connsiteY1" fmla="*/ 2935465 h 3377197"/>
                        <a:gd name="connsiteX2" fmla="*/ 3312920 w 3312920"/>
                        <a:gd name="connsiteY2" fmla="*/ 2825033 h 3377197"/>
                        <a:gd name="connsiteX3" fmla="*/ 3053403 w 3312920"/>
                        <a:gd name="connsiteY3" fmla="*/ 3084550 h 3377197"/>
                        <a:gd name="connsiteX4" fmla="*/ 2760756 w 3312920"/>
                        <a:gd name="connsiteY4" fmla="*/ 3377197 h 3377197"/>
                        <a:gd name="connsiteX0" fmla="*/ 2760756 w 3312920"/>
                        <a:gd name="connsiteY0" fmla="*/ 3377197 h 3377197"/>
                        <a:gd name="connsiteX1" fmla="*/ 2871188 w 3312920"/>
                        <a:gd name="connsiteY1" fmla="*/ 2935465 h 3377197"/>
                        <a:gd name="connsiteX2" fmla="*/ 3312920 w 3312920"/>
                        <a:gd name="connsiteY2" fmla="*/ 2825033 h 3377197"/>
                        <a:gd name="connsiteX3" fmla="*/ 3031316 w 3312920"/>
                        <a:gd name="connsiteY3" fmla="*/ 3106637 h 3377197"/>
                        <a:gd name="connsiteX4" fmla="*/ 2760756 w 3312920"/>
                        <a:gd name="connsiteY4" fmla="*/ 3377197 h 3377197"/>
                        <a:gd name="connsiteX5" fmla="*/ 2125782 w 3312920"/>
                        <a:gd name="connsiteY5" fmla="*/ 3377197 h 3377197"/>
                        <a:gd name="connsiteX6" fmla="*/ 1435593 w 3312920"/>
                        <a:gd name="connsiteY6" fmla="*/ 3377197 h 3377197"/>
                        <a:gd name="connsiteX7" fmla="*/ 773012 w 3312920"/>
                        <a:gd name="connsiteY7" fmla="*/ 3377197 h 3377197"/>
                        <a:gd name="connsiteX8" fmla="*/ 0 w 3312920"/>
                        <a:gd name="connsiteY8" fmla="*/ 3377197 h 3377197"/>
                        <a:gd name="connsiteX9" fmla="*/ 0 w 3312920"/>
                        <a:gd name="connsiteY9" fmla="*/ 2735530 h 3377197"/>
                        <a:gd name="connsiteX10" fmla="*/ 0 w 3312920"/>
                        <a:gd name="connsiteY10" fmla="*/ 2060090 h 3377197"/>
                        <a:gd name="connsiteX11" fmla="*/ 0 w 3312920"/>
                        <a:gd name="connsiteY11" fmla="*/ 1418423 h 3377197"/>
                        <a:gd name="connsiteX12" fmla="*/ 0 w 3312920"/>
                        <a:gd name="connsiteY12" fmla="*/ 675439 h 3377197"/>
                        <a:gd name="connsiteX13" fmla="*/ 0 w 3312920"/>
                        <a:gd name="connsiteY13" fmla="*/ 0 h 3377197"/>
                        <a:gd name="connsiteX14" fmla="*/ 728842 w 3312920"/>
                        <a:gd name="connsiteY14" fmla="*/ 0 h 3377197"/>
                        <a:gd name="connsiteX15" fmla="*/ 1424556 w 3312920"/>
                        <a:gd name="connsiteY15" fmla="*/ 0 h 3377197"/>
                        <a:gd name="connsiteX16" fmla="*/ 2153398 w 3312920"/>
                        <a:gd name="connsiteY16" fmla="*/ 0 h 3377197"/>
                        <a:gd name="connsiteX17" fmla="*/ 3312920 w 3312920"/>
                        <a:gd name="connsiteY17" fmla="*/ 0 h 3377197"/>
                        <a:gd name="connsiteX18" fmla="*/ 3312920 w 3312920"/>
                        <a:gd name="connsiteY18" fmla="*/ 536756 h 3377197"/>
                        <a:gd name="connsiteX19" fmla="*/ 3312920 w 3312920"/>
                        <a:gd name="connsiteY19" fmla="*/ 1017012 h 3377197"/>
                        <a:gd name="connsiteX20" fmla="*/ 3312920 w 3312920"/>
                        <a:gd name="connsiteY20" fmla="*/ 1582018 h 3377197"/>
                        <a:gd name="connsiteX21" fmla="*/ 3312920 w 3312920"/>
                        <a:gd name="connsiteY21" fmla="*/ 2090524 h 3377197"/>
                        <a:gd name="connsiteX22" fmla="*/ 3312920 w 3312920"/>
                        <a:gd name="connsiteY22" fmla="*/ 2825033 h 3377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2920" h="3377197" stroke="0" extrusionOk="0">
                          <a:moveTo>
                            <a:pt x="0" y="0"/>
                          </a:moveTo>
                          <a:cubicBezTo>
                            <a:pt x="279562" y="-21595"/>
                            <a:pt x="436353" y="-16056"/>
                            <a:pt x="563196" y="0"/>
                          </a:cubicBezTo>
                          <a:cubicBezTo>
                            <a:pt x="690039" y="16056"/>
                            <a:pt x="1015945" y="-10801"/>
                            <a:pt x="1225780" y="0"/>
                          </a:cubicBezTo>
                          <a:cubicBezTo>
                            <a:pt x="1435615" y="10801"/>
                            <a:pt x="1551788" y="-28611"/>
                            <a:pt x="1855235" y="0"/>
                          </a:cubicBezTo>
                          <a:cubicBezTo>
                            <a:pt x="2158682" y="28611"/>
                            <a:pt x="2272236" y="33198"/>
                            <a:pt x="2550948" y="0"/>
                          </a:cubicBezTo>
                          <a:cubicBezTo>
                            <a:pt x="2829660" y="-33198"/>
                            <a:pt x="2961243" y="-23185"/>
                            <a:pt x="3312920" y="0"/>
                          </a:cubicBezTo>
                          <a:cubicBezTo>
                            <a:pt x="3307971" y="229053"/>
                            <a:pt x="3302878" y="333590"/>
                            <a:pt x="3312920" y="480256"/>
                          </a:cubicBezTo>
                          <a:cubicBezTo>
                            <a:pt x="3322962" y="626922"/>
                            <a:pt x="3331650" y="787014"/>
                            <a:pt x="3312920" y="1045262"/>
                          </a:cubicBezTo>
                          <a:cubicBezTo>
                            <a:pt x="3294190" y="1303510"/>
                            <a:pt x="3324491" y="1461492"/>
                            <a:pt x="3312920" y="1610269"/>
                          </a:cubicBezTo>
                          <a:cubicBezTo>
                            <a:pt x="3301349" y="1759046"/>
                            <a:pt x="3314551" y="1993656"/>
                            <a:pt x="3312920" y="2090524"/>
                          </a:cubicBezTo>
                          <a:cubicBezTo>
                            <a:pt x="3311289" y="2187392"/>
                            <a:pt x="3290630" y="2515631"/>
                            <a:pt x="3312920" y="2825033"/>
                          </a:cubicBezTo>
                          <a:cubicBezTo>
                            <a:pt x="3212626" y="2945194"/>
                            <a:pt x="3144148" y="2974598"/>
                            <a:pt x="3031316" y="3106637"/>
                          </a:cubicBezTo>
                          <a:cubicBezTo>
                            <a:pt x="2918484" y="3238676"/>
                            <a:pt x="2848103" y="3283195"/>
                            <a:pt x="2760756" y="3377197"/>
                          </a:cubicBezTo>
                          <a:cubicBezTo>
                            <a:pt x="2599159" y="3391649"/>
                            <a:pt x="2319982" y="3356061"/>
                            <a:pt x="2098175" y="3377197"/>
                          </a:cubicBezTo>
                          <a:cubicBezTo>
                            <a:pt x="1876368" y="3398333"/>
                            <a:pt x="1643358" y="3366531"/>
                            <a:pt x="1490808" y="3377197"/>
                          </a:cubicBezTo>
                          <a:cubicBezTo>
                            <a:pt x="1338258" y="3387863"/>
                            <a:pt x="1091252" y="3371663"/>
                            <a:pt x="855834" y="3377197"/>
                          </a:cubicBezTo>
                          <a:cubicBezTo>
                            <a:pt x="620416" y="3382731"/>
                            <a:pt x="354113" y="3373338"/>
                            <a:pt x="0" y="3377197"/>
                          </a:cubicBezTo>
                          <a:cubicBezTo>
                            <a:pt x="25278" y="3082326"/>
                            <a:pt x="26767" y="2964627"/>
                            <a:pt x="0" y="2634214"/>
                          </a:cubicBezTo>
                          <a:cubicBezTo>
                            <a:pt x="-26767" y="2303801"/>
                            <a:pt x="-12151" y="2262975"/>
                            <a:pt x="0" y="1958774"/>
                          </a:cubicBezTo>
                          <a:cubicBezTo>
                            <a:pt x="12151" y="1654573"/>
                            <a:pt x="-2094" y="1592854"/>
                            <a:pt x="0" y="1350879"/>
                          </a:cubicBezTo>
                          <a:cubicBezTo>
                            <a:pt x="2094" y="1108905"/>
                            <a:pt x="27442" y="871067"/>
                            <a:pt x="0" y="709211"/>
                          </a:cubicBezTo>
                          <a:cubicBezTo>
                            <a:pt x="-27442" y="547355"/>
                            <a:pt x="19278" y="317489"/>
                            <a:pt x="0" y="0"/>
                          </a:cubicBezTo>
                          <a:close/>
                        </a:path>
                        <a:path w="3312920" h="3377197" fill="darkenLess" stroke="0" extrusionOk="0">
                          <a:moveTo>
                            <a:pt x="2760756" y="3377197"/>
                          </a:moveTo>
                          <a:cubicBezTo>
                            <a:pt x="2799925" y="3198049"/>
                            <a:pt x="2837812" y="3119278"/>
                            <a:pt x="2871188" y="2935465"/>
                          </a:cubicBezTo>
                          <a:cubicBezTo>
                            <a:pt x="3036872" y="2879106"/>
                            <a:pt x="3168885" y="2860567"/>
                            <a:pt x="3312920" y="2825033"/>
                          </a:cubicBezTo>
                          <a:cubicBezTo>
                            <a:pt x="3233832" y="2927248"/>
                            <a:pt x="3117682" y="3025402"/>
                            <a:pt x="3053403" y="3084550"/>
                          </a:cubicBezTo>
                          <a:cubicBezTo>
                            <a:pt x="2989124" y="3143698"/>
                            <a:pt x="2878115" y="3238965"/>
                            <a:pt x="2760756" y="3377197"/>
                          </a:cubicBezTo>
                          <a:close/>
                        </a:path>
                        <a:path w="3312920" h="3377197" fill="none" extrusionOk="0">
                          <a:moveTo>
                            <a:pt x="2760756" y="3377197"/>
                          </a:moveTo>
                          <a:cubicBezTo>
                            <a:pt x="2811702" y="3178408"/>
                            <a:pt x="2816902" y="3105087"/>
                            <a:pt x="2871188" y="2935465"/>
                          </a:cubicBezTo>
                          <a:cubicBezTo>
                            <a:pt x="3010225" y="2891654"/>
                            <a:pt x="3215418" y="2826321"/>
                            <a:pt x="3312920" y="2825033"/>
                          </a:cubicBezTo>
                          <a:cubicBezTo>
                            <a:pt x="3170269" y="2958368"/>
                            <a:pt x="3119105" y="3040872"/>
                            <a:pt x="3031316" y="3106637"/>
                          </a:cubicBezTo>
                          <a:cubicBezTo>
                            <a:pt x="2943527" y="3172402"/>
                            <a:pt x="2895101" y="3260326"/>
                            <a:pt x="2760756" y="3377197"/>
                          </a:cubicBezTo>
                          <a:cubicBezTo>
                            <a:pt x="2592937" y="3350637"/>
                            <a:pt x="2426730" y="3349754"/>
                            <a:pt x="2125782" y="3377197"/>
                          </a:cubicBezTo>
                          <a:cubicBezTo>
                            <a:pt x="1824834" y="3404640"/>
                            <a:pt x="1656895" y="3400917"/>
                            <a:pt x="1435593" y="3377197"/>
                          </a:cubicBezTo>
                          <a:cubicBezTo>
                            <a:pt x="1214291" y="3353477"/>
                            <a:pt x="977711" y="3386853"/>
                            <a:pt x="773012" y="3377197"/>
                          </a:cubicBezTo>
                          <a:cubicBezTo>
                            <a:pt x="568313" y="3367541"/>
                            <a:pt x="221874" y="3390974"/>
                            <a:pt x="0" y="3377197"/>
                          </a:cubicBezTo>
                          <a:cubicBezTo>
                            <a:pt x="-3323" y="3204991"/>
                            <a:pt x="-18025" y="3012546"/>
                            <a:pt x="0" y="2735530"/>
                          </a:cubicBezTo>
                          <a:cubicBezTo>
                            <a:pt x="18025" y="2458514"/>
                            <a:pt x="19246" y="2206406"/>
                            <a:pt x="0" y="2060090"/>
                          </a:cubicBezTo>
                          <a:cubicBezTo>
                            <a:pt x="-19246" y="1913774"/>
                            <a:pt x="30550" y="1628291"/>
                            <a:pt x="0" y="1418423"/>
                          </a:cubicBezTo>
                          <a:cubicBezTo>
                            <a:pt x="-30550" y="1208555"/>
                            <a:pt x="-32207" y="995377"/>
                            <a:pt x="0" y="675439"/>
                          </a:cubicBezTo>
                          <a:cubicBezTo>
                            <a:pt x="32207" y="355501"/>
                            <a:pt x="21573" y="316839"/>
                            <a:pt x="0" y="0"/>
                          </a:cubicBezTo>
                          <a:cubicBezTo>
                            <a:pt x="147107" y="-12338"/>
                            <a:pt x="482828" y="957"/>
                            <a:pt x="728842" y="0"/>
                          </a:cubicBezTo>
                          <a:cubicBezTo>
                            <a:pt x="974856" y="-957"/>
                            <a:pt x="1132861" y="-8836"/>
                            <a:pt x="1424556" y="0"/>
                          </a:cubicBezTo>
                          <a:cubicBezTo>
                            <a:pt x="1716251" y="8836"/>
                            <a:pt x="1950464" y="-28530"/>
                            <a:pt x="2153398" y="0"/>
                          </a:cubicBezTo>
                          <a:cubicBezTo>
                            <a:pt x="2356332" y="28530"/>
                            <a:pt x="2937368" y="-504"/>
                            <a:pt x="3312920" y="0"/>
                          </a:cubicBezTo>
                          <a:cubicBezTo>
                            <a:pt x="3311392" y="137284"/>
                            <a:pt x="3289062" y="285388"/>
                            <a:pt x="3312920" y="536756"/>
                          </a:cubicBezTo>
                          <a:cubicBezTo>
                            <a:pt x="3336778" y="788124"/>
                            <a:pt x="3333737" y="842798"/>
                            <a:pt x="3312920" y="1017012"/>
                          </a:cubicBezTo>
                          <a:cubicBezTo>
                            <a:pt x="3292103" y="1191226"/>
                            <a:pt x="3328072" y="1374047"/>
                            <a:pt x="3312920" y="1582018"/>
                          </a:cubicBezTo>
                          <a:cubicBezTo>
                            <a:pt x="3297768" y="1789989"/>
                            <a:pt x="3322302" y="1927563"/>
                            <a:pt x="3312920" y="2090524"/>
                          </a:cubicBezTo>
                          <a:cubicBezTo>
                            <a:pt x="3303538" y="2253485"/>
                            <a:pt x="3295445" y="2638690"/>
                            <a:pt x="3312920" y="2825033"/>
                          </a:cubicBezTo>
                        </a:path>
                        <a:path w="3312920" h="3377197" fill="none" stroke="0" extrusionOk="0">
                          <a:moveTo>
                            <a:pt x="2760756" y="3377197"/>
                          </a:moveTo>
                          <a:cubicBezTo>
                            <a:pt x="2817815" y="3178651"/>
                            <a:pt x="2838957" y="3151679"/>
                            <a:pt x="2871188" y="2935465"/>
                          </a:cubicBezTo>
                          <a:cubicBezTo>
                            <a:pt x="2982398" y="2886329"/>
                            <a:pt x="3097265" y="2871424"/>
                            <a:pt x="3312920" y="2825033"/>
                          </a:cubicBezTo>
                          <a:cubicBezTo>
                            <a:pt x="3215852" y="2913625"/>
                            <a:pt x="3086864" y="3052064"/>
                            <a:pt x="3025795" y="3112158"/>
                          </a:cubicBezTo>
                          <a:cubicBezTo>
                            <a:pt x="2964726" y="3172252"/>
                            <a:pt x="2849498" y="3290818"/>
                            <a:pt x="2760756" y="3377197"/>
                          </a:cubicBezTo>
                          <a:cubicBezTo>
                            <a:pt x="2473246" y="3407667"/>
                            <a:pt x="2412379" y="3392210"/>
                            <a:pt x="2070567" y="3377197"/>
                          </a:cubicBezTo>
                          <a:cubicBezTo>
                            <a:pt x="1728755" y="3362184"/>
                            <a:pt x="1653796" y="3371322"/>
                            <a:pt x="1352770" y="3377197"/>
                          </a:cubicBezTo>
                          <a:cubicBezTo>
                            <a:pt x="1051744" y="3383072"/>
                            <a:pt x="1001514" y="3385261"/>
                            <a:pt x="745404" y="3377197"/>
                          </a:cubicBezTo>
                          <a:cubicBezTo>
                            <a:pt x="489294" y="3369133"/>
                            <a:pt x="369697" y="3394056"/>
                            <a:pt x="0" y="3377197"/>
                          </a:cubicBezTo>
                          <a:cubicBezTo>
                            <a:pt x="-24556" y="3242070"/>
                            <a:pt x="-14165" y="2929203"/>
                            <a:pt x="0" y="2803074"/>
                          </a:cubicBezTo>
                          <a:cubicBezTo>
                            <a:pt x="14165" y="2676945"/>
                            <a:pt x="-12391" y="2477087"/>
                            <a:pt x="0" y="2195178"/>
                          </a:cubicBezTo>
                          <a:cubicBezTo>
                            <a:pt x="12391" y="1913269"/>
                            <a:pt x="16391" y="1890354"/>
                            <a:pt x="0" y="1587283"/>
                          </a:cubicBezTo>
                          <a:cubicBezTo>
                            <a:pt x="-16391" y="1284213"/>
                            <a:pt x="-28431" y="1257653"/>
                            <a:pt x="0" y="1013159"/>
                          </a:cubicBezTo>
                          <a:cubicBezTo>
                            <a:pt x="28431" y="768665"/>
                            <a:pt x="18319" y="505993"/>
                            <a:pt x="0" y="0"/>
                          </a:cubicBezTo>
                          <a:cubicBezTo>
                            <a:pt x="202408" y="14308"/>
                            <a:pt x="309318" y="-18197"/>
                            <a:pt x="563196" y="0"/>
                          </a:cubicBezTo>
                          <a:cubicBezTo>
                            <a:pt x="817074" y="18197"/>
                            <a:pt x="992991" y="-25971"/>
                            <a:pt x="1292039" y="0"/>
                          </a:cubicBezTo>
                          <a:cubicBezTo>
                            <a:pt x="1591087" y="25971"/>
                            <a:pt x="1695517" y="11402"/>
                            <a:pt x="1888364" y="0"/>
                          </a:cubicBezTo>
                          <a:cubicBezTo>
                            <a:pt x="2081212" y="-11402"/>
                            <a:pt x="2243047" y="-7187"/>
                            <a:pt x="2451561" y="0"/>
                          </a:cubicBezTo>
                          <a:cubicBezTo>
                            <a:pt x="2660075" y="7187"/>
                            <a:pt x="2973578" y="20177"/>
                            <a:pt x="3312920" y="0"/>
                          </a:cubicBezTo>
                          <a:cubicBezTo>
                            <a:pt x="3320556" y="200785"/>
                            <a:pt x="3321447" y="409325"/>
                            <a:pt x="3312920" y="565007"/>
                          </a:cubicBezTo>
                          <a:cubicBezTo>
                            <a:pt x="3304393" y="720689"/>
                            <a:pt x="3297759" y="867797"/>
                            <a:pt x="3312920" y="1158264"/>
                          </a:cubicBezTo>
                          <a:cubicBezTo>
                            <a:pt x="3328081" y="1448731"/>
                            <a:pt x="3340748" y="1652483"/>
                            <a:pt x="3312920" y="1779771"/>
                          </a:cubicBezTo>
                          <a:cubicBezTo>
                            <a:pt x="3285092" y="1907059"/>
                            <a:pt x="3360714" y="2525086"/>
                            <a:pt x="3312920" y="2825033"/>
                          </a:cubicBezTo>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100" dirty="0">
                  <a:solidFill>
                    <a:schemeClr val="tx1"/>
                  </a:solidFill>
                </a:rPr>
                <a:t>First Normal Form </a:t>
              </a:r>
            </a:p>
            <a:p>
              <a:r>
                <a:rPr lang="en-US" sz="2100" dirty="0">
                  <a:solidFill>
                    <a:schemeClr val="tx1"/>
                  </a:solidFill>
                </a:rPr>
                <a:t>Second Normal Form</a:t>
              </a:r>
            </a:p>
            <a:p>
              <a:r>
                <a:rPr lang="en-US" sz="2100" dirty="0">
                  <a:solidFill>
                    <a:schemeClr val="tx1"/>
                  </a:solidFill>
                </a:rPr>
                <a:t>Third Normal Form</a:t>
              </a:r>
            </a:p>
            <a:p>
              <a:r>
                <a:rPr lang="en-US" sz="2100" dirty="0">
                  <a:solidFill>
                    <a:schemeClr val="tx1"/>
                  </a:solidFill>
                </a:rPr>
                <a:t>Fourth Normal Form</a:t>
              </a:r>
            </a:p>
            <a:p>
              <a:r>
                <a:rPr lang="en-US" sz="2100" dirty="0">
                  <a:solidFill>
                    <a:schemeClr val="tx1"/>
                  </a:solidFill>
                </a:rPr>
                <a:t>Fifth Normal Form </a:t>
              </a:r>
            </a:p>
          </p:txBody>
        </p:sp>
        <p:pic>
          <p:nvPicPr>
            <p:cNvPr id="12" name="Graphic 11" descr="Checkbox Checked with solid fill">
              <a:extLst>
                <a:ext uri="{FF2B5EF4-FFF2-40B4-BE49-F238E27FC236}">
                  <a16:creationId xmlns:a16="http://schemas.microsoft.com/office/drawing/2014/main" id="{1DC8A284-4620-0347-995E-37F4E42F00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853" y="2588679"/>
              <a:ext cx="540000" cy="540000"/>
            </a:xfrm>
            <a:prstGeom prst="rect">
              <a:avLst/>
            </a:prstGeom>
          </p:spPr>
        </p:pic>
        <p:pic>
          <p:nvPicPr>
            <p:cNvPr id="13" name="Graphic 12" descr="Checkbox Checked with solid fill">
              <a:extLst>
                <a:ext uri="{FF2B5EF4-FFF2-40B4-BE49-F238E27FC236}">
                  <a16:creationId xmlns:a16="http://schemas.microsoft.com/office/drawing/2014/main" id="{B35632C9-77F5-4755-3695-6A7DDBE720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853" y="2956723"/>
              <a:ext cx="540000" cy="540000"/>
            </a:xfrm>
            <a:prstGeom prst="rect">
              <a:avLst/>
            </a:prstGeom>
          </p:spPr>
        </p:pic>
        <p:pic>
          <p:nvPicPr>
            <p:cNvPr id="14" name="Graphic 13" descr="Checkbox Checked with solid fill">
              <a:extLst>
                <a:ext uri="{FF2B5EF4-FFF2-40B4-BE49-F238E27FC236}">
                  <a16:creationId xmlns:a16="http://schemas.microsoft.com/office/drawing/2014/main" id="{CCB0C22D-F94D-6FFD-8AB2-BD3EBC790C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853" y="3295426"/>
              <a:ext cx="540000" cy="540000"/>
            </a:xfrm>
            <a:prstGeom prst="rect">
              <a:avLst/>
            </a:prstGeom>
          </p:spPr>
        </p:pic>
        <p:pic>
          <p:nvPicPr>
            <p:cNvPr id="15" name="Graphic 14" descr="Checkbox Checked with solid fill">
              <a:extLst>
                <a:ext uri="{FF2B5EF4-FFF2-40B4-BE49-F238E27FC236}">
                  <a16:creationId xmlns:a16="http://schemas.microsoft.com/office/drawing/2014/main" id="{A8171AEC-6C86-B89C-A5A8-0324A8845C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853" y="3663470"/>
              <a:ext cx="540000" cy="540000"/>
            </a:xfrm>
            <a:prstGeom prst="rect">
              <a:avLst/>
            </a:prstGeom>
          </p:spPr>
        </p:pic>
        <p:pic>
          <p:nvPicPr>
            <p:cNvPr id="16" name="Graphic 15" descr="Checkbox Checked with solid fill">
              <a:extLst>
                <a:ext uri="{FF2B5EF4-FFF2-40B4-BE49-F238E27FC236}">
                  <a16:creationId xmlns:a16="http://schemas.microsoft.com/office/drawing/2014/main" id="{F88EBB06-96FD-D927-212C-CF8C582B73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2663" y="4002173"/>
              <a:ext cx="540000" cy="540000"/>
            </a:xfrm>
            <a:prstGeom prst="rect">
              <a:avLst/>
            </a:prstGeom>
          </p:spPr>
        </p:pic>
      </p:grpSp>
      <p:sp>
        <p:nvSpPr>
          <p:cNvPr id="18" name="TextBox 17">
            <a:extLst>
              <a:ext uri="{FF2B5EF4-FFF2-40B4-BE49-F238E27FC236}">
                <a16:creationId xmlns:a16="http://schemas.microsoft.com/office/drawing/2014/main" id="{A727AD28-3AE8-5C19-5B65-17BC182CED9F}"/>
              </a:ext>
            </a:extLst>
          </p:cNvPr>
          <p:cNvSpPr txBox="1"/>
          <p:nvPr/>
        </p:nvSpPr>
        <p:spPr>
          <a:xfrm>
            <a:off x="838200" y="2108495"/>
            <a:ext cx="7408492" cy="1846659"/>
          </a:xfrm>
          <a:custGeom>
            <a:avLst/>
            <a:gdLst>
              <a:gd name="connsiteX0" fmla="*/ 0 w 7408492"/>
              <a:gd name="connsiteY0" fmla="*/ 0 h 1846659"/>
              <a:gd name="connsiteX1" fmla="*/ 821669 w 7408492"/>
              <a:gd name="connsiteY1" fmla="*/ 0 h 1846659"/>
              <a:gd name="connsiteX2" fmla="*/ 1569253 w 7408492"/>
              <a:gd name="connsiteY2" fmla="*/ 0 h 1846659"/>
              <a:gd name="connsiteX3" fmla="*/ 2168668 w 7408492"/>
              <a:gd name="connsiteY3" fmla="*/ 0 h 1846659"/>
              <a:gd name="connsiteX4" fmla="*/ 2916252 w 7408492"/>
              <a:gd name="connsiteY4" fmla="*/ 0 h 1846659"/>
              <a:gd name="connsiteX5" fmla="*/ 3367496 w 7408492"/>
              <a:gd name="connsiteY5" fmla="*/ 0 h 1846659"/>
              <a:gd name="connsiteX6" fmla="*/ 3892826 w 7408492"/>
              <a:gd name="connsiteY6" fmla="*/ 0 h 1846659"/>
              <a:gd name="connsiteX7" fmla="*/ 4492240 w 7408492"/>
              <a:gd name="connsiteY7" fmla="*/ 0 h 1846659"/>
              <a:gd name="connsiteX8" fmla="*/ 5165739 w 7408492"/>
              <a:gd name="connsiteY8" fmla="*/ 0 h 1846659"/>
              <a:gd name="connsiteX9" fmla="*/ 5913324 w 7408492"/>
              <a:gd name="connsiteY9" fmla="*/ 0 h 1846659"/>
              <a:gd name="connsiteX10" fmla="*/ 6438653 w 7408492"/>
              <a:gd name="connsiteY10" fmla="*/ 0 h 1846659"/>
              <a:gd name="connsiteX11" fmla="*/ 7408492 w 7408492"/>
              <a:gd name="connsiteY11" fmla="*/ 0 h 1846659"/>
              <a:gd name="connsiteX12" fmla="*/ 7408492 w 7408492"/>
              <a:gd name="connsiteY12" fmla="*/ 615553 h 1846659"/>
              <a:gd name="connsiteX13" fmla="*/ 7408492 w 7408492"/>
              <a:gd name="connsiteY13" fmla="*/ 1268039 h 1846659"/>
              <a:gd name="connsiteX14" fmla="*/ 7408492 w 7408492"/>
              <a:gd name="connsiteY14" fmla="*/ 1846659 h 1846659"/>
              <a:gd name="connsiteX15" fmla="*/ 6660908 w 7408492"/>
              <a:gd name="connsiteY15" fmla="*/ 1846659 h 1846659"/>
              <a:gd name="connsiteX16" fmla="*/ 5987409 w 7408492"/>
              <a:gd name="connsiteY16" fmla="*/ 1846659 h 1846659"/>
              <a:gd name="connsiteX17" fmla="*/ 5165739 w 7408492"/>
              <a:gd name="connsiteY17" fmla="*/ 1846659 h 1846659"/>
              <a:gd name="connsiteX18" fmla="*/ 4714495 w 7408492"/>
              <a:gd name="connsiteY18" fmla="*/ 1846659 h 1846659"/>
              <a:gd name="connsiteX19" fmla="*/ 4263250 w 7408492"/>
              <a:gd name="connsiteY19" fmla="*/ 1846659 h 1846659"/>
              <a:gd name="connsiteX20" fmla="*/ 3589751 w 7408492"/>
              <a:gd name="connsiteY20" fmla="*/ 1846659 h 1846659"/>
              <a:gd name="connsiteX21" fmla="*/ 2842167 w 7408492"/>
              <a:gd name="connsiteY21" fmla="*/ 1846659 h 1846659"/>
              <a:gd name="connsiteX22" fmla="*/ 2094583 w 7408492"/>
              <a:gd name="connsiteY22" fmla="*/ 1846659 h 1846659"/>
              <a:gd name="connsiteX23" fmla="*/ 1346999 w 7408492"/>
              <a:gd name="connsiteY23" fmla="*/ 1846659 h 1846659"/>
              <a:gd name="connsiteX24" fmla="*/ 0 w 7408492"/>
              <a:gd name="connsiteY24" fmla="*/ 1846659 h 1846659"/>
              <a:gd name="connsiteX25" fmla="*/ 0 w 7408492"/>
              <a:gd name="connsiteY25" fmla="*/ 1286506 h 1846659"/>
              <a:gd name="connsiteX26" fmla="*/ 0 w 7408492"/>
              <a:gd name="connsiteY26" fmla="*/ 670953 h 1846659"/>
              <a:gd name="connsiteX27" fmla="*/ 0 w 7408492"/>
              <a:gd name="connsiteY27" fmla="*/ 0 h 184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408492" h="1846659" extrusionOk="0">
                <a:moveTo>
                  <a:pt x="0" y="0"/>
                </a:moveTo>
                <a:cubicBezTo>
                  <a:pt x="286131" y="17947"/>
                  <a:pt x="544414" y="7081"/>
                  <a:pt x="821669" y="0"/>
                </a:cubicBezTo>
                <a:cubicBezTo>
                  <a:pt x="1098924" y="-7081"/>
                  <a:pt x="1365902" y="7366"/>
                  <a:pt x="1569253" y="0"/>
                </a:cubicBezTo>
                <a:cubicBezTo>
                  <a:pt x="1772604" y="-7366"/>
                  <a:pt x="1974382" y="10514"/>
                  <a:pt x="2168668" y="0"/>
                </a:cubicBezTo>
                <a:cubicBezTo>
                  <a:pt x="2362955" y="-10514"/>
                  <a:pt x="2670050" y="-6772"/>
                  <a:pt x="2916252" y="0"/>
                </a:cubicBezTo>
                <a:cubicBezTo>
                  <a:pt x="3162454" y="6772"/>
                  <a:pt x="3222704" y="-11730"/>
                  <a:pt x="3367496" y="0"/>
                </a:cubicBezTo>
                <a:cubicBezTo>
                  <a:pt x="3512288" y="11730"/>
                  <a:pt x="3639646" y="-2087"/>
                  <a:pt x="3892826" y="0"/>
                </a:cubicBezTo>
                <a:cubicBezTo>
                  <a:pt x="4146006" y="2087"/>
                  <a:pt x="4279227" y="13924"/>
                  <a:pt x="4492240" y="0"/>
                </a:cubicBezTo>
                <a:cubicBezTo>
                  <a:pt x="4705253" y="-13924"/>
                  <a:pt x="5021580" y="-306"/>
                  <a:pt x="5165739" y="0"/>
                </a:cubicBezTo>
                <a:cubicBezTo>
                  <a:pt x="5309898" y="306"/>
                  <a:pt x="5586155" y="-35036"/>
                  <a:pt x="5913324" y="0"/>
                </a:cubicBezTo>
                <a:cubicBezTo>
                  <a:pt x="6240494" y="35036"/>
                  <a:pt x="6238149" y="-6275"/>
                  <a:pt x="6438653" y="0"/>
                </a:cubicBezTo>
                <a:cubicBezTo>
                  <a:pt x="6639157" y="6275"/>
                  <a:pt x="7213578" y="18421"/>
                  <a:pt x="7408492" y="0"/>
                </a:cubicBezTo>
                <a:cubicBezTo>
                  <a:pt x="7403924" y="171561"/>
                  <a:pt x="7418870" y="482364"/>
                  <a:pt x="7408492" y="615553"/>
                </a:cubicBezTo>
                <a:cubicBezTo>
                  <a:pt x="7398114" y="748742"/>
                  <a:pt x="7421178" y="1130909"/>
                  <a:pt x="7408492" y="1268039"/>
                </a:cubicBezTo>
                <a:cubicBezTo>
                  <a:pt x="7395806" y="1405169"/>
                  <a:pt x="7387247" y="1661327"/>
                  <a:pt x="7408492" y="1846659"/>
                </a:cubicBezTo>
                <a:cubicBezTo>
                  <a:pt x="7106493" y="1834604"/>
                  <a:pt x="6895922" y="1851454"/>
                  <a:pt x="6660908" y="1846659"/>
                </a:cubicBezTo>
                <a:cubicBezTo>
                  <a:pt x="6425894" y="1841864"/>
                  <a:pt x="6301817" y="1821832"/>
                  <a:pt x="5987409" y="1846659"/>
                </a:cubicBezTo>
                <a:cubicBezTo>
                  <a:pt x="5673001" y="1871486"/>
                  <a:pt x="5524058" y="1875739"/>
                  <a:pt x="5165739" y="1846659"/>
                </a:cubicBezTo>
                <a:cubicBezTo>
                  <a:pt x="4807420" y="1817580"/>
                  <a:pt x="4854817" y="1865967"/>
                  <a:pt x="4714495" y="1846659"/>
                </a:cubicBezTo>
                <a:cubicBezTo>
                  <a:pt x="4574173" y="1827351"/>
                  <a:pt x="4370809" y="1848963"/>
                  <a:pt x="4263250" y="1846659"/>
                </a:cubicBezTo>
                <a:cubicBezTo>
                  <a:pt x="4155692" y="1844355"/>
                  <a:pt x="3925118" y="1855383"/>
                  <a:pt x="3589751" y="1846659"/>
                </a:cubicBezTo>
                <a:cubicBezTo>
                  <a:pt x="3254384" y="1837935"/>
                  <a:pt x="3196441" y="1811942"/>
                  <a:pt x="2842167" y="1846659"/>
                </a:cubicBezTo>
                <a:cubicBezTo>
                  <a:pt x="2487893" y="1881376"/>
                  <a:pt x="2390947" y="1862739"/>
                  <a:pt x="2094583" y="1846659"/>
                </a:cubicBezTo>
                <a:cubicBezTo>
                  <a:pt x="1798219" y="1830579"/>
                  <a:pt x="1679015" y="1868850"/>
                  <a:pt x="1346999" y="1846659"/>
                </a:cubicBezTo>
                <a:cubicBezTo>
                  <a:pt x="1014983" y="1824468"/>
                  <a:pt x="451559" y="1809159"/>
                  <a:pt x="0" y="1846659"/>
                </a:cubicBezTo>
                <a:cubicBezTo>
                  <a:pt x="-11913" y="1643004"/>
                  <a:pt x="-17118" y="1543879"/>
                  <a:pt x="0" y="1286506"/>
                </a:cubicBezTo>
                <a:cubicBezTo>
                  <a:pt x="17118" y="1029133"/>
                  <a:pt x="-28561" y="864271"/>
                  <a:pt x="0" y="670953"/>
                </a:cubicBezTo>
                <a:cubicBezTo>
                  <a:pt x="28561" y="477635"/>
                  <a:pt x="-10137" y="298477"/>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We will have a clear sense of what we </a:t>
            </a:r>
            <a:r>
              <a:rPr lang="en-US" sz="3800" b="1" dirty="0">
                <a:solidFill>
                  <a:srgbClr val="00B050"/>
                </a:solidFill>
              </a:rPr>
              <a:t>gain</a:t>
            </a:r>
            <a:r>
              <a:rPr lang="en-US" sz="3800" dirty="0"/>
              <a:t> by doing normalization and what we </a:t>
            </a:r>
            <a:r>
              <a:rPr lang="en-US" sz="3800" b="1" dirty="0">
                <a:solidFill>
                  <a:srgbClr val="FF0000"/>
                </a:solidFill>
              </a:rPr>
              <a:t>lose</a:t>
            </a:r>
            <a:r>
              <a:rPr lang="en-US" sz="3800" dirty="0"/>
              <a:t> by failing to do it</a:t>
            </a:r>
          </a:p>
        </p:txBody>
      </p:sp>
    </p:spTree>
    <p:extLst>
      <p:ext uri="{BB962C8B-B14F-4D97-AF65-F5344CB8AC3E}">
        <p14:creationId xmlns:p14="http://schemas.microsoft.com/office/powerpoint/2010/main" val="713433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E4D0B-8A43-57C5-09AE-4AD03881B926}"/>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9B229788-EFB2-4F7E-FC68-8541EAED9D13}"/>
              </a:ext>
            </a:extLst>
          </p:cNvPr>
          <p:cNvSpPr>
            <a:spLocks noGrp="1"/>
          </p:cNvSpPr>
          <p:nvPr>
            <p:ph idx="1"/>
          </p:nvPr>
        </p:nvSpPr>
        <p:spPr>
          <a:xfrm>
            <a:off x="838200" y="5605802"/>
            <a:ext cx="10515600" cy="981264"/>
          </a:xfrm>
        </p:spPr>
        <p:txBody>
          <a:bodyPr>
            <a:normAutofit fontScale="92500" lnSpcReduction="20000"/>
          </a:bodyPr>
          <a:lstStyle/>
          <a:p>
            <a:pPr marL="0" indent="0">
              <a:buNone/>
            </a:pPr>
            <a:r>
              <a:rPr lang="en-US" sz="3300" dirty="0"/>
              <a:t>Primary key: {</a:t>
            </a:r>
            <a:r>
              <a:rPr lang="en-US" sz="3300" dirty="0" err="1"/>
              <a:t>Seller_ID</a:t>
            </a:r>
            <a:r>
              <a:rPr lang="en-US" sz="3300" dirty="0"/>
              <a:t>, Item}</a:t>
            </a:r>
          </a:p>
          <a:p>
            <a:pPr marL="0" indent="0">
              <a:buNone/>
            </a:pPr>
            <a:r>
              <a:rPr lang="en-US" sz="3300" dirty="0"/>
              <a:t>Non-key attributes: Stock, </a:t>
            </a:r>
            <a:r>
              <a:rPr lang="en-US" sz="3300" dirty="0" err="1"/>
              <a:t>Seller_Rating</a:t>
            </a:r>
            <a:endParaRPr lang="en-US" sz="3300" dirty="0"/>
          </a:p>
        </p:txBody>
      </p:sp>
      <p:sp>
        <p:nvSpPr>
          <p:cNvPr id="4" name="Content Placeholder 2">
            <a:extLst>
              <a:ext uri="{FF2B5EF4-FFF2-40B4-BE49-F238E27FC236}">
                <a16:creationId xmlns:a16="http://schemas.microsoft.com/office/drawing/2014/main" id="{1E7ACF64-2725-F980-48FC-E93F0249D640}"/>
              </a:ext>
            </a:extLst>
          </p:cNvPr>
          <p:cNvSpPr txBox="1">
            <a:spLocks/>
          </p:cNvSpPr>
          <p:nvPr/>
        </p:nvSpPr>
        <p:spPr>
          <a:xfrm>
            <a:off x="8421793" y="1252198"/>
            <a:ext cx="3309290" cy="2271588"/>
          </a:xfrm>
          <a:custGeom>
            <a:avLst/>
            <a:gdLst>
              <a:gd name="connsiteX0" fmla="*/ 0 w 3309290"/>
              <a:gd name="connsiteY0" fmla="*/ 0 h 2271588"/>
              <a:gd name="connsiteX1" fmla="*/ 518455 w 3309290"/>
              <a:gd name="connsiteY1" fmla="*/ 0 h 2271588"/>
              <a:gd name="connsiteX2" fmla="*/ 1003818 w 3309290"/>
              <a:gd name="connsiteY2" fmla="*/ 0 h 2271588"/>
              <a:gd name="connsiteX3" fmla="*/ 1588459 w 3309290"/>
              <a:gd name="connsiteY3" fmla="*/ 0 h 2271588"/>
              <a:gd name="connsiteX4" fmla="*/ 2140008 w 3309290"/>
              <a:gd name="connsiteY4" fmla="*/ 0 h 2271588"/>
              <a:gd name="connsiteX5" fmla="*/ 2691556 w 3309290"/>
              <a:gd name="connsiteY5" fmla="*/ 0 h 2271588"/>
              <a:gd name="connsiteX6" fmla="*/ 3309290 w 3309290"/>
              <a:gd name="connsiteY6" fmla="*/ 0 h 2271588"/>
              <a:gd name="connsiteX7" fmla="*/ 3309290 w 3309290"/>
              <a:gd name="connsiteY7" fmla="*/ 590613 h 2271588"/>
              <a:gd name="connsiteX8" fmla="*/ 3309290 w 3309290"/>
              <a:gd name="connsiteY8" fmla="*/ 1113078 h 2271588"/>
              <a:gd name="connsiteX9" fmla="*/ 3309290 w 3309290"/>
              <a:gd name="connsiteY9" fmla="*/ 1703691 h 2271588"/>
              <a:gd name="connsiteX10" fmla="*/ 3309290 w 3309290"/>
              <a:gd name="connsiteY10" fmla="*/ 2271588 h 2271588"/>
              <a:gd name="connsiteX11" fmla="*/ 2724649 w 3309290"/>
              <a:gd name="connsiteY11" fmla="*/ 2271588 h 2271588"/>
              <a:gd name="connsiteX12" fmla="*/ 2140008 w 3309290"/>
              <a:gd name="connsiteY12" fmla="*/ 2271588 h 2271588"/>
              <a:gd name="connsiteX13" fmla="*/ 1522273 w 3309290"/>
              <a:gd name="connsiteY13" fmla="*/ 2271588 h 2271588"/>
              <a:gd name="connsiteX14" fmla="*/ 1003818 w 3309290"/>
              <a:gd name="connsiteY14" fmla="*/ 2271588 h 2271588"/>
              <a:gd name="connsiteX15" fmla="*/ 0 w 3309290"/>
              <a:gd name="connsiteY15" fmla="*/ 2271588 h 2271588"/>
              <a:gd name="connsiteX16" fmla="*/ 0 w 3309290"/>
              <a:gd name="connsiteY16" fmla="*/ 1749123 h 2271588"/>
              <a:gd name="connsiteX17" fmla="*/ 0 w 3309290"/>
              <a:gd name="connsiteY17" fmla="*/ 1181226 h 2271588"/>
              <a:gd name="connsiteX18" fmla="*/ 0 w 3309290"/>
              <a:gd name="connsiteY18" fmla="*/ 590613 h 2271588"/>
              <a:gd name="connsiteX19" fmla="*/ 0 w 3309290"/>
              <a:gd name="connsiteY19" fmla="*/ 0 h 227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09290" h="2271588" fill="none" extrusionOk="0">
                <a:moveTo>
                  <a:pt x="0" y="0"/>
                </a:moveTo>
                <a:cubicBezTo>
                  <a:pt x="107763" y="-27818"/>
                  <a:pt x="330057" y="38706"/>
                  <a:pt x="518455" y="0"/>
                </a:cubicBezTo>
                <a:cubicBezTo>
                  <a:pt x="706853" y="-38706"/>
                  <a:pt x="802902" y="32359"/>
                  <a:pt x="1003818" y="0"/>
                </a:cubicBezTo>
                <a:cubicBezTo>
                  <a:pt x="1204734" y="-32359"/>
                  <a:pt x="1415175" y="57457"/>
                  <a:pt x="1588459" y="0"/>
                </a:cubicBezTo>
                <a:cubicBezTo>
                  <a:pt x="1761743" y="-57457"/>
                  <a:pt x="1962506" y="3459"/>
                  <a:pt x="2140008" y="0"/>
                </a:cubicBezTo>
                <a:cubicBezTo>
                  <a:pt x="2317510" y="-3459"/>
                  <a:pt x="2517377" y="3593"/>
                  <a:pt x="2691556" y="0"/>
                </a:cubicBezTo>
                <a:cubicBezTo>
                  <a:pt x="2865735" y="-3593"/>
                  <a:pt x="3161283" y="66649"/>
                  <a:pt x="3309290" y="0"/>
                </a:cubicBezTo>
                <a:cubicBezTo>
                  <a:pt x="3352807" y="283168"/>
                  <a:pt x="3274292" y="335953"/>
                  <a:pt x="3309290" y="590613"/>
                </a:cubicBezTo>
                <a:cubicBezTo>
                  <a:pt x="3344288" y="845273"/>
                  <a:pt x="3296947" y="972781"/>
                  <a:pt x="3309290" y="1113078"/>
                </a:cubicBezTo>
                <a:cubicBezTo>
                  <a:pt x="3321633" y="1253375"/>
                  <a:pt x="3301935" y="1463016"/>
                  <a:pt x="3309290" y="1703691"/>
                </a:cubicBezTo>
                <a:cubicBezTo>
                  <a:pt x="3316645" y="1944366"/>
                  <a:pt x="3254067" y="2107101"/>
                  <a:pt x="3309290" y="2271588"/>
                </a:cubicBezTo>
                <a:cubicBezTo>
                  <a:pt x="3105907" y="2332923"/>
                  <a:pt x="2848779" y="2230580"/>
                  <a:pt x="2724649" y="2271588"/>
                </a:cubicBezTo>
                <a:cubicBezTo>
                  <a:pt x="2600519" y="2312596"/>
                  <a:pt x="2301240" y="2246149"/>
                  <a:pt x="2140008" y="2271588"/>
                </a:cubicBezTo>
                <a:cubicBezTo>
                  <a:pt x="1978776" y="2297027"/>
                  <a:pt x="1663716" y="2202255"/>
                  <a:pt x="1522273" y="2271588"/>
                </a:cubicBezTo>
                <a:cubicBezTo>
                  <a:pt x="1380831" y="2340921"/>
                  <a:pt x="1237369" y="2268231"/>
                  <a:pt x="1003818" y="2271588"/>
                </a:cubicBezTo>
                <a:cubicBezTo>
                  <a:pt x="770268" y="2274945"/>
                  <a:pt x="368192" y="2205625"/>
                  <a:pt x="0" y="2271588"/>
                </a:cubicBezTo>
                <a:cubicBezTo>
                  <a:pt x="-28699" y="2081132"/>
                  <a:pt x="30761" y="1896479"/>
                  <a:pt x="0" y="1749123"/>
                </a:cubicBezTo>
                <a:cubicBezTo>
                  <a:pt x="-30761" y="1601768"/>
                  <a:pt x="15772" y="1389520"/>
                  <a:pt x="0" y="1181226"/>
                </a:cubicBezTo>
                <a:cubicBezTo>
                  <a:pt x="-15772" y="972932"/>
                  <a:pt x="5447" y="878153"/>
                  <a:pt x="0" y="590613"/>
                </a:cubicBezTo>
                <a:cubicBezTo>
                  <a:pt x="-5447" y="303073"/>
                  <a:pt x="6996" y="208332"/>
                  <a:pt x="0" y="0"/>
                </a:cubicBezTo>
                <a:close/>
              </a:path>
              <a:path w="3309290" h="2271588"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13876" y="154925"/>
                  <a:pt x="3285447" y="309189"/>
                  <a:pt x="3309290" y="522465"/>
                </a:cubicBezTo>
                <a:cubicBezTo>
                  <a:pt x="3333133" y="735741"/>
                  <a:pt x="3285788" y="920995"/>
                  <a:pt x="3309290" y="1090362"/>
                </a:cubicBezTo>
                <a:cubicBezTo>
                  <a:pt x="3332792" y="1259729"/>
                  <a:pt x="3281770" y="1447427"/>
                  <a:pt x="3309290" y="1612827"/>
                </a:cubicBezTo>
                <a:cubicBezTo>
                  <a:pt x="3336810" y="1778228"/>
                  <a:pt x="3239822" y="2083181"/>
                  <a:pt x="3309290" y="2271588"/>
                </a:cubicBezTo>
                <a:cubicBezTo>
                  <a:pt x="3098891" y="2297213"/>
                  <a:pt x="2927714" y="2219557"/>
                  <a:pt x="2757742" y="2271588"/>
                </a:cubicBezTo>
                <a:cubicBezTo>
                  <a:pt x="2587770" y="2323619"/>
                  <a:pt x="2416410" y="2224821"/>
                  <a:pt x="2239286" y="2271588"/>
                </a:cubicBezTo>
                <a:cubicBezTo>
                  <a:pt x="2062162" y="2318355"/>
                  <a:pt x="1841407" y="2267075"/>
                  <a:pt x="1621552" y="2271588"/>
                </a:cubicBezTo>
                <a:cubicBezTo>
                  <a:pt x="1401697" y="2276101"/>
                  <a:pt x="1184253" y="2243181"/>
                  <a:pt x="1003818" y="2271588"/>
                </a:cubicBezTo>
                <a:cubicBezTo>
                  <a:pt x="823383" y="2299995"/>
                  <a:pt x="715762" y="2231813"/>
                  <a:pt x="518455" y="2271588"/>
                </a:cubicBezTo>
                <a:cubicBezTo>
                  <a:pt x="321148" y="2311363"/>
                  <a:pt x="162318" y="2224033"/>
                  <a:pt x="0" y="2271588"/>
                </a:cubicBezTo>
                <a:cubicBezTo>
                  <a:pt x="-57643" y="1980022"/>
                  <a:pt x="72031" y="1848236"/>
                  <a:pt x="0" y="1658259"/>
                </a:cubicBezTo>
                <a:cubicBezTo>
                  <a:pt x="-72031" y="1468282"/>
                  <a:pt x="8713" y="1321854"/>
                  <a:pt x="0" y="1158510"/>
                </a:cubicBezTo>
                <a:cubicBezTo>
                  <a:pt x="-8713" y="995166"/>
                  <a:pt x="3722" y="744853"/>
                  <a:pt x="0" y="636045"/>
                </a:cubicBezTo>
                <a:cubicBezTo>
                  <a:pt x="-3722" y="527237"/>
                  <a:pt x="59415" y="183818"/>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How does our table measure up to this definition?</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Let us examine our non-key attributes.</a:t>
            </a:r>
          </a:p>
        </p:txBody>
      </p:sp>
      <p:pic>
        <p:nvPicPr>
          <p:cNvPr id="5" name="Content Placeholder 2" descr="Old Key with solid fill">
            <a:extLst>
              <a:ext uri="{FF2B5EF4-FFF2-40B4-BE49-F238E27FC236}">
                <a16:creationId xmlns:a16="http://schemas.microsoft.com/office/drawing/2014/main" id="{60299414-F92F-9041-0DC4-A1B6B5E0B4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C1DD77B0-1173-F57A-3B6D-FF38D2B3FE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BC85DFC8-188D-8493-ACC0-A2883BD06501}"/>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Tree>
    <p:extLst>
      <p:ext uri="{BB962C8B-B14F-4D97-AF65-F5344CB8AC3E}">
        <p14:creationId xmlns:p14="http://schemas.microsoft.com/office/powerpoint/2010/main" val="18992449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94473-7905-3B11-8E4E-5BF717D4EE02}"/>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C74CD701-7478-0E25-4638-7BB7B6EC7C31}"/>
              </a:ext>
            </a:extLst>
          </p:cNvPr>
          <p:cNvSpPr>
            <a:spLocks noGrp="1"/>
          </p:cNvSpPr>
          <p:nvPr>
            <p:ph idx="1"/>
          </p:nvPr>
        </p:nvSpPr>
        <p:spPr>
          <a:xfrm>
            <a:off x="2850066" y="5875802"/>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4" name="Content Placeholder 2">
            <a:extLst>
              <a:ext uri="{FF2B5EF4-FFF2-40B4-BE49-F238E27FC236}">
                <a16:creationId xmlns:a16="http://schemas.microsoft.com/office/drawing/2014/main" id="{D40D6744-8D4A-808F-9559-260296BDED41}"/>
              </a:ext>
            </a:extLst>
          </p:cNvPr>
          <p:cNvSpPr txBox="1">
            <a:spLocks/>
          </p:cNvSpPr>
          <p:nvPr/>
        </p:nvSpPr>
        <p:spPr>
          <a:xfrm>
            <a:off x="8421793" y="1252198"/>
            <a:ext cx="3309290" cy="2918358"/>
          </a:xfrm>
          <a:custGeom>
            <a:avLst/>
            <a:gdLst>
              <a:gd name="connsiteX0" fmla="*/ 0 w 3309290"/>
              <a:gd name="connsiteY0" fmla="*/ 0 h 2918358"/>
              <a:gd name="connsiteX1" fmla="*/ 617734 w 3309290"/>
              <a:gd name="connsiteY1" fmla="*/ 0 h 2918358"/>
              <a:gd name="connsiteX2" fmla="*/ 1202375 w 3309290"/>
              <a:gd name="connsiteY2" fmla="*/ 0 h 2918358"/>
              <a:gd name="connsiteX3" fmla="*/ 1753924 w 3309290"/>
              <a:gd name="connsiteY3" fmla="*/ 0 h 2918358"/>
              <a:gd name="connsiteX4" fmla="*/ 2305472 w 3309290"/>
              <a:gd name="connsiteY4" fmla="*/ 0 h 2918358"/>
              <a:gd name="connsiteX5" fmla="*/ 3309290 w 3309290"/>
              <a:gd name="connsiteY5" fmla="*/ 0 h 2918358"/>
              <a:gd name="connsiteX6" fmla="*/ 3309290 w 3309290"/>
              <a:gd name="connsiteY6" fmla="*/ 612855 h 2918358"/>
              <a:gd name="connsiteX7" fmla="*/ 3309290 w 3309290"/>
              <a:gd name="connsiteY7" fmla="*/ 1138160 h 2918358"/>
              <a:gd name="connsiteX8" fmla="*/ 3309290 w 3309290"/>
              <a:gd name="connsiteY8" fmla="*/ 1751015 h 2918358"/>
              <a:gd name="connsiteX9" fmla="*/ 3309290 w 3309290"/>
              <a:gd name="connsiteY9" fmla="*/ 2247136 h 2918358"/>
              <a:gd name="connsiteX10" fmla="*/ 3309290 w 3309290"/>
              <a:gd name="connsiteY10" fmla="*/ 2918358 h 2918358"/>
              <a:gd name="connsiteX11" fmla="*/ 2823927 w 3309290"/>
              <a:gd name="connsiteY11" fmla="*/ 2918358 h 2918358"/>
              <a:gd name="connsiteX12" fmla="*/ 2206193 w 3309290"/>
              <a:gd name="connsiteY12" fmla="*/ 2918358 h 2918358"/>
              <a:gd name="connsiteX13" fmla="*/ 1687738 w 3309290"/>
              <a:gd name="connsiteY13" fmla="*/ 2918358 h 2918358"/>
              <a:gd name="connsiteX14" fmla="*/ 1070004 w 3309290"/>
              <a:gd name="connsiteY14" fmla="*/ 2918358 h 2918358"/>
              <a:gd name="connsiteX15" fmla="*/ 584641 w 3309290"/>
              <a:gd name="connsiteY15" fmla="*/ 2918358 h 2918358"/>
              <a:gd name="connsiteX16" fmla="*/ 0 w 3309290"/>
              <a:gd name="connsiteY16" fmla="*/ 2918358 h 2918358"/>
              <a:gd name="connsiteX17" fmla="*/ 0 w 3309290"/>
              <a:gd name="connsiteY17" fmla="*/ 2422237 h 2918358"/>
              <a:gd name="connsiteX18" fmla="*/ 0 w 3309290"/>
              <a:gd name="connsiteY18" fmla="*/ 1926116 h 2918358"/>
              <a:gd name="connsiteX19" fmla="*/ 0 w 3309290"/>
              <a:gd name="connsiteY19" fmla="*/ 1429995 h 2918358"/>
              <a:gd name="connsiteX20" fmla="*/ 0 w 3309290"/>
              <a:gd name="connsiteY20" fmla="*/ 787957 h 2918358"/>
              <a:gd name="connsiteX21" fmla="*/ 0 w 3309290"/>
              <a:gd name="connsiteY21" fmla="*/ 0 h 2918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09290" h="2918358" fill="none" extrusionOk="0">
                <a:moveTo>
                  <a:pt x="0" y="0"/>
                </a:moveTo>
                <a:cubicBezTo>
                  <a:pt x="222948" y="-69221"/>
                  <a:pt x="440288" y="1497"/>
                  <a:pt x="617734" y="0"/>
                </a:cubicBezTo>
                <a:cubicBezTo>
                  <a:pt x="795180" y="-1497"/>
                  <a:pt x="1029091" y="57457"/>
                  <a:pt x="1202375" y="0"/>
                </a:cubicBezTo>
                <a:cubicBezTo>
                  <a:pt x="1375659" y="-57457"/>
                  <a:pt x="1576422" y="3459"/>
                  <a:pt x="1753924" y="0"/>
                </a:cubicBezTo>
                <a:cubicBezTo>
                  <a:pt x="1931426" y="-3459"/>
                  <a:pt x="2131293" y="3593"/>
                  <a:pt x="2305472" y="0"/>
                </a:cubicBezTo>
                <a:cubicBezTo>
                  <a:pt x="2479651" y="-3593"/>
                  <a:pt x="2971272" y="93684"/>
                  <a:pt x="3309290" y="0"/>
                </a:cubicBezTo>
                <a:cubicBezTo>
                  <a:pt x="3330002" y="222993"/>
                  <a:pt x="3239270" y="373527"/>
                  <a:pt x="3309290" y="612855"/>
                </a:cubicBezTo>
                <a:cubicBezTo>
                  <a:pt x="3379310" y="852184"/>
                  <a:pt x="3277984" y="1006309"/>
                  <a:pt x="3309290" y="1138160"/>
                </a:cubicBezTo>
                <a:cubicBezTo>
                  <a:pt x="3340596" y="1270012"/>
                  <a:pt x="3279120" y="1614208"/>
                  <a:pt x="3309290" y="1751015"/>
                </a:cubicBezTo>
                <a:cubicBezTo>
                  <a:pt x="3339460" y="1887822"/>
                  <a:pt x="3268038" y="2025104"/>
                  <a:pt x="3309290" y="2247136"/>
                </a:cubicBezTo>
                <a:cubicBezTo>
                  <a:pt x="3350542" y="2469168"/>
                  <a:pt x="3253254" y="2724541"/>
                  <a:pt x="3309290" y="2918358"/>
                </a:cubicBezTo>
                <a:cubicBezTo>
                  <a:pt x="3116038" y="2946869"/>
                  <a:pt x="2941456" y="2864521"/>
                  <a:pt x="2823927" y="2918358"/>
                </a:cubicBezTo>
                <a:cubicBezTo>
                  <a:pt x="2706398" y="2972195"/>
                  <a:pt x="2344168" y="2916695"/>
                  <a:pt x="2206193" y="2918358"/>
                </a:cubicBezTo>
                <a:cubicBezTo>
                  <a:pt x="2068218" y="2920021"/>
                  <a:pt x="1921289" y="2915001"/>
                  <a:pt x="1687738" y="2918358"/>
                </a:cubicBezTo>
                <a:cubicBezTo>
                  <a:pt x="1454188" y="2921715"/>
                  <a:pt x="1199674" y="2898197"/>
                  <a:pt x="1070004" y="2918358"/>
                </a:cubicBezTo>
                <a:cubicBezTo>
                  <a:pt x="940334" y="2938519"/>
                  <a:pt x="714380" y="2860375"/>
                  <a:pt x="584641" y="2918358"/>
                </a:cubicBezTo>
                <a:cubicBezTo>
                  <a:pt x="454902" y="2976341"/>
                  <a:pt x="123486" y="2854604"/>
                  <a:pt x="0" y="2918358"/>
                </a:cubicBezTo>
                <a:cubicBezTo>
                  <a:pt x="-58843" y="2805646"/>
                  <a:pt x="27347" y="2575316"/>
                  <a:pt x="0" y="2422237"/>
                </a:cubicBezTo>
                <a:cubicBezTo>
                  <a:pt x="-27347" y="2269158"/>
                  <a:pt x="26002" y="2052076"/>
                  <a:pt x="0" y="1926116"/>
                </a:cubicBezTo>
                <a:cubicBezTo>
                  <a:pt x="-26002" y="1800156"/>
                  <a:pt x="6703" y="1538917"/>
                  <a:pt x="0" y="1429995"/>
                </a:cubicBezTo>
                <a:cubicBezTo>
                  <a:pt x="-6703" y="1321073"/>
                  <a:pt x="76709" y="921395"/>
                  <a:pt x="0" y="787957"/>
                </a:cubicBezTo>
                <a:cubicBezTo>
                  <a:pt x="-76709" y="654519"/>
                  <a:pt x="39704" y="280774"/>
                  <a:pt x="0" y="0"/>
                </a:cubicBezTo>
                <a:close/>
              </a:path>
              <a:path w="3309290" h="2918358"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47877" y="187677"/>
                  <a:pt x="3306008" y="334726"/>
                  <a:pt x="3309290" y="525304"/>
                </a:cubicBezTo>
                <a:cubicBezTo>
                  <a:pt x="3312572" y="715882"/>
                  <a:pt x="3267045" y="856017"/>
                  <a:pt x="3309290" y="1108976"/>
                </a:cubicBezTo>
                <a:cubicBezTo>
                  <a:pt x="3351535" y="1361935"/>
                  <a:pt x="3286617" y="1435324"/>
                  <a:pt x="3309290" y="1634280"/>
                </a:cubicBezTo>
                <a:cubicBezTo>
                  <a:pt x="3331963" y="1833236"/>
                  <a:pt x="3304717" y="2018957"/>
                  <a:pt x="3309290" y="2159585"/>
                </a:cubicBezTo>
                <a:cubicBezTo>
                  <a:pt x="3313863" y="2300213"/>
                  <a:pt x="3233910" y="2656742"/>
                  <a:pt x="3309290" y="2918358"/>
                </a:cubicBezTo>
                <a:cubicBezTo>
                  <a:pt x="3169740" y="2934858"/>
                  <a:pt x="2884827" y="2899291"/>
                  <a:pt x="2724649" y="2918358"/>
                </a:cubicBezTo>
                <a:cubicBezTo>
                  <a:pt x="2564471" y="2937425"/>
                  <a:pt x="2326770" y="2913845"/>
                  <a:pt x="2106915" y="2918358"/>
                </a:cubicBezTo>
                <a:cubicBezTo>
                  <a:pt x="1887060" y="2922871"/>
                  <a:pt x="1669616" y="2889951"/>
                  <a:pt x="1489181" y="2918358"/>
                </a:cubicBezTo>
                <a:cubicBezTo>
                  <a:pt x="1308746" y="2946765"/>
                  <a:pt x="1201125" y="2878583"/>
                  <a:pt x="1003818" y="2918358"/>
                </a:cubicBezTo>
                <a:cubicBezTo>
                  <a:pt x="806511" y="2958133"/>
                  <a:pt x="204762" y="2878159"/>
                  <a:pt x="0" y="2918358"/>
                </a:cubicBezTo>
                <a:cubicBezTo>
                  <a:pt x="-34050" y="2657018"/>
                  <a:pt x="38561" y="2593147"/>
                  <a:pt x="0" y="2276319"/>
                </a:cubicBezTo>
                <a:cubicBezTo>
                  <a:pt x="-38561" y="1959491"/>
                  <a:pt x="30941" y="1936637"/>
                  <a:pt x="0" y="1780198"/>
                </a:cubicBezTo>
                <a:cubicBezTo>
                  <a:pt x="-30941" y="1623759"/>
                  <a:pt x="34151" y="1447515"/>
                  <a:pt x="0" y="1254894"/>
                </a:cubicBezTo>
                <a:cubicBezTo>
                  <a:pt x="-34151" y="1062273"/>
                  <a:pt x="34326" y="984479"/>
                  <a:pt x="0" y="729589"/>
                </a:cubicBezTo>
                <a:cubicBezTo>
                  <a:pt x="-34326" y="474700"/>
                  <a:pt x="67543" y="340714"/>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Does Stock depend on the entire primary key? </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b="1" dirty="0">
                <a:solidFill>
                  <a:srgbClr val="00B050"/>
                </a:solidFill>
              </a:rPr>
              <a:t>Yes</a:t>
            </a:r>
            <a:r>
              <a:rPr lang="en-US" sz="2300" dirty="0"/>
              <a:t>, because Stock is about a specific item that a specific Seller currently holds in their inventory</a:t>
            </a:r>
          </a:p>
        </p:txBody>
      </p:sp>
      <p:pic>
        <p:nvPicPr>
          <p:cNvPr id="5" name="Content Placeholder 2" descr="Old Key with solid fill">
            <a:extLst>
              <a:ext uri="{FF2B5EF4-FFF2-40B4-BE49-F238E27FC236}">
                <a16:creationId xmlns:a16="http://schemas.microsoft.com/office/drawing/2014/main" id="{F03707D3-06C2-6100-63F4-4DB0DF0F62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54E86B4D-4BEA-3C05-FF7B-37A83FE414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AE0DA47D-5CCF-ECDE-B188-06C06701E51A}"/>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
        <p:nvSpPr>
          <p:cNvPr id="2" name="Arrow: Right 1">
            <a:extLst>
              <a:ext uri="{FF2B5EF4-FFF2-40B4-BE49-F238E27FC236}">
                <a16:creationId xmlns:a16="http://schemas.microsoft.com/office/drawing/2014/main" id="{4378256E-2E57-A171-8B1F-953382A71FDA}"/>
              </a:ext>
            </a:extLst>
          </p:cNvPr>
          <p:cNvSpPr/>
          <p:nvPr/>
        </p:nvSpPr>
        <p:spPr>
          <a:xfrm>
            <a:off x="6196361" y="587580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A43231E5-7BB2-7687-87E3-C05D6FA6ED3F}"/>
              </a:ext>
            </a:extLst>
          </p:cNvPr>
          <p:cNvSpPr txBox="1">
            <a:spLocks/>
          </p:cNvSpPr>
          <p:nvPr/>
        </p:nvSpPr>
        <p:spPr>
          <a:xfrm>
            <a:off x="7275130" y="5875802"/>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Tree>
    <p:extLst>
      <p:ext uri="{BB962C8B-B14F-4D97-AF65-F5344CB8AC3E}">
        <p14:creationId xmlns:p14="http://schemas.microsoft.com/office/powerpoint/2010/main" val="3143707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DD246-E01E-39AF-9C44-946A04AD748E}"/>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4BC104A6-806F-6193-E260-2AE92A3562C9}"/>
              </a:ext>
            </a:extLst>
          </p:cNvPr>
          <p:cNvSpPr>
            <a:spLocks noGrp="1"/>
          </p:cNvSpPr>
          <p:nvPr>
            <p:ph idx="1"/>
          </p:nvPr>
        </p:nvSpPr>
        <p:spPr>
          <a:xfrm>
            <a:off x="2850066" y="5875802"/>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4" name="Content Placeholder 2">
            <a:extLst>
              <a:ext uri="{FF2B5EF4-FFF2-40B4-BE49-F238E27FC236}">
                <a16:creationId xmlns:a16="http://schemas.microsoft.com/office/drawing/2014/main" id="{1FC06943-72DE-C7ED-ED71-901A083FE342}"/>
              </a:ext>
            </a:extLst>
          </p:cNvPr>
          <p:cNvSpPr txBox="1">
            <a:spLocks/>
          </p:cNvSpPr>
          <p:nvPr/>
        </p:nvSpPr>
        <p:spPr>
          <a:xfrm>
            <a:off x="8421793" y="1252197"/>
            <a:ext cx="3309290" cy="1992808"/>
          </a:xfrm>
          <a:custGeom>
            <a:avLst/>
            <a:gdLst>
              <a:gd name="connsiteX0" fmla="*/ 0 w 3309290"/>
              <a:gd name="connsiteY0" fmla="*/ 0 h 1992808"/>
              <a:gd name="connsiteX1" fmla="*/ 518455 w 3309290"/>
              <a:gd name="connsiteY1" fmla="*/ 0 h 1992808"/>
              <a:gd name="connsiteX2" fmla="*/ 1003818 w 3309290"/>
              <a:gd name="connsiteY2" fmla="*/ 0 h 1992808"/>
              <a:gd name="connsiteX3" fmla="*/ 1588459 w 3309290"/>
              <a:gd name="connsiteY3" fmla="*/ 0 h 1992808"/>
              <a:gd name="connsiteX4" fmla="*/ 2140008 w 3309290"/>
              <a:gd name="connsiteY4" fmla="*/ 0 h 1992808"/>
              <a:gd name="connsiteX5" fmla="*/ 2691556 w 3309290"/>
              <a:gd name="connsiteY5" fmla="*/ 0 h 1992808"/>
              <a:gd name="connsiteX6" fmla="*/ 3309290 w 3309290"/>
              <a:gd name="connsiteY6" fmla="*/ 0 h 1992808"/>
              <a:gd name="connsiteX7" fmla="*/ 3309290 w 3309290"/>
              <a:gd name="connsiteY7" fmla="*/ 518130 h 1992808"/>
              <a:gd name="connsiteX8" fmla="*/ 3309290 w 3309290"/>
              <a:gd name="connsiteY8" fmla="*/ 976476 h 1992808"/>
              <a:gd name="connsiteX9" fmla="*/ 3309290 w 3309290"/>
              <a:gd name="connsiteY9" fmla="*/ 1494606 h 1992808"/>
              <a:gd name="connsiteX10" fmla="*/ 3309290 w 3309290"/>
              <a:gd name="connsiteY10" fmla="*/ 1992808 h 1992808"/>
              <a:gd name="connsiteX11" fmla="*/ 2724649 w 3309290"/>
              <a:gd name="connsiteY11" fmla="*/ 1992808 h 1992808"/>
              <a:gd name="connsiteX12" fmla="*/ 2140008 w 3309290"/>
              <a:gd name="connsiteY12" fmla="*/ 1992808 h 1992808"/>
              <a:gd name="connsiteX13" fmla="*/ 1522273 w 3309290"/>
              <a:gd name="connsiteY13" fmla="*/ 1992808 h 1992808"/>
              <a:gd name="connsiteX14" fmla="*/ 1003818 w 3309290"/>
              <a:gd name="connsiteY14" fmla="*/ 1992808 h 1992808"/>
              <a:gd name="connsiteX15" fmla="*/ 0 w 3309290"/>
              <a:gd name="connsiteY15" fmla="*/ 1992808 h 1992808"/>
              <a:gd name="connsiteX16" fmla="*/ 0 w 3309290"/>
              <a:gd name="connsiteY16" fmla="*/ 1534462 h 1992808"/>
              <a:gd name="connsiteX17" fmla="*/ 0 w 3309290"/>
              <a:gd name="connsiteY17" fmla="*/ 1036260 h 1992808"/>
              <a:gd name="connsiteX18" fmla="*/ 0 w 3309290"/>
              <a:gd name="connsiteY18" fmla="*/ 518130 h 1992808"/>
              <a:gd name="connsiteX19" fmla="*/ 0 w 3309290"/>
              <a:gd name="connsiteY19" fmla="*/ 0 h 1992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09290" h="1992808" fill="none" extrusionOk="0">
                <a:moveTo>
                  <a:pt x="0" y="0"/>
                </a:moveTo>
                <a:cubicBezTo>
                  <a:pt x="107763" y="-27818"/>
                  <a:pt x="330057" y="38706"/>
                  <a:pt x="518455" y="0"/>
                </a:cubicBezTo>
                <a:cubicBezTo>
                  <a:pt x="706853" y="-38706"/>
                  <a:pt x="802902" y="32359"/>
                  <a:pt x="1003818" y="0"/>
                </a:cubicBezTo>
                <a:cubicBezTo>
                  <a:pt x="1204734" y="-32359"/>
                  <a:pt x="1415175" y="57457"/>
                  <a:pt x="1588459" y="0"/>
                </a:cubicBezTo>
                <a:cubicBezTo>
                  <a:pt x="1761743" y="-57457"/>
                  <a:pt x="1962506" y="3459"/>
                  <a:pt x="2140008" y="0"/>
                </a:cubicBezTo>
                <a:cubicBezTo>
                  <a:pt x="2317510" y="-3459"/>
                  <a:pt x="2517377" y="3593"/>
                  <a:pt x="2691556" y="0"/>
                </a:cubicBezTo>
                <a:cubicBezTo>
                  <a:pt x="2865735" y="-3593"/>
                  <a:pt x="3161283" y="66649"/>
                  <a:pt x="3309290" y="0"/>
                </a:cubicBezTo>
                <a:cubicBezTo>
                  <a:pt x="3335607" y="177815"/>
                  <a:pt x="3308941" y="262629"/>
                  <a:pt x="3309290" y="518130"/>
                </a:cubicBezTo>
                <a:cubicBezTo>
                  <a:pt x="3309639" y="773631"/>
                  <a:pt x="3308131" y="872469"/>
                  <a:pt x="3309290" y="976476"/>
                </a:cubicBezTo>
                <a:cubicBezTo>
                  <a:pt x="3310449" y="1080483"/>
                  <a:pt x="3253087" y="1376844"/>
                  <a:pt x="3309290" y="1494606"/>
                </a:cubicBezTo>
                <a:cubicBezTo>
                  <a:pt x="3365493" y="1612368"/>
                  <a:pt x="3301795" y="1786386"/>
                  <a:pt x="3309290" y="1992808"/>
                </a:cubicBezTo>
                <a:cubicBezTo>
                  <a:pt x="3105907" y="2054143"/>
                  <a:pt x="2848779" y="1951800"/>
                  <a:pt x="2724649" y="1992808"/>
                </a:cubicBezTo>
                <a:cubicBezTo>
                  <a:pt x="2600519" y="2033816"/>
                  <a:pt x="2301240" y="1967369"/>
                  <a:pt x="2140008" y="1992808"/>
                </a:cubicBezTo>
                <a:cubicBezTo>
                  <a:pt x="1978776" y="2018247"/>
                  <a:pt x="1663716" y="1923475"/>
                  <a:pt x="1522273" y="1992808"/>
                </a:cubicBezTo>
                <a:cubicBezTo>
                  <a:pt x="1380831" y="2062141"/>
                  <a:pt x="1237369" y="1989451"/>
                  <a:pt x="1003818" y="1992808"/>
                </a:cubicBezTo>
                <a:cubicBezTo>
                  <a:pt x="770268" y="1996165"/>
                  <a:pt x="368192" y="1926845"/>
                  <a:pt x="0" y="1992808"/>
                </a:cubicBezTo>
                <a:cubicBezTo>
                  <a:pt x="-32031" y="1844670"/>
                  <a:pt x="52872" y="1731239"/>
                  <a:pt x="0" y="1534462"/>
                </a:cubicBezTo>
                <a:cubicBezTo>
                  <a:pt x="-52872" y="1337685"/>
                  <a:pt x="35507" y="1199001"/>
                  <a:pt x="0" y="1036260"/>
                </a:cubicBezTo>
                <a:cubicBezTo>
                  <a:pt x="-35507" y="873519"/>
                  <a:pt x="48077" y="694177"/>
                  <a:pt x="0" y="518130"/>
                </a:cubicBezTo>
                <a:cubicBezTo>
                  <a:pt x="-48077" y="342083"/>
                  <a:pt x="51065" y="234849"/>
                  <a:pt x="0" y="0"/>
                </a:cubicBezTo>
                <a:close/>
              </a:path>
              <a:path w="3309290" h="1992808"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59338" y="191057"/>
                  <a:pt x="3272050" y="311243"/>
                  <a:pt x="3309290" y="458346"/>
                </a:cubicBezTo>
                <a:cubicBezTo>
                  <a:pt x="3346530" y="605449"/>
                  <a:pt x="3256162" y="732295"/>
                  <a:pt x="3309290" y="956548"/>
                </a:cubicBezTo>
                <a:cubicBezTo>
                  <a:pt x="3362418" y="1180801"/>
                  <a:pt x="3280262" y="1249949"/>
                  <a:pt x="3309290" y="1414894"/>
                </a:cubicBezTo>
                <a:cubicBezTo>
                  <a:pt x="3338318" y="1579839"/>
                  <a:pt x="3306886" y="1819176"/>
                  <a:pt x="3309290" y="1992808"/>
                </a:cubicBezTo>
                <a:cubicBezTo>
                  <a:pt x="3098891" y="2018433"/>
                  <a:pt x="2927714" y="1940777"/>
                  <a:pt x="2757742" y="1992808"/>
                </a:cubicBezTo>
                <a:cubicBezTo>
                  <a:pt x="2587770" y="2044839"/>
                  <a:pt x="2416410" y="1946041"/>
                  <a:pt x="2239286" y="1992808"/>
                </a:cubicBezTo>
                <a:cubicBezTo>
                  <a:pt x="2062162" y="2039575"/>
                  <a:pt x="1841407" y="1988295"/>
                  <a:pt x="1621552" y="1992808"/>
                </a:cubicBezTo>
                <a:cubicBezTo>
                  <a:pt x="1401697" y="1997321"/>
                  <a:pt x="1184253" y="1964401"/>
                  <a:pt x="1003818" y="1992808"/>
                </a:cubicBezTo>
                <a:cubicBezTo>
                  <a:pt x="823383" y="2021215"/>
                  <a:pt x="715762" y="1953033"/>
                  <a:pt x="518455" y="1992808"/>
                </a:cubicBezTo>
                <a:cubicBezTo>
                  <a:pt x="321148" y="2032583"/>
                  <a:pt x="162318" y="1945253"/>
                  <a:pt x="0" y="1992808"/>
                </a:cubicBezTo>
                <a:cubicBezTo>
                  <a:pt x="-24543" y="1826863"/>
                  <a:pt x="54139" y="1694470"/>
                  <a:pt x="0" y="1454750"/>
                </a:cubicBezTo>
                <a:cubicBezTo>
                  <a:pt x="-54139" y="1215030"/>
                  <a:pt x="18930" y="1205046"/>
                  <a:pt x="0" y="1016332"/>
                </a:cubicBezTo>
                <a:cubicBezTo>
                  <a:pt x="-18930" y="827618"/>
                  <a:pt x="1120" y="688596"/>
                  <a:pt x="0" y="557986"/>
                </a:cubicBezTo>
                <a:cubicBezTo>
                  <a:pt x="-1120" y="427376"/>
                  <a:pt x="16633" y="207286"/>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This dependency can be expressed with an arrow.</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The arrow signifies a dependency </a:t>
            </a:r>
          </a:p>
          <a:p>
            <a:pPr marL="0" indent="0">
              <a:buFont typeface="Arial" panose="020B0604020202020204" pitchFamily="34" charset="0"/>
              <a:buNone/>
            </a:pPr>
            <a:endParaRPr lang="en-US" sz="2300" dirty="0"/>
          </a:p>
        </p:txBody>
      </p:sp>
      <p:pic>
        <p:nvPicPr>
          <p:cNvPr id="5" name="Content Placeholder 2" descr="Old Key with solid fill">
            <a:extLst>
              <a:ext uri="{FF2B5EF4-FFF2-40B4-BE49-F238E27FC236}">
                <a16:creationId xmlns:a16="http://schemas.microsoft.com/office/drawing/2014/main" id="{34FF83C1-CBFB-A856-2ED2-119C3F3449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9038DA3C-32ED-85D0-5B4B-8C2BD59C1A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375C4848-DE2F-14A4-99E1-009F5CD06F1A}"/>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
        <p:nvSpPr>
          <p:cNvPr id="2" name="Arrow: Right 1">
            <a:extLst>
              <a:ext uri="{FF2B5EF4-FFF2-40B4-BE49-F238E27FC236}">
                <a16:creationId xmlns:a16="http://schemas.microsoft.com/office/drawing/2014/main" id="{5F7AFAC2-11D3-2A3A-23B8-9305A431E393}"/>
              </a:ext>
            </a:extLst>
          </p:cNvPr>
          <p:cNvSpPr/>
          <p:nvPr/>
        </p:nvSpPr>
        <p:spPr>
          <a:xfrm>
            <a:off x="6196361" y="587580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F26C0344-8004-D973-E5CB-410E8B38AC53}"/>
              </a:ext>
            </a:extLst>
          </p:cNvPr>
          <p:cNvSpPr txBox="1">
            <a:spLocks/>
          </p:cNvSpPr>
          <p:nvPr/>
        </p:nvSpPr>
        <p:spPr>
          <a:xfrm>
            <a:off x="7275130" y="5875802"/>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Tree>
    <p:extLst>
      <p:ext uri="{BB962C8B-B14F-4D97-AF65-F5344CB8AC3E}">
        <p14:creationId xmlns:p14="http://schemas.microsoft.com/office/powerpoint/2010/main" val="326799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 grpId="0" animBg="1"/>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0D7FE-B2E3-571F-FC1B-0CE30069D00F}"/>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7701AD68-D7DB-1200-B879-571BD9B38376}"/>
              </a:ext>
            </a:extLst>
          </p:cNvPr>
          <p:cNvSpPr>
            <a:spLocks noGrp="1"/>
          </p:cNvSpPr>
          <p:nvPr>
            <p:ph idx="1"/>
          </p:nvPr>
        </p:nvSpPr>
        <p:spPr>
          <a:xfrm>
            <a:off x="2850066" y="5875802"/>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4" name="Content Placeholder 2">
            <a:extLst>
              <a:ext uri="{FF2B5EF4-FFF2-40B4-BE49-F238E27FC236}">
                <a16:creationId xmlns:a16="http://schemas.microsoft.com/office/drawing/2014/main" id="{A8E8330D-FA5C-9EA1-68A5-327BF6E86379}"/>
              </a:ext>
            </a:extLst>
          </p:cNvPr>
          <p:cNvSpPr txBox="1">
            <a:spLocks/>
          </p:cNvSpPr>
          <p:nvPr/>
        </p:nvSpPr>
        <p:spPr>
          <a:xfrm>
            <a:off x="8421793" y="1252197"/>
            <a:ext cx="3309290" cy="2360798"/>
          </a:xfrm>
          <a:custGeom>
            <a:avLst/>
            <a:gdLst>
              <a:gd name="connsiteX0" fmla="*/ 0 w 3309290"/>
              <a:gd name="connsiteY0" fmla="*/ 0 h 2360798"/>
              <a:gd name="connsiteX1" fmla="*/ 518455 w 3309290"/>
              <a:gd name="connsiteY1" fmla="*/ 0 h 2360798"/>
              <a:gd name="connsiteX2" fmla="*/ 1003818 w 3309290"/>
              <a:gd name="connsiteY2" fmla="*/ 0 h 2360798"/>
              <a:gd name="connsiteX3" fmla="*/ 1588459 w 3309290"/>
              <a:gd name="connsiteY3" fmla="*/ 0 h 2360798"/>
              <a:gd name="connsiteX4" fmla="*/ 2140008 w 3309290"/>
              <a:gd name="connsiteY4" fmla="*/ 0 h 2360798"/>
              <a:gd name="connsiteX5" fmla="*/ 2691556 w 3309290"/>
              <a:gd name="connsiteY5" fmla="*/ 0 h 2360798"/>
              <a:gd name="connsiteX6" fmla="*/ 3309290 w 3309290"/>
              <a:gd name="connsiteY6" fmla="*/ 0 h 2360798"/>
              <a:gd name="connsiteX7" fmla="*/ 3309290 w 3309290"/>
              <a:gd name="connsiteY7" fmla="*/ 613807 h 2360798"/>
              <a:gd name="connsiteX8" fmla="*/ 3309290 w 3309290"/>
              <a:gd name="connsiteY8" fmla="*/ 1156791 h 2360798"/>
              <a:gd name="connsiteX9" fmla="*/ 3309290 w 3309290"/>
              <a:gd name="connsiteY9" fmla="*/ 1770599 h 2360798"/>
              <a:gd name="connsiteX10" fmla="*/ 3309290 w 3309290"/>
              <a:gd name="connsiteY10" fmla="*/ 2360798 h 2360798"/>
              <a:gd name="connsiteX11" fmla="*/ 2724649 w 3309290"/>
              <a:gd name="connsiteY11" fmla="*/ 2360798 h 2360798"/>
              <a:gd name="connsiteX12" fmla="*/ 2140008 w 3309290"/>
              <a:gd name="connsiteY12" fmla="*/ 2360798 h 2360798"/>
              <a:gd name="connsiteX13" fmla="*/ 1522273 w 3309290"/>
              <a:gd name="connsiteY13" fmla="*/ 2360798 h 2360798"/>
              <a:gd name="connsiteX14" fmla="*/ 1003818 w 3309290"/>
              <a:gd name="connsiteY14" fmla="*/ 2360798 h 2360798"/>
              <a:gd name="connsiteX15" fmla="*/ 0 w 3309290"/>
              <a:gd name="connsiteY15" fmla="*/ 2360798 h 2360798"/>
              <a:gd name="connsiteX16" fmla="*/ 0 w 3309290"/>
              <a:gd name="connsiteY16" fmla="*/ 1817814 h 2360798"/>
              <a:gd name="connsiteX17" fmla="*/ 0 w 3309290"/>
              <a:gd name="connsiteY17" fmla="*/ 1227615 h 2360798"/>
              <a:gd name="connsiteX18" fmla="*/ 0 w 3309290"/>
              <a:gd name="connsiteY18" fmla="*/ 613807 h 2360798"/>
              <a:gd name="connsiteX19" fmla="*/ 0 w 3309290"/>
              <a:gd name="connsiteY19" fmla="*/ 0 h 236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09290" h="2360798" fill="none" extrusionOk="0">
                <a:moveTo>
                  <a:pt x="0" y="0"/>
                </a:moveTo>
                <a:cubicBezTo>
                  <a:pt x="107763" y="-27818"/>
                  <a:pt x="330057" y="38706"/>
                  <a:pt x="518455" y="0"/>
                </a:cubicBezTo>
                <a:cubicBezTo>
                  <a:pt x="706853" y="-38706"/>
                  <a:pt x="802902" y="32359"/>
                  <a:pt x="1003818" y="0"/>
                </a:cubicBezTo>
                <a:cubicBezTo>
                  <a:pt x="1204734" y="-32359"/>
                  <a:pt x="1415175" y="57457"/>
                  <a:pt x="1588459" y="0"/>
                </a:cubicBezTo>
                <a:cubicBezTo>
                  <a:pt x="1761743" y="-57457"/>
                  <a:pt x="1962506" y="3459"/>
                  <a:pt x="2140008" y="0"/>
                </a:cubicBezTo>
                <a:cubicBezTo>
                  <a:pt x="2317510" y="-3459"/>
                  <a:pt x="2517377" y="3593"/>
                  <a:pt x="2691556" y="0"/>
                </a:cubicBezTo>
                <a:cubicBezTo>
                  <a:pt x="2865735" y="-3593"/>
                  <a:pt x="3161283" y="66649"/>
                  <a:pt x="3309290" y="0"/>
                </a:cubicBezTo>
                <a:cubicBezTo>
                  <a:pt x="3348382" y="282027"/>
                  <a:pt x="3264278" y="345738"/>
                  <a:pt x="3309290" y="613807"/>
                </a:cubicBezTo>
                <a:cubicBezTo>
                  <a:pt x="3354302" y="881876"/>
                  <a:pt x="3273808" y="1039686"/>
                  <a:pt x="3309290" y="1156791"/>
                </a:cubicBezTo>
                <a:cubicBezTo>
                  <a:pt x="3344772" y="1273896"/>
                  <a:pt x="3249942" y="1482694"/>
                  <a:pt x="3309290" y="1770599"/>
                </a:cubicBezTo>
                <a:cubicBezTo>
                  <a:pt x="3368638" y="2058504"/>
                  <a:pt x="3274791" y="2112728"/>
                  <a:pt x="3309290" y="2360798"/>
                </a:cubicBezTo>
                <a:cubicBezTo>
                  <a:pt x="3105907" y="2422133"/>
                  <a:pt x="2848779" y="2319790"/>
                  <a:pt x="2724649" y="2360798"/>
                </a:cubicBezTo>
                <a:cubicBezTo>
                  <a:pt x="2600519" y="2401806"/>
                  <a:pt x="2301240" y="2335359"/>
                  <a:pt x="2140008" y="2360798"/>
                </a:cubicBezTo>
                <a:cubicBezTo>
                  <a:pt x="1978776" y="2386237"/>
                  <a:pt x="1663716" y="2291465"/>
                  <a:pt x="1522273" y="2360798"/>
                </a:cubicBezTo>
                <a:cubicBezTo>
                  <a:pt x="1380831" y="2430131"/>
                  <a:pt x="1237369" y="2357441"/>
                  <a:pt x="1003818" y="2360798"/>
                </a:cubicBezTo>
                <a:cubicBezTo>
                  <a:pt x="770268" y="2364155"/>
                  <a:pt x="368192" y="2294835"/>
                  <a:pt x="0" y="2360798"/>
                </a:cubicBezTo>
                <a:cubicBezTo>
                  <a:pt x="-24793" y="2209805"/>
                  <a:pt x="4506" y="1996438"/>
                  <a:pt x="0" y="1817814"/>
                </a:cubicBezTo>
                <a:cubicBezTo>
                  <a:pt x="-4506" y="1639190"/>
                  <a:pt x="55730" y="1370448"/>
                  <a:pt x="0" y="1227615"/>
                </a:cubicBezTo>
                <a:cubicBezTo>
                  <a:pt x="-55730" y="1084782"/>
                  <a:pt x="31547" y="863156"/>
                  <a:pt x="0" y="613807"/>
                </a:cubicBezTo>
                <a:cubicBezTo>
                  <a:pt x="-31547" y="364458"/>
                  <a:pt x="64251" y="136003"/>
                  <a:pt x="0" y="0"/>
                </a:cubicBezTo>
                <a:close/>
              </a:path>
              <a:path w="3309290" h="2360798"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12371" y="135631"/>
                  <a:pt x="3245043" y="297376"/>
                  <a:pt x="3309290" y="542984"/>
                </a:cubicBezTo>
                <a:cubicBezTo>
                  <a:pt x="3373537" y="788592"/>
                  <a:pt x="3246492" y="898860"/>
                  <a:pt x="3309290" y="1133183"/>
                </a:cubicBezTo>
                <a:cubicBezTo>
                  <a:pt x="3372088" y="1367506"/>
                  <a:pt x="3272328" y="1480618"/>
                  <a:pt x="3309290" y="1676167"/>
                </a:cubicBezTo>
                <a:cubicBezTo>
                  <a:pt x="3346252" y="1871716"/>
                  <a:pt x="3293606" y="2018556"/>
                  <a:pt x="3309290" y="2360798"/>
                </a:cubicBezTo>
                <a:cubicBezTo>
                  <a:pt x="3098891" y="2386423"/>
                  <a:pt x="2927714" y="2308767"/>
                  <a:pt x="2757742" y="2360798"/>
                </a:cubicBezTo>
                <a:cubicBezTo>
                  <a:pt x="2587770" y="2412829"/>
                  <a:pt x="2416410" y="2314031"/>
                  <a:pt x="2239286" y="2360798"/>
                </a:cubicBezTo>
                <a:cubicBezTo>
                  <a:pt x="2062162" y="2407565"/>
                  <a:pt x="1841407" y="2356285"/>
                  <a:pt x="1621552" y="2360798"/>
                </a:cubicBezTo>
                <a:cubicBezTo>
                  <a:pt x="1401697" y="2365311"/>
                  <a:pt x="1184253" y="2332391"/>
                  <a:pt x="1003818" y="2360798"/>
                </a:cubicBezTo>
                <a:cubicBezTo>
                  <a:pt x="823383" y="2389205"/>
                  <a:pt x="715762" y="2321023"/>
                  <a:pt x="518455" y="2360798"/>
                </a:cubicBezTo>
                <a:cubicBezTo>
                  <a:pt x="321148" y="2400573"/>
                  <a:pt x="162318" y="2313243"/>
                  <a:pt x="0" y="2360798"/>
                </a:cubicBezTo>
                <a:cubicBezTo>
                  <a:pt x="-1704" y="2224190"/>
                  <a:pt x="28785" y="1866161"/>
                  <a:pt x="0" y="1723383"/>
                </a:cubicBezTo>
                <a:cubicBezTo>
                  <a:pt x="-28785" y="1580605"/>
                  <a:pt x="56605" y="1425700"/>
                  <a:pt x="0" y="1204007"/>
                </a:cubicBezTo>
                <a:cubicBezTo>
                  <a:pt x="-56605" y="982314"/>
                  <a:pt x="580" y="876754"/>
                  <a:pt x="0" y="661023"/>
                </a:cubicBezTo>
                <a:cubicBezTo>
                  <a:pt x="-580" y="445292"/>
                  <a:pt x="73207" y="296904"/>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This simply means that each value of the thing on the left side of the arrow is associated with exactly one value of the thing on the right side of the arrow.</a:t>
            </a:r>
          </a:p>
        </p:txBody>
      </p:sp>
      <p:pic>
        <p:nvPicPr>
          <p:cNvPr id="5" name="Content Placeholder 2" descr="Old Key with solid fill">
            <a:extLst>
              <a:ext uri="{FF2B5EF4-FFF2-40B4-BE49-F238E27FC236}">
                <a16:creationId xmlns:a16="http://schemas.microsoft.com/office/drawing/2014/main" id="{BA1B3967-D40B-1218-AB80-81011F965D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44FFD9B7-BA8D-F713-C894-F771ED7413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E296ADD5-7E90-C28B-E325-9E7192D173F7}"/>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
        <p:nvSpPr>
          <p:cNvPr id="2" name="Arrow: Right 1">
            <a:extLst>
              <a:ext uri="{FF2B5EF4-FFF2-40B4-BE49-F238E27FC236}">
                <a16:creationId xmlns:a16="http://schemas.microsoft.com/office/drawing/2014/main" id="{AEF22483-5C2A-58E4-DCDF-990A8F6C0D64}"/>
              </a:ext>
            </a:extLst>
          </p:cNvPr>
          <p:cNvSpPr/>
          <p:nvPr/>
        </p:nvSpPr>
        <p:spPr>
          <a:xfrm>
            <a:off x="6196361" y="587580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82EEF561-F635-9046-FF80-CD9F6EAACFCE}"/>
              </a:ext>
            </a:extLst>
          </p:cNvPr>
          <p:cNvSpPr txBox="1">
            <a:spLocks/>
          </p:cNvSpPr>
          <p:nvPr/>
        </p:nvSpPr>
        <p:spPr>
          <a:xfrm>
            <a:off x="7275130" y="5875802"/>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Tree>
    <p:extLst>
      <p:ext uri="{BB962C8B-B14F-4D97-AF65-F5344CB8AC3E}">
        <p14:creationId xmlns:p14="http://schemas.microsoft.com/office/powerpoint/2010/main" val="13216904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F7114-8B73-AD3F-667D-EE12E3EDE963}"/>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C8B0803B-FB0B-E078-EC56-F06FAB3F8C26}"/>
              </a:ext>
            </a:extLst>
          </p:cNvPr>
          <p:cNvSpPr>
            <a:spLocks noGrp="1"/>
          </p:cNvSpPr>
          <p:nvPr>
            <p:ph idx="1"/>
          </p:nvPr>
        </p:nvSpPr>
        <p:spPr>
          <a:xfrm>
            <a:off x="2850066" y="5875802"/>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4" name="Content Placeholder 2">
            <a:extLst>
              <a:ext uri="{FF2B5EF4-FFF2-40B4-BE49-F238E27FC236}">
                <a16:creationId xmlns:a16="http://schemas.microsoft.com/office/drawing/2014/main" id="{2B7F1128-FB67-24D2-77EC-E39B6C7FE5E4}"/>
              </a:ext>
            </a:extLst>
          </p:cNvPr>
          <p:cNvSpPr txBox="1">
            <a:spLocks/>
          </p:cNvSpPr>
          <p:nvPr/>
        </p:nvSpPr>
        <p:spPr>
          <a:xfrm>
            <a:off x="8421793" y="1252197"/>
            <a:ext cx="3309290" cy="3520526"/>
          </a:xfrm>
          <a:custGeom>
            <a:avLst/>
            <a:gdLst>
              <a:gd name="connsiteX0" fmla="*/ 0 w 3309290"/>
              <a:gd name="connsiteY0" fmla="*/ 0 h 3520526"/>
              <a:gd name="connsiteX1" fmla="*/ 452270 w 3309290"/>
              <a:gd name="connsiteY1" fmla="*/ 0 h 3520526"/>
              <a:gd name="connsiteX2" fmla="*/ 1070004 w 3309290"/>
              <a:gd name="connsiteY2" fmla="*/ 0 h 3520526"/>
              <a:gd name="connsiteX3" fmla="*/ 1654645 w 3309290"/>
              <a:gd name="connsiteY3" fmla="*/ 0 h 3520526"/>
              <a:gd name="connsiteX4" fmla="*/ 2106915 w 3309290"/>
              <a:gd name="connsiteY4" fmla="*/ 0 h 3520526"/>
              <a:gd name="connsiteX5" fmla="*/ 2625370 w 3309290"/>
              <a:gd name="connsiteY5" fmla="*/ 0 h 3520526"/>
              <a:gd name="connsiteX6" fmla="*/ 3309290 w 3309290"/>
              <a:gd name="connsiteY6" fmla="*/ 0 h 3520526"/>
              <a:gd name="connsiteX7" fmla="*/ 3309290 w 3309290"/>
              <a:gd name="connsiteY7" fmla="*/ 586754 h 3520526"/>
              <a:gd name="connsiteX8" fmla="*/ 3309290 w 3309290"/>
              <a:gd name="connsiteY8" fmla="*/ 1103098 h 3520526"/>
              <a:gd name="connsiteX9" fmla="*/ 3309290 w 3309290"/>
              <a:gd name="connsiteY9" fmla="*/ 1584237 h 3520526"/>
              <a:gd name="connsiteX10" fmla="*/ 3309290 w 3309290"/>
              <a:gd name="connsiteY10" fmla="*/ 2100581 h 3520526"/>
              <a:gd name="connsiteX11" fmla="*/ 3309290 w 3309290"/>
              <a:gd name="connsiteY11" fmla="*/ 2722540 h 3520526"/>
              <a:gd name="connsiteX12" fmla="*/ 3309290 w 3309290"/>
              <a:gd name="connsiteY12" fmla="*/ 3520526 h 3520526"/>
              <a:gd name="connsiteX13" fmla="*/ 2857020 w 3309290"/>
              <a:gd name="connsiteY13" fmla="*/ 3520526 h 3520526"/>
              <a:gd name="connsiteX14" fmla="*/ 2404751 w 3309290"/>
              <a:gd name="connsiteY14" fmla="*/ 3520526 h 3520526"/>
              <a:gd name="connsiteX15" fmla="*/ 1820110 w 3309290"/>
              <a:gd name="connsiteY15" fmla="*/ 3520526 h 3520526"/>
              <a:gd name="connsiteX16" fmla="*/ 1367840 w 3309290"/>
              <a:gd name="connsiteY16" fmla="*/ 3520526 h 3520526"/>
              <a:gd name="connsiteX17" fmla="*/ 816292 w 3309290"/>
              <a:gd name="connsiteY17" fmla="*/ 3520526 h 3520526"/>
              <a:gd name="connsiteX18" fmla="*/ 0 w 3309290"/>
              <a:gd name="connsiteY18" fmla="*/ 3520526 h 3520526"/>
              <a:gd name="connsiteX19" fmla="*/ 0 w 3309290"/>
              <a:gd name="connsiteY19" fmla="*/ 2933772 h 3520526"/>
              <a:gd name="connsiteX20" fmla="*/ 0 w 3309290"/>
              <a:gd name="connsiteY20" fmla="*/ 2347017 h 3520526"/>
              <a:gd name="connsiteX21" fmla="*/ 0 w 3309290"/>
              <a:gd name="connsiteY21" fmla="*/ 1689852 h 3520526"/>
              <a:gd name="connsiteX22" fmla="*/ 0 w 3309290"/>
              <a:gd name="connsiteY22" fmla="*/ 1138303 h 3520526"/>
              <a:gd name="connsiteX23" fmla="*/ 0 w 3309290"/>
              <a:gd name="connsiteY23" fmla="*/ 586754 h 3520526"/>
              <a:gd name="connsiteX24" fmla="*/ 0 w 3309290"/>
              <a:gd name="connsiteY24" fmla="*/ 0 h 3520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309290" h="3520526" fill="none" extrusionOk="0">
                <a:moveTo>
                  <a:pt x="0" y="0"/>
                </a:moveTo>
                <a:cubicBezTo>
                  <a:pt x="194408" y="-13754"/>
                  <a:pt x="303553" y="39647"/>
                  <a:pt x="452270" y="0"/>
                </a:cubicBezTo>
                <a:cubicBezTo>
                  <a:pt x="600987" y="-39647"/>
                  <a:pt x="921997" y="66649"/>
                  <a:pt x="1070004" y="0"/>
                </a:cubicBezTo>
                <a:cubicBezTo>
                  <a:pt x="1218011" y="-66649"/>
                  <a:pt x="1378063" y="54024"/>
                  <a:pt x="1654645" y="0"/>
                </a:cubicBezTo>
                <a:cubicBezTo>
                  <a:pt x="1931227" y="-54024"/>
                  <a:pt x="1990665" y="33587"/>
                  <a:pt x="2106915" y="0"/>
                </a:cubicBezTo>
                <a:cubicBezTo>
                  <a:pt x="2223165" y="-33587"/>
                  <a:pt x="2443461" y="53906"/>
                  <a:pt x="2625370" y="0"/>
                </a:cubicBezTo>
                <a:cubicBezTo>
                  <a:pt x="2807280" y="-53906"/>
                  <a:pt x="3059295" y="51438"/>
                  <a:pt x="3309290" y="0"/>
                </a:cubicBezTo>
                <a:cubicBezTo>
                  <a:pt x="3359902" y="242330"/>
                  <a:pt x="3267120" y="382582"/>
                  <a:pt x="3309290" y="586754"/>
                </a:cubicBezTo>
                <a:cubicBezTo>
                  <a:pt x="3351460" y="790926"/>
                  <a:pt x="3271303" y="884209"/>
                  <a:pt x="3309290" y="1103098"/>
                </a:cubicBezTo>
                <a:cubicBezTo>
                  <a:pt x="3347277" y="1321987"/>
                  <a:pt x="3268048" y="1380630"/>
                  <a:pt x="3309290" y="1584237"/>
                </a:cubicBezTo>
                <a:cubicBezTo>
                  <a:pt x="3350532" y="1787844"/>
                  <a:pt x="3299017" y="1859667"/>
                  <a:pt x="3309290" y="2100581"/>
                </a:cubicBezTo>
                <a:cubicBezTo>
                  <a:pt x="3319563" y="2341495"/>
                  <a:pt x="3234973" y="2551076"/>
                  <a:pt x="3309290" y="2722540"/>
                </a:cubicBezTo>
                <a:cubicBezTo>
                  <a:pt x="3383607" y="2894004"/>
                  <a:pt x="3277341" y="3265912"/>
                  <a:pt x="3309290" y="3520526"/>
                </a:cubicBezTo>
                <a:cubicBezTo>
                  <a:pt x="3129051" y="3573561"/>
                  <a:pt x="3024060" y="3485250"/>
                  <a:pt x="2857020" y="3520526"/>
                </a:cubicBezTo>
                <a:cubicBezTo>
                  <a:pt x="2689980" y="3555802"/>
                  <a:pt x="2514299" y="3504978"/>
                  <a:pt x="2404751" y="3520526"/>
                </a:cubicBezTo>
                <a:cubicBezTo>
                  <a:pt x="2295203" y="3536074"/>
                  <a:pt x="2017216" y="3484998"/>
                  <a:pt x="1820110" y="3520526"/>
                </a:cubicBezTo>
                <a:cubicBezTo>
                  <a:pt x="1623004" y="3556054"/>
                  <a:pt x="1462308" y="3514995"/>
                  <a:pt x="1367840" y="3520526"/>
                </a:cubicBezTo>
                <a:cubicBezTo>
                  <a:pt x="1273372" y="3526057"/>
                  <a:pt x="1079841" y="3492796"/>
                  <a:pt x="816292" y="3520526"/>
                </a:cubicBezTo>
                <a:cubicBezTo>
                  <a:pt x="552743" y="3548256"/>
                  <a:pt x="280350" y="3490817"/>
                  <a:pt x="0" y="3520526"/>
                </a:cubicBezTo>
                <a:cubicBezTo>
                  <a:pt x="-36716" y="3302285"/>
                  <a:pt x="50057" y="3129485"/>
                  <a:pt x="0" y="2933772"/>
                </a:cubicBezTo>
                <a:cubicBezTo>
                  <a:pt x="-50057" y="2738059"/>
                  <a:pt x="54972" y="2594755"/>
                  <a:pt x="0" y="2347017"/>
                </a:cubicBezTo>
                <a:cubicBezTo>
                  <a:pt x="-54972" y="2099279"/>
                  <a:pt x="46816" y="1976233"/>
                  <a:pt x="0" y="1689852"/>
                </a:cubicBezTo>
                <a:cubicBezTo>
                  <a:pt x="-46816" y="1403471"/>
                  <a:pt x="10329" y="1383694"/>
                  <a:pt x="0" y="1138303"/>
                </a:cubicBezTo>
                <a:cubicBezTo>
                  <a:pt x="-10329" y="892912"/>
                  <a:pt x="23532" y="720998"/>
                  <a:pt x="0" y="586754"/>
                </a:cubicBezTo>
                <a:cubicBezTo>
                  <a:pt x="-23532" y="452510"/>
                  <a:pt x="34137" y="138402"/>
                  <a:pt x="0" y="0"/>
                </a:cubicBezTo>
                <a:close/>
              </a:path>
              <a:path w="3309290" h="3520526"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19116" y="183442"/>
                  <a:pt x="3290513" y="367565"/>
                  <a:pt x="3309290" y="516344"/>
                </a:cubicBezTo>
                <a:cubicBezTo>
                  <a:pt x="3328067" y="665123"/>
                  <a:pt x="3242743" y="964952"/>
                  <a:pt x="3309290" y="1103098"/>
                </a:cubicBezTo>
                <a:cubicBezTo>
                  <a:pt x="3375837" y="1241244"/>
                  <a:pt x="3284572" y="1455861"/>
                  <a:pt x="3309290" y="1619442"/>
                </a:cubicBezTo>
                <a:cubicBezTo>
                  <a:pt x="3334008" y="1783023"/>
                  <a:pt x="3298504" y="2015406"/>
                  <a:pt x="3309290" y="2135786"/>
                </a:cubicBezTo>
                <a:cubicBezTo>
                  <a:pt x="3320076" y="2256166"/>
                  <a:pt x="3263482" y="2529769"/>
                  <a:pt x="3309290" y="2722540"/>
                </a:cubicBezTo>
                <a:cubicBezTo>
                  <a:pt x="3355098" y="2915311"/>
                  <a:pt x="3246760" y="3256386"/>
                  <a:pt x="3309290" y="3520526"/>
                </a:cubicBezTo>
                <a:cubicBezTo>
                  <a:pt x="3198018" y="3547132"/>
                  <a:pt x="3028660" y="3488142"/>
                  <a:pt x="2857020" y="3520526"/>
                </a:cubicBezTo>
                <a:cubicBezTo>
                  <a:pt x="2685380" y="3552910"/>
                  <a:pt x="2419721" y="3492119"/>
                  <a:pt x="2239286" y="3520526"/>
                </a:cubicBezTo>
                <a:cubicBezTo>
                  <a:pt x="2058851" y="3548933"/>
                  <a:pt x="1947421" y="3479927"/>
                  <a:pt x="1753924" y="3520526"/>
                </a:cubicBezTo>
                <a:cubicBezTo>
                  <a:pt x="1560427" y="3561125"/>
                  <a:pt x="1420478" y="3504761"/>
                  <a:pt x="1202375" y="3520526"/>
                </a:cubicBezTo>
                <a:cubicBezTo>
                  <a:pt x="984272" y="3536291"/>
                  <a:pt x="842754" y="3515150"/>
                  <a:pt x="584641" y="3520526"/>
                </a:cubicBezTo>
                <a:cubicBezTo>
                  <a:pt x="326528" y="3525902"/>
                  <a:pt x="192128" y="3516788"/>
                  <a:pt x="0" y="3520526"/>
                </a:cubicBezTo>
                <a:cubicBezTo>
                  <a:pt x="-47972" y="3355141"/>
                  <a:pt x="26189" y="3206809"/>
                  <a:pt x="0" y="3039387"/>
                </a:cubicBezTo>
                <a:cubicBezTo>
                  <a:pt x="-26189" y="2871965"/>
                  <a:pt x="42531" y="2755635"/>
                  <a:pt x="0" y="2523044"/>
                </a:cubicBezTo>
                <a:cubicBezTo>
                  <a:pt x="-42531" y="2290453"/>
                  <a:pt x="23325" y="2216743"/>
                  <a:pt x="0" y="1971495"/>
                </a:cubicBezTo>
                <a:cubicBezTo>
                  <a:pt x="-23325" y="1726247"/>
                  <a:pt x="58489" y="1500506"/>
                  <a:pt x="0" y="1314330"/>
                </a:cubicBezTo>
                <a:cubicBezTo>
                  <a:pt x="-58489" y="1128154"/>
                  <a:pt x="33118" y="958203"/>
                  <a:pt x="0" y="727575"/>
                </a:cubicBezTo>
                <a:cubicBezTo>
                  <a:pt x="-33118" y="496948"/>
                  <a:pt x="4626" y="353267"/>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Each combination of </a:t>
            </a:r>
            <a:r>
              <a:rPr lang="en-US" sz="2300" b="1" dirty="0" err="1"/>
              <a:t>Seller_ID</a:t>
            </a:r>
            <a:r>
              <a:rPr lang="en-US" sz="2300" b="1" dirty="0"/>
              <a:t> </a:t>
            </a:r>
            <a:r>
              <a:rPr lang="en-US" sz="2300" dirty="0"/>
              <a:t>and </a:t>
            </a:r>
            <a:r>
              <a:rPr lang="en-US" sz="2300" b="1" dirty="0"/>
              <a:t>Item</a:t>
            </a:r>
            <a:r>
              <a:rPr lang="en-US" sz="2300" dirty="0"/>
              <a:t> is associated with a specific value of </a:t>
            </a:r>
            <a:r>
              <a:rPr lang="en-US" sz="2300" b="1" dirty="0"/>
              <a:t>Stock.</a:t>
            </a:r>
          </a:p>
          <a:p>
            <a:pPr marL="0" indent="0">
              <a:buFont typeface="Arial" panose="020B0604020202020204" pitchFamily="34" charset="0"/>
              <a:buNone/>
            </a:pPr>
            <a:endParaRPr lang="en-US" sz="2300" b="1" dirty="0"/>
          </a:p>
          <a:p>
            <a:pPr marL="0" indent="0">
              <a:buFont typeface="Arial" panose="020B0604020202020204" pitchFamily="34" charset="0"/>
              <a:buNone/>
            </a:pPr>
            <a:r>
              <a:rPr lang="en-US" sz="2300" dirty="0"/>
              <a:t>For example, the combination of Power Mac Center and iPhone 16 Pro Max is associated with a Stock of 2.</a:t>
            </a:r>
          </a:p>
          <a:p>
            <a:pPr marL="0" indent="0">
              <a:buFont typeface="Arial" panose="020B0604020202020204" pitchFamily="34" charset="0"/>
              <a:buNone/>
            </a:pPr>
            <a:endParaRPr lang="en-US" sz="2300" b="1" dirty="0"/>
          </a:p>
        </p:txBody>
      </p:sp>
      <p:pic>
        <p:nvPicPr>
          <p:cNvPr id="5" name="Content Placeholder 2" descr="Old Key with solid fill">
            <a:extLst>
              <a:ext uri="{FF2B5EF4-FFF2-40B4-BE49-F238E27FC236}">
                <a16:creationId xmlns:a16="http://schemas.microsoft.com/office/drawing/2014/main" id="{3849C9BF-FD17-CA38-AB9C-D55470E46F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8A3F248E-D194-F0FC-8C7E-71FFCB0EB5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985830AD-7980-EFDE-ABEE-F4BA5CB62640}"/>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
        <p:nvSpPr>
          <p:cNvPr id="2" name="Arrow: Right 1">
            <a:extLst>
              <a:ext uri="{FF2B5EF4-FFF2-40B4-BE49-F238E27FC236}">
                <a16:creationId xmlns:a16="http://schemas.microsoft.com/office/drawing/2014/main" id="{CCB1CCC3-3E7D-63E7-314B-ADD937C4D21B}"/>
              </a:ext>
            </a:extLst>
          </p:cNvPr>
          <p:cNvSpPr/>
          <p:nvPr/>
        </p:nvSpPr>
        <p:spPr>
          <a:xfrm>
            <a:off x="6196361" y="587580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E075BA76-F7DE-EF3C-33C9-AD70D687BD8A}"/>
              </a:ext>
            </a:extLst>
          </p:cNvPr>
          <p:cNvSpPr txBox="1">
            <a:spLocks/>
          </p:cNvSpPr>
          <p:nvPr/>
        </p:nvSpPr>
        <p:spPr>
          <a:xfrm>
            <a:off x="7275130" y="5875802"/>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Tree>
    <p:extLst>
      <p:ext uri="{BB962C8B-B14F-4D97-AF65-F5344CB8AC3E}">
        <p14:creationId xmlns:p14="http://schemas.microsoft.com/office/powerpoint/2010/main" val="23707655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C10CF-1B57-91F7-1B3B-2941FE3839B8}"/>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2518CFA-4059-448C-4907-42669097F8F8}"/>
              </a:ext>
            </a:extLst>
          </p:cNvPr>
          <p:cNvSpPr txBox="1">
            <a:spLocks/>
          </p:cNvSpPr>
          <p:nvPr/>
        </p:nvSpPr>
        <p:spPr>
          <a:xfrm>
            <a:off x="8421793" y="1252197"/>
            <a:ext cx="3309290" cy="2817998"/>
          </a:xfrm>
          <a:custGeom>
            <a:avLst/>
            <a:gdLst>
              <a:gd name="connsiteX0" fmla="*/ 0 w 3309290"/>
              <a:gd name="connsiteY0" fmla="*/ 0 h 2817998"/>
              <a:gd name="connsiteX1" fmla="*/ 617734 w 3309290"/>
              <a:gd name="connsiteY1" fmla="*/ 0 h 2817998"/>
              <a:gd name="connsiteX2" fmla="*/ 1202375 w 3309290"/>
              <a:gd name="connsiteY2" fmla="*/ 0 h 2817998"/>
              <a:gd name="connsiteX3" fmla="*/ 1753924 w 3309290"/>
              <a:gd name="connsiteY3" fmla="*/ 0 h 2817998"/>
              <a:gd name="connsiteX4" fmla="*/ 2305472 w 3309290"/>
              <a:gd name="connsiteY4" fmla="*/ 0 h 2817998"/>
              <a:gd name="connsiteX5" fmla="*/ 3309290 w 3309290"/>
              <a:gd name="connsiteY5" fmla="*/ 0 h 2817998"/>
              <a:gd name="connsiteX6" fmla="*/ 3309290 w 3309290"/>
              <a:gd name="connsiteY6" fmla="*/ 591780 h 2817998"/>
              <a:gd name="connsiteX7" fmla="*/ 3309290 w 3309290"/>
              <a:gd name="connsiteY7" fmla="*/ 1099019 h 2817998"/>
              <a:gd name="connsiteX8" fmla="*/ 3309290 w 3309290"/>
              <a:gd name="connsiteY8" fmla="*/ 1690799 h 2817998"/>
              <a:gd name="connsiteX9" fmla="*/ 3309290 w 3309290"/>
              <a:gd name="connsiteY9" fmla="*/ 2169858 h 2817998"/>
              <a:gd name="connsiteX10" fmla="*/ 3309290 w 3309290"/>
              <a:gd name="connsiteY10" fmla="*/ 2817998 h 2817998"/>
              <a:gd name="connsiteX11" fmla="*/ 2823927 w 3309290"/>
              <a:gd name="connsiteY11" fmla="*/ 2817998 h 2817998"/>
              <a:gd name="connsiteX12" fmla="*/ 2206193 w 3309290"/>
              <a:gd name="connsiteY12" fmla="*/ 2817998 h 2817998"/>
              <a:gd name="connsiteX13" fmla="*/ 1687738 w 3309290"/>
              <a:gd name="connsiteY13" fmla="*/ 2817998 h 2817998"/>
              <a:gd name="connsiteX14" fmla="*/ 1070004 w 3309290"/>
              <a:gd name="connsiteY14" fmla="*/ 2817998 h 2817998"/>
              <a:gd name="connsiteX15" fmla="*/ 584641 w 3309290"/>
              <a:gd name="connsiteY15" fmla="*/ 2817998 h 2817998"/>
              <a:gd name="connsiteX16" fmla="*/ 0 w 3309290"/>
              <a:gd name="connsiteY16" fmla="*/ 2817998 h 2817998"/>
              <a:gd name="connsiteX17" fmla="*/ 0 w 3309290"/>
              <a:gd name="connsiteY17" fmla="*/ 2338938 h 2817998"/>
              <a:gd name="connsiteX18" fmla="*/ 0 w 3309290"/>
              <a:gd name="connsiteY18" fmla="*/ 1859879 h 2817998"/>
              <a:gd name="connsiteX19" fmla="*/ 0 w 3309290"/>
              <a:gd name="connsiteY19" fmla="*/ 1380819 h 2817998"/>
              <a:gd name="connsiteX20" fmla="*/ 0 w 3309290"/>
              <a:gd name="connsiteY20" fmla="*/ 760859 h 2817998"/>
              <a:gd name="connsiteX21" fmla="*/ 0 w 3309290"/>
              <a:gd name="connsiteY21" fmla="*/ 0 h 281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09290" h="2817998" fill="none" extrusionOk="0">
                <a:moveTo>
                  <a:pt x="0" y="0"/>
                </a:moveTo>
                <a:cubicBezTo>
                  <a:pt x="222948" y="-69221"/>
                  <a:pt x="440288" y="1497"/>
                  <a:pt x="617734" y="0"/>
                </a:cubicBezTo>
                <a:cubicBezTo>
                  <a:pt x="795180" y="-1497"/>
                  <a:pt x="1029091" y="57457"/>
                  <a:pt x="1202375" y="0"/>
                </a:cubicBezTo>
                <a:cubicBezTo>
                  <a:pt x="1375659" y="-57457"/>
                  <a:pt x="1576422" y="3459"/>
                  <a:pt x="1753924" y="0"/>
                </a:cubicBezTo>
                <a:cubicBezTo>
                  <a:pt x="1931426" y="-3459"/>
                  <a:pt x="2131293" y="3593"/>
                  <a:pt x="2305472" y="0"/>
                </a:cubicBezTo>
                <a:cubicBezTo>
                  <a:pt x="2479651" y="-3593"/>
                  <a:pt x="2971272" y="93684"/>
                  <a:pt x="3309290" y="0"/>
                </a:cubicBezTo>
                <a:cubicBezTo>
                  <a:pt x="3332702" y="131595"/>
                  <a:pt x="3288971" y="428819"/>
                  <a:pt x="3309290" y="591780"/>
                </a:cubicBezTo>
                <a:cubicBezTo>
                  <a:pt x="3329609" y="754741"/>
                  <a:pt x="3308061" y="976768"/>
                  <a:pt x="3309290" y="1099019"/>
                </a:cubicBezTo>
                <a:cubicBezTo>
                  <a:pt x="3310519" y="1221270"/>
                  <a:pt x="3302850" y="1500092"/>
                  <a:pt x="3309290" y="1690799"/>
                </a:cubicBezTo>
                <a:cubicBezTo>
                  <a:pt x="3315730" y="1881506"/>
                  <a:pt x="3287316" y="2057944"/>
                  <a:pt x="3309290" y="2169858"/>
                </a:cubicBezTo>
                <a:cubicBezTo>
                  <a:pt x="3331264" y="2281772"/>
                  <a:pt x="3303971" y="2647325"/>
                  <a:pt x="3309290" y="2817998"/>
                </a:cubicBezTo>
                <a:cubicBezTo>
                  <a:pt x="3116038" y="2846509"/>
                  <a:pt x="2941456" y="2764161"/>
                  <a:pt x="2823927" y="2817998"/>
                </a:cubicBezTo>
                <a:cubicBezTo>
                  <a:pt x="2706398" y="2871835"/>
                  <a:pt x="2344168" y="2816335"/>
                  <a:pt x="2206193" y="2817998"/>
                </a:cubicBezTo>
                <a:cubicBezTo>
                  <a:pt x="2068218" y="2819661"/>
                  <a:pt x="1921289" y="2814641"/>
                  <a:pt x="1687738" y="2817998"/>
                </a:cubicBezTo>
                <a:cubicBezTo>
                  <a:pt x="1454188" y="2821355"/>
                  <a:pt x="1199674" y="2797837"/>
                  <a:pt x="1070004" y="2817998"/>
                </a:cubicBezTo>
                <a:cubicBezTo>
                  <a:pt x="940334" y="2838159"/>
                  <a:pt x="714380" y="2760015"/>
                  <a:pt x="584641" y="2817998"/>
                </a:cubicBezTo>
                <a:cubicBezTo>
                  <a:pt x="454902" y="2875981"/>
                  <a:pt x="123486" y="2754244"/>
                  <a:pt x="0" y="2817998"/>
                </a:cubicBezTo>
                <a:cubicBezTo>
                  <a:pt x="-19866" y="2693897"/>
                  <a:pt x="25609" y="2563303"/>
                  <a:pt x="0" y="2338938"/>
                </a:cubicBezTo>
                <a:cubicBezTo>
                  <a:pt x="-25609" y="2114573"/>
                  <a:pt x="49802" y="2049143"/>
                  <a:pt x="0" y="1859879"/>
                </a:cubicBezTo>
                <a:cubicBezTo>
                  <a:pt x="-49802" y="1670615"/>
                  <a:pt x="41724" y="1582381"/>
                  <a:pt x="0" y="1380819"/>
                </a:cubicBezTo>
                <a:cubicBezTo>
                  <a:pt x="-41724" y="1179257"/>
                  <a:pt x="23787" y="1034182"/>
                  <a:pt x="0" y="760859"/>
                </a:cubicBezTo>
                <a:cubicBezTo>
                  <a:pt x="-23787" y="487536"/>
                  <a:pt x="21921" y="330190"/>
                  <a:pt x="0" y="0"/>
                </a:cubicBezTo>
                <a:close/>
              </a:path>
              <a:path w="3309290" h="2817998"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45421" y="201170"/>
                  <a:pt x="3289393" y="398369"/>
                  <a:pt x="3309290" y="507240"/>
                </a:cubicBezTo>
                <a:cubicBezTo>
                  <a:pt x="3329187" y="616111"/>
                  <a:pt x="3271443" y="948868"/>
                  <a:pt x="3309290" y="1070839"/>
                </a:cubicBezTo>
                <a:cubicBezTo>
                  <a:pt x="3347137" y="1192810"/>
                  <a:pt x="3279043" y="1379222"/>
                  <a:pt x="3309290" y="1578079"/>
                </a:cubicBezTo>
                <a:cubicBezTo>
                  <a:pt x="3339537" y="1776936"/>
                  <a:pt x="3300503" y="1929383"/>
                  <a:pt x="3309290" y="2085319"/>
                </a:cubicBezTo>
                <a:cubicBezTo>
                  <a:pt x="3318077" y="2241255"/>
                  <a:pt x="3227427" y="2558625"/>
                  <a:pt x="3309290" y="2817998"/>
                </a:cubicBezTo>
                <a:cubicBezTo>
                  <a:pt x="3169740" y="2834498"/>
                  <a:pt x="2884827" y="2798931"/>
                  <a:pt x="2724649" y="2817998"/>
                </a:cubicBezTo>
                <a:cubicBezTo>
                  <a:pt x="2564471" y="2837065"/>
                  <a:pt x="2326770" y="2813485"/>
                  <a:pt x="2106915" y="2817998"/>
                </a:cubicBezTo>
                <a:cubicBezTo>
                  <a:pt x="1887060" y="2822511"/>
                  <a:pt x="1669616" y="2789591"/>
                  <a:pt x="1489181" y="2817998"/>
                </a:cubicBezTo>
                <a:cubicBezTo>
                  <a:pt x="1308746" y="2846405"/>
                  <a:pt x="1201125" y="2778223"/>
                  <a:pt x="1003818" y="2817998"/>
                </a:cubicBezTo>
                <a:cubicBezTo>
                  <a:pt x="806511" y="2857773"/>
                  <a:pt x="204762" y="2777799"/>
                  <a:pt x="0" y="2817998"/>
                </a:cubicBezTo>
                <a:cubicBezTo>
                  <a:pt x="-73677" y="2609374"/>
                  <a:pt x="29685" y="2387852"/>
                  <a:pt x="0" y="2198038"/>
                </a:cubicBezTo>
                <a:cubicBezTo>
                  <a:pt x="-29685" y="2008224"/>
                  <a:pt x="16531" y="1839386"/>
                  <a:pt x="0" y="1718979"/>
                </a:cubicBezTo>
                <a:cubicBezTo>
                  <a:pt x="-16531" y="1598572"/>
                  <a:pt x="21932" y="1414291"/>
                  <a:pt x="0" y="1211739"/>
                </a:cubicBezTo>
                <a:cubicBezTo>
                  <a:pt x="-21932" y="1009187"/>
                  <a:pt x="5388" y="918628"/>
                  <a:pt x="0" y="704499"/>
                </a:cubicBezTo>
                <a:cubicBezTo>
                  <a:pt x="-5388" y="490370"/>
                  <a:pt x="50766" y="293807"/>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Thus, this dependency is fine for the Second Normal Form because it is dependent on the entire primary key.</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But what about the other dependency?</a:t>
            </a:r>
          </a:p>
          <a:p>
            <a:pPr marL="0" indent="0">
              <a:buFont typeface="Arial" panose="020B0604020202020204" pitchFamily="34" charset="0"/>
              <a:buNone/>
            </a:pPr>
            <a:endParaRPr lang="en-US" sz="2300" b="1" dirty="0"/>
          </a:p>
          <a:p>
            <a:pPr marL="0" indent="0">
              <a:buFont typeface="Arial" panose="020B0604020202020204" pitchFamily="34" charset="0"/>
              <a:buNone/>
            </a:pPr>
            <a:endParaRPr lang="en-US" sz="2300" b="1" dirty="0"/>
          </a:p>
        </p:txBody>
      </p:sp>
      <p:pic>
        <p:nvPicPr>
          <p:cNvPr id="5" name="Content Placeholder 2" descr="Old Key with solid fill">
            <a:extLst>
              <a:ext uri="{FF2B5EF4-FFF2-40B4-BE49-F238E27FC236}">
                <a16:creationId xmlns:a16="http://schemas.microsoft.com/office/drawing/2014/main" id="{914B7659-0C3B-D8EA-5516-B960BD4344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36FF4FB0-B65E-0289-D6E7-21FE2257ED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78CC8818-6AC7-CC91-463B-B675898D1580}"/>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pic>
        <p:nvPicPr>
          <p:cNvPr id="8" name="Graphic 7" descr="Checkmark with solid fill">
            <a:extLst>
              <a:ext uri="{FF2B5EF4-FFF2-40B4-BE49-F238E27FC236}">
                <a16:creationId xmlns:a16="http://schemas.microsoft.com/office/drawing/2014/main" id="{3D03A844-759C-6C92-CC94-431D10A0C3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73015" y="5758118"/>
            <a:ext cx="720000" cy="720000"/>
          </a:xfrm>
          <a:prstGeom prst="rect">
            <a:avLst/>
          </a:prstGeom>
        </p:spPr>
      </p:pic>
      <p:sp>
        <p:nvSpPr>
          <p:cNvPr id="18" name="Content Placeholder 2">
            <a:extLst>
              <a:ext uri="{FF2B5EF4-FFF2-40B4-BE49-F238E27FC236}">
                <a16:creationId xmlns:a16="http://schemas.microsoft.com/office/drawing/2014/main" id="{3E1D9BE9-3EA6-A966-B77D-E7C5DCCDBBD5}"/>
              </a:ext>
            </a:extLst>
          </p:cNvPr>
          <p:cNvSpPr>
            <a:spLocks noGrp="1"/>
          </p:cNvSpPr>
          <p:nvPr>
            <p:ph idx="1"/>
          </p:nvPr>
        </p:nvSpPr>
        <p:spPr>
          <a:xfrm>
            <a:off x="2850066" y="5875802"/>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19" name="Arrow: Right 18">
            <a:extLst>
              <a:ext uri="{FF2B5EF4-FFF2-40B4-BE49-F238E27FC236}">
                <a16:creationId xmlns:a16="http://schemas.microsoft.com/office/drawing/2014/main" id="{ACA6A0AD-BBCB-4CFF-00C3-20CA6BEBCDE5}"/>
              </a:ext>
            </a:extLst>
          </p:cNvPr>
          <p:cNvSpPr/>
          <p:nvPr/>
        </p:nvSpPr>
        <p:spPr>
          <a:xfrm>
            <a:off x="6196361" y="587580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0" name="Content Placeholder 2">
            <a:extLst>
              <a:ext uri="{FF2B5EF4-FFF2-40B4-BE49-F238E27FC236}">
                <a16:creationId xmlns:a16="http://schemas.microsoft.com/office/drawing/2014/main" id="{E9B374C9-BED2-6529-C802-5F59F1EF3107}"/>
              </a:ext>
            </a:extLst>
          </p:cNvPr>
          <p:cNvSpPr txBox="1">
            <a:spLocks/>
          </p:cNvSpPr>
          <p:nvPr/>
        </p:nvSpPr>
        <p:spPr>
          <a:xfrm>
            <a:off x="7275130" y="5875802"/>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Tree>
    <p:extLst>
      <p:ext uri="{BB962C8B-B14F-4D97-AF65-F5344CB8AC3E}">
        <p14:creationId xmlns:p14="http://schemas.microsoft.com/office/powerpoint/2010/main" val="26156783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98981-CE54-DABF-829F-B58599320C39}"/>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C0882C6-0CD2-68CF-0F1C-7EA9889DFCBA}"/>
              </a:ext>
            </a:extLst>
          </p:cNvPr>
          <p:cNvSpPr txBox="1">
            <a:spLocks/>
          </p:cNvSpPr>
          <p:nvPr/>
        </p:nvSpPr>
        <p:spPr>
          <a:xfrm>
            <a:off x="8421793" y="1252197"/>
            <a:ext cx="3309290" cy="4181689"/>
          </a:xfrm>
          <a:custGeom>
            <a:avLst/>
            <a:gdLst>
              <a:gd name="connsiteX0" fmla="*/ 0 w 3309290"/>
              <a:gd name="connsiteY0" fmla="*/ 0 h 4181689"/>
              <a:gd name="connsiteX1" fmla="*/ 584641 w 3309290"/>
              <a:gd name="connsiteY1" fmla="*/ 0 h 4181689"/>
              <a:gd name="connsiteX2" fmla="*/ 1036911 w 3309290"/>
              <a:gd name="connsiteY2" fmla="*/ 0 h 4181689"/>
              <a:gd name="connsiteX3" fmla="*/ 1555366 w 3309290"/>
              <a:gd name="connsiteY3" fmla="*/ 0 h 4181689"/>
              <a:gd name="connsiteX4" fmla="*/ 2173100 w 3309290"/>
              <a:gd name="connsiteY4" fmla="*/ 0 h 4181689"/>
              <a:gd name="connsiteX5" fmla="*/ 2724649 w 3309290"/>
              <a:gd name="connsiteY5" fmla="*/ 0 h 4181689"/>
              <a:gd name="connsiteX6" fmla="*/ 3309290 w 3309290"/>
              <a:gd name="connsiteY6" fmla="*/ 0 h 4181689"/>
              <a:gd name="connsiteX7" fmla="*/ 3309290 w 3309290"/>
              <a:gd name="connsiteY7" fmla="*/ 555567 h 4181689"/>
              <a:gd name="connsiteX8" fmla="*/ 3309290 w 3309290"/>
              <a:gd name="connsiteY8" fmla="*/ 1069318 h 4181689"/>
              <a:gd name="connsiteX9" fmla="*/ 3309290 w 3309290"/>
              <a:gd name="connsiteY9" fmla="*/ 1708519 h 4181689"/>
              <a:gd name="connsiteX10" fmla="*/ 3309290 w 3309290"/>
              <a:gd name="connsiteY10" fmla="*/ 2222269 h 4181689"/>
              <a:gd name="connsiteX11" fmla="*/ 3309290 w 3309290"/>
              <a:gd name="connsiteY11" fmla="*/ 2694202 h 4181689"/>
              <a:gd name="connsiteX12" fmla="*/ 3309290 w 3309290"/>
              <a:gd name="connsiteY12" fmla="*/ 3207953 h 4181689"/>
              <a:gd name="connsiteX13" fmla="*/ 3309290 w 3309290"/>
              <a:gd name="connsiteY13" fmla="*/ 4181689 h 4181689"/>
              <a:gd name="connsiteX14" fmla="*/ 2757742 w 3309290"/>
              <a:gd name="connsiteY14" fmla="*/ 4181689 h 4181689"/>
              <a:gd name="connsiteX15" fmla="*/ 2206193 w 3309290"/>
              <a:gd name="connsiteY15" fmla="*/ 4181689 h 4181689"/>
              <a:gd name="connsiteX16" fmla="*/ 1720831 w 3309290"/>
              <a:gd name="connsiteY16" fmla="*/ 4181689 h 4181689"/>
              <a:gd name="connsiteX17" fmla="*/ 1169282 w 3309290"/>
              <a:gd name="connsiteY17" fmla="*/ 4181689 h 4181689"/>
              <a:gd name="connsiteX18" fmla="*/ 617734 w 3309290"/>
              <a:gd name="connsiteY18" fmla="*/ 4181689 h 4181689"/>
              <a:gd name="connsiteX19" fmla="*/ 0 w 3309290"/>
              <a:gd name="connsiteY19" fmla="*/ 4181689 h 4181689"/>
              <a:gd name="connsiteX20" fmla="*/ 0 w 3309290"/>
              <a:gd name="connsiteY20" fmla="*/ 3584305 h 4181689"/>
              <a:gd name="connsiteX21" fmla="*/ 0 w 3309290"/>
              <a:gd name="connsiteY21" fmla="*/ 3028738 h 4181689"/>
              <a:gd name="connsiteX22" fmla="*/ 0 w 3309290"/>
              <a:gd name="connsiteY22" fmla="*/ 2431353 h 4181689"/>
              <a:gd name="connsiteX23" fmla="*/ 0 w 3309290"/>
              <a:gd name="connsiteY23" fmla="*/ 1792152 h 4181689"/>
              <a:gd name="connsiteX24" fmla="*/ 0 w 3309290"/>
              <a:gd name="connsiteY24" fmla="*/ 1152951 h 4181689"/>
              <a:gd name="connsiteX25" fmla="*/ 0 w 3309290"/>
              <a:gd name="connsiteY25" fmla="*/ 513750 h 4181689"/>
              <a:gd name="connsiteX26" fmla="*/ 0 w 3309290"/>
              <a:gd name="connsiteY26" fmla="*/ 0 h 4181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9290" h="4181689" fill="none" extrusionOk="0">
                <a:moveTo>
                  <a:pt x="0" y="0"/>
                </a:moveTo>
                <a:cubicBezTo>
                  <a:pt x="230220" y="-32005"/>
                  <a:pt x="308059" y="54024"/>
                  <a:pt x="584641" y="0"/>
                </a:cubicBezTo>
                <a:cubicBezTo>
                  <a:pt x="861223" y="-54024"/>
                  <a:pt x="920661" y="33587"/>
                  <a:pt x="1036911" y="0"/>
                </a:cubicBezTo>
                <a:cubicBezTo>
                  <a:pt x="1153161" y="-33587"/>
                  <a:pt x="1373457" y="53906"/>
                  <a:pt x="1555366" y="0"/>
                </a:cubicBezTo>
                <a:cubicBezTo>
                  <a:pt x="1737276" y="-53906"/>
                  <a:pt x="2028492" y="36204"/>
                  <a:pt x="2173100" y="0"/>
                </a:cubicBezTo>
                <a:cubicBezTo>
                  <a:pt x="2317708" y="-36204"/>
                  <a:pt x="2588733" y="58993"/>
                  <a:pt x="2724649" y="0"/>
                </a:cubicBezTo>
                <a:cubicBezTo>
                  <a:pt x="2860565" y="-58993"/>
                  <a:pt x="3115974" y="16971"/>
                  <a:pt x="3309290" y="0"/>
                </a:cubicBezTo>
                <a:cubicBezTo>
                  <a:pt x="3373945" y="171710"/>
                  <a:pt x="3292262" y="379549"/>
                  <a:pt x="3309290" y="555567"/>
                </a:cubicBezTo>
                <a:cubicBezTo>
                  <a:pt x="3326318" y="731585"/>
                  <a:pt x="3259211" y="828096"/>
                  <a:pt x="3309290" y="1069318"/>
                </a:cubicBezTo>
                <a:cubicBezTo>
                  <a:pt x="3359369" y="1310540"/>
                  <a:pt x="3309204" y="1490212"/>
                  <a:pt x="3309290" y="1708519"/>
                </a:cubicBezTo>
                <a:cubicBezTo>
                  <a:pt x="3309376" y="1926826"/>
                  <a:pt x="3275281" y="2086602"/>
                  <a:pt x="3309290" y="2222269"/>
                </a:cubicBezTo>
                <a:cubicBezTo>
                  <a:pt x="3343299" y="2357936"/>
                  <a:pt x="3286077" y="2586283"/>
                  <a:pt x="3309290" y="2694202"/>
                </a:cubicBezTo>
                <a:cubicBezTo>
                  <a:pt x="3332503" y="2802121"/>
                  <a:pt x="3287634" y="3045088"/>
                  <a:pt x="3309290" y="3207953"/>
                </a:cubicBezTo>
                <a:cubicBezTo>
                  <a:pt x="3330946" y="3370818"/>
                  <a:pt x="3222772" y="3752607"/>
                  <a:pt x="3309290" y="4181689"/>
                </a:cubicBezTo>
                <a:cubicBezTo>
                  <a:pt x="3078323" y="4198924"/>
                  <a:pt x="2915947" y="4142157"/>
                  <a:pt x="2757742" y="4181689"/>
                </a:cubicBezTo>
                <a:cubicBezTo>
                  <a:pt x="2599537" y="4221221"/>
                  <a:pt x="2475631" y="4161597"/>
                  <a:pt x="2206193" y="4181689"/>
                </a:cubicBezTo>
                <a:cubicBezTo>
                  <a:pt x="1936755" y="4201781"/>
                  <a:pt x="1951584" y="4150866"/>
                  <a:pt x="1720831" y="4181689"/>
                </a:cubicBezTo>
                <a:cubicBezTo>
                  <a:pt x="1490078" y="4212512"/>
                  <a:pt x="1299280" y="4170736"/>
                  <a:pt x="1169282" y="4181689"/>
                </a:cubicBezTo>
                <a:cubicBezTo>
                  <a:pt x="1039284" y="4192642"/>
                  <a:pt x="801663" y="4126838"/>
                  <a:pt x="617734" y="4181689"/>
                </a:cubicBezTo>
                <a:cubicBezTo>
                  <a:pt x="433805" y="4236540"/>
                  <a:pt x="132077" y="4107614"/>
                  <a:pt x="0" y="4181689"/>
                </a:cubicBezTo>
                <a:cubicBezTo>
                  <a:pt x="-11483" y="3993258"/>
                  <a:pt x="52511" y="3713300"/>
                  <a:pt x="0" y="3584305"/>
                </a:cubicBezTo>
                <a:cubicBezTo>
                  <a:pt x="-52511" y="3455310"/>
                  <a:pt x="8265" y="3176848"/>
                  <a:pt x="0" y="3028738"/>
                </a:cubicBezTo>
                <a:cubicBezTo>
                  <a:pt x="-8265" y="2880628"/>
                  <a:pt x="9335" y="2656920"/>
                  <a:pt x="0" y="2431353"/>
                </a:cubicBezTo>
                <a:cubicBezTo>
                  <a:pt x="-9335" y="2205787"/>
                  <a:pt x="66221" y="2036768"/>
                  <a:pt x="0" y="1792152"/>
                </a:cubicBezTo>
                <a:cubicBezTo>
                  <a:pt x="-66221" y="1547536"/>
                  <a:pt x="63138" y="1306073"/>
                  <a:pt x="0" y="1152951"/>
                </a:cubicBezTo>
                <a:cubicBezTo>
                  <a:pt x="-63138" y="999829"/>
                  <a:pt x="5680" y="643111"/>
                  <a:pt x="0" y="513750"/>
                </a:cubicBezTo>
                <a:cubicBezTo>
                  <a:pt x="-5680" y="384389"/>
                  <a:pt x="20108" y="106193"/>
                  <a:pt x="0" y="0"/>
                </a:cubicBezTo>
                <a:close/>
              </a:path>
              <a:path w="3309290" h="4181689"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23213" y="151925"/>
                  <a:pt x="3292471" y="408890"/>
                  <a:pt x="3309290" y="513750"/>
                </a:cubicBezTo>
                <a:cubicBezTo>
                  <a:pt x="3326109" y="618610"/>
                  <a:pt x="3277201" y="925228"/>
                  <a:pt x="3309290" y="1111135"/>
                </a:cubicBezTo>
                <a:cubicBezTo>
                  <a:pt x="3341379" y="1297042"/>
                  <a:pt x="3268340" y="1471927"/>
                  <a:pt x="3309290" y="1624885"/>
                </a:cubicBezTo>
                <a:cubicBezTo>
                  <a:pt x="3350240" y="1777843"/>
                  <a:pt x="3280487" y="2018973"/>
                  <a:pt x="3309290" y="2138635"/>
                </a:cubicBezTo>
                <a:cubicBezTo>
                  <a:pt x="3338093" y="2258297"/>
                  <a:pt x="3258227" y="2516487"/>
                  <a:pt x="3309290" y="2736019"/>
                </a:cubicBezTo>
                <a:cubicBezTo>
                  <a:pt x="3360353" y="2955551"/>
                  <a:pt x="3251977" y="3240449"/>
                  <a:pt x="3309290" y="3375220"/>
                </a:cubicBezTo>
                <a:cubicBezTo>
                  <a:pt x="3366603" y="3509991"/>
                  <a:pt x="3272281" y="3840630"/>
                  <a:pt x="3309290" y="4181689"/>
                </a:cubicBezTo>
                <a:cubicBezTo>
                  <a:pt x="3072957" y="4215293"/>
                  <a:pt x="2959088" y="4118640"/>
                  <a:pt x="2757742" y="4181689"/>
                </a:cubicBezTo>
                <a:cubicBezTo>
                  <a:pt x="2556396" y="4244738"/>
                  <a:pt x="2469686" y="4141914"/>
                  <a:pt x="2272379" y="4181689"/>
                </a:cubicBezTo>
                <a:cubicBezTo>
                  <a:pt x="2075072" y="4221464"/>
                  <a:pt x="1932216" y="4158862"/>
                  <a:pt x="1720831" y="4181689"/>
                </a:cubicBezTo>
                <a:cubicBezTo>
                  <a:pt x="1509446" y="4204516"/>
                  <a:pt x="1361210" y="4176313"/>
                  <a:pt x="1103097" y="4181689"/>
                </a:cubicBezTo>
                <a:cubicBezTo>
                  <a:pt x="844984" y="4187065"/>
                  <a:pt x="808378" y="4136024"/>
                  <a:pt x="551548" y="4181689"/>
                </a:cubicBezTo>
                <a:cubicBezTo>
                  <a:pt x="294718" y="4227354"/>
                  <a:pt x="170636" y="4152882"/>
                  <a:pt x="0" y="4181689"/>
                </a:cubicBezTo>
                <a:cubicBezTo>
                  <a:pt x="-31667" y="4003408"/>
                  <a:pt x="33436" y="3856791"/>
                  <a:pt x="0" y="3667939"/>
                </a:cubicBezTo>
                <a:cubicBezTo>
                  <a:pt x="-33436" y="3479087"/>
                  <a:pt x="40263" y="3353193"/>
                  <a:pt x="0" y="3112371"/>
                </a:cubicBezTo>
                <a:cubicBezTo>
                  <a:pt x="-40263" y="2871549"/>
                  <a:pt x="69342" y="2602375"/>
                  <a:pt x="0" y="2431353"/>
                </a:cubicBezTo>
                <a:cubicBezTo>
                  <a:pt x="-69342" y="2260331"/>
                  <a:pt x="56379" y="2051176"/>
                  <a:pt x="0" y="1833969"/>
                </a:cubicBezTo>
                <a:cubicBezTo>
                  <a:pt x="-56379" y="1616762"/>
                  <a:pt x="44868" y="1446204"/>
                  <a:pt x="0" y="1278402"/>
                </a:cubicBezTo>
                <a:cubicBezTo>
                  <a:pt x="-44868" y="1110600"/>
                  <a:pt x="29788" y="963048"/>
                  <a:pt x="0" y="806469"/>
                </a:cubicBezTo>
                <a:cubicBezTo>
                  <a:pt x="-29788" y="649890"/>
                  <a:pt x="22222" y="319789"/>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Does </a:t>
            </a:r>
            <a:r>
              <a:rPr lang="en-US" sz="2300" dirty="0" err="1"/>
              <a:t>Seller_Rating</a:t>
            </a:r>
            <a:r>
              <a:rPr lang="en-US" sz="2300" dirty="0"/>
              <a:t> depend on the entire primary key?</a:t>
            </a:r>
          </a:p>
          <a:p>
            <a:pPr marL="0" indent="0">
              <a:buFont typeface="Arial" panose="020B0604020202020204" pitchFamily="34" charset="0"/>
              <a:buNone/>
            </a:pPr>
            <a:endParaRPr lang="en-US" sz="2300" b="1" dirty="0"/>
          </a:p>
          <a:p>
            <a:pPr marL="0" indent="0">
              <a:buFont typeface="Arial" panose="020B0604020202020204" pitchFamily="34" charset="0"/>
              <a:buNone/>
            </a:pPr>
            <a:r>
              <a:rPr lang="en-US" sz="2300" b="1" dirty="0">
                <a:solidFill>
                  <a:srgbClr val="FF0000"/>
                </a:solidFill>
              </a:rPr>
              <a:t>No</a:t>
            </a:r>
            <a:r>
              <a:rPr lang="en-US" sz="2300" dirty="0"/>
              <a:t>, it does not. </a:t>
            </a:r>
            <a:r>
              <a:rPr lang="en-US" sz="2300" dirty="0" err="1"/>
              <a:t>Seller_Rating</a:t>
            </a:r>
            <a:r>
              <a:rPr lang="en-US" sz="2300" dirty="0"/>
              <a:t> is an attribute of the Seller only.</a:t>
            </a:r>
          </a:p>
          <a:p>
            <a:pPr marL="0" indent="0">
              <a:buFont typeface="Arial" panose="020B0604020202020204" pitchFamily="34" charset="0"/>
              <a:buNone/>
            </a:pPr>
            <a:r>
              <a:rPr lang="en-US" sz="2300" dirty="0"/>
              <a:t>In other words, for any given seller, there is only one </a:t>
            </a:r>
            <a:r>
              <a:rPr lang="en-US" sz="2300" dirty="0" err="1"/>
              <a:t>Seller_Rating</a:t>
            </a:r>
            <a:endParaRPr lang="en-US" sz="2300" dirty="0"/>
          </a:p>
        </p:txBody>
      </p:sp>
      <p:pic>
        <p:nvPicPr>
          <p:cNvPr id="5" name="Content Placeholder 2" descr="Old Key with solid fill">
            <a:extLst>
              <a:ext uri="{FF2B5EF4-FFF2-40B4-BE49-F238E27FC236}">
                <a16:creationId xmlns:a16="http://schemas.microsoft.com/office/drawing/2014/main" id="{593C7CD5-E0BF-BD4C-5775-454B967822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651840FA-5223-D268-68A6-4DCD60570E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78B1303F-82C7-A2D7-568E-7F55EFC55ADA}"/>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pic>
        <p:nvPicPr>
          <p:cNvPr id="8" name="Graphic 7" descr="Checkmark with solid fill">
            <a:extLst>
              <a:ext uri="{FF2B5EF4-FFF2-40B4-BE49-F238E27FC236}">
                <a16:creationId xmlns:a16="http://schemas.microsoft.com/office/drawing/2014/main" id="{CBD03355-DA03-0E24-9FCE-4E3649B4DA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61149" y="5433886"/>
            <a:ext cx="720000" cy="720000"/>
          </a:xfrm>
          <a:prstGeom prst="rect">
            <a:avLst/>
          </a:prstGeom>
        </p:spPr>
      </p:pic>
      <p:sp>
        <p:nvSpPr>
          <p:cNvPr id="18" name="Content Placeholder 2">
            <a:extLst>
              <a:ext uri="{FF2B5EF4-FFF2-40B4-BE49-F238E27FC236}">
                <a16:creationId xmlns:a16="http://schemas.microsoft.com/office/drawing/2014/main" id="{DF640F1E-558C-3F3C-9668-83205D852BDF}"/>
              </a:ext>
            </a:extLst>
          </p:cNvPr>
          <p:cNvSpPr>
            <a:spLocks noGrp="1"/>
          </p:cNvSpPr>
          <p:nvPr>
            <p:ph idx="1"/>
          </p:nvPr>
        </p:nvSpPr>
        <p:spPr>
          <a:xfrm>
            <a:off x="838200" y="5551570"/>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19" name="Arrow: Right 18">
            <a:extLst>
              <a:ext uri="{FF2B5EF4-FFF2-40B4-BE49-F238E27FC236}">
                <a16:creationId xmlns:a16="http://schemas.microsoft.com/office/drawing/2014/main" id="{38C3BFE7-2569-20AA-1E66-9FC9CFBDCF55}"/>
              </a:ext>
            </a:extLst>
          </p:cNvPr>
          <p:cNvSpPr/>
          <p:nvPr/>
        </p:nvSpPr>
        <p:spPr>
          <a:xfrm>
            <a:off x="4184495" y="555157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0" name="Content Placeholder 2">
            <a:extLst>
              <a:ext uri="{FF2B5EF4-FFF2-40B4-BE49-F238E27FC236}">
                <a16:creationId xmlns:a16="http://schemas.microsoft.com/office/drawing/2014/main" id="{788E1CFE-144B-5736-CBEA-64BC9FD64B34}"/>
              </a:ext>
            </a:extLst>
          </p:cNvPr>
          <p:cNvSpPr txBox="1">
            <a:spLocks/>
          </p:cNvSpPr>
          <p:nvPr/>
        </p:nvSpPr>
        <p:spPr>
          <a:xfrm>
            <a:off x="5263264" y="5551570"/>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
        <p:nvSpPr>
          <p:cNvPr id="3" name="Content Placeholder 2">
            <a:extLst>
              <a:ext uri="{FF2B5EF4-FFF2-40B4-BE49-F238E27FC236}">
                <a16:creationId xmlns:a16="http://schemas.microsoft.com/office/drawing/2014/main" id="{68CB4EE1-263E-433D-0910-B5B0DAE5A0D0}"/>
              </a:ext>
            </a:extLst>
          </p:cNvPr>
          <p:cNvSpPr txBox="1">
            <a:spLocks/>
          </p:cNvSpPr>
          <p:nvPr/>
        </p:nvSpPr>
        <p:spPr>
          <a:xfrm>
            <a:off x="838200" y="6209253"/>
            <a:ext cx="324593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a:t>
            </a:r>
            <a:r>
              <a:rPr lang="en-US" sz="3100" i="1" dirty="0" err="1"/>
              <a:t>Seller_ID</a:t>
            </a:r>
            <a:r>
              <a:rPr lang="en-US" sz="3100" i="1" dirty="0"/>
              <a:t>}</a:t>
            </a:r>
          </a:p>
        </p:txBody>
      </p:sp>
      <p:sp>
        <p:nvSpPr>
          <p:cNvPr id="9" name="Arrow: Right 8">
            <a:extLst>
              <a:ext uri="{FF2B5EF4-FFF2-40B4-BE49-F238E27FC236}">
                <a16:creationId xmlns:a16="http://schemas.microsoft.com/office/drawing/2014/main" id="{E71CEF04-F3EF-5887-32BF-AD55EC0EFBFC}"/>
              </a:ext>
            </a:extLst>
          </p:cNvPr>
          <p:cNvSpPr/>
          <p:nvPr/>
        </p:nvSpPr>
        <p:spPr>
          <a:xfrm>
            <a:off x="3118728" y="6236937"/>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74008044-75E8-EC37-C723-9A8C46A977FD}"/>
              </a:ext>
            </a:extLst>
          </p:cNvPr>
          <p:cNvSpPr txBox="1">
            <a:spLocks/>
          </p:cNvSpPr>
          <p:nvPr/>
        </p:nvSpPr>
        <p:spPr>
          <a:xfrm>
            <a:off x="4097136" y="6209253"/>
            <a:ext cx="2763652"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a:t>
            </a:r>
            <a:r>
              <a:rPr lang="en-US" sz="3100" i="1" dirty="0" err="1"/>
              <a:t>Seller_Rating</a:t>
            </a:r>
            <a:r>
              <a:rPr lang="en-US" sz="3100" i="1" dirty="0"/>
              <a:t>}</a:t>
            </a:r>
          </a:p>
        </p:txBody>
      </p:sp>
      <p:pic>
        <p:nvPicPr>
          <p:cNvPr id="12" name="Graphic 11" descr="Close with solid fill">
            <a:extLst>
              <a:ext uri="{FF2B5EF4-FFF2-40B4-BE49-F238E27FC236}">
                <a16:creationId xmlns:a16="http://schemas.microsoft.com/office/drawing/2014/main" id="{7059C5C6-C53F-EF3B-653C-B507953391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1149" y="6073851"/>
            <a:ext cx="720000" cy="720000"/>
          </a:xfrm>
          <a:prstGeom prst="rect">
            <a:avLst/>
          </a:prstGeom>
        </p:spPr>
      </p:pic>
    </p:spTree>
    <p:extLst>
      <p:ext uri="{BB962C8B-B14F-4D97-AF65-F5344CB8AC3E}">
        <p14:creationId xmlns:p14="http://schemas.microsoft.com/office/powerpoint/2010/main" val="378836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106C3-5839-B73D-AFF7-7AC584CD461F}"/>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1B1A4E0-1B32-22FE-7D08-42A4F9D95A5F}"/>
              </a:ext>
            </a:extLst>
          </p:cNvPr>
          <p:cNvSpPr txBox="1">
            <a:spLocks/>
          </p:cNvSpPr>
          <p:nvPr/>
        </p:nvSpPr>
        <p:spPr>
          <a:xfrm>
            <a:off x="8421793" y="1252197"/>
            <a:ext cx="3309290" cy="4449356"/>
          </a:xfrm>
          <a:custGeom>
            <a:avLst/>
            <a:gdLst>
              <a:gd name="connsiteX0" fmla="*/ 0 w 3309290"/>
              <a:gd name="connsiteY0" fmla="*/ 0 h 4449356"/>
              <a:gd name="connsiteX1" fmla="*/ 617734 w 3309290"/>
              <a:gd name="connsiteY1" fmla="*/ 0 h 4449356"/>
              <a:gd name="connsiteX2" fmla="*/ 1235468 w 3309290"/>
              <a:gd name="connsiteY2" fmla="*/ 0 h 4449356"/>
              <a:gd name="connsiteX3" fmla="*/ 1787017 w 3309290"/>
              <a:gd name="connsiteY3" fmla="*/ 0 h 4449356"/>
              <a:gd name="connsiteX4" fmla="*/ 2371658 w 3309290"/>
              <a:gd name="connsiteY4" fmla="*/ 0 h 4449356"/>
              <a:gd name="connsiteX5" fmla="*/ 3309290 w 3309290"/>
              <a:gd name="connsiteY5" fmla="*/ 0 h 4449356"/>
              <a:gd name="connsiteX6" fmla="*/ 3309290 w 3309290"/>
              <a:gd name="connsiteY6" fmla="*/ 556170 h 4449356"/>
              <a:gd name="connsiteX7" fmla="*/ 3309290 w 3309290"/>
              <a:gd name="connsiteY7" fmla="*/ 1156833 h 4449356"/>
              <a:gd name="connsiteX8" fmla="*/ 3309290 w 3309290"/>
              <a:gd name="connsiteY8" fmla="*/ 1624015 h 4449356"/>
              <a:gd name="connsiteX9" fmla="*/ 3309290 w 3309290"/>
              <a:gd name="connsiteY9" fmla="*/ 2046704 h 4449356"/>
              <a:gd name="connsiteX10" fmla="*/ 3309290 w 3309290"/>
              <a:gd name="connsiteY10" fmla="*/ 2513886 h 4449356"/>
              <a:gd name="connsiteX11" fmla="*/ 3309290 w 3309290"/>
              <a:gd name="connsiteY11" fmla="*/ 3025562 h 4449356"/>
              <a:gd name="connsiteX12" fmla="*/ 3309290 w 3309290"/>
              <a:gd name="connsiteY12" fmla="*/ 3581732 h 4449356"/>
              <a:gd name="connsiteX13" fmla="*/ 3309290 w 3309290"/>
              <a:gd name="connsiteY13" fmla="*/ 4449356 h 4449356"/>
              <a:gd name="connsiteX14" fmla="*/ 2691556 w 3309290"/>
              <a:gd name="connsiteY14" fmla="*/ 4449356 h 4449356"/>
              <a:gd name="connsiteX15" fmla="*/ 2140008 w 3309290"/>
              <a:gd name="connsiteY15" fmla="*/ 4449356 h 4449356"/>
              <a:gd name="connsiteX16" fmla="*/ 1588459 w 3309290"/>
              <a:gd name="connsiteY16" fmla="*/ 4449356 h 4449356"/>
              <a:gd name="connsiteX17" fmla="*/ 1036911 w 3309290"/>
              <a:gd name="connsiteY17" fmla="*/ 4449356 h 4449356"/>
              <a:gd name="connsiteX18" fmla="*/ 485363 w 3309290"/>
              <a:gd name="connsiteY18" fmla="*/ 4449356 h 4449356"/>
              <a:gd name="connsiteX19" fmla="*/ 0 w 3309290"/>
              <a:gd name="connsiteY19" fmla="*/ 4449356 h 4449356"/>
              <a:gd name="connsiteX20" fmla="*/ 0 w 3309290"/>
              <a:gd name="connsiteY20" fmla="*/ 3848693 h 4449356"/>
              <a:gd name="connsiteX21" fmla="*/ 0 w 3309290"/>
              <a:gd name="connsiteY21" fmla="*/ 3248030 h 4449356"/>
              <a:gd name="connsiteX22" fmla="*/ 0 w 3309290"/>
              <a:gd name="connsiteY22" fmla="*/ 2647367 h 4449356"/>
              <a:gd name="connsiteX23" fmla="*/ 0 w 3309290"/>
              <a:gd name="connsiteY23" fmla="*/ 2046704 h 4449356"/>
              <a:gd name="connsiteX24" fmla="*/ 0 w 3309290"/>
              <a:gd name="connsiteY24" fmla="*/ 1401547 h 4449356"/>
              <a:gd name="connsiteX25" fmla="*/ 0 w 3309290"/>
              <a:gd name="connsiteY25" fmla="*/ 845378 h 4449356"/>
              <a:gd name="connsiteX26" fmla="*/ 0 w 3309290"/>
              <a:gd name="connsiteY26" fmla="*/ 0 h 4449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9290" h="4449356" fill="none" extrusionOk="0">
                <a:moveTo>
                  <a:pt x="0" y="0"/>
                </a:moveTo>
                <a:cubicBezTo>
                  <a:pt x="213254" y="-67147"/>
                  <a:pt x="479899" y="23652"/>
                  <a:pt x="617734" y="0"/>
                </a:cubicBezTo>
                <a:cubicBezTo>
                  <a:pt x="755569" y="-23652"/>
                  <a:pt x="1090860" y="36204"/>
                  <a:pt x="1235468" y="0"/>
                </a:cubicBezTo>
                <a:cubicBezTo>
                  <a:pt x="1380076" y="-36204"/>
                  <a:pt x="1651101" y="58993"/>
                  <a:pt x="1787017" y="0"/>
                </a:cubicBezTo>
                <a:cubicBezTo>
                  <a:pt x="1922933" y="-58993"/>
                  <a:pt x="2178342" y="16971"/>
                  <a:pt x="2371658" y="0"/>
                </a:cubicBezTo>
                <a:cubicBezTo>
                  <a:pt x="2564974" y="-16971"/>
                  <a:pt x="2868046" y="108119"/>
                  <a:pt x="3309290" y="0"/>
                </a:cubicBezTo>
                <a:cubicBezTo>
                  <a:pt x="3332787" y="265391"/>
                  <a:pt x="3277974" y="421694"/>
                  <a:pt x="3309290" y="556170"/>
                </a:cubicBezTo>
                <a:cubicBezTo>
                  <a:pt x="3340606" y="690646"/>
                  <a:pt x="3291086" y="920192"/>
                  <a:pt x="3309290" y="1156833"/>
                </a:cubicBezTo>
                <a:cubicBezTo>
                  <a:pt x="3327494" y="1393474"/>
                  <a:pt x="3303549" y="1423364"/>
                  <a:pt x="3309290" y="1624015"/>
                </a:cubicBezTo>
                <a:cubicBezTo>
                  <a:pt x="3315031" y="1824666"/>
                  <a:pt x="3291050" y="1881214"/>
                  <a:pt x="3309290" y="2046704"/>
                </a:cubicBezTo>
                <a:cubicBezTo>
                  <a:pt x="3327530" y="2212194"/>
                  <a:pt x="3306649" y="2404683"/>
                  <a:pt x="3309290" y="2513886"/>
                </a:cubicBezTo>
                <a:cubicBezTo>
                  <a:pt x="3311931" y="2623089"/>
                  <a:pt x="3255179" y="2769892"/>
                  <a:pt x="3309290" y="3025562"/>
                </a:cubicBezTo>
                <a:cubicBezTo>
                  <a:pt x="3363401" y="3281232"/>
                  <a:pt x="3259021" y="3448783"/>
                  <a:pt x="3309290" y="3581732"/>
                </a:cubicBezTo>
                <a:cubicBezTo>
                  <a:pt x="3359559" y="3714681"/>
                  <a:pt x="3253576" y="4173729"/>
                  <a:pt x="3309290" y="4449356"/>
                </a:cubicBezTo>
                <a:cubicBezTo>
                  <a:pt x="3182380" y="4485318"/>
                  <a:pt x="2933774" y="4441701"/>
                  <a:pt x="2691556" y="4449356"/>
                </a:cubicBezTo>
                <a:cubicBezTo>
                  <a:pt x="2449338" y="4457011"/>
                  <a:pt x="2268004" y="4437529"/>
                  <a:pt x="2140008" y="4449356"/>
                </a:cubicBezTo>
                <a:cubicBezTo>
                  <a:pt x="2012012" y="4461183"/>
                  <a:pt x="1776671" y="4395997"/>
                  <a:pt x="1588459" y="4449356"/>
                </a:cubicBezTo>
                <a:cubicBezTo>
                  <a:pt x="1400247" y="4502715"/>
                  <a:pt x="1176510" y="4392604"/>
                  <a:pt x="1036911" y="4449356"/>
                </a:cubicBezTo>
                <a:cubicBezTo>
                  <a:pt x="897312" y="4506108"/>
                  <a:pt x="603093" y="4391970"/>
                  <a:pt x="485363" y="4449356"/>
                </a:cubicBezTo>
                <a:cubicBezTo>
                  <a:pt x="367633" y="4506742"/>
                  <a:pt x="155211" y="4395483"/>
                  <a:pt x="0" y="4449356"/>
                </a:cubicBezTo>
                <a:cubicBezTo>
                  <a:pt x="-18419" y="4169426"/>
                  <a:pt x="68579" y="4003369"/>
                  <a:pt x="0" y="3848693"/>
                </a:cubicBezTo>
                <a:cubicBezTo>
                  <a:pt x="-68579" y="3694017"/>
                  <a:pt x="71239" y="3509773"/>
                  <a:pt x="0" y="3248030"/>
                </a:cubicBezTo>
                <a:cubicBezTo>
                  <a:pt x="-71239" y="2986287"/>
                  <a:pt x="66124" y="2817359"/>
                  <a:pt x="0" y="2647367"/>
                </a:cubicBezTo>
                <a:cubicBezTo>
                  <a:pt x="-66124" y="2477375"/>
                  <a:pt x="6697" y="2174878"/>
                  <a:pt x="0" y="2046704"/>
                </a:cubicBezTo>
                <a:cubicBezTo>
                  <a:pt x="-6697" y="1918530"/>
                  <a:pt x="50721" y="1719932"/>
                  <a:pt x="0" y="1401547"/>
                </a:cubicBezTo>
                <a:cubicBezTo>
                  <a:pt x="-50721" y="1083162"/>
                  <a:pt x="2537" y="1116711"/>
                  <a:pt x="0" y="845378"/>
                </a:cubicBezTo>
                <a:cubicBezTo>
                  <a:pt x="-2537" y="574045"/>
                  <a:pt x="5132" y="291616"/>
                  <a:pt x="0" y="0"/>
                </a:cubicBezTo>
                <a:close/>
              </a:path>
              <a:path w="3309290" h="4449356"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62646" y="111449"/>
                  <a:pt x="3308228" y="277000"/>
                  <a:pt x="3309290" y="467182"/>
                </a:cubicBezTo>
                <a:cubicBezTo>
                  <a:pt x="3310352" y="657364"/>
                  <a:pt x="3283769" y="886790"/>
                  <a:pt x="3309290" y="1023352"/>
                </a:cubicBezTo>
                <a:cubicBezTo>
                  <a:pt x="3334811" y="1159914"/>
                  <a:pt x="3277980" y="1265979"/>
                  <a:pt x="3309290" y="1490534"/>
                </a:cubicBezTo>
                <a:cubicBezTo>
                  <a:pt x="3340600" y="1715089"/>
                  <a:pt x="3308060" y="1837909"/>
                  <a:pt x="3309290" y="1957717"/>
                </a:cubicBezTo>
                <a:cubicBezTo>
                  <a:pt x="3310520" y="2077525"/>
                  <a:pt x="3294700" y="2238740"/>
                  <a:pt x="3309290" y="2513886"/>
                </a:cubicBezTo>
                <a:cubicBezTo>
                  <a:pt x="3323880" y="2789032"/>
                  <a:pt x="3267853" y="2839549"/>
                  <a:pt x="3309290" y="3114549"/>
                </a:cubicBezTo>
                <a:cubicBezTo>
                  <a:pt x="3350727" y="3389549"/>
                  <a:pt x="3298550" y="3428515"/>
                  <a:pt x="3309290" y="3537238"/>
                </a:cubicBezTo>
                <a:cubicBezTo>
                  <a:pt x="3320030" y="3645961"/>
                  <a:pt x="3288108" y="4211808"/>
                  <a:pt x="3309290" y="4449356"/>
                </a:cubicBezTo>
                <a:cubicBezTo>
                  <a:pt x="3040156" y="4505370"/>
                  <a:pt x="2944011" y="4387775"/>
                  <a:pt x="2757742" y="4449356"/>
                </a:cubicBezTo>
                <a:cubicBezTo>
                  <a:pt x="2571473" y="4510937"/>
                  <a:pt x="2424296" y="4433591"/>
                  <a:pt x="2206193" y="4449356"/>
                </a:cubicBezTo>
                <a:cubicBezTo>
                  <a:pt x="1988090" y="4465121"/>
                  <a:pt x="1846572" y="4443980"/>
                  <a:pt x="1588459" y="4449356"/>
                </a:cubicBezTo>
                <a:cubicBezTo>
                  <a:pt x="1330346" y="4454732"/>
                  <a:pt x="1288967" y="4401711"/>
                  <a:pt x="1036911" y="4449356"/>
                </a:cubicBezTo>
                <a:cubicBezTo>
                  <a:pt x="784855" y="4497001"/>
                  <a:pt x="685606" y="4414418"/>
                  <a:pt x="584641" y="4449356"/>
                </a:cubicBezTo>
                <a:cubicBezTo>
                  <a:pt x="483676" y="4484294"/>
                  <a:pt x="199856" y="4389385"/>
                  <a:pt x="0" y="4449356"/>
                </a:cubicBezTo>
                <a:cubicBezTo>
                  <a:pt x="-33454" y="4132014"/>
                  <a:pt x="70761" y="3943346"/>
                  <a:pt x="0" y="3804199"/>
                </a:cubicBezTo>
                <a:cubicBezTo>
                  <a:pt x="-70761" y="3665052"/>
                  <a:pt x="49159" y="3369303"/>
                  <a:pt x="0" y="3159043"/>
                </a:cubicBezTo>
                <a:cubicBezTo>
                  <a:pt x="-49159" y="2948783"/>
                  <a:pt x="30656" y="2859201"/>
                  <a:pt x="0" y="2602873"/>
                </a:cubicBezTo>
                <a:cubicBezTo>
                  <a:pt x="-30656" y="2346545"/>
                  <a:pt x="32660" y="2309210"/>
                  <a:pt x="0" y="2091197"/>
                </a:cubicBezTo>
                <a:cubicBezTo>
                  <a:pt x="-32660" y="1873184"/>
                  <a:pt x="27546" y="1762598"/>
                  <a:pt x="0" y="1668509"/>
                </a:cubicBezTo>
                <a:cubicBezTo>
                  <a:pt x="-27546" y="1574420"/>
                  <a:pt x="17259" y="1418870"/>
                  <a:pt x="0" y="1245820"/>
                </a:cubicBezTo>
                <a:cubicBezTo>
                  <a:pt x="-17259" y="1072770"/>
                  <a:pt x="70083" y="943252"/>
                  <a:pt x="0" y="645157"/>
                </a:cubicBezTo>
                <a:cubicBezTo>
                  <a:pt x="-70083" y="347062"/>
                  <a:pt x="53662" y="16968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This dependency in Seller is the problem.</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It is a problem because </a:t>
            </a:r>
            <a:r>
              <a:rPr lang="en-US" sz="2300" dirty="0" err="1"/>
              <a:t>Seller_ID</a:t>
            </a:r>
            <a:r>
              <a:rPr lang="en-US" sz="2300" dirty="0"/>
              <a:t> is not the primary key, it is only part of the primary key but not the whole key.</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This is why this table is not in Second Normal Form</a:t>
            </a:r>
          </a:p>
        </p:txBody>
      </p:sp>
      <p:pic>
        <p:nvPicPr>
          <p:cNvPr id="5" name="Content Placeholder 2" descr="Old Key with solid fill">
            <a:extLst>
              <a:ext uri="{FF2B5EF4-FFF2-40B4-BE49-F238E27FC236}">
                <a16:creationId xmlns:a16="http://schemas.microsoft.com/office/drawing/2014/main" id="{529632EC-5005-72E5-B33D-0C32ED16C8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3F0F24EC-C444-7C89-CB1E-E748BFEB11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D8D0E7D2-F537-72D8-3F7B-FFE4667861DC}"/>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pic>
        <p:nvPicPr>
          <p:cNvPr id="8" name="Graphic 7" descr="Checkmark with solid fill">
            <a:extLst>
              <a:ext uri="{FF2B5EF4-FFF2-40B4-BE49-F238E27FC236}">
                <a16:creationId xmlns:a16="http://schemas.microsoft.com/office/drawing/2014/main" id="{1F5EDC3D-AF8C-C63B-8FFE-24CDAA92045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61149" y="5433886"/>
            <a:ext cx="720000" cy="720000"/>
          </a:xfrm>
          <a:prstGeom prst="rect">
            <a:avLst/>
          </a:prstGeom>
        </p:spPr>
      </p:pic>
      <p:sp>
        <p:nvSpPr>
          <p:cNvPr id="18" name="Content Placeholder 2">
            <a:extLst>
              <a:ext uri="{FF2B5EF4-FFF2-40B4-BE49-F238E27FC236}">
                <a16:creationId xmlns:a16="http://schemas.microsoft.com/office/drawing/2014/main" id="{56B87870-8802-6A19-500F-ED0418D844E5}"/>
              </a:ext>
            </a:extLst>
          </p:cNvPr>
          <p:cNvSpPr>
            <a:spLocks noGrp="1"/>
          </p:cNvSpPr>
          <p:nvPr>
            <p:ph idx="1"/>
          </p:nvPr>
        </p:nvSpPr>
        <p:spPr>
          <a:xfrm>
            <a:off x="838200" y="5551570"/>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19" name="Arrow: Right 18">
            <a:extLst>
              <a:ext uri="{FF2B5EF4-FFF2-40B4-BE49-F238E27FC236}">
                <a16:creationId xmlns:a16="http://schemas.microsoft.com/office/drawing/2014/main" id="{848CA9A0-7B2D-B00F-41A3-F125DC6C5BF6}"/>
              </a:ext>
            </a:extLst>
          </p:cNvPr>
          <p:cNvSpPr/>
          <p:nvPr/>
        </p:nvSpPr>
        <p:spPr>
          <a:xfrm>
            <a:off x="4184495" y="555157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0" name="Content Placeholder 2">
            <a:extLst>
              <a:ext uri="{FF2B5EF4-FFF2-40B4-BE49-F238E27FC236}">
                <a16:creationId xmlns:a16="http://schemas.microsoft.com/office/drawing/2014/main" id="{3FEEFEDC-C8FD-BC0E-D0C4-B6675769720E}"/>
              </a:ext>
            </a:extLst>
          </p:cNvPr>
          <p:cNvSpPr txBox="1">
            <a:spLocks/>
          </p:cNvSpPr>
          <p:nvPr/>
        </p:nvSpPr>
        <p:spPr>
          <a:xfrm>
            <a:off x="5263264" y="5551570"/>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
        <p:nvSpPr>
          <p:cNvPr id="3" name="Content Placeholder 2">
            <a:extLst>
              <a:ext uri="{FF2B5EF4-FFF2-40B4-BE49-F238E27FC236}">
                <a16:creationId xmlns:a16="http://schemas.microsoft.com/office/drawing/2014/main" id="{58CE18B6-3D5A-416F-8952-2B7B283B7152}"/>
              </a:ext>
            </a:extLst>
          </p:cNvPr>
          <p:cNvSpPr txBox="1">
            <a:spLocks/>
          </p:cNvSpPr>
          <p:nvPr/>
        </p:nvSpPr>
        <p:spPr>
          <a:xfrm>
            <a:off x="838200" y="6209253"/>
            <a:ext cx="324593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a:t>
            </a:r>
            <a:r>
              <a:rPr lang="en-US" sz="3100" i="1" dirty="0" err="1"/>
              <a:t>Seller_ID</a:t>
            </a:r>
            <a:r>
              <a:rPr lang="en-US" sz="3100" i="1" dirty="0"/>
              <a:t>}</a:t>
            </a:r>
          </a:p>
        </p:txBody>
      </p:sp>
      <p:sp>
        <p:nvSpPr>
          <p:cNvPr id="9" name="Arrow: Right 8">
            <a:extLst>
              <a:ext uri="{FF2B5EF4-FFF2-40B4-BE49-F238E27FC236}">
                <a16:creationId xmlns:a16="http://schemas.microsoft.com/office/drawing/2014/main" id="{96308020-0E32-588F-7E42-4C6E4E92DDA7}"/>
              </a:ext>
            </a:extLst>
          </p:cNvPr>
          <p:cNvSpPr/>
          <p:nvPr/>
        </p:nvSpPr>
        <p:spPr>
          <a:xfrm>
            <a:off x="3118728" y="6236937"/>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CBCE3100-0646-E99F-63F6-5235ECE10269}"/>
              </a:ext>
            </a:extLst>
          </p:cNvPr>
          <p:cNvSpPr txBox="1">
            <a:spLocks/>
          </p:cNvSpPr>
          <p:nvPr/>
        </p:nvSpPr>
        <p:spPr>
          <a:xfrm>
            <a:off x="4097136" y="6209253"/>
            <a:ext cx="2763652"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a:t>
            </a:r>
            <a:r>
              <a:rPr lang="en-US" sz="3100" i="1" dirty="0" err="1"/>
              <a:t>Seller_Rating</a:t>
            </a:r>
            <a:r>
              <a:rPr lang="en-US" sz="3100" i="1" dirty="0"/>
              <a:t>}</a:t>
            </a:r>
          </a:p>
        </p:txBody>
      </p:sp>
      <p:pic>
        <p:nvPicPr>
          <p:cNvPr id="12" name="Graphic 11" descr="Close with solid fill">
            <a:extLst>
              <a:ext uri="{FF2B5EF4-FFF2-40B4-BE49-F238E27FC236}">
                <a16:creationId xmlns:a16="http://schemas.microsoft.com/office/drawing/2014/main" id="{4E848457-507D-3C15-A806-561571996C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1149" y="6073851"/>
            <a:ext cx="720000" cy="720000"/>
          </a:xfrm>
          <a:prstGeom prst="rect">
            <a:avLst/>
          </a:prstGeom>
        </p:spPr>
      </p:pic>
    </p:spTree>
    <p:extLst>
      <p:ext uri="{BB962C8B-B14F-4D97-AF65-F5344CB8AC3E}">
        <p14:creationId xmlns:p14="http://schemas.microsoft.com/office/powerpoint/2010/main" val="35628754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52A50-8088-9F97-6A0C-EC2B3DC8D2ED}"/>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9A2B566-10DB-4CCE-FA05-3C6394D29668}"/>
              </a:ext>
            </a:extLst>
          </p:cNvPr>
          <p:cNvSpPr txBox="1">
            <a:spLocks/>
          </p:cNvSpPr>
          <p:nvPr/>
        </p:nvSpPr>
        <p:spPr>
          <a:xfrm>
            <a:off x="8421793" y="1252197"/>
            <a:ext cx="3309290" cy="3241744"/>
          </a:xfrm>
          <a:custGeom>
            <a:avLst/>
            <a:gdLst>
              <a:gd name="connsiteX0" fmla="*/ 0 w 3309290"/>
              <a:gd name="connsiteY0" fmla="*/ 0 h 3241744"/>
              <a:gd name="connsiteX1" fmla="*/ 452270 w 3309290"/>
              <a:gd name="connsiteY1" fmla="*/ 0 h 3241744"/>
              <a:gd name="connsiteX2" fmla="*/ 1070004 w 3309290"/>
              <a:gd name="connsiteY2" fmla="*/ 0 h 3241744"/>
              <a:gd name="connsiteX3" fmla="*/ 1654645 w 3309290"/>
              <a:gd name="connsiteY3" fmla="*/ 0 h 3241744"/>
              <a:gd name="connsiteX4" fmla="*/ 2106915 w 3309290"/>
              <a:gd name="connsiteY4" fmla="*/ 0 h 3241744"/>
              <a:gd name="connsiteX5" fmla="*/ 2625370 w 3309290"/>
              <a:gd name="connsiteY5" fmla="*/ 0 h 3241744"/>
              <a:gd name="connsiteX6" fmla="*/ 3309290 w 3309290"/>
              <a:gd name="connsiteY6" fmla="*/ 0 h 3241744"/>
              <a:gd name="connsiteX7" fmla="*/ 3309290 w 3309290"/>
              <a:gd name="connsiteY7" fmla="*/ 540291 h 3241744"/>
              <a:gd name="connsiteX8" fmla="*/ 3309290 w 3309290"/>
              <a:gd name="connsiteY8" fmla="*/ 1015746 h 3241744"/>
              <a:gd name="connsiteX9" fmla="*/ 3309290 w 3309290"/>
              <a:gd name="connsiteY9" fmla="*/ 1458785 h 3241744"/>
              <a:gd name="connsiteX10" fmla="*/ 3309290 w 3309290"/>
              <a:gd name="connsiteY10" fmla="*/ 1934241 h 3241744"/>
              <a:gd name="connsiteX11" fmla="*/ 3309290 w 3309290"/>
              <a:gd name="connsiteY11" fmla="*/ 2506949 h 3241744"/>
              <a:gd name="connsiteX12" fmla="*/ 3309290 w 3309290"/>
              <a:gd name="connsiteY12" fmla="*/ 3241744 h 3241744"/>
              <a:gd name="connsiteX13" fmla="*/ 2857020 w 3309290"/>
              <a:gd name="connsiteY13" fmla="*/ 3241744 h 3241744"/>
              <a:gd name="connsiteX14" fmla="*/ 2404751 w 3309290"/>
              <a:gd name="connsiteY14" fmla="*/ 3241744 h 3241744"/>
              <a:gd name="connsiteX15" fmla="*/ 1820110 w 3309290"/>
              <a:gd name="connsiteY15" fmla="*/ 3241744 h 3241744"/>
              <a:gd name="connsiteX16" fmla="*/ 1367840 w 3309290"/>
              <a:gd name="connsiteY16" fmla="*/ 3241744 h 3241744"/>
              <a:gd name="connsiteX17" fmla="*/ 816292 w 3309290"/>
              <a:gd name="connsiteY17" fmla="*/ 3241744 h 3241744"/>
              <a:gd name="connsiteX18" fmla="*/ 0 w 3309290"/>
              <a:gd name="connsiteY18" fmla="*/ 3241744 h 3241744"/>
              <a:gd name="connsiteX19" fmla="*/ 0 w 3309290"/>
              <a:gd name="connsiteY19" fmla="*/ 2701453 h 3241744"/>
              <a:gd name="connsiteX20" fmla="*/ 0 w 3309290"/>
              <a:gd name="connsiteY20" fmla="*/ 2161163 h 3241744"/>
              <a:gd name="connsiteX21" fmla="*/ 0 w 3309290"/>
              <a:gd name="connsiteY21" fmla="*/ 1556037 h 3241744"/>
              <a:gd name="connsiteX22" fmla="*/ 0 w 3309290"/>
              <a:gd name="connsiteY22" fmla="*/ 1048164 h 3241744"/>
              <a:gd name="connsiteX23" fmla="*/ 0 w 3309290"/>
              <a:gd name="connsiteY23" fmla="*/ 540291 h 3241744"/>
              <a:gd name="connsiteX24" fmla="*/ 0 w 3309290"/>
              <a:gd name="connsiteY24" fmla="*/ 0 h 324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309290" h="3241744" fill="none" extrusionOk="0">
                <a:moveTo>
                  <a:pt x="0" y="0"/>
                </a:moveTo>
                <a:cubicBezTo>
                  <a:pt x="194408" y="-13754"/>
                  <a:pt x="303553" y="39647"/>
                  <a:pt x="452270" y="0"/>
                </a:cubicBezTo>
                <a:cubicBezTo>
                  <a:pt x="600987" y="-39647"/>
                  <a:pt x="921997" y="66649"/>
                  <a:pt x="1070004" y="0"/>
                </a:cubicBezTo>
                <a:cubicBezTo>
                  <a:pt x="1218011" y="-66649"/>
                  <a:pt x="1378063" y="54024"/>
                  <a:pt x="1654645" y="0"/>
                </a:cubicBezTo>
                <a:cubicBezTo>
                  <a:pt x="1931227" y="-54024"/>
                  <a:pt x="1990665" y="33587"/>
                  <a:pt x="2106915" y="0"/>
                </a:cubicBezTo>
                <a:cubicBezTo>
                  <a:pt x="2223165" y="-33587"/>
                  <a:pt x="2443461" y="53906"/>
                  <a:pt x="2625370" y="0"/>
                </a:cubicBezTo>
                <a:cubicBezTo>
                  <a:pt x="2807280" y="-53906"/>
                  <a:pt x="3059295" y="51438"/>
                  <a:pt x="3309290" y="0"/>
                </a:cubicBezTo>
                <a:cubicBezTo>
                  <a:pt x="3356454" y="242597"/>
                  <a:pt x="3287388" y="284507"/>
                  <a:pt x="3309290" y="540291"/>
                </a:cubicBezTo>
                <a:cubicBezTo>
                  <a:pt x="3331192" y="796075"/>
                  <a:pt x="3266239" y="857040"/>
                  <a:pt x="3309290" y="1015746"/>
                </a:cubicBezTo>
                <a:cubicBezTo>
                  <a:pt x="3352341" y="1174452"/>
                  <a:pt x="3269144" y="1251297"/>
                  <a:pt x="3309290" y="1458785"/>
                </a:cubicBezTo>
                <a:cubicBezTo>
                  <a:pt x="3349436" y="1666273"/>
                  <a:pt x="3278807" y="1834814"/>
                  <a:pt x="3309290" y="1934241"/>
                </a:cubicBezTo>
                <a:cubicBezTo>
                  <a:pt x="3339773" y="2033668"/>
                  <a:pt x="3300328" y="2258209"/>
                  <a:pt x="3309290" y="2506949"/>
                </a:cubicBezTo>
                <a:cubicBezTo>
                  <a:pt x="3318252" y="2755689"/>
                  <a:pt x="3285911" y="3055329"/>
                  <a:pt x="3309290" y="3241744"/>
                </a:cubicBezTo>
                <a:cubicBezTo>
                  <a:pt x="3129051" y="3294779"/>
                  <a:pt x="3024060" y="3206468"/>
                  <a:pt x="2857020" y="3241744"/>
                </a:cubicBezTo>
                <a:cubicBezTo>
                  <a:pt x="2689980" y="3277020"/>
                  <a:pt x="2514299" y="3226196"/>
                  <a:pt x="2404751" y="3241744"/>
                </a:cubicBezTo>
                <a:cubicBezTo>
                  <a:pt x="2295203" y="3257292"/>
                  <a:pt x="2017216" y="3206216"/>
                  <a:pt x="1820110" y="3241744"/>
                </a:cubicBezTo>
                <a:cubicBezTo>
                  <a:pt x="1623004" y="3277272"/>
                  <a:pt x="1462308" y="3236213"/>
                  <a:pt x="1367840" y="3241744"/>
                </a:cubicBezTo>
                <a:cubicBezTo>
                  <a:pt x="1273372" y="3247275"/>
                  <a:pt x="1079841" y="3214014"/>
                  <a:pt x="816292" y="3241744"/>
                </a:cubicBezTo>
                <a:cubicBezTo>
                  <a:pt x="552743" y="3269474"/>
                  <a:pt x="280350" y="3212035"/>
                  <a:pt x="0" y="3241744"/>
                </a:cubicBezTo>
                <a:cubicBezTo>
                  <a:pt x="-11668" y="2987548"/>
                  <a:pt x="44625" y="2895877"/>
                  <a:pt x="0" y="2701453"/>
                </a:cubicBezTo>
                <a:cubicBezTo>
                  <a:pt x="-44625" y="2507029"/>
                  <a:pt x="41324" y="2390951"/>
                  <a:pt x="0" y="2161163"/>
                </a:cubicBezTo>
                <a:cubicBezTo>
                  <a:pt x="-41324" y="1931375"/>
                  <a:pt x="51606" y="1705649"/>
                  <a:pt x="0" y="1556037"/>
                </a:cubicBezTo>
                <a:cubicBezTo>
                  <a:pt x="-51606" y="1406425"/>
                  <a:pt x="58282" y="1268787"/>
                  <a:pt x="0" y="1048164"/>
                </a:cubicBezTo>
                <a:cubicBezTo>
                  <a:pt x="-58282" y="827541"/>
                  <a:pt x="22646" y="656810"/>
                  <a:pt x="0" y="540291"/>
                </a:cubicBezTo>
                <a:cubicBezTo>
                  <a:pt x="-22646" y="423772"/>
                  <a:pt x="20282" y="209432"/>
                  <a:pt x="0" y="0"/>
                </a:cubicBezTo>
                <a:close/>
              </a:path>
              <a:path w="3309290" h="3241744"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20320" y="209722"/>
                  <a:pt x="3298101" y="316845"/>
                  <a:pt x="3309290" y="475456"/>
                </a:cubicBezTo>
                <a:cubicBezTo>
                  <a:pt x="3320479" y="634067"/>
                  <a:pt x="3261837" y="747976"/>
                  <a:pt x="3309290" y="1015746"/>
                </a:cubicBezTo>
                <a:cubicBezTo>
                  <a:pt x="3356743" y="1283516"/>
                  <a:pt x="3283058" y="1378989"/>
                  <a:pt x="3309290" y="1491202"/>
                </a:cubicBezTo>
                <a:cubicBezTo>
                  <a:pt x="3335522" y="1603415"/>
                  <a:pt x="3259708" y="1861297"/>
                  <a:pt x="3309290" y="1966658"/>
                </a:cubicBezTo>
                <a:cubicBezTo>
                  <a:pt x="3358872" y="2072019"/>
                  <a:pt x="3286778" y="2270637"/>
                  <a:pt x="3309290" y="2506949"/>
                </a:cubicBezTo>
                <a:cubicBezTo>
                  <a:pt x="3331802" y="2743261"/>
                  <a:pt x="3258098" y="3009369"/>
                  <a:pt x="3309290" y="3241744"/>
                </a:cubicBezTo>
                <a:cubicBezTo>
                  <a:pt x="3198018" y="3268350"/>
                  <a:pt x="3028660" y="3209360"/>
                  <a:pt x="2857020" y="3241744"/>
                </a:cubicBezTo>
                <a:cubicBezTo>
                  <a:pt x="2685380" y="3274128"/>
                  <a:pt x="2419721" y="3213337"/>
                  <a:pt x="2239286" y="3241744"/>
                </a:cubicBezTo>
                <a:cubicBezTo>
                  <a:pt x="2058851" y="3270151"/>
                  <a:pt x="1947421" y="3201145"/>
                  <a:pt x="1753924" y="3241744"/>
                </a:cubicBezTo>
                <a:cubicBezTo>
                  <a:pt x="1560427" y="3282343"/>
                  <a:pt x="1420478" y="3225979"/>
                  <a:pt x="1202375" y="3241744"/>
                </a:cubicBezTo>
                <a:cubicBezTo>
                  <a:pt x="984272" y="3257509"/>
                  <a:pt x="842754" y="3236368"/>
                  <a:pt x="584641" y="3241744"/>
                </a:cubicBezTo>
                <a:cubicBezTo>
                  <a:pt x="326528" y="3247120"/>
                  <a:pt x="192128" y="3238006"/>
                  <a:pt x="0" y="3241744"/>
                </a:cubicBezTo>
                <a:cubicBezTo>
                  <a:pt x="-35915" y="3092208"/>
                  <a:pt x="41982" y="2905096"/>
                  <a:pt x="0" y="2798706"/>
                </a:cubicBezTo>
                <a:cubicBezTo>
                  <a:pt x="-41982" y="2692316"/>
                  <a:pt x="25277" y="2519388"/>
                  <a:pt x="0" y="2323250"/>
                </a:cubicBezTo>
                <a:cubicBezTo>
                  <a:pt x="-25277" y="2127112"/>
                  <a:pt x="27375" y="2049298"/>
                  <a:pt x="0" y="1815377"/>
                </a:cubicBezTo>
                <a:cubicBezTo>
                  <a:pt x="-27375" y="1581456"/>
                  <a:pt x="50998" y="1341088"/>
                  <a:pt x="0" y="1210251"/>
                </a:cubicBezTo>
                <a:cubicBezTo>
                  <a:pt x="-50998" y="1079414"/>
                  <a:pt x="61574" y="796739"/>
                  <a:pt x="0" y="669960"/>
                </a:cubicBezTo>
                <a:cubicBezTo>
                  <a:pt x="-61574" y="543181"/>
                  <a:pt x="74086" y="190664"/>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At what point did our design go wrong and how do we fix it?</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The design went wrong when we added </a:t>
            </a:r>
            <a:r>
              <a:rPr lang="en-US" sz="2300" dirty="0" err="1"/>
              <a:t>Seller_Rating</a:t>
            </a:r>
            <a:r>
              <a:rPr lang="en-US" sz="2300" dirty="0"/>
              <a:t> to our table where it did not really belong.</a:t>
            </a:r>
          </a:p>
        </p:txBody>
      </p:sp>
      <p:pic>
        <p:nvPicPr>
          <p:cNvPr id="5" name="Content Placeholder 2" descr="Old Key with solid fill">
            <a:extLst>
              <a:ext uri="{FF2B5EF4-FFF2-40B4-BE49-F238E27FC236}">
                <a16:creationId xmlns:a16="http://schemas.microsoft.com/office/drawing/2014/main" id="{1F176DDE-B910-EDF5-04B3-A4858B3269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5AB5A82F-2DDE-CF9D-3180-130AC5D315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920A565E-BDD7-DFC1-F275-22B085667CD9}"/>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pic>
        <p:nvPicPr>
          <p:cNvPr id="8" name="Graphic 7" descr="Checkmark with solid fill">
            <a:extLst>
              <a:ext uri="{FF2B5EF4-FFF2-40B4-BE49-F238E27FC236}">
                <a16:creationId xmlns:a16="http://schemas.microsoft.com/office/drawing/2014/main" id="{B965FEC0-D467-DE75-C03D-E71A808026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61149" y="5433886"/>
            <a:ext cx="720000" cy="720000"/>
          </a:xfrm>
          <a:prstGeom prst="rect">
            <a:avLst/>
          </a:prstGeom>
        </p:spPr>
      </p:pic>
      <p:sp>
        <p:nvSpPr>
          <p:cNvPr id="18" name="Content Placeholder 2">
            <a:extLst>
              <a:ext uri="{FF2B5EF4-FFF2-40B4-BE49-F238E27FC236}">
                <a16:creationId xmlns:a16="http://schemas.microsoft.com/office/drawing/2014/main" id="{76C85532-D2FC-F6DD-FEB5-6652E3D70C28}"/>
              </a:ext>
            </a:extLst>
          </p:cNvPr>
          <p:cNvSpPr>
            <a:spLocks noGrp="1"/>
          </p:cNvSpPr>
          <p:nvPr>
            <p:ph idx="1"/>
          </p:nvPr>
        </p:nvSpPr>
        <p:spPr>
          <a:xfrm>
            <a:off x="838200" y="5551570"/>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19" name="Arrow: Right 18">
            <a:extLst>
              <a:ext uri="{FF2B5EF4-FFF2-40B4-BE49-F238E27FC236}">
                <a16:creationId xmlns:a16="http://schemas.microsoft.com/office/drawing/2014/main" id="{24A133FF-E73F-146F-893C-156EF822968C}"/>
              </a:ext>
            </a:extLst>
          </p:cNvPr>
          <p:cNvSpPr/>
          <p:nvPr/>
        </p:nvSpPr>
        <p:spPr>
          <a:xfrm>
            <a:off x="4184495" y="555157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0" name="Content Placeholder 2">
            <a:extLst>
              <a:ext uri="{FF2B5EF4-FFF2-40B4-BE49-F238E27FC236}">
                <a16:creationId xmlns:a16="http://schemas.microsoft.com/office/drawing/2014/main" id="{184735C1-A7DA-C2CF-FE59-EFDAF13E19E8}"/>
              </a:ext>
            </a:extLst>
          </p:cNvPr>
          <p:cNvSpPr txBox="1">
            <a:spLocks/>
          </p:cNvSpPr>
          <p:nvPr/>
        </p:nvSpPr>
        <p:spPr>
          <a:xfrm>
            <a:off x="5263264" y="5551570"/>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
        <p:nvSpPr>
          <p:cNvPr id="3" name="Content Placeholder 2">
            <a:extLst>
              <a:ext uri="{FF2B5EF4-FFF2-40B4-BE49-F238E27FC236}">
                <a16:creationId xmlns:a16="http://schemas.microsoft.com/office/drawing/2014/main" id="{35A04532-3829-A797-73C5-9693F0B13A53}"/>
              </a:ext>
            </a:extLst>
          </p:cNvPr>
          <p:cNvSpPr txBox="1">
            <a:spLocks/>
          </p:cNvSpPr>
          <p:nvPr/>
        </p:nvSpPr>
        <p:spPr>
          <a:xfrm>
            <a:off x="838200" y="6209253"/>
            <a:ext cx="324593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a:t>
            </a:r>
            <a:r>
              <a:rPr lang="en-US" sz="3100" i="1" dirty="0" err="1"/>
              <a:t>Seller_ID</a:t>
            </a:r>
            <a:r>
              <a:rPr lang="en-US" sz="3100" i="1" dirty="0"/>
              <a:t>}</a:t>
            </a:r>
          </a:p>
        </p:txBody>
      </p:sp>
      <p:sp>
        <p:nvSpPr>
          <p:cNvPr id="9" name="Arrow: Right 8">
            <a:extLst>
              <a:ext uri="{FF2B5EF4-FFF2-40B4-BE49-F238E27FC236}">
                <a16:creationId xmlns:a16="http://schemas.microsoft.com/office/drawing/2014/main" id="{93DB8DD0-84E0-B69B-60A0-1D37215197BB}"/>
              </a:ext>
            </a:extLst>
          </p:cNvPr>
          <p:cNvSpPr/>
          <p:nvPr/>
        </p:nvSpPr>
        <p:spPr>
          <a:xfrm>
            <a:off x="3118728" y="6236937"/>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A4BEC664-6EAC-8D14-938E-5360164241D1}"/>
              </a:ext>
            </a:extLst>
          </p:cNvPr>
          <p:cNvSpPr txBox="1">
            <a:spLocks/>
          </p:cNvSpPr>
          <p:nvPr/>
        </p:nvSpPr>
        <p:spPr>
          <a:xfrm>
            <a:off x="4097136" y="6209253"/>
            <a:ext cx="2763652"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a:t>
            </a:r>
            <a:r>
              <a:rPr lang="en-US" sz="3100" i="1" dirty="0" err="1"/>
              <a:t>Seller_Rating</a:t>
            </a:r>
            <a:r>
              <a:rPr lang="en-US" sz="3100" i="1" dirty="0"/>
              <a:t>}</a:t>
            </a:r>
          </a:p>
        </p:txBody>
      </p:sp>
      <p:pic>
        <p:nvPicPr>
          <p:cNvPr id="12" name="Graphic 11" descr="Close with solid fill">
            <a:extLst>
              <a:ext uri="{FF2B5EF4-FFF2-40B4-BE49-F238E27FC236}">
                <a16:creationId xmlns:a16="http://schemas.microsoft.com/office/drawing/2014/main" id="{1A410328-C063-14E5-4EC5-CEE80F73DBE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1149" y="6073851"/>
            <a:ext cx="720000" cy="720000"/>
          </a:xfrm>
          <a:prstGeom prst="rect">
            <a:avLst/>
          </a:prstGeom>
        </p:spPr>
      </p:pic>
    </p:spTree>
    <p:extLst>
      <p:ext uri="{BB962C8B-B14F-4D97-AF65-F5344CB8AC3E}">
        <p14:creationId xmlns:p14="http://schemas.microsoft.com/office/powerpoint/2010/main" val="12841752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054ED-528B-A0D6-1C5F-3A460C7FE3F5}"/>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5BDE71D-0AB1-B2B2-E92E-9C6F4A470D32}"/>
              </a:ext>
            </a:extLst>
          </p:cNvPr>
          <p:cNvSpPr txBox="1">
            <a:spLocks/>
          </p:cNvSpPr>
          <p:nvPr/>
        </p:nvSpPr>
        <p:spPr>
          <a:xfrm>
            <a:off x="8421793" y="1252197"/>
            <a:ext cx="3309290" cy="2741579"/>
          </a:xfrm>
          <a:custGeom>
            <a:avLst/>
            <a:gdLst>
              <a:gd name="connsiteX0" fmla="*/ 0 w 3309290"/>
              <a:gd name="connsiteY0" fmla="*/ 0 h 2741579"/>
              <a:gd name="connsiteX1" fmla="*/ 617734 w 3309290"/>
              <a:gd name="connsiteY1" fmla="*/ 0 h 2741579"/>
              <a:gd name="connsiteX2" fmla="*/ 1202375 w 3309290"/>
              <a:gd name="connsiteY2" fmla="*/ 0 h 2741579"/>
              <a:gd name="connsiteX3" fmla="*/ 1753924 w 3309290"/>
              <a:gd name="connsiteY3" fmla="*/ 0 h 2741579"/>
              <a:gd name="connsiteX4" fmla="*/ 2305472 w 3309290"/>
              <a:gd name="connsiteY4" fmla="*/ 0 h 2741579"/>
              <a:gd name="connsiteX5" fmla="*/ 3309290 w 3309290"/>
              <a:gd name="connsiteY5" fmla="*/ 0 h 2741579"/>
              <a:gd name="connsiteX6" fmla="*/ 3309290 w 3309290"/>
              <a:gd name="connsiteY6" fmla="*/ 575732 h 2741579"/>
              <a:gd name="connsiteX7" fmla="*/ 3309290 w 3309290"/>
              <a:gd name="connsiteY7" fmla="*/ 1069216 h 2741579"/>
              <a:gd name="connsiteX8" fmla="*/ 3309290 w 3309290"/>
              <a:gd name="connsiteY8" fmla="*/ 1644947 h 2741579"/>
              <a:gd name="connsiteX9" fmla="*/ 3309290 w 3309290"/>
              <a:gd name="connsiteY9" fmla="*/ 2111016 h 2741579"/>
              <a:gd name="connsiteX10" fmla="*/ 3309290 w 3309290"/>
              <a:gd name="connsiteY10" fmla="*/ 2741579 h 2741579"/>
              <a:gd name="connsiteX11" fmla="*/ 2823927 w 3309290"/>
              <a:gd name="connsiteY11" fmla="*/ 2741579 h 2741579"/>
              <a:gd name="connsiteX12" fmla="*/ 2206193 w 3309290"/>
              <a:gd name="connsiteY12" fmla="*/ 2741579 h 2741579"/>
              <a:gd name="connsiteX13" fmla="*/ 1687738 w 3309290"/>
              <a:gd name="connsiteY13" fmla="*/ 2741579 h 2741579"/>
              <a:gd name="connsiteX14" fmla="*/ 1070004 w 3309290"/>
              <a:gd name="connsiteY14" fmla="*/ 2741579 h 2741579"/>
              <a:gd name="connsiteX15" fmla="*/ 584641 w 3309290"/>
              <a:gd name="connsiteY15" fmla="*/ 2741579 h 2741579"/>
              <a:gd name="connsiteX16" fmla="*/ 0 w 3309290"/>
              <a:gd name="connsiteY16" fmla="*/ 2741579 h 2741579"/>
              <a:gd name="connsiteX17" fmla="*/ 0 w 3309290"/>
              <a:gd name="connsiteY17" fmla="*/ 2275511 h 2741579"/>
              <a:gd name="connsiteX18" fmla="*/ 0 w 3309290"/>
              <a:gd name="connsiteY18" fmla="*/ 1809442 h 2741579"/>
              <a:gd name="connsiteX19" fmla="*/ 0 w 3309290"/>
              <a:gd name="connsiteY19" fmla="*/ 1343374 h 2741579"/>
              <a:gd name="connsiteX20" fmla="*/ 0 w 3309290"/>
              <a:gd name="connsiteY20" fmla="*/ 740226 h 2741579"/>
              <a:gd name="connsiteX21" fmla="*/ 0 w 3309290"/>
              <a:gd name="connsiteY21" fmla="*/ 0 h 274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09290" h="2741579" fill="none" extrusionOk="0">
                <a:moveTo>
                  <a:pt x="0" y="0"/>
                </a:moveTo>
                <a:cubicBezTo>
                  <a:pt x="222948" y="-69221"/>
                  <a:pt x="440288" y="1497"/>
                  <a:pt x="617734" y="0"/>
                </a:cubicBezTo>
                <a:cubicBezTo>
                  <a:pt x="795180" y="-1497"/>
                  <a:pt x="1029091" y="57457"/>
                  <a:pt x="1202375" y="0"/>
                </a:cubicBezTo>
                <a:cubicBezTo>
                  <a:pt x="1375659" y="-57457"/>
                  <a:pt x="1576422" y="3459"/>
                  <a:pt x="1753924" y="0"/>
                </a:cubicBezTo>
                <a:cubicBezTo>
                  <a:pt x="1931426" y="-3459"/>
                  <a:pt x="2131293" y="3593"/>
                  <a:pt x="2305472" y="0"/>
                </a:cubicBezTo>
                <a:cubicBezTo>
                  <a:pt x="2479651" y="-3593"/>
                  <a:pt x="2971272" y="93684"/>
                  <a:pt x="3309290" y="0"/>
                </a:cubicBezTo>
                <a:cubicBezTo>
                  <a:pt x="3340616" y="217180"/>
                  <a:pt x="3280802" y="298919"/>
                  <a:pt x="3309290" y="575732"/>
                </a:cubicBezTo>
                <a:cubicBezTo>
                  <a:pt x="3337778" y="852545"/>
                  <a:pt x="3267178" y="945495"/>
                  <a:pt x="3309290" y="1069216"/>
                </a:cubicBezTo>
                <a:cubicBezTo>
                  <a:pt x="3351402" y="1192937"/>
                  <a:pt x="3267258" y="1359725"/>
                  <a:pt x="3309290" y="1644947"/>
                </a:cubicBezTo>
                <a:cubicBezTo>
                  <a:pt x="3351322" y="1930169"/>
                  <a:pt x="3262134" y="1898007"/>
                  <a:pt x="3309290" y="2111016"/>
                </a:cubicBezTo>
                <a:cubicBezTo>
                  <a:pt x="3356446" y="2324025"/>
                  <a:pt x="3283112" y="2506799"/>
                  <a:pt x="3309290" y="2741579"/>
                </a:cubicBezTo>
                <a:cubicBezTo>
                  <a:pt x="3116038" y="2770090"/>
                  <a:pt x="2941456" y="2687742"/>
                  <a:pt x="2823927" y="2741579"/>
                </a:cubicBezTo>
                <a:cubicBezTo>
                  <a:pt x="2706398" y="2795416"/>
                  <a:pt x="2344168" y="2739916"/>
                  <a:pt x="2206193" y="2741579"/>
                </a:cubicBezTo>
                <a:cubicBezTo>
                  <a:pt x="2068218" y="2743242"/>
                  <a:pt x="1921289" y="2738222"/>
                  <a:pt x="1687738" y="2741579"/>
                </a:cubicBezTo>
                <a:cubicBezTo>
                  <a:pt x="1454188" y="2744936"/>
                  <a:pt x="1199674" y="2721418"/>
                  <a:pt x="1070004" y="2741579"/>
                </a:cubicBezTo>
                <a:cubicBezTo>
                  <a:pt x="940334" y="2761740"/>
                  <a:pt x="714380" y="2683596"/>
                  <a:pt x="584641" y="2741579"/>
                </a:cubicBezTo>
                <a:cubicBezTo>
                  <a:pt x="454902" y="2799562"/>
                  <a:pt x="123486" y="2677825"/>
                  <a:pt x="0" y="2741579"/>
                </a:cubicBezTo>
                <a:cubicBezTo>
                  <a:pt x="-13487" y="2512441"/>
                  <a:pt x="9880" y="2457803"/>
                  <a:pt x="0" y="2275511"/>
                </a:cubicBezTo>
                <a:cubicBezTo>
                  <a:pt x="-9880" y="2093219"/>
                  <a:pt x="13928" y="1994843"/>
                  <a:pt x="0" y="1809442"/>
                </a:cubicBezTo>
                <a:cubicBezTo>
                  <a:pt x="-13928" y="1624041"/>
                  <a:pt x="23483" y="1526507"/>
                  <a:pt x="0" y="1343374"/>
                </a:cubicBezTo>
                <a:cubicBezTo>
                  <a:pt x="-23483" y="1160241"/>
                  <a:pt x="7296" y="1003922"/>
                  <a:pt x="0" y="740226"/>
                </a:cubicBezTo>
                <a:cubicBezTo>
                  <a:pt x="-7296" y="476530"/>
                  <a:pt x="24014" y="148453"/>
                  <a:pt x="0" y="0"/>
                </a:cubicBezTo>
                <a:close/>
              </a:path>
              <a:path w="3309290" h="2741579"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59254" y="213147"/>
                  <a:pt x="3288684" y="251639"/>
                  <a:pt x="3309290" y="493484"/>
                </a:cubicBezTo>
                <a:cubicBezTo>
                  <a:pt x="3329896" y="735329"/>
                  <a:pt x="3261560" y="878959"/>
                  <a:pt x="3309290" y="1041800"/>
                </a:cubicBezTo>
                <a:cubicBezTo>
                  <a:pt x="3357020" y="1204641"/>
                  <a:pt x="3283098" y="1385145"/>
                  <a:pt x="3309290" y="1535284"/>
                </a:cubicBezTo>
                <a:cubicBezTo>
                  <a:pt x="3335482" y="1685423"/>
                  <a:pt x="3288835" y="1853381"/>
                  <a:pt x="3309290" y="2028768"/>
                </a:cubicBezTo>
                <a:cubicBezTo>
                  <a:pt x="3329745" y="2204155"/>
                  <a:pt x="3261620" y="2539432"/>
                  <a:pt x="3309290" y="2741579"/>
                </a:cubicBezTo>
                <a:cubicBezTo>
                  <a:pt x="3169740" y="2758079"/>
                  <a:pt x="2884827" y="2722512"/>
                  <a:pt x="2724649" y="2741579"/>
                </a:cubicBezTo>
                <a:cubicBezTo>
                  <a:pt x="2564471" y="2760646"/>
                  <a:pt x="2326770" y="2737066"/>
                  <a:pt x="2106915" y="2741579"/>
                </a:cubicBezTo>
                <a:cubicBezTo>
                  <a:pt x="1887060" y="2746092"/>
                  <a:pt x="1669616" y="2713172"/>
                  <a:pt x="1489181" y="2741579"/>
                </a:cubicBezTo>
                <a:cubicBezTo>
                  <a:pt x="1308746" y="2769986"/>
                  <a:pt x="1201125" y="2701804"/>
                  <a:pt x="1003818" y="2741579"/>
                </a:cubicBezTo>
                <a:cubicBezTo>
                  <a:pt x="806511" y="2781354"/>
                  <a:pt x="204762" y="2701380"/>
                  <a:pt x="0" y="2741579"/>
                </a:cubicBezTo>
                <a:cubicBezTo>
                  <a:pt x="-68706" y="2444680"/>
                  <a:pt x="58710" y="2422200"/>
                  <a:pt x="0" y="2138432"/>
                </a:cubicBezTo>
                <a:cubicBezTo>
                  <a:pt x="-58710" y="1854664"/>
                  <a:pt x="24326" y="1812562"/>
                  <a:pt x="0" y="1672363"/>
                </a:cubicBezTo>
                <a:cubicBezTo>
                  <a:pt x="-24326" y="1532164"/>
                  <a:pt x="55119" y="1330582"/>
                  <a:pt x="0" y="1178879"/>
                </a:cubicBezTo>
                <a:cubicBezTo>
                  <a:pt x="-55119" y="1027176"/>
                  <a:pt x="11134" y="835213"/>
                  <a:pt x="0" y="685395"/>
                </a:cubicBezTo>
                <a:cubicBezTo>
                  <a:pt x="-11134" y="535577"/>
                  <a:pt x="22318" y="331079"/>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The fact that a </a:t>
            </a:r>
            <a:r>
              <a:rPr lang="en-US" sz="2300" dirty="0" err="1"/>
              <a:t>Seller_Rating</a:t>
            </a:r>
            <a:r>
              <a:rPr lang="en-US" sz="2300" dirty="0"/>
              <a:t> is a property of a Seller should have helped us to </a:t>
            </a:r>
            <a:r>
              <a:rPr lang="en-US" sz="2300" dirty="0" err="1"/>
              <a:t>realise</a:t>
            </a:r>
            <a:r>
              <a:rPr lang="en-US" sz="2300" dirty="0"/>
              <a:t> that a Seller is an important entity on its own right and it deserves its own separate table.</a:t>
            </a:r>
          </a:p>
        </p:txBody>
      </p:sp>
      <p:pic>
        <p:nvPicPr>
          <p:cNvPr id="5" name="Content Placeholder 2" descr="Old Key with solid fill">
            <a:extLst>
              <a:ext uri="{FF2B5EF4-FFF2-40B4-BE49-F238E27FC236}">
                <a16:creationId xmlns:a16="http://schemas.microsoft.com/office/drawing/2014/main" id="{B99BB1BB-4658-8320-FB24-7DC5119665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8AEE6F99-DDC2-F026-F79D-C5B2009963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A8B681BA-01D2-8720-65E6-CDF856E2ACF5}"/>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pic>
        <p:nvPicPr>
          <p:cNvPr id="8" name="Graphic 7" descr="Checkmark with solid fill">
            <a:extLst>
              <a:ext uri="{FF2B5EF4-FFF2-40B4-BE49-F238E27FC236}">
                <a16:creationId xmlns:a16="http://schemas.microsoft.com/office/drawing/2014/main" id="{B0A0E96D-A847-26DB-B519-AD0DB9DE99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61149" y="5433886"/>
            <a:ext cx="720000" cy="720000"/>
          </a:xfrm>
          <a:prstGeom prst="rect">
            <a:avLst/>
          </a:prstGeom>
        </p:spPr>
      </p:pic>
      <p:sp>
        <p:nvSpPr>
          <p:cNvPr id="18" name="Content Placeholder 2">
            <a:extLst>
              <a:ext uri="{FF2B5EF4-FFF2-40B4-BE49-F238E27FC236}">
                <a16:creationId xmlns:a16="http://schemas.microsoft.com/office/drawing/2014/main" id="{50A22AA3-69FA-C283-EB03-9262AE77C451}"/>
              </a:ext>
            </a:extLst>
          </p:cNvPr>
          <p:cNvSpPr>
            <a:spLocks noGrp="1"/>
          </p:cNvSpPr>
          <p:nvPr>
            <p:ph idx="1"/>
          </p:nvPr>
        </p:nvSpPr>
        <p:spPr>
          <a:xfrm>
            <a:off x="838200" y="5551570"/>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19" name="Arrow: Right 18">
            <a:extLst>
              <a:ext uri="{FF2B5EF4-FFF2-40B4-BE49-F238E27FC236}">
                <a16:creationId xmlns:a16="http://schemas.microsoft.com/office/drawing/2014/main" id="{DCD3D0C1-C061-F1ED-AA62-B048BC59C25E}"/>
              </a:ext>
            </a:extLst>
          </p:cNvPr>
          <p:cNvSpPr/>
          <p:nvPr/>
        </p:nvSpPr>
        <p:spPr>
          <a:xfrm>
            <a:off x="4184495" y="555157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0" name="Content Placeholder 2">
            <a:extLst>
              <a:ext uri="{FF2B5EF4-FFF2-40B4-BE49-F238E27FC236}">
                <a16:creationId xmlns:a16="http://schemas.microsoft.com/office/drawing/2014/main" id="{C136AA1A-90F1-E0AF-FC20-9984670F8B26}"/>
              </a:ext>
            </a:extLst>
          </p:cNvPr>
          <p:cNvSpPr txBox="1">
            <a:spLocks/>
          </p:cNvSpPr>
          <p:nvPr/>
        </p:nvSpPr>
        <p:spPr>
          <a:xfrm>
            <a:off x="5263264" y="5551570"/>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
        <p:nvSpPr>
          <p:cNvPr id="3" name="Content Placeholder 2">
            <a:extLst>
              <a:ext uri="{FF2B5EF4-FFF2-40B4-BE49-F238E27FC236}">
                <a16:creationId xmlns:a16="http://schemas.microsoft.com/office/drawing/2014/main" id="{172D0932-B6ED-8DD9-3957-87151605E7D6}"/>
              </a:ext>
            </a:extLst>
          </p:cNvPr>
          <p:cNvSpPr txBox="1">
            <a:spLocks/>
          </p:cNvSpPr>
          <p:nvPr/>
        </p:nvSpPr>
        <p:spPr>
          <a:xfrm>
            <a:off x="838200" y="6209253"/>
            <a:ext cx="324593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a:t>
            </a:r>
            <a:r>
              <a:rPr lang="en-US" sz="3100" i="1" dirty="0" err="1"/>
              <a:t>Seller_ID</a:t>
            </a:r>
            <a:r>
              <a:rPr lang="en-US" sz="3100" i="1" dirty="0"/>
              <a:t>}</a:t>
            </a:r>
          </a:p>
        </p:txBody>
      </p:sp>
      <p:sp>
        <p:nvSpPr>
          <p:cNvPr id="9" name="Arrow: Right 8">
            <a:extLst>
              <a:ext uri="{FF2B5EF4-FFF2-40B4-BE49-F238E27FC236}">
                <a16:creationId xmlns:a16="http://schemas.microsoft.com/office/drawing/2014/main" id="{D80D95BF-5ADC-63CA-E016-234F2E40D26D}"/>
              </a:ext>
            </a:extLst>
          </p:cNvPr>
          <p:cNvSpPr/>
          <p:nvPr/>
        </p:nvSpPr>
        <p:spPr>
          <a:xfrm>
            <a:off x="3118728" y="6236937"/>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4CAA5910-4159-DD3D-43B0-B56605BA1AFE}"/>
              </a:ext>
            </a:extLst>
          </p:cNvPr>
          <p:cNvSpPr txBox="1">
            <a:spLocks/>
          </p:cNvSpPr>
          <p:nvPr/>
        </p:nvSpPr>
        <p:spPr>
          <a:xfrm>
            <a:off x="4097136" y="6209253"/>
            <a:ext cx="2763652"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a:t>
            </a:r>
            <a:r>
              <a:rPr lang="en-US" sz="3100" i="1" dirty="0" err="1"/>
              <a:t>Seller_Rating</a:t>
            </a:r>
            <a:r>
              <a:rPr lang="en-US" sz="3100" i="1" dirty="0"/>
              <a:t>}</a:t>
            </a:r>
          </a:p>
        </p:txBody>
      </p:sp>
      <p:pic>
        <p:nvPicPr>
          <p:cNvPr id="12" name="Graphic 11" descr="Close with solid fill">
            <a:extLst>
              <a:ext uri="{FF2B5EF4-FFF2-40B4-BE49-F238E27FC236}">
                <a16:creationId xmlns:a16="http://schemas.microsoft.com/office/drawing/2014/main" id="{48262C29-E945-FEAB-B7D5-08A438BD06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1149" y="6073851"/>
            <a:ext cx="720000" cy="720000"/>
          </a:xfrm>
          <a:prstGeom prst="rect">
            <a:avLst/>
          </a:prstGeom>
        </p:spPr>
      </p:pic>
    </p:spTree>
    <p:extLst>
      <p:ext uri="{BB962C8B-B14F-4D97-AF65-F5344CB8AC3E}">
        <p14:creationId xmlns:p14="http://schemas.microsoft.com/office/powerpoint/2010/main" val="140226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6075B0A-9A2B-6975-3926-19642448C0B9}"/>
              </a:ext>
            </a:extLst>
          </p:cNvPr>
          <p:cNvSpPr txBox="1">
            <a:spLocks/>
          </p:cNvSpPr>
          <p:nvPr/>
        </p:nvSpPr>
        <p:spPr>
          <a:xfrm>
            <a:off x="838200" y="1239140"/>
            <a:ext cx="10515600" cy="3794333"/>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7000" dirty="0"/>
              <a:t>Data is everywhere and sometimes the data that we might collect is </a:t>
            </a:r>
            <a:r>
              <a:rPr lang="en-US" sz="7000" b="1" dirty="0">
                <a:solidFill>
                  <a:srgbClr val="FF0000"/>
                </a:solidFill>
              </a:rPr>
              <a:t>WRONG</a:t>
            </a:r>
          </a:p>
        </p:txBody>
      </p:sp>
      <p:pic>
        <p:nvPicPr>
          <p:cNvPr id="9" name="Picture 8" descr="A person standing next to a large cellphone with a long paper&#10;&#10;Description automatically generated">
            <a:extLst>
              <a:ext uri="{FF2B5EF4-FFF2-40B4-BE49-F238E27FC236}">
                <a16:creationId xmlns:a16="http://schemas.microsoft.com/office/drawing/2014/main" id="{D9A3CE67-A985-8E76-DFB9-9BFCA6375714}"/>
              </a:ext>
            </a:extLst>
          </p:cNvPr>
          <p:cNvPicPr>
            <a:picLocks noChangeAspect="1"/>
          </p:cNvPicPr>
          <p:nvPr/>
        </p:nvPicPr>
        <p:blipFill>
          <a:blip r:embed="rId2"/>
          <a:stretch>
            <a:fillRect/>
          </a:stretch>
        </p:blipFill>
        <p:spPr>
          <a:xfrm>
            <a:off x="479513" y="3854153"/>
            <a:ext cx="2580830" cy="2580830"/>
          </a:xfrm>
          <a:prstGeom prst="rect">
            <a:avLst/>
          </a:prstGeom>
        </p:spPr>
      </p:pic>
      <p:pic>
        <p:nvPicPr>
          <p:cNvPr id="11" name="Picture 10" descr="A red x painted on a white background&#10;&#10;Description automatically generated">
            <a:extLst>
              <a:ext uri="{FF2B5EF4-FFF2-40B4-BE49-F238E27FC236}">
                <a16:creationId xmlns:a16="http://schemas.microsoft.com/office/drawing/2014/main" id="{CC12C98A-BCD6-AB95-005A-9DE0AC2D4536}"/>
              </a:ext>
            </a:extLst>
          </p:cNvPr>
          <p:cNvPicPr>
            <a:picLocks noChangeAspect="1"/>
          </p:cNvPicPr>
          <p:nvPr/>
        </p:nvPicPr>
        <p:blipFill>
          <a:blip r:embed="rId3"/>
          <a:stretch>
            <a:fillRect/>
          </a:stretch>
        </p:blipFill>
        <p:spPr>
          <a:xfrm>
            <a:off x="8379010" y="4088910"/>
            <a:ext cx="2357913" cy="2357913"/>
          </a:xfrm>
          <a:prstGeom prst="rect">
            <a:avLst/>
          </a:prstGeom>
        </p:spPr>
      </p:pic>
    </p:spTree>
    <p:extLst>
      <p:ext uri="{BB962C8B-B14F-4D97-AF65-F5344CB8AC3E}">
        <p14:creationId xmlns:p14="http://schemas.microsoft.com/office/powerpoint/2010/main" val="31916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C98DC-7B1A-C919-7DC0-2E3F60026D4B}"/>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BD47660-D59F-B03A-9154-4F8FDE4662B3}"/>
              </a:ext>
            </a:extLst>
          </p:cNvPr>
          <p:cNvGraphicFramePr>
            <a:graphicFrameLocks noGrp="1"/>
          </p:cNvGraphicFramePr>
          <p:nvPr>
            <p:extLst>
              <p:ext uri="{D42A27DB-BD31-4B8C-83A1-F6EECF244321}">
                <p14:modId xmlns:p14="http://schemas.microsoft.com/office/powerpoint/2010/main" val="902172727"/>
              </p:ext>
            </p:extLst>
          </p:nvPr>
        </p:nvGraphicFramePr>
        <p:xfrm>
          <a:off x="838200" y="1252198"/>
          <a:ext cx="3602566" cy="2163135"/>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graphicFrame>
        <p:nvGraphicFramePr>
          <p:cNvPr id="13" name="Table 12">
            <a:extLst>
              <a:ext uri="{FF2B5EF4-FFF2-40B4-BE49-F238E27FC236}">
                <a16:creationId xmlns:a16="http://schemas.microsoft.com/office/drawing/2014/main" id="{EAD26075-AF33-06DF-EA63-CEFCC7513B8B}"/>
              </a:ext>
            </a:extLst>
          </p:cNvPr>
          <p:cNvGraphicFramePr>
            <a:graphicFrameLocks noGrp="1"/>
          </p:cNvGraphicFramePr>
          <p:nvPr>
            <p:extLst>
              <p:ext uri="{D42A27DB-BD31-4B8C-83A1-F6EECF244321}">
                <p14:modId xmlns:p14="http://schemas.microsoft.com/office/powerpoint/2010/main" val="2552849988"/>
              </p:ext>
            </p:extLst>
          </p:nvPr>
        </p:nvGraphicFramePr>
        <p:xfrm>
          <a:off x="6201596" y="1252198"/>
          <a:ext cx="5403849"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extLst>
                  <a:ext uri="{0D108BD9-81ED-4DB2-BD59-A6C34878D82A}">
                    <a16:rowId xmlns:a16="http://schemas.microsoft.com/office/drawing/2014/main" val="589723095"/>
                  </a:ext>
                </a:extLst>
              </a:tr>
            </a:tbl>
          </a:graphicData>
        </a:graphic>
      </p:graphicFrame>
      <p:pic>
        <p:nvPicPr>
          <p:cNvPr id="14" name="Graphic 13" descr="Checkmark with solid fill">
            <a:extLst>
              <a:ext uri="{FF2B5EF4-FFF2-40B4-BE49-F238E27FC236}">
                <a16:creationId xmlns:a16="http://schemas.microsoft.com/office/drawing/2014/main" id="{B290FDE0-634E-D2BB-F3B0-BF4BEE69A1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34147" y="3468529"/>
            <a:ext cx="720000" cy="720000"/>
          </a:xfrm>
          <a:prstGeom prst="rect">
            <a:avLst/>
          </a:prstGeom>
        </p:spPr>
      </p:pic>
      <p:sp>
        <p:nvSpPr>
          <p:cNvPr id="15" name="Content Placeholder 2">
            <a:extLst>
              <a:ext uri="{FF2B5EF4-FFF2-40B4-BE49-F238E27FC236}">
                <a16:creationId xmlns:a16="http://schemas.microsoft.com/office/drawing/2014/main" id="{63DC7AD2-4D18-0ACC-4FC4-8359FFC6BA81}"/>
              </a:ext>
            </a:extLst>
          </p:cNvPr>
          <p:cNvSpPr>
            <a:spLocks noGrp="1"/>
          </p:cNvSpPr>
          <p:nvPr>
            <p:ph idx="1"/>
          </p:nvPr>
        </p:nvSpPr>
        <p:spPr>
          <a:xfrm>
            <a:off x="276740" y="3685333"/>
            <a:ext cx="2544519" cy="540000"/>
          </a:xfrm>
        </p:spPr>
        <p:txBody>
          <a:bodyPr>
            <a:normAutofit/>
          </a:bodyPr>
          <a:lstStyle/>
          <a:p>
            <a:pPr marL="0" indent="0">
              <a:buNone/>
            </a:pPr>
            <a:r>
              <a:rPr lang="en-US" sz="2300" i="1" dirty="0"/>
              <a:t>{ </a:t>
            </a:r>
            <a:r>
              <a:rPr lang="en-US" sz="2300" i="1" dirty="0" err="1"/>
              <a:t>Seller_ID</a:t>
            </a:r>
            <a:r>
              <a:rPr lang="en-US" sz="2300" i="1" dirty="0"/>
              <a:t>}</a:t>
            </a:r>
          </a:p>
        </p:txBody>
      </p:sp>
      <p:sp>
        <p:nvSpPr>
          <p:cNvPr id="16" name="Arrow: Right 15">
            <a:extLst>
              <a:ext uri="{FF2B5EF4-FFF2-40B4-BE49-F238E27FC236}">
                <a16:creationId xmlns:a16="http://schemas.microsoft.com/office/drawing/2014/main" id="{FA3548EE-66D6-2263-3165-AF9E03CFC869}"/>
              </a:ext>
            </a:extLst>
          </p:cNvPr>
          <p:cNvSpPr/>
          <p:nvPr/>
        </p:nvSpPr>
        <p:spPr>
          <a:xfrm>
            <a:off x="2040944" y="3680345"/>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7" name="Content Placeholder 2">
            <a:extLst>
              <a:ext uri="{FF2B5EF4-FFF2-40B4-BE49-F238E27FC236}">
                <a16:creationId xmlns:a16="http://schemas.microsoft.com/office/drawing/2014/main" id="{5EA90689-2E35-7A30-4B37-0927792B2688}"/>
              </a:ext>
            </a:extLst>
          </p:cNvPr>
          <p:cNvSpPr txBox="1">
            <a:spLocks/>
          </p:cNvSpPr>
          <p:nvPr/>
        </p:nvSpPr>
        <p:spPr>
          <a:xfrm>
            <a:off x="3222826" y="3685333"/>
            <a:ext cx="2096306"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Seller_rating</a:t>
            </a:r>
            <a:r>
              <a:rPr lang="en-US" sz="2300" i="1" dirty="0"/>
              <a:t>}</a:t>
            </a:r>
          </a:p>
        </p:txBody>
      </p:sp>
      <p:sp>
        <p:nvSpPr>
          <p:cNvPr id="21" name="Content Placeholder 2">
            <a:extLst>
              <a:ext uri="{FF2B5EF4-FFF2-40B4-BE49-F238E27FC236}">
                <a16:creationId xmlns:a16="http://schemas.microsoft.com/office/drawing/2014/main" id="{FED01DBB-F30C-C2A4-B2A8-ECDC25A6876A}"/>
              </a:ext>
            </a:extLst>
          </p:cNvPr>
          <p:cNvSpPr txBox="1">
            <a:spLocks/>
          </p:cNvSpPr>
          <p:nvPr/>
        </p:nvSpPr>
        <p:spPr>
          <a:xfrm>
            <a:off x="6096000" y="5785802"/>
            <a:ext cx="324593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Seller_ID</a:t>
            </a:r>
            <a:r>
              <a:rPr lang="en-US" sz="2300" i="1" dirty="0"/>
              <a:t>, Item}</a:t>
            </a:r>
          </a:p>
        </p:txBody>
      </p:sp>
      <p:sp>
        <p:nvSpPr>
          <p:cNvPr id="22" name="Arrow: Right 21">
            <a:extLst>
              <a:ext uri="{FF2B5EF4-FFF2-40B4-BE49-F238E27FC236}">
                <a16:creationId xmlns:a16="http://schemas.microsoft.com/office/drawing/2014/main" id="{FE949355-E7D7-104F-19C7-5D2CFEDE31A0}"/>
              </a:ext>
            </a:extLst>
          </p:cNvPr>
          <p:cNvSpPr/>
          <p:nvPr/>
        </p:nvSpPr>
        <p:spPr>
          <a:xfrm>
            <a:off x="8612500" y="5740209"/>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3" name="Content Placeholder 2">
            <a:extLst>
              <a:ext uri="{FF2B5EF4-FFF2-40B4-BE49-F238E27FC236}">
                <a16:creationId xmlns:a16="http://schemas.microsoft.com/office/drawing/2014/main" id="{C4477B87-926B-FC50-49F1-9A15D4B40F63}"/>
              </a:ext>
            </a:extLst>
          </p:cNvPr>
          <p:cNvSpPr txBox="1">
            <a:spLocks/>
          </p:cNvSpPr>
          <p:nvPr/>
        </p:nvSpPr>
        <p:spPr>
          <a:xfrm>
            <a:off x="9828085" y="5785802"/>
            <a:ext cx="1166239"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Stock}</a:t>
            </a:r>
          </a:p>
        </p:txBody>
      </p:sp>
      <p:pic>
        <p:nvPicPr>
          <p:cNvPr id="25" name="Graphic 24" descr="Checkmark with solid fill">
            <a:extLst>
              <a:ext uri="{FF2B5EF4-FFF2-40B4-BE49-F238E27FC236}">
                <a16:creationId xmlns:a16="http://schemas.microsoft.com/office/drawing/2014/main" id="{6B199FB6-0FD6-B57D-6933-8EC6831215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94324" y="5605802"/>
            <a:ext cx="720000" cy="720000"/>
          </a:xfrm>
          <a:prstGeom prst="rect">
            <a:avLst/>
          </a:prstGeom>
        </p:spPr>
      </p:pic>
      <p:sp>
        <p:nvSpPr>
          <p:cNvPr id="28" name="Content Placeholder 2">
            <a:extLst>
              <a:ext uri="{FF2B5EF4-FFF2-40B4-BE49-F238E27FC236}">
                <a16:creationId xmlns:a16="http://schemas.microsoft.com/office/drawing/2014/main" id="{E36C974D-4525-96A1-CE07-322C6D201B70}"/>
              </a:ext>
            </a:extLst>
          </p:cNvPr>
          <p:cNvSpPr txBox="1">
            <a:spLocks/>
          </p:cNvSpPr>
          <p:nvPr/>
        </p:nvSpPr>
        <p:spPr>
          <a:xfrm>
            <a:off x="439106" y="4549419"/>
            <a:ext cx="4895041" cy="1776383"/>
          </a:xfrm>
          <a:custGeom>
            <a:avLst/>
            <a:gdLst>
              <a:gd name="connsiteX0" fmla="*/ 0 w 4895041"/>
              <a:gd name="connsiteY0" fmla="*/ 0 h 1776383"/>
              <a:gd name="connsiteX1" fmla="*/ 397042 w 4895041"/>
              <a:gd name="connsiteY1" fmla="*/ 0 h 1776383"/>
              <a:gd name="connsiteX2" fmla="*/ 1038836 w 4895041"/>
              <a:gd name="connsiteY2" fmla="*/ 0 h 1776383"/>
              <a:gd name="connsiteX3" fmla="*/ 1631680 w 4895041"/>
              <a:gd name="connsiteY3" fmla="*/ 0 h 1776383"/>
              <a:gd name="connsiteX4" fmla="*/ 2028723 w 4895041"/>
              <a:gd name="connsiteY4" fmla="*/ 0 h 1776383"/>
              <a:gd name="connsiteX5" fmla="*/ 2523666 w 4895041"/>
              <a:gd name="connsiteY5" fmla="*/ 0 h 1776383"/>
              <a:gd name="connsiteX6" fmla="*/ 3165460 w 4895041"/>
              <a:gd name="connsiteY6" fmla="*/ 0 h 1776383"/>
              <a:gd name="connsiteX7" fmla="*/ 3709353 w 4895041"/>
              <a:gd name="connsiteY7" fmla="*/ 0 h 1776383"/>
              <a:gd name="connsiteX8" fmla="*/ 4302197 w 4895041"/>
              <a:gd name="connsiteY8" fmla="*/ 0 h 1776383"/>
              <a:gd name="connsiteX9" fmla="*/ 4895041 w 4895041"/>
              <a:gd name="connsiteY9" fmla="*/ 0 h 1776383"/>
              <a:gd name="connsiteX10" fmla="*/ 4895041 w 4895041"/>
              <a:gd name="connsiteY10" fmla="*/ 592128 h 1776383"/>
              <a:gd name="connsiteX11" fmla="*/ 4895041 w 4895041"/>
              <a:gd name="connsiteY11" fmla="*/ 1202019 h 1776383"/>
              <a:gd name="connsiteX12" fmla="*/ 4895041 w 4895041"/>
              <a:gd name="connsiteY12" fmla="*/ 1776383 h 1776383"/>
              <a:gd name="connsiteX13" fmla="*/ 4497999 w 4895041"/>
              <a:gd name="connsiteY13" fmla="*/ 1776383 h 1776383"/>
              <a:gd name="connsiteX14" fmla="*/ 4100957 w 4895041"/>
              <a:gd name="connsiteY14" fmla="*/ 1776383 h 1776383"/>
              <a:gd name="connsiteX15" fmla="*/ 3508113 w 4895041"/>
              <a:gd name="connsiteY15" fmla="*/ 1776383 h 1776383"/>
              <a:gd name="connsiteX16" fmla="*/ 3111071 w 4895041"/>
              <a:gd name="connsiteY16" fmla="*/ 1776383 h 1776383"/>
              <a:gd name="connsiteX17" fmla="*/ 2567177 w 4895041"/>
              <a:gd name="connsiteY17" fmla="*/ 1776383 h 1776383"/>
              <a:gd name="connsiteX18" fmla="*/ 2121184 w 4895041"/>
              <a:gd name="connsiteY18" fmla="*/ 1776383 h 1776383"/>
              <a:gd name="connsiteX19" fmla="*/ 1577291 w 4895041"/>
              <a:gd name="connsiteY19" fmla="*/ 1776383 h 1776383"/>
              <a:gd name="connsiteX20" fmla="*/ 1033398 w 4895041"/>
              <a:gd name="connsiteY20" fmla="*/ 1776383 h 1776383"/>
              <a:gd name="connsiteX21" fmla="*/ 489504 w 4895041"/>
              <a:gd name="connsiteY21" fmla="*/ 1776383 h 1776383"/>
              <a:gd name="connsiteX22" fmla="*/ 0 w 4895041"/>
              <a:gd name="connsiteY22" fmla="*/ 1776383 h 1776383"/>
              <a:gd name="connsiteX23" fmla="*/ 0 w 4895041"/>
              <a:gd name="connsiteY23" fmla="*/ 1202019 h 1776383"/>
              <a:gd name="connsiteX24" fmla="*/ 0 w 4895041"/>
              <a:gd name="connsiteY24" fmla="*/ 609891 h 1776383"/>
              <a:gd name="connsiteX25" fmla="*/ 0 w 4895041"/>
              <a:gd name="connsiteY25" fmla="*/ 0 h 177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95041" h="1776383" fill="none" extrusionOk="0">
                <a:moveTo>
                  <a:pt x="0" y="0"/>
                </a:moveTo>
                <a:cubicBezTo>
                  <a:pt x="192230" y="-6459"/>
                  <a:pt x="246896" y="30039"/>
                  <a:pt x="397042" y="0"/>
                </a:cubicBezTo>
                <a:cubicBezTo>
                  <a:pt x="547188" y="-30039"/>
                  <a:pt x="727805" y="36281"/>
                  <a:pt x="1038836" y="0"/>
                </a:cubicBezTo>
                <a:cubicBezTo>
                  <a:pt x="1349867" y="-36281"/>
                  <a:pt x="1453174" y="28759"/>
                  <a:pt x="1631680" y="0"/>
                </a:cubicBezTo>
                <a:cubicBezTo>
                  <a:pt x="1810186" y="-28759"/>
                  <a:pt x="1831222" y="3858"/>
                  <a:pt x="2028723" y="0"/>
                </a:cubicBezTo>
                <a:cubicBezTo>
                  <a:pt x="2226224" y="-3858"/>
                  <a:pt x="2371006" y="23962"/>
                  <a:pt x="2523666" y="0"/>
                </a:cubicBezTo>
                <a:cubicBezTo>
                  <a:pt x="2676326" y="-23962"/>
                  <a:pt x="2924985" y="74145"/>
                  <a:pt x="3165460" y="0"/>
                </a:cubicBezTo>
                <a:cubicBezTo>
                  <a:pt x="3405935" y="-74145"/>
                  <a:pt x="3489583" y="64724"/>
                  <a:pt x="3709353" y="0"/>
                </a:cubicBezTo>
                <a:cubicBezTo>
                  <a:pt x="3929123" y="-64724"/>
                  <a:pt x="4054525" y="1284"/>
                  <a:pt x="4302197" y="0"/>
                </a:cubicBezTo>
                <a:cubicBezTo>
                  <a:pt x="4549869" y="-1284"/>
                  <a:pt x="4606160" y="1266"/>
                  <a:pt x="4895041" y="0"/>
                </a:cubicBezTo>
                <a:cubicBezTo>
                  <a:pt x="4903023" y="219882"/>
                  <a:pt x="4860910" y="445348"/>
                  <a:pt x="4895041" y="592128"/>
                </a:cubicBezTo>
                <a:cubicBezTo>
                  <a:pt x="4929172" y="738908"/>
                  <a:pt x="4824468" y="955022"/>
                  <a:pt x="4895041" y="1202019"/>
                </a:cubicBezTo>
                <a:cubicBezTo>
                  <a:pt x="4965614" y="1449016"/>
                  <a:pt x="4883723" y="1636128"/>
                  <a:pt x="4895041" y="1776383"/>
                </a:cubicBezTo>
                <a:cubicBezTo>
                  <a:pt x="4710039" y="1819032"/>
                  <a:pt x="4583735" y="1751895"/>
                  <a:pt x="4497999" y="1776383"/>
                </a:cubicBezTo>
                <a:cubicBezTo>
                  <a:pt x="4412263" y="1800871"/>
                  <a:pt x="4184498" y="1771288"/>
                  <a:pt x="4100957" y="1776383"/>
                </a:cubicBezTo>
                <a:cubicBezTo>
                  <a:pt x="4017416" y="1781478"/>
                  <a:pt x="3755798" y="1730598"/>
                  <a:pt x="3508113" y="1776383"/>
                </a:cubicBezTo>
                <a:cubicBezTo>
                  <a:pt x="3260428" y="1822168"/>
                  <a:pt x="3270529" y="1738260"/>
                  <a:pt x="3111071" y="1776383"/>
                </a:cubicBezTo>
                <a:cubicBezTo>
                  <a:pt x="2951613" y="1814506"/>
                  <a:pt x="2796377" y="1772395"/>
                  <a:pt x="2567177" y="1776383"/>
                </a:cubicBezTo>
                <a:cubicBezTo>
                  <a:pt x="2337977" y="1780371"/>
                  <a:pt x="2230656" y="1765789"/>
                  <a:pt x="2121184" y="1776383"/>
                </a:cubicBezTo>
                <a:cubicBezTo>
                  <a:pt x="2011712" y="1786977"/>
                  <a:pt x="1719385" y="1736236"/>
                  <a:pt x="1577291" y="1776383"/>
                </a:cubicBezTo>
                <a:cubicBezTo>
                  <a:pt x="1435197" y="1816530"/>
                  <a:pt x="1227911" y="1722331"/>
                  <a:pt x="1033398" y="1776383"/>
                </a:cubicBezTo>
                <a:cubicBezTo>
                  <a:pt x="838885" y="1830435"/>
                  <a:pt x="678040" y="1714842"/>
                  <a:pt x="489504" y="1776383"/>
                </a:cubicBezTo>
                <a:cubicBezTo>
                  <a:pt x="300968" y="1837924"/>
                  <a:pt x="117419" y="1747063"/>
                  <a:pt x="0" y="1776383"/>
                </a:cubicBezTo>
                <a:cubicBezTo>
                  <a:pt x="-23651" y="1653830"/>
                  <a:pt x="9074" y="1404483"/>
                  <a:pt x="0" y="1202019"/>
                </a:cubicBezTo>
                <a:cubicBezTo>
                  <a:pt x="-9074" y="999555"/>
                  <a:pt x="3275" y="875354"/>
                  <a:pt x="0" y="609891"/>
                </a:cubicBezTo>
                <a:cubicBezTo>
                  <a:pt x="-3275" y="344428"/>
                  <a:pt x="8959" y="133933"/>
                  <a:pt x="0" y="0"/>
                </a:cubicBezTo>
                <a:close/>
              </a:path>
              <a:path w="4895041" h="1776383" stroke="0" extrusionOk="0">
                <a:moveTo>
                  <a:pt x="0" y="0"/>
                </a:moveTo>
                <a:cubicBezTo>
                  <a:pt x="137422" y="-20497"/>
                  <a:pt x="267457" y="1837"/>
                  <a:pt x="494943" y="0"/>
                </a:cubicBezTo>
                <a:cubicBezTo>
                  <a:pt x="722429" y="-1837"/>
                  <a:pt x="736348" y="3479"/>
                  <a:pt x="891985" y="0"/>
                </a:cubicBezTo>
                <a:cubicBezTo>
                  <a:pt x="1047622" y="-3479"/>
                  <a:pt x="1239258" y="44574"/>
                  <a:pt x="1533780" y="0"/>
                </a:cubicBezTo>
                <a:cubicBezTo>
                  <a:pt x="1828303" y="-44574"/>
                  <a:pt x="1921907" y="58437"/>
                  <a:pt x="2028723" y="0"/>
                </a:cubicBezTo>
                <a:cubicBezTo>
                  <a:pt x="2135539" y="-58437"/>
                  <a:pt x="2381450" y="34801"/>
                  <a:pt x="2523666" y="0"/>
                </a:cubicBezTo>
                <a:cubicBezTo>
                  <a:pt x="2665882" y="-34801"/>
                  <a:pt x="2973107" y="50368"/>
                  <a:pt x="3165460" y="0"/>
                </a:cubicBezTo>
                <a:cubicBezTo>
                  <a:pt x="3357813" y="-50368"/>
                  <a:pt x="3504845" y="8644"/>
                  <a:pt x="3611452" y="0"/>
                </a:cubicBezTo>
                <a:cubicBezTo>
                  <a:pt x="3718059" y="-8644"/>
                  <a:pt x="3933939" y="2777"/>
                  <a:pt x="4253247" y="0"/>
                </a:cubicBezTo>
                <a:cubicBezTo>
                  <a:pt x="4572555" y="-2777"/>
                  <a:pt x="4691875" y="24870"/>
                  <a:pt x="4895041" y="0"/>
                </a:cubicBezTo>
                <a:cubicBezTo>
                  <a:pt x="4959465" y="294792"/>
                  <a:pt x="4894281" y="426447"/>
                  <a:pt x="4895041" y="592128"/>
                </a:cubicBezTo>
                <a:cubicBezTo>
                  <a:pt x="4895801" y="757809"/>
                  <a:pt x="4830341" y="893902"/>
                  <a:pt x="4895041" y="1184255"/>
                </a:cubicBezTo>
                <a:cubicBezTo>
                  <a:pt x="4959741" y="1474608"/>
                  <a:pt x="4865953" y="1573216"/>
                  <a:pt x="4895041" y="1776383"/>
                </a:cubicBezTo>
                <a:cubicBezTo>
                  <a:pt x="4811600" y="1806706"/>
                  <a:pt x="4641066" y="1755227"/>
                  <a:pt x="4497999" y="1776383"/>
                </a:cubicBezTo>
                <a:cubicBezTo>
                  <a:pt x="4354932" y="1797539"/>
                  <a:pt x="4112971" y="1763290"/>
                  <a:pt x="3856205" y="1776383"/>
                </a:cubicBezTo>
                <a:cubicBezTo>
                  <a:pt x="3599439" y="1789476"/>
                  <a:pt x="3600323" y="1740937"/>
                  <a:pt x="3410212" y="1776383"/>
                </a:cubicBezTo>
                <a:cubicBezTo>
                  <a:pt x="3220101" y="1811829"/>
                  <a:pt x="3057960" y="1742316"/>
                  <a:pt x="2866318" y="1776383"/>
                </a:cubicBezTo>
                <a:cubicBezTo>
                  <a:pt x="2674676" y="1810450"/>
                  <a:pt x="2540727" y="1752057"/>
                  <a:pt x="2224524" y="1776383"/>
                </a:cubicBezTo>
                <a:cubicBezTo>
                  <a:pt x="1908321" y="1800709"/>
                  <a:pt x="1941378" y="1719331"/>
                  <a:pt x="1680631" y="1776383"/>
                </a:cubicBezTo>
                <a:cubicBezTo>
                  <a:pt x="1419884" y="1833435"/>
                  <a:pt x="1402446" y="1768910"/>
                  <a:pt x="1283589" y="1776383"/>
                </a:cubicBezTo>
                <a:cubicBezTo>
                  <a:pt x="1164732" y="1783856"/>
                  <a:pt x="1040092" y="1765593"/>
                  <a:pt x="837596" y="1776383"/>
                </a:cubicBezTo>
                <a:cubicBezTo>
                  <a:pt x="635100" y="1787173"/>
                  <a:pt x="399119" y="1765247"/>
                  <a:pt x="0" y="1776383"/>
                </a:cubicBezTo>
                <a:cubicBezTo>
                  <a:pt x="-29759" y="1628930"/>
                  <a:pt x="17679" y="1391349"/>
                  <a:pt x="0" y="1184255"/>
                </a:cubicBezTo>
                <a:cubicBezTo>
                  <a:pt x="-17679" y="977161"/>
                  <a:pt x="47747" y="775462"/>
                  <a:pt x="0" y="592128"/>
                </a:cubicBezTo>
                <a:cubicBezTo>
                  <a:pt x="-47747" y="408794"/>
                  <a:pt x="16561" y="13037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For both tables, we can say that all non-key attributes depend on the whole primary key.</a:t>
            </a:r>
          </a:p>
          <a:p>
            <a:pPr marL="0" indent="0">
              <a:buFont typeface="Arial" panose="020B0604020202020204" pitchFamily="34" charset="0"/>
              <a:buNone/>
            </a:pPr>
            <a:r>
              <a:rPr lang="en-US" sz="2300" dirty="0"/>
              <a:t>So our tables are in Second Normal Form</a:t>
            </a:r>
          </a:p>
        </p:txBody>
      </p:sp>
      <p:sp>
        <p:nvSpPr>
          <p:cNvPr id="29" name="Content Placeholder 2">
            <a:extLst>
              <a:ext uri="{FF2B5EF4-FFF2-40B4-BE49-F238E27FC236}">
                <a16:creationId xmlns:a16="http://schemas.microsoft.com/office/drawing/2014/main" id="{124BEE11-9DD0-9A7A-1A31-4826900A3F2D}"/>
              </a:ext>
            </a:extLst>
          </p:cNvPr>
          <p:cNvSpPr txBox="1">
            <a:spLocks/>
          </p:cNvSpPr>
          <p:nvPr/>
        </p:nvSpPr>
        <p:spPr>
          <a:xfrm>
            <a:off x="2088066" y="821589"/>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
        <p:nvSpPr>
          <p:cNvPr id="30" name="Content Placeholder 2">
            <a:extLst>
              <a:ext uri="{FF2B5EF4-FFF2-40B4-BE49-F238E27FC236}">
                <a16:creationId xmlns:a16="http://schemas.microsoft.com/office/drawing/2014/main" id="{2CE05CC9-1590-14DE-0C2C-5CF943EEEA03}"/>
              </a:ext>
            </a:extLst>
          </p:cNvPr>
          <p:cNvSpPr txBox="1">
            <a:spLocks/>
          </p:cNvSpPr>
          <p:nvPr/>
        </p:nvSpPr>
        <p:spPr>
          <a:xfrm>
            <a:off x="7417555" y="761886"/>
            <a:ext cx="2971930"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dirty="0" err="1"/>
              <a:t>Seller_Inventory</a:t>
            </a:r>
            <a:endParaRPr lang="en-US" sz="3100" dirty="0"/>
          </a:p>
        </p:txBody>
      </p:sp>
      <p:pic>
        <p:nvPicPr>
          <p:cNvPr id="31" name="Content Placeholder 2" descr="Old Key with solid fill">
            <a:extLst>
              <a:ext uri="{FF2B5EF4-FFF2-40B4-BE49-F238E27FC236}">
                <a16:creationId xmlns:a16="http://schemas.microsoft.com/office/drawing/2014/main" id="{A0DACCE1-5011-AB15-FB5F-4E667A066E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5709" y="1238662"/>
            <a:ext cx="430609" cy="430609"/>
          </a:xfrm>
          <a:prstGeom prst="rect">
            <a:avLst/>
          </a:prstGeom>
        </p:spPr>
      </p:pic>
      <p:pic>
        <p:nvPicPr>
          <p:cNvPr id="32" name="Content Placeholder 2" descr="Old Key with solid fill">
            <a:extLst>
              <a:ext uri="{FF2B5EF4-FFF2-40B4-BE49-F238E27FC236}">
                <a16:creationId xmlns:a16="http://schemas.microsoft.com/office/drawing/2014/main" id="{B36526DA-881F-3F99-AE50-006838D71F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75611" y="1252198"/>
            <a:ext cx="430609" cy="430609"/>
          </a:xfrm>
          <a:prstGeom prst="rect">
            <a:avLst/>
          </a:prstGeom>
        </p:spPr>
      </p:pic>
      <p:pic>
        <p:nvPicPr>
          <p:cNvPr id="33" name="Content Placeholder 2" descr="Old Key with solid fill">
            <a:extLst>
              <a:ext uri="{FF2B5EF4-FFF2-40B4-BE49-F238E27FC236}">
                <a16:creationId xmlns:a16="http://schemas.microsoft.com/office/drawing/2014/main" id="{49225A89-FAFD-C2B5-F79E-500335D97A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56422" y="1252198"/>
            <a:ext cx="430609" cy="430609"/>
          </a:xfrm>
          <a:prstGeom prst="rect">
            <a:avLst/>
          </a:prstGeom>
        </p:spPr>
      </p:pic>
    </p:spTree>
    <p:extLst>
      <p:ext uri="{BB962C8B-B14F-4D97-AF65-F5344CB8AC3E}">
        <p14:creationId xmlns:p14="http://schemas.microsoft.com/office/powerpoint/2010/main" val="349580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animBg="1"/>
      <p:bldP spid="17" grpId="0"/>
      <p:bldP spid="21" grpId="0"/>
      <p:bldP spid="22" grpId="0" animBg="1"/>
      <p:bldP spid="23" grpId="0"/>
      <p:bldP spid="2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6EEEF-9E62-D69D-A15F-DB9A637BAC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D4994C-8C2D-DF1D-8853-DF7E58EF5DAD}"/>
              </a:ext>
            </a:extLst>
          </p:cNvPr>
          <p:cNvSpPr>
            <a:spLocks noGrp="1"/>
          </p:cNvSpPr>
          <p:nvPr>
            <p:ph type="title"/>
          </p:nvPr>
        </p:nvSpPr>
        <p:spPr/>
        <p:txBody>
          <a:bodyPr/>
          <a:lstStyle/>
          <a:p>
            <a:r>
              <a:rPr lang="en-US" dirty="0">
                <a:solidFill>
                  <a:srgbClr val="0070C0"/>
                </a:solidFill>
              </a:rPr>
              <a:t>Third Normal Form (3NF)</a:t>
            </a:r>
          </a:p>
        </p:txBody>
      </p:sp>
      <p:sp>
        <p:nvSpPr>
          <p:cNvPr id="3" name="Content Placeholder 2">
            <a:extLst>
              <a:ext uri="{FF2B5EF4-FFF2-40B4-BE49-F238E27FC236}">
                <a16:creationId xmlns:a16="http://schemas.microsoft.com/office/drawing/2014/main" id="{5BB40542-91B8-572E-F9E2-AE05D9BF71A4}"/>
              </a:ext>
            </a:extLst>
          </p:cNvPr>
          <p:cNvSpPr>
            <a:spLocks noGrp="1"/>
          </p:cNvSpPr>
          <p:nvPr>
            <p:ph idx="1"/>
          </p:nvPr>
        </p:nvSpPr>
        <p:spPr/>
        <p:txBody>
          <a:bodyPr>
            <a:normAutofit/>
          </a:bodyPr>
          <a:lstStyle/>
          <a:p>
            <a:pPr marL="0" indent="0">
              <a:buNone/>
            </a:pPr>
            <a:r>
              <a:rPr lang="en-US" sz="3300" dirty="0"/>
              <a:t>Third Normal Form Rule:</a:t>
            </a:r>
          </a:p>
          <a:p>
            <a:pPr marL="742950" indent="-742950">
              <a:buAutoNum type="arabicPeriod"/>
            </a:pPr>
            <a:r>
              <a:rPr lang="en-US" sz="3300" dirty="0"/>
              <a:t>Every non-key attribute in a table should depend on the key, the whole key, and nothing but the key.</a:t>
            </a:r>
          </a:p>
        </p:txBody>
      </p:sp>
    </p:spTree>
    <p:extLst>
      <p:ext uri="{BB962C8B-B14F-4D97-AF65-F5344CB8AC3E}">
        <p14:creationId xmlns:p14="http://schemas.microsoft.com/office/powerpoint/2010/main" val="21430694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B6AA4-1D0B-C79A-68FF-0BF0EB727C5B}"/>
            </a:ext>
          </a:extLst>
        </p:cNvPr>
        <p:cNvGrpSpPr/>
        <p:nvPr/>
      </p:nvGrpSpPr>
      <p:grpSpPr>
        <a:xfrm>
          <a:off x="0" y="0"/>
          <a:ext cx="0" cy="0"/>
          <a:chOff x="0" y="0"/>
          <a:chExt cx="0" cy="0"/>
        </a:xfrm>
      </p:grpSpPr>
      <p:pic>
        <p:nvPicPr>
          <p:cNvPr id="5" name="Content Placeholder 2" descr="Old Key with solid fill">
            <a:extLst>
              <a:ext uri="{FF2B5EF4-FFF2-40B4-BE49-F238E27FC236}">
                <a16:creationId xmlns:a16="http://schemas.microsoft.com/office/drawing/2014/main" id="{2D315558-A26F-A076-9F43-DAB0DFED3C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11041" y="1537386"/>
            <a:ext cx="540000" cy="540000"/>
          </a:xfrm>
          <a:prstGeom prst="rect">
            <a:avLst/>
          </a:prstGeom>
        </p:spPr>
      </p:pic>
      <p:graphicFrame>
        <p:nvGraphicFramePr>
          <p:cNvPr id="7" name="Table 6">
            <a:extLst>
              <a:ext uri="{FF2B5EF4-FFF2-40B4-BE49-F238E27FC236}">
                <a16:creationId xmlns:a16="http://schemas.microsoft.com/office/drawing/2014/main" id="{35365519-D1F1-873E-C9A8-12239A62D237}"/>
              </a:ext>
            </a:extLst>
          </p:cNvPr>
          <p:cNvGraphicFramePr>
            <a:graphicFrameLocks noGrp="1"/>
          </p:cNvGraphicFramePr>
          <p:nvPr>
            <p:extLst>
              <p:ext uri="{D42A27DB-BD31-4B8C-83A1-F6EECF244321}">
                <p14:modId xmlns:p14="http://schemas.microsoft.com/office/powerpoint/2010/main" val="972150999"/>
              </p:ext>
            </p:extLst>
          </p:nvPr>
        </p:nvGraphicFramePr>
        <p:xfrm>
          <a:off x="2465348" y="2185708"/>
          <a:ext cx="7437864" cy="2064821"/>
        </p:xfrm>
        <a:graphic>
          <a:graphicData uri="http://schemas.openxmlformats.org/drawingml/2006/table">
            <a:tbl>
              <a:tblPr firstRow="1" bandRow="1">
                <a:tableStyleId>{5940675A-B579-460E-94D1-54222C63F5DA}</a:tableStyleId>
              </a:tblPr>
              <a:tblGrid>
                <a:gridCol w="2479288">
                  <a:extLst>
                    <a:ext uri="{9D8B030D-6E8A-4147-A177-3AD203B41FA5}">
                      <a16:colId xmlns:a16="http://schemas.microsoft.com/office/drawing/2014/main" val="3058387547"/>
                    </a:ext>
                  </a:extLst>
                </a:gridCol>
                <a:gridCol w="2479288">
                  <a:extLst>
                    <a:ext uri="{9D8B030D-6E8A-4147-A177-3AD203B41FA5}">
                      <a16:colId xmlns:a16="http://schemas.microsoft.com/office/drawing/2014/main" val="4267305931"/>
                    </a:ext>
                  </a:extLst>
                </a:gridCol>
                <a:gridCol w="2479288">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dirty="0" err="1"/>
                        <a:t>Seller_ID</a:t>
                      </a:r>
                      <a:endParaRPr lang="en-PH" sz="2100" b="1" dirty="0"/>
                    </a:p>
                  </a:txBody>
                  <a:tcPr anchor="ctr">
                    <a:solidFill>
                      <a:srgbClr val="9966FF"/>
                    </a:solidFill>
                  </a:tcPr>
                </a:tc>
                <a:tc>
                  <a:txBody>
                    <a:bodyPr/>
                    <a:lstStyle/>
                    <a:p>
                      <a:pPr algn="ctr"/>
                      <a:r>
                        <a:rPr lang="en-PH" sz="2100" b="1" dirty="0" err="1"/>
                        <a:t>Seller_Rating</a:t>
                      </a:r>
                      <a:endParaRPr lang="en-PH" sz="2100" b="1" dirty="0"/>
                    </a:p>
                  </a:txBody>
                  <a:tcPr anchor="ctr">
                    <a:solidFill>
                      <a:schemeClr val="accent4">
                        <a:lumMod val="40000"/>
                        <a:lumOff val="60000"/>
                      </a:schemeClr>
                    </a:solidFill>
                  </a:tcPr>
                </a:tc>
                <a:tc>
                  <a:txBody>
                    <a:bodyPr/>
                    <a:lstStyle/>
                    <a:p>
                      <a:pPr algn="ctr"/>
                      <a:r>
                        <a:rPr lang="en-PH" sz="21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sz="2100" dirty="0"/>
                        <a:t>Power Mac Center</a:t>
                      </a:r>
                    </a:p>
                  </a:txBody>
                  <a:tcPr anchor="ctr"/>
                </a:tc>
                <a:tc>
                  <a:txBody>
                    <a:bodyPr/>
                    <a:lstStyle/>
                    <a:p>
                      <a:pPr algn="ctr"/>
                      <a:r>
                        <a:rPr lang="en-PH" sz="2100" dirty="0"/>
                        <a:t>5</a:t>
                      </a:r>
                    </a:p>
                  </a:txBody>
                  <a:tcPr anchor="ctr"/>
                </a:tc>
                <a:tc>
                  <a:txBody>
                    <a:bodyPr/>
                    <a:lstStyle/>
                    <a:p>
                      <a:pPr algn="ctr"/>
                      <a:r>
                        <a:rPr lang="en-PH" sz="2100" dirty="0"/>
                        <a:t>99%</a:t>
                      </a:r>
                    </a:p>
                  </a:txBody>
                  <a:tcPr anchor="ctr"/>
                </a:tc>
                <a:extLst>
                  <a:ext uri="{0D108BD9-81ED-4DB2-BD59-A6C34878D82A}">
                    <a16:rowId xmlns:a16="http://schemas.microsoft.com/office/drawing/2014/main" val="3326491140"/>
                  </a:ext>
                </a:extLst>
              </a:tr>
              <a:tr h="541766">
                <a:tc>
                  <a:txBody>
                    <a:bodyPr/>
                    <a:lstStyle/>
                    <a:p>
                      <a:pPr algn="ctr"/>
                      <a:r>
                        <a:rPr lang="en-PH" sz="2100" dirty="0"/>
                        <a:t>Beyond the Box</a:t>
                      </a:r>
                    </a:p>
                  </a:txBody>
                  <a:tcPr anchor="ctr"/>
                </a:tc>
                <a:tc>
                  <a:txBody>
                    <a:bodyPr/>
                    <a:lstStyle/>
                    <a:p>
                      <a:pPr algn="ctr"/>
                      <a:r>
                        <a:rPr lang="en-PH" sz="2100" dirty="0"/>
                        <a:t>4</a:t>
                      </a:r>
                    </a:p>
                  </a:txBody>
                  <a:tcPr anchor="ctr"/>
                </a:tc>
                <a:tc>
                  <a:txBody>
                    <a:bodyPr/>
                    <a:lstStyle/>
                    <a:p>
                      <a:pPr algn="ctr"/>
                      <a:r>
                        <a:rPr lang="en-PH" sz="2100" dirty="0"/>
                        <a:t>80%</a:t>
                      </a:r>
                    </a:p>
                  </a:txBody>
                  <a:tcPr anchor="ctr"/>
                </a:tc>
                <a:extLst>
                  <a:ext uri="{0D108BD9-81ED-4DB2-BD59-A6C34878D82A}">
                    <a16:rowId xmlns:a16="http://schemas.microsoft.com/office/drawing/2014/main" val="2717289863"/>
                  </a:ext>
                </a:extLst>
              </a:tr>
              <a:tr h="541766">
                <a:tc>
                  <a:txBody>
                    <a:bodyPr/>
                    <a:lstStyle/>
                    <a:p>
                      <a:pPr algn="ctr"/>
                      <a:r>
                        <a:rPr lang="en-PH" sz="2100" dirty="0" err="1"/>
                        <a:t>iStudio</a:t>
                      </a:r>
                      <a:endParaRPr lang="en-PH" sz="2100" dirty="0"/>
                    </a:p>
                  </a:txBody>
                  <a:tcPr anchor="ctr"/>
                </a:tc>
                <a:tc>
                  <a:txBody>
                    <a:bodyPr/>
                    <a:lstStyle/>
                    <a:p>
                      <a:pPr algn="ctr"/>
                      <a:r>
                        <a:rPr lang="en-PH" sz="2100" dirty="0"/>
                        <a:t>3</a:t>
                      </a:r>
                    </a:p>
                  </a:txBody>
                  <a:tcPr anchor="ctr"/>
                </a:tc>
                <a:tc>
                  <a:txBody>
                    <a:bodyPr/>
                    <a:lstStyle/>
                    <a:p>
                      <a:pPr algn="ctr"/>
                      <a:r>
                        <a:rPr lang="en-PH" sz="2100" dirty="0"/>
                        <a:t>40%</a:t>
                      </a:r>
                    </a:p>
                  </a:txBody>
                  <a:tcPr anchor="ctr"/>
                </a:tc>
                <a:extLst>
                  <a:ext uri="{0D108BD9-81ED-4DB2-BD59-A6C34878D82A}">
                    <a16:rowId xmlns:a16="http://schemas.microsoft.com/office/drawing/2014/main" val="589723095"/>
                  </a:ext>
                </a:extLst>
              </a:tr>
            </a:tbl>
          </a:graphicData>
        </a:graphic>
      </p:graphicFrame>
      <p:sp>
        <p:nvSpPr>
          <p:cNvPr id="4" name="Content Placeholder 2">
            <a:extLst>
              <a:ext uri="{FF2B5EF4-FFF2-40B4-BE49-F238E27FC236}">
                <a16:creationId xmlns:a16="http://schemas.microsoft.com/office/drawing/2014/main" id="{A4B2077C-CA61-543E-28A3-0509E41DF6A1}"/>
              </a:ext>
            </a:extLst>
          </p:cNvPr>
          <p:cNvSpPr txBox="1">
            <a:spLocks/>
          </p:cNvSpPr>
          <p:nvPr/>
        </p:nvSpPr>
        <p:spPr>
          <a:xfrm>
            <a:off x="836341" y="4721806"/>
            <a:ext cx="10861288" cy="496965"/>
          </a:xfrm>
          <a:custGeom>
            <a:avLst/>
            <a:gdLst>
              <a:gd name="connsiteX0" fmla="*/ 0 w 10861288"/>
              <a:gd name="connsiteY0" fmla="*/ 0 h 496965"/>
              <a:gd name="connsiteX1" fmla="*/ 571647 w 10861288"/>
              <a:gd name="connsiteY1" fmla="*/ 0 h 496965"/>
              <a:gd name="connsiteX2" fmla="*/ 1143293 w 10861288"/>
              <a:gd name="connsiteY2" fmla="*/ 0 h 496965"/>
              <a:gd name="connsiteX3" fmla="*/ 1932166 w 10861288"/>
              <a:gd name="connsiteY3" fmla="*/ 0 h 496965"/>
              <a:gd name="connsiteX4" fmla="*/ 2395200 w 10861288"/>
              <a:gd name="connsiteY4" fmla="*/ 0 h 496965"/>
              <a:gd name="connsiteX5" fmla="*/ 2858234 w 10861288"/>
              <a:gd name="connsiteY5" fmla="*/ 0 h 496965"/>
              <a:gd name="connsiteX6" fmla="*/ 3429880 w 10861288"/>
              <a:gd name="connsiteY6" fmla="*/ 0 h 496965"/>
              <a:gd name="connsiteX7" fmla="*/ 4110140 w 10861288"/>
              <a:gd name="connsiteY7" fmla="*/ 0 h 496965"/>
              <a:gd name="connsiteX8" fmla="*/ 4790400 w 10861288"/>
              <a:gd name="connsiteY8" fmla="*/ 0 h 496965"/>
              <a:gd name="connsiteX9" fmla="*/ 5470659 w 10861288"/>
              <a:gd name="connsiteY9" fmla="*/ 0 h 496965"/>
              <a:gd name="connsiteX10" fmla="*/ 6259532 w 10861288"/>
              <a:gd name="connsiteY10" fmla="*/ 0 h 496965"/>
              <a:gd name="connsiteX11" fmla="*/ 6831179 w 10861288"/>
              <a:gd name="connsiteY11" fmla="*/ 0 h 496965"/>
              <a:gd name="connsiteX12" fmla="*/ 7511438 w 10861288"/>
              <a:gd name="connsiteY12" fmla="*/ 0 h 496965"/>
              <a:gd name="connsiteX13" fmla="*/ 8083085 w 10861288"/>
              <a:gd name="connsiteY13" fmla="*/ 0 h 496965"/>
              <a:gd name="connsiteX14" fmla="*/ 8654732 w 10861288"/>
              <a:gd name="connsiteY14" fmla="*/ 0 h 496965"/>
              <a:gd name="connsiteX15" fmla="*/ 9226378 w 10861288"/>
              <a:gd name="connsiteY15" fmla="*/ 0 h 496965"/>
              <a:gd name="connsiteX16" fmla="*/ 9472186 w 10861288"/>
              <a:gd name="connsiteY16" fmla="*/ 0 h 496965"/>
              <a:gd name="connsiteX17" fmla="*/ 10152446 w 10861288"/>
              <a:gd name="connsiteY17" fmla="*/ 0 h 496965"/>
              <a:gd name="connsiteX18" fmla="*/ 10861288 w 10861288"/>
              <a:gd name="connsiteY18" fmla="*/ 0 h 496965"/>
              <a:gd name="connsiteX19" fmla="*/ 10861288 w 10861288"/>
              <a:gd name="connsiteY19" fmla="*/ 496965 h 496965"/>
              <a:gd name="connsiteX20" fmla="*/ 10398254 w 10861288"/>
              <a:gd name="connsiteY20" fmla="*/ 496965 h 496965"/>
              <a:gd name="connsiteX21" fmla="*/ 9826607 w 10861288"/>
              <a:gd name="connsiteY21" fmla="*/ 496965 h 496965"/>
              <a:gd name="connsiteX22" fmla="*/ 9580799 w 10861288"/>
              <a:gd name="connsiteY22" fmla="*/ 496965 h 496965"/>
              <a:gd name="connsiteX23" fmla="*/ 9117765 w 10861288"/>
              <a:gd name="connsiteY23" fmla="*/ 496965 h 496965"/>
              <a:gd name="connsiteX24" fmla="*/ 8437506 w 10861288"/>
              <a:gd name="connsiteY24" fmla="*/ 496965 h 496965"/>
              <a:gd name="connsiteX25" fmla="*/ 8083085 w 10861288"/>
              <a:gd name="connsiteY25" fmla="*/ 496965 h 496965"/>
              <a:gd name="connsiteX26" fmla="*/ 7294212 w 10861288"/>
              <a:gd name="connsiteY26" fmla="*/ 496965 h 496965"/>
              <a:gd name="connsiteX27" fmla="*/ 6505340 w 10861288"/>
              <a:gd name="connsiteY27" fmla="*/ 496965 h 496965"/>
              <a:gd name="connsiteX28" fmla="*/ 5933693 w 10861288"/>
              <a:gd name="connsiteY28" fmla="*/ 496965 h 496965"/>
              <a:gd name="connsiteX29" fmla="*/ 5144821 w 10861288"/>
              <a:gd name="connsiteY29" fmla="*/ 496965 h 496965"/>
              <a:gd name="connsiteX30" fmla="*/ 4573174 w 10861288"/>
              <a:gd name="connsiteY30" fmla="*/ 496965 h 496965"/>
              <a:gd name="connsiteX31" fmla="*/ 3892914 w 10861288"/>
              <a:gd name="connsiteY31" fmla="*/ 496965 h 496965"/>
              <a:gd name="connsiteX32" fmla="*/ 3647106 w 10861288"/>
              <a:gd name="connsiteY32" fmla="*/ 496965 h 496965"/>
              <a:gd name="connsiteX33" fmla="*/ 2858234 w 10861288"/>
              <a:gd name="connsiteY33" fmla="*/ 496965 h 496965"/>
              <a:gd name="connsiteX34" fmla="*/ 2395200 w 10861288"/>
              <a:gd name="connsiteY34" fmla="*/ 496965 h 496965"/>
              <a:gd name="connsiteX35" fmla="*/ 1714940 w 10861288"/>
              <a:gd name="connsiteY35" fmla="*/ 496965 h 496965"/>
              <a:gd name="connsiteX36" fmla="*/ 1469132 w 10861288"/>
              <a:gd name="connsiteY36" fmla="*/ 496965 h 496965"/>
              <a:gd name="connsiteX37" fmla="*/ 680260 w 10861288"/>
              <a:gd name="connsiteY37" fmla="*/ 496965 h 496965"/>
              <a:gd name="connsiteX38" fmla="*/ 0 w 10861288"/>
              <a:gd name="connsiteY38" fmla="*/ 496965 h 496965"/>
              <a:gd name="connsiteX39" fmla="*/ 0 w 10861288"/>
              <a:gd name="connsiteY39" fmla="*/ 0 h 496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0861288" h="496965" fill="none" extrusionOk="0">
                <a:moveTo>
                  <a:pt x="0" y="0"/>
                </a:moveTo>
                <a:cubicBezTo>
                  <a:pt x="167832" y="-49438"/>
                  <a:pt x="452700" y="19294"/>
                  <a:pt x="571647" y="0"/>
                </a:cubicBezTo>
                <a:cubicBezTo>
                  <a:pt x="690594" y="-19294"/>
                  <a:pt x="936952" y="19456"/>
                  <a:pt x="1143293" y="0"/>
                </a:cubicBezTo>
                <a:cubicBezTo>
                  <a:pt x="1349634" y="-19456"/>
                  <a:pt x="1621946" y="7503"/>
                  <a:pt x="1932166" y="0"/>
                </a:cubicBezTo>
                <a:cubicBezTo>
                  <a:pt x="2242386" y="-7503"/>
                  <a:pt x="2232918" y="33798"/>
                  <a:pt x="2395200" y="0"/>
                </a:cubicBezTo>
                <a:cubicBezTo>
                  <a:pt x="2557482" y="-33798"/>
                  <a:pt x="2676073" y="20569"/>
                  <a:pt x="2858234" y="0"/>
                </a:cubicBezTo>
                <a:cubicBezTo>
                  <a:pt x="3040395" y="-20569"/>
                  <a:pt x="3257396" y="44408"/>
                  <a:pt x="3429880" y="0"/>
                </a:cubicBezTo>
                <a:cubicBezTo>
                  <a:pt x="3602364" y="-44408"/>
                  <a:pt x="3794396" y="2280"/>
                  <a:pt x="4110140" y="0"/>
                </a:cubicBezTo>
                <a:cubicBezTo>
                  <a:pt x="4425884" y="-2280"/>
                  <a:pt x="4548392" y="81535"/>
                  <a:pt x="4790400" y="0"/>
                </a:cubicBezTo>
                <a:cubicBezTo>
                  <a:pt x="5032408" y="-81535"/>
                  <a:pt x="5132119" y="33469"/>
                  <a:pt x="5470659" y="0"/>
                </a:cubicBezTo>
                <a:cubicBezTo>
                  <a:pt x="5809199" y="-33469"/>
                  <a:pt x="5960472" y="69279"/>
                  <a:pt x="6259532" y="0"/>
                </a:cubicBezTo>
                <a:cubicBezTo>
                  <a:pt x="6558592" y="-69279"/>
                  <a:pt x="6602794" y="66664"/>
                  <a:pt x="6831179" y="0"/>
                </a:cubicBezTo>
                <a:cubicBezTo>
                  <a:pt x="7059564" y="-66664"/>
                  <a:pt x="7235904" y="7588"/>
                  <a:pt x="7511438" y="0"/>
                </a:cubicBezTo>
                <a:cubicBezTo>
                  <a:pt x="7786972" y="-7588"/>
                  <a:pt x="7809765" y="26247"/>
                  <a:pt x="8083085" y="0"/>
                </a:cubicBezTo>
                <a:cubicBezTo>
                  <a:pt x="8356405" y="-26247"/>
                  <a:pt x="8427289" y="18087"/>
                  <a:pt x="8654732" y="0"/>
                </a:cubicBezTo>
                <a:cubicBezTo>
                  <a:pt x="8882175" y="-18087"/>
                  <a:pt x="9007163" y="5341"/>
                  <a:pt x="9226378" y="0"/>
                </a:cubicBezTo>
                <a:cubicBezTo>
                  <a:pt x="9445593" y="-5341"/>
                  <a:pt x="9371672" y="15873"/>
                  <a:pt x="9472186" y="0"/>
                </a:cubicBezTo>
                <a:cubicBezTo>
                  <a:pt x="9572700" y="-15873"/>
                  <a:pt x="9827766" y="49673"/>
                  <a:pt x="10152446" y="0"/>
                </a:cubicBezTo>
                <a:cubicBezTo>
                  <a:pt x="10477126" y="-49673"/>
                  <a:pt x="10614359" y="11380"/>
                  <a:pt x="10861288" y="0"/>
                </a:cubicBezTo>
                <a:cubicBezTo>
                  <a:pt x="10889329" y="124208"/>
                  <a:pt x="10828293" y="392439"/>
                  <a:pt x="10861288" y="496965"/>
                </a:cubicBezTo>
                <a:cubicBezTo>
                  <a:pt x="10678101" y="512288"/>
                  <a:pt x="10569122" y="490376"/>
                  <a:pt x="10398254" y="496965"/>
                </a:cubicBezTo>
                <a:cubicBezTo>
                  <a:pt x="10227386" y="503554"/>
                  <a:pt x="10092497" y="482518"/>
                  <a:pt x="9826607" y="496965"/>
                </a:cubicBezTo>
                <a:cubicBezTo>
                  <a:pt x="9560717" y="511412"/>
                  <a:pt x="9678158" y="483092"/>
                  <a:pt x="9580799" y="496965"/>
                </a:cubicBezTo>
                <a:cubicBezTo>
                  <a:pt x="9483440" y="510838"/>
                  <a:pt x="9317715" y="479895"/>
                  <a:pt x="9117765" y="496965"/>
                </a:cubicBezTo>
                <a:cubicBezTo>
                  <a:pt x="8917815" y="514035"/>
                  <a:pt x="8635438" y="477374"/>
                  <a:pt x="8437506" y="496965"/>
                </a:cubicBezTo>
                <a:cubicBezTo>
                  <a:pt x="8239574" y="516556"/>
                  <a:pt x="8179301" y="489567"/>
                  <a:pt x="8083085" y="496965"/>
                </a:cubicBezTo>
                <a:cubicBezTo>
                  <a:pt x="7986869" y="504363"/>
                  <a:pt x="7537637" y="445560"/>
                  <a:pt x="7294212" y="496965"/>
                </a:cubicBezTo>
                <a:cubicBezTo>
                  <a:pt x="7050787" y="548370"/>
                  <a:pt x="6764861" y="412535"/>
                  <a:pt x="6505340" y="496965"/>
                </a:cubicBezTo>
                <a:cubicBezTo>
                  <a:pt x="6245819" y="581395"/>
                  <a:pt x="6205387" y="472978"/>
                  <a:pt x="5933693" y="496965"/>
                </a:cubicBezTo>
                <a:cubicBezTo>
                  <a:pt x="5661999" y="520952"/>
                  <a:pt x="5501644" y="487244"/>
                  <a:pt x="5144821" y="496965"/>
                </a:cubicBezTo>
                <a:cubicBezTo>
                  <a:pt x="4787998" y="506686"/>
                  <a:pt x="4806954" y="476473"/>
                  <a:pt x="4573174" y="496965"/>
                </a:cubicBezTo>
                <a:cubicBezTo>
                  <a:pt x="4339394" y="517457"/>
                  <a:pt x="4130630" y="451428"/>
                  <a:pt x="3892914" y="496965"/>
                </a:cubicBezTo>
                <a:cubicBezTo>
                  <a:pt x="3655198" y="542502"/>
                  <a:pt x="3736215" y="468044"/>
                  <a:pt x="3647106" y="496965"/>
                </a:cubicBezTo>
                <a:cubicBezTo>
                  <a:pt x="3557997" y="525886"/>
                  <a:pt x="3113764" y="491273"/>
                  <a:pt x="2858234" y="496965"/>
                </a:cubicBezTo>
                <a:cubicBezTo>
                  <a:pt x="2602704" y="502657"/>
                  <a:pt x="2516494" y="453637"/>
                  <a:pt x="2395200" y="496965"/>
                </a:cubicBezTo>
                <a:cubicBezTo>
                  <a:pt x="2273906" y="540293"/>
                  <a:pt x="1990307" y="489612"/>
                  <a:pt x="1714940" y="496965"/>
                </a:cubicBezTo>
                <a:cubicBezTo>
                  <a:pt x="1439573" y="504318"/>
                  <a:pt x="1549855" y="490617"/>
                  <a:pt x="1469132" y="496965"/>
                </a:cubicBezTo>
                <a:cubicBezTo>
                  <a:pt x="1388409" y="503313"/>
                  <a:pt x="1056573" y="492793"/>
                  <a:pt x="680260" y="496965"/>
                </a:cubicBezTo>
                <a:cubicBezTo>
                  <a:pt x="303947" y="501137"/>
                  <a:pt x="334086" y="448887"/>
                  <a:pt x="0" y="496965"/>
                </a:cubicBezTo>
                <a:cubicBezTo>
                  <a:pt x="-54997" y="277993"/>
                  <a:pt x="24488" y="217320"/>
                  <a:pt x="0" y="0"/>
                </a:cubicBezTo>
                <a:close/>
              </a:path>
              <a:path w="10861288" h="496965" stroke="0" extrusionOk="0">
                <a:moveTo>
                  <a:pt x="0" y="0"/>
                </a:moveTo>
                <a:cubicBezTo>
                  <a:pt x="140853" y="-24366"/>
                  <a:pt x="262049" y="19923"/>
                  <a:pt x="463034" y="0"/>
                </a:cubicBezTo>
                <a:cubicBezTo>
                  <a:pt x="664019" y="-19923"/>
                  <a:pt x="617204" y="24550"/>
                  <a:pt x="708842" y="0"/>
                </a:cubicBezTo>
                <a:cubicBezTo>
                  <a:pt x="800480" y="-24550"/>
                  <a:pt x="1321644" y="2437"/>
                  <a:pt x="1497714" y="0"/>
                </a:cubicBezTo>
                <a:cubicBezTo>
                  <a:pt x="1673784" y="-2437"/>
                  <a:pt x="1764980" y="21510"/>
                  <a:pt x="1960748" y="0"/>
                </a:cubicBezTo>
                <a:cubicBezTo>
                  <a:pt x="2156516" y="-21510"/>
                  <a:pt x="2294643" y="32633"/>
                  <a:pt x="2423782" y="0"/>
                </a:cubicBezTo>
                <a:cubicBezTo>
                  <a:pt x="2552921" y="-32633"/>
                  <a:pt x="2980998" y="47488"/>
                  <a:pt x="3212655" y="0"/>
                </a:cubicBezTo>
                <a:cubicBezTo>
                  <a:pt x="3444312" y="-47488"/>
                  <a:pt x="3464401" y="29244"/>
                  <a:pt x="3567076" y="0"/>
                </a:cubicBezTo>
                <a:cubicBezTo>
                  <a:pt x="3669751" y="-29244"/>
                  <a:pt x="4065783" y="75027"/>
                  <a:pt x="4355948" y="0"/>
                </a:cubicBezTo>
                <a:cubicBezTo>
                  <a:pt x="4646113" y="-75027"/>
                  <a:pt x="4923531" y="18795"/>
                  <a:pt x="5144821" y="0"/>
                </a:cubicBezTo>
                <a:cubicBezTo>
                  <a:pt x="5366111" y="-18795"/>
                  <a:pt x="5530947" y="30308"/>
                  <a:pt x="5716467" y="0"/>
                </a:cubicBezTo>
                <a:cubicBezTo>
                  <a:pt x="5901987" y="-30308"/>
                  <a:pt x="6212916" y="60477"/>
                  <a:pt x="6505340" y="0"/>
                </a:cubicBezTo>
                <a:cubicBezTo>
                  <a:pt x="6797764" y="-60477"/>
                  <a:pt x="6861355" y="38926"/>
                  <a:pt x="6968374" y="0"/>
                </a:cubicBezTo>
                <a:cubicBezTo>
                  <a:pt x="7075393" y="-38926"/>
                  <a:pt x="7229386" y="35165"/>
                  <a:pt x="7431408" y="0"/>
                </a:cubicBezTo>
                <a:cubicBezTo>
                  <a:pt x="7633430" y="-35165"/>
                  <a:pt x="7848499" y="386"/>
                  <a:pt x="8111667" y="0"/>
                </a:cubicBezTo>
                <a:cubicBezTo>
                  <a:pt x="8374835" y="-386"/>
                  <a:pt x="8382657" y="31108"/>
                  <a:pt x="8574701" y="0"/>
                </a:cubicBezTo>
                <a:cubicBezTo>
                  <a:pt x="8766745" y="-31108"/>
                  <a:pt x="9176295" y="7793"/>
                  <a:pt x="9363574" y="0"/>
                </a:cubicBezTo>
                <a:cubicBezTo>
                  <a:pt x="9550853" y="-7793"/>
                  <a:pt x="9872125" y="15480"/>
                  <a:pt x="10152446" y="0"/>
                </a:cubicBezTo>
                <a:cubicBezTo>
                  <a:pt x="10432767" y="-15480"/>
                  <a:pt x="10650969" y="11820"/>
                  <a:pt x="10861288" y="0"/>
                </a:cubicBezTo>
                <a:cubicBezTo>
                  <a:pt x="10905447" y="216238"/>
                  <a:pt x="10853769" y="323412"/>
                  <a:pt x="10861288" y="496965"/>
                </a:cubicBezTo>
                <a:cubicBezTo>
                  <a:pt x="10761713" y="526279"/>
                  <a:pt x="10726116" y="479654"/>
                  <a:pt x="10615480" y="496965"/>
                </a:cubicBezTo>
                <a:cubicBezTo>
                  <a:pt x="10504844" y="514276"/>
                  <a:pt x="10021567" y="404159"/>
                  <a:pt x="9826607" y="496965"/>
                </a:cubicBezTo>
                <a:cubicBezTo>
                  <a:pt x="9631647" y="589771"/>
                  <a:pt x="9424272" y="453511"/>
                  <a:pt x="9254961" y="496965"/>
                </a:cubicBezTo>
                <a:cubicBezTo>
                  <a:pt x="9085650" y="540419"/>
                  <a:pt x="9041586" y="465190"/>
                  <a:pt x="8900540" y="496965"/>
                </a:cubicBezTo>
                <a:cubicBezTo>
                  <a:pt x="8759494" y="528740"/>
                  <a:pt x="8508984" y="481972"/>
                  <a:pt x="8328893" y="496965"/>
                </a:cubicBezTo>
                <a:cubicBezTo>
                  <a:pt x="8148802" y="511958"/>
                  <a:pt x="8172082" y="482731"/>
                  <a:pt x="8083085" y="496965"/>
                </a:cubicBezTo>
                <a:cubicBezTo>
                  <a:pt x="7994088" y="511199"/>
                  <a:pt x="7901820" y="477996"/>
                  <a:pt x="7837277" y="496965"/>
                </a:cubicBezTo>
                <a:cubicBezTo>
                  <a:pt x="7772734" y="515934"/>
                  <a:pt x="7426618" y="477005"/>
                  <a:pt x="7265630" y="496965"/>
                </a:cubicBezTo>
                <a:cubicBezTo>
                  <a:pt x="7104642" y="516925"/>
                  <a:pt x="7006252" y="465831"/>
                  <a:pt x="6911209" y="496965"/>
                </a:cubicBezTo>
                <a:cubicBezTo>
                  <a:pt x="6816166" y="528099"/>
                  <a:pt x="6372143" y="454857"/>
                  <a:pt x="6230949" y="496965"/>
                </a:cubicBezTo>
                <a:cubicBezTo>
                  <a:pt x="6089755" y="539073"/>
                  <a:pt x="6044781" y="463667"/>
                  <a:pt x="5876528" y="496965"/>
                </a:cubicBezTo>
                <a:cubicBezTo>
                  <a:pt x="5708275" y="530263"/>
                  <a:pt x="5334090" y="492459"/>
                  <a:pt x="5196269" y="496965"/>
                </a:cubicBezTo>
                <a:cubicBezTo>
                  <a:pt x="5058448" y="501471"/>
                  <a:pt x="5051088" y="481483"/>
                  <a:pt x="4950461" y="496965"/>
                </a:cubicBezTo>
                <a:cubicBezTo>
                  <a:pt x="4849834" y="512447"/>
                  <a:pt x="4498859" y="482149"/>
                  <a:pt x="4270201" y="496965"/>
                </a:cubicBezTo>
                <a:cubicBezTo>
                  <a:pt x="4041543" y="511781"/>
                  <a:pt x="4022377" y="458448"/>
                  <a:pt x="3915780" y="496965"/>
                </a:cubicBezTo>
                <a:cubicBezTo>
                  <a:pt x="3809183" y="535482"/>
                  <a:pt x="3774243" y="495252"/>
                  <a:pt x="3669972" y="496965"/>
                </a:cubicBezTo>
                <a:cubicBezTo>
                  <a:pt x="3565701" y="498678"/>
                  <a:pt x="3424456" y="464247"/>
                  <a:pt x="3315551" y="496965"/>
                </a:cubicBezTo>
                <a:cubicBezTo>
                  <a:pt x="3206646" y="529683"/>
                  <a:pt x="2838803" y="473087"/>
                  <a:pt x="2635291" y="496965"/>
                </a:cubicBezTo>
                <a:cubicBezTo>
                  <a:pt x="2431779" y="520843"/>
                  <a:pt x="2409386" y="464371"/>
                  <a:pt x="2280870" y="496965"/>
                </a:cubicBezTo>
                <a:cubicBezTo>
                  <a:pt x="2152354" y="529559"/>
                  <a:pt x="2135179" y="493587"/>
                  <a:pt x="2035062" y="496965"/>
                </a:cubicBezTo>
                <a:cubicBezTo>
                  <a:pt x="1934945" y="500343"/>
                  <a:pt x="1809198" y="459364"/>
                  <a:pt x="1680641" y="496965"/>
                </a:cubicBezTo>
                <a:cubicBezTo>
                  <a:pt x="1552084" y="534566"/>
                  <a:pt x="1339567" y="489371"/>
                  <a:pt x="1217608" y="496965"/>
                </a:cubicBezTo>
                <a:cubicBezTo>
                  <a:pt x="1095649" y="504559"/>
                  <a:pt x="849856" y="464255"/>
                  <a:pt x="645961" y="496965"/>
                </a:cubicBezTo>
                <a:cubicBezTo>
                  <a:pt x="442066" y="529675"/>
                  <a:pt x="208366" y="437715"/>
                  <a:pt x="0" y="496965"/>
                </a:cubicBezTo>
                <a:cubicBezTo>
                  <a:pt x="-56710" y="297230"/>
                  <a:pt x="53312" y="183008"/>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Suppose we enhanced our </a:t>
            </a:r>
            <a:r>
              <a:rPr lang="en-US" sz="3000" b="1" dirty="0"/>
              <a:t>Seller</a:t>
            </a:r>
            <a:r>
              <a:rPr lang="en-US" sz="3000" dirty="0"/>
              <a:t> table by including </a:t>
            </a:r>
            <a:r>
              <a:rPr lang="en-US" sz="3000" b="1" dirty="0"/>
              <a:t>Ship on Time Rate</a:t>
            </a:r>
            <a:endParaRPr lang="en-US" sz="3000" dirty="0"/>
          </a:p>
        </p:txBody>
      </p:sp>
      <p:sp>
        <p:nvSpPr>
          <p:cNvPr id="40" name="Content Placeholder 2">
            <a:extLst>
              <a:ext uri="{FF2B5EF4-FFF2-40B4-BE49-F238E27FC236}">
                <a16:creationId xmlns:a16="http://schemas.microsoft.com/office/drawing/2014/main" id="{52F3A35A-E726-55CF-2F05-C068F1049F16}"/>
              </a:ext>
            </a:extLst>
          </p:cNvPr>
          <p:cNvSpPr txBox="1">
            <a:spLocks/>
          </p:cNvSpPr>
          <p:nvPr/>
        </p:nvSpPr>
        <p:spPr>
          <a:xfrm>
            <a:off x="5483803" y="1708932"/>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29742956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9876C-45D3-AAB6-26A6-451DEE4ED93C}"/>
            </a:ext>
          </a:extLst>
        </p:cNvPr>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BF5C36A-B50B-60CD-30CE-B5FE45A0CFAB}"/>
              </a:ext>
            </a:extLst>
          </p:cNvPr>
          <p:cNvSpPr txBox="1">
            <a:spLocks/>
          </p:cNvSpPr>
          <p:nvPr/>
        </p:nvSpPr>
        <p:spPr>
          <a:xfrm>
            <a:off x="4484614" y="895709"/>
            <a:ext cx="3222772" cy="720000"/>
          </a:xfrm>
          <a:custGeom>
            <a:avLst/>
            <a:gdLst>
              <a:gd name="connsiteX0" fmla="*/ 0 w 3222772"/>
              <a:gd name="connsiteY0" fmla="*/ 0 h 720000"/>
              <a:gd name="connsiteX1" fmla="*/ 504901 w 3222772"/>
              <a:gd name="connsiteY1" fmla="*/ 0 h 720000"/>
              <a:gd name="connsiteX2" fmla="*/ 945346 w 3222772"/>
              <a:gd name="connsiteY2" fmla="*/ 0 h 720000"/>
              <a:gd name="connsiteX3" fmla="*/ 1418020 w 3222772"/>
              <a:gd name="connsiteY3" fmla="*/ 0 h 720000"/>
              <a:gd name="connsiteX4" fmla="*/ 1987376 w 3222772"/>
              <a:gd name="connsiteY4" fmla="*/ 0 h 720000"/>
              <a:gd name="connsiteX5" fmla="*/ 2492277 w 3222772"/>
              <a:gd name="connsiteY5" fmla="*/ 0 h 720000"/>
              <a:gd name="connsiteX6" fmla="*/ 3222772 w 3222772"/>
              <a:gd name="connsiteY6" fmla="*/ 0 h 720000"/>
              <a:gd name="connsiteX7" fmla="*/ 3222772 w 3222772"/>
              <a:gd name="connsiteY7" fmla="*/ 367200 h 720000"/>
              <a:gd name="connsiteX8" fmla="*/ 3222772 w 3222772"/>
              <a:gd name="connsiteY8" fmla="*/ 720000 h 720000"/>
              <a:gd name="connsiteX9" fmla="*/ 2685643 w 3222772"/>
              <a:gd name="connsiteY9" fmla="*/ 720000 h 720000"/>
              <a:gd name="connsiteX10" fmla="*/ 2212970 w 3222772"/>
              <a:gd name="connsiteY10" fmla="*/ 720000 h 720000"/>
              <a:gd name="connsiteX11" fmla="*/ 1611386 w 3222772"/>
              <a:gd name="connsiteY11" fmla="*/ 720000 h 720000"/>
              <a:gd name="connsiteX12" fmla="*/ 1106485 w 3222772"/>
              <a:gd name="connsiteY12" fmla="*/ 720000 h 720000"/>
              <a:gd name="connsiteX13" fmla="*/ 666040 w 3222772"/>
              <a:gd name="connsiteY13" fmla="*/ 720000 h 720000"/>
              <a:gd name="connsiteX14" fmla="*/ 0 w 3222772"/>
              <a:gd name="connsiteY14" fmla="*/ 720000 h 720000"/>
              <a:gd name="connsiteX15" fmla="*/ 0 w 3222772"/>
              <a:gd name="connsiteY15" fmla="*/ 374400 h 720000"/>
              <a:gd name="connsiteX16" fmla="*/ 0 w 3222772"/>
              <a:gd name="connsiteY16"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22772" h="720000" fill="none" extrusionOk="0">
                <a:moveTo>
                  <a:pt x="0" y="0"/>
                </a:moveTo>
                <a:cubicBezTo>
                  <a:pt x="220738" y="-36170"/>
                  <a:pt x="314361" y="12959"/>
                  <a:pt x="504901" y="0"/>
                </a:cubicBezTo>
                <a:cubicBezTo>
                  <a:pt x="695441" y="-12959"/>
                  <a:pt x="823085" y="31134"/>
                  <a:pt x="945346" y="0"/>
                </a:cubicBezTo>
                <a:cubicBezTo>
                  <a:pt x="1067607" y="-31134"/>
                  <a:pt x="1270564" y="26804"/>
                  <a:pt x="1418020" y="0"/>
                </a:cubicBezTo>
                <a:cubicBezTo>
                  <a:pt x="1565476" y="-26804"/>
                  <a:pt x="1791604" y="48946"/>
                  <a:pt x="1987376" y="0"/>
                </a:cubicBezTo>
                <a:cubicBezTo>
                  <a:pt x="2183148" y="-48946"/>
                  <a:pt x="2241145" y="39737"/>
                  <a:pt x="2492277" y="0"/>
                </a:cubicBezTo>
                <a:cubicBezTo>
                  <a:pt x="2743409" y="-39737"/>
                  <a:pt x="2909631" y="9700"/>
                  <a:pt x="3222772" y="0"/>
                </a:cubicBezTo>
                <a:cubicBezTo>
                  <a:pt x="3266248" y="94796"/>
                  <a:pt x="3220876" y="235756"/>
                  <a:pt x="3222772" y="367200"/>
                </a:cubicBezTo>
                <a:cubicBezTo>
                  <a:pt x="3224668" y="498644"/>
                  <a:pt x="3190186" y="582549"/>
                  <a:pt x="3222772" y="720000"/>
                </a:cubicBezTo>
                <a:cubicBezTo>
                  <a:pt x="3026208" y="752495"/>
                  <a:pt x="2829771" y="684089"/>
                  <a:pt x="2685643" y="720000"/>
                </a:cubicBezTo>
                <a:cubicBezTo>
                  <a:pt x="2541515" y="755911"/>
                  <a:pt x="2445268" y="675434"/>
                  <a:pt x="2212970" y="720000"/>
                </a:cubicBezTo>
                <a:cubicBezTo>
                  <a:pt x="1980672" y="764566"/>
                  <a:pt x="1823652" y="651642"/>
                  <a:pt x="1611386" y="720000"/>
                </a:cubicBezTo>
                <a:cubicBezTo>
                  <a:pt x="1399120" y="788358"/>
                  <a:pt x="1228176" y="689558"/>
                  <a:pt x="1106485" y="720000"/>
                </a:cubicBezTo>
                <a:cubicBezTo>
                  <a:pt x="984794" y="750442"/>
                  <a:pt x="787341" y="705295"/>
                  <a:pt x="666040" y="720000"/>
                </a:cubicBezTo>
                <a:cubicBezTo>
                  <a:pt x="544740" y="734705"/>
                  <a:pt x="231876" y="695298"/>
                  <a:pt x="0" y="720000"/>
                </a:cubicBezTo>
                <a:cubicBezTo>
                  <a:pt x="-24664" y="631263"/>
                  <a:pt x="19104" y="493574"/>
                  <a:pt x="0" y="374400"/>
                </a:cubicBezTo>
                <a:cubicBezTo>
                  <a:pt x="-19104" y="255226"/>
                  <a:pt x="24919" y="162582"/>
                  <a:pt x="0" y="0"/>
                </a:cubicBezTo>
                <a:close/>
              </a:path>
              <a:path w="3222772" h="720000" stroke="0" extrusionOk="0">
                <a:moveTo>
                  <a:pt x="0" y="0"/>
                </a:moveTo>
                <a:cubicBezTo>
                  <a:pt x="180527" y="-26234"/>
                  <a:pt x="279093" y="26817"/>
                  <a:pt x="504901" y="0"/>
                </a:cubicBezTo>
                <a:cubicBezTo>
                  <a:pt x="730709" y="-26817"/>
                  <a:pt x="762539" y="26557"/>
                  <a:pt x="945346" y="0"/>
                </a:cubicBezTo>
                <a:cubicBezTo>
                  <a:pt x="1128154" y="-26557"/>
                  <a:pt x="1340342" y="71886"/>
                  <a:pt x="1546931" y="0"/>
                </a:cubicBezTo>
                <a:cubicBezTo>
                  <a:pt x="1753520" y="-71886"/>
                  <a:pt x="1837401" y="26304"/>
                  <a:pt x="2051832" y="0"/>
                </a:cubicBezTo>
                <a:cubicBezTo>
                  <a:pt x="2266263" y="-26304"/>
                  <a:pt x="2312849" y="37285"/>
                  <a:pt x="2556732" y="0"/>
                </a:cubicBezTo>
                <a:cubicBezTo>
                  <a:pt x="2800615" y="-37285"/>
                  <a:pt x="3028243" y="69617"/>
                  <a:pt x="3222772" y="0"/>
                </a:cubicBezTo>
                <a:cubicBezTo>
                  <a:pt x="3241321" y="89113"/>
                  <a:pt x="3209571" y="227470"/>
                  <a:pt x="3222772" y="345600"/>
                </a:cubicBezTo>
                <a:cubicBezTo>
                  <a:pt x="3235973" y="463730"/>
                  <a:pt x="3213995" y="626011"/>
                  <a:pt x="3222772" y="720000"/>
                </a:cubicBezTo>
                <a:cubicBezTo>
                  <a:pt x="3012471" y="768967"/>
                  <a:pt x="2927141" y="677207"/>
                  <a:pt x="2750099" y="720000"/>
                </a:cubicBezTo>
                <a:cubicBezTo>
                  <a:pt x="2573057" y="762793"/>
                  <a:pt x="2463633" y="688793"/>
                  <a:pt x="2212970" y="720000"/>
                </a:cubicBezTo>
                <a:cubicBezTo>
                  <a:pt x="1962307" y="751207"/>
                  <a:pt x="1930122" y="666181"/>
                  <a:pt x="1675841" y="720000"/>
                </a:cubicBezTo>
                <a:cubicBezTo>
                  <a:pt x="1421560" y="773819"/>
                  <a:pt x="1294878" y="683439"/>
                  <a:pt x="1170940" y="720000"/>
                </a:cubicBezTo>
                <a:cubicBezTo>
                  <a:pt x="1047002" y="756561"/>
                  <a:pt x="693915" y="696406"/>
                  <a:pt x="569356" y="720000"/>
                </a:cubicBezTo>
                <a:cubicBezTo>
                  <a:pt x="444797" y="743594"/>
                  <a:pt x="260871" y="654158"/>
                  <a:pt x="0" y="720000"/>
                </a:cubicBezTo>
                <a:cubicBezTo>
                  <a:pt x="-7981" y="594268"/>
                  <a:pt x="16096" y="457574"/>
                  <a:pt x="0" y="374400"/>
                </a:cubicBezTo>
                <a:cubicBezTo>
                  <a:pt x="-16096" y="291226"/>
                  <a:pt x="24388" y="127370"/>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b="1" dirty="0"/>
              <a:t>Ship on time Rate</a:t>
            </a:r>
          </a:p>
        </p:txBody>
      </p:sp>
      <p:sp>
        <p:nvSpPr>
          <p:cNvPr id="8" name="Content Placeholder 2">
            <a:extLst>
              <a:ext uri="{FF2B5EF4-FFF2-40B4-BE49-F238E27FC236}">
                <a16:creationId xmlns:a16="http://schemas.microsoft.com/office/drawing/2014/main" id="{94EE91C4-16D8-C1D8-EEF0-FABDBC662D2F}"/>
              </a:ext>
            </a:extLst>
          </p:cNvPr>
          <p:cNvSpPr txBox="1">
            <a:spLocks/>
          </p:cNvSpPr>
          <p:nvPr/>
        </p:nvSpPr>
        <p:spPr>
          <a:xfrm>
            <a:off x="1152452" y="1692969"/>
            <a:ext cx="1404224"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a:t>0 - 19</a:t>
            </a:r>
          </a:p>
          <a:p>
            <a:pPr marL="0" indent="0">
              <a:buFont typeface="Arial" panose="020B0604020202020204" pitchFamily="34" charset="0"/>
              <a:buNone/>
            </a:pPr>
            <a:endParaRPr lang="en-US" sz="4000" b="1" dirty="0"/>
          </a:p>
        </p:txBody>
      </p:sp>
      <p:sp>
        <p:nvSpPr>
          <p:cNvPr id="18" name="5-Point Star 1">
            <a:extLst>
              <a:ext uri="{FF2B5EF4-FFF2-40B4-BE49-F238E27FC236}">
                <a16:creationId xmlns:a16="http://schemas.microsoft.com/office/drawing/2014/main" id="{936AA373-CDFF-2508-7BF4-E8603BE93DF4}"/>
              </a:ext>
            </a:extLst>
          </p:cNvPr>
          <p:cNvSpPr/>
          <p:nvPr/>
        </p:nvSpPr>
        <p:spPr>
          <a:xfrm>
            <a:off x="3423424" y="1557507"/>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8734217-F91D-143C-7B1A-CB50D3DD471C}"/>
              </a:ext>
            </a:extLst>
          </p:cNvPr>
          <p:cNvGrpSpPr/>
          <p:nvPr/>
        </p:nvGrpSpPr>
        <p:grpSpPr>
          <a:xfrm>
            <a:off x="1152990" y="2506846"/>
            <a:ext cx="4292205" cy="720000"/>
            <a:chOff x="1152990" y="2506846"/>
            <a:chExt cx="4292205" cy="720000"/>
          </a:xfrm>
        </p:grpSpPr>
        <p:sp>
          <p:nvSpPr>
            <p:cNvPr id="9" name="Content Placeholder 2">
              <a:extLst>
                <a:ext uri="{FF2B5EF4-FFF2-40B4-BE49-F238E27FC236}">
                  <a16:creationId xmlns:a16="http://schemas.microsoft.com/office/drawing/2014/main" id="{3B21306A-6E1A-219D-0A03-B5E15D9BDA15}"/>
                </a:ext>
              </a:extLst>
            </p:cNvPr>
            <p:cNvSpPr txBox="1">
              <a:spLocks/>
            </p:cNvSpPr>
            <p:nvPr/>
          </p:nvSpPr>
          <p:spPr>
            <a:xfrm>
              <a:off x="1152990" y="2656375"/>
              <a:ext cx="173202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a:t>20 - 39</a:t>
              </a:r>
            </a:p>
          </p:txBody>
        </p:sp>
        <p:sp>
          <p:nvSpPr>
            <p:cNvPr id="19" name="5-Point Star 1">
              <a:extLst>
                <a:ext uri="{FF2B5EF4-FFF2-40B4-BE49-F238E27FC236}">
                  <a16:creationId xmlns:a16="http://schemas.microsoft.com/office/drawing/2014/main" id="{814B3685-F35F-9BCB-3F0E-188E4024D9DB}"/>
                </a:ext>
              </a:extLst>
            </p:cNvPr>
            <p:cNvSpPr/>
            <p:nvPr/>
          </p:nvSpPr>
          <p:spPr>
            <a:xfrm>
              <a:off x="3426585" y="250684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
              <a:extLst>
                <a:ext uri="{FF2B5EF4-FFF2-40B4-BE49-F238E27FC236}">
                  <a16:creationId xmlns:a16="http://schemas.microsoft.com/office/drawing/2014/main" id="{16F396E7-5E2D-D157-CE89-E229CD67723D}"/>
                </a:ext>
              </a:extLst>
            </p:cNvPr>
            <p:cNvSpPr/>
            <p:nvPr/>
          </p:nvSpPr>
          <p:spPr>
            <a:xfrm>
              <a:off x="4725195" y="250684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0108979C-EE53-5CC0-580E-4BB84F9C8D86}"/>
              </a:ext>
            </a:extLst>
          </p:cNvPr>
          <p:cNvGrpSpPr/>
          <p:nvPr/>
        </p:nvGrpSpPr>
        <p:grpSpPr>
          <a:xfrm>
            <a:off x="1152452" y="3654486"/>
            <a:ext cx="5715511" cy="726632"/>
            <a:chOff x="1152452" y="3654486"/>
            <a:chExt cx="5715511" cy="726632"/>
          </a:xfrm>
        </p:grpSpPr>
        <p:sp>
          <p:nvSpPr>
            <p:cNvPr id="10" name="Content Placeholder 2">
              <a:extLst>
                <a:ext uri="{FF2B5EF4-FFF2-40B4-BE49-F238E27FC236}">
                  <a16:creationId xmlns:a16="http://schemas.microsoft.com/office/drawing/2014/main" id="{20D232CD-8AF1-0B6B-FC50-E41F7AB9E70C}"/>
                </a:ext>
              </a:extLst>
            </p:cNvPr>
            <p:cNvSpPr txBox="1">
              <a:spLocks/>
            </p:cNvSpPr>
            <p:nvPr/>
          </p:nvSpPr>
          <p:spPr>
            <a:xfrm>
              <a:off x="1152452" y="3882012"/>
              <a:ext cx="1732022"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a:t>40 - 59</a:t>
              </a:r>
            </a:p>
          </p:txBody>
        </p:sp>
        <p:sp>
          <p:nvSpPr>
            <p:cNvPr id="24" name="5-Point Star 1">
              <a:extLst>
                <a:ext uri="{FF2B5EF4-FFF2-40B4-BE49-F238E27FC236}">
                  <a16:creationId xmlns:a16="http://schemas.microsoft.com/office/drawing/2014/main" id="{9B2AEBD2-A69E-7A65-9267-6C875B0FB55D}"/>
                </a:ext>
              </a:extLst>
            </p:cNvPr>
            <p:cNvSpPr/>
            <p:nvPr/>
          </p:nvSpPr>
          <p:spPr>
            <a:xfrm>
              <a:off x="3466798" y="3661118"/>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1">
              <a:extLst>
                <a:ext uri="{FF2B5EF4-FFF2-40B4-BE49-F238E27FC236}">
                  <a16:creationId xmlns:a16="http://schemas.microsoft.com/office/drawing/2014/main" id="{21B36036-B868-B475-9E78-B347E157E61F}"/>
                </a:ext>
              </a:extLst>
            </p:cNvPr>
            <p:cNvSpPr/>
            <p:nvPr/>
          </p:nvSpPr>
          <p:spPr>
            <a:xfrm>
              <a:off x="4722034" y="365448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1">
              <a:extLst>
                <a:ext uri="{FF2B5EF4-FFF2-40B4-BE49-F238E27FC236}">
                  <a16:creationId xmlns:a16="http://schemas.microsoft.com/office/drawing/2014/main" id="{5325FDC8-D546-ED5D-8851-4791DB9C412B}"/>
                </a:ext>
              </a:extLst>
            </p:cNvPr>
            <p:cNvSpPr/>
            <p:nvPr/>
          </p:nvSpPr>
          <p:spPr>
            <a:xfrm>
              <a:off x="6147963" y="365483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2A8AC247-7921-0EF3-3D57-77919379C1A5}"/>
              </a:ext>
            </a:extLst>
          </p:cNvPr>
          <p:cNvGrpSpPr/>
          <p:nvPr/>
        </p:nvGrpSpPr>
        <p:grpSpPr>
          <a:xfrm>
            <a:off x="1152452" y="4905623"/>
            <a:ext cx="6852752" cy="720000"/>
            <a:chOff x="1152452" y="4905623"/>
            <a:chExt cx="6852752" cy="720000"/>
          </a:xfrm>
        </p:grpSpPr>
        <p:sp>
          <p:nvSpPr>
            <p:cNvPr id="11" name="Content Placeholder 2">
              <a:extLst>
                <a:ext uri="{FF2B5EF4-FFF2-40B4-BE49-F238E27FC236}">
                  <a16:creationId xmlns:a16="http://schemas.microsoft.com/office/drawing/2014/main" id="{69501465-D397-1E2D-4A4C-E8764D05F4B5}"/>
                </a:ext>
              </a:extLst>
            </p:cNvPr>
            <p:cNvSpPr txBox="1">
              <a:spLocks/>
            </p:cNvSpPr>
            <p:nvPr/>
          </p:nvSpPr>
          <p:spPr>
            <a:xfrm>
              <a:off x="1152452" y="5085557"/>
              <a:ext cx="1732022"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a:t>60 - 79</a:t>
              </a:r>
            </a:p>
          </p:txBody>
        </p:sp>
        <p:sp>
          <p:nvSpPr>
            <p:cNvPr id="31" name="5-Point Star 1">
              <a:extLst>
                <a:ext uri="{FF2B5EF4-FFF2-40B4-BE49-F238E27FC236}">
                  <a16:creationId xmlns:a16="http://schemas.microsoft.com/office/drawing/2014/main" id="{7C2B3A90-9072-7324-EB43-8091E0144C84}"/>
                </a:ext>
              </a:extLst>
            </p:cNvPr>
            <p:cNvSpPr/>
            <p:nvPr/>
          </p:nvSpPr>
          <p:spPr>
            <a:xfrm>
              <a:off x="3466798" y="4905623"/>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1">
              <a:extLst>
                <a:ext uri="{FF2B5EF4-FFF2-40B4-BE49-F238E27FC236}">
                  <a16:creationId xmlns:a16="http://schemas.microsoft.com/office/drawing/2014/main" id="{B6300CCB-E8E2-4A1F-0482-77E9832D620A}"/>
                </a:ext>
              </a:extLst>
            </p:cNvPr>
            <p:cNvSpPr/>
            <p:nvPr/>
          </p:nvSpPr>
          <p:spPr>
            <a:xfrm>
              <a:off x="7285204" y="4905623"/>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1">
              <a:extLst>
                <a:ext uri="{FF2B5EF4-FFF2-40B4-BE49-F238E27FC236}">
                  <a16:creationId xmlns:a16="http://schemas.microsoft.com/office/drawing/2014/main" id="{9FFABCA7-7C5E-CA78-F563-65F645F611E3}"/>
                </a:ext>
              </a:extLst>
            </p:cNvPr>
            <p:cNvSpPr/>
            <p:nvPr/>
          </p:nvSpPr>
          <p:spPr>
            <a:xfrm>
              <a:off x="4769122" y="4905623"/>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1">
              <a:extLst>
                <a:ext uri="{FF2B5EF4-FFF2-40B4-BE49-F238E27FC236}">
                  <a16:creationId xmlns:a16="http://schemas.microsoft.com/office/drawing/2014/main" id="{C75CDC1A-6FB6-FD51-7F72-2D3B7CC4FD10}"/>
                </a:ext>
              </a:extLst>
            </p:cNvPr>
            <p:cNvSpPr/>
            <p:nvPr/>
          </p:nvSpPr>
          <p:spPr>
            <a:xfrm>
              <a:off x="6127554" y="4905623"/>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29357E57-F547-5851-271D-324637249ED1}"/>
              </a:ext>
            </a:extLst>
          </p:cNvPr>
          <p:cNvGrpSpPr/>
          <p:nvPr/>
        </p:nvGrpSpPr>
        <p:grpSpPr>
          <a:xfrm>
            <a:off x="1103971" y="5888056"/>
            <a:ext cx="7979185" cy="720000"/>
            <a:chOff x="1103971" y="5888056"/>
            <a:chExt cx="7979185" cy="720000"/>
          </a:xfrm>
        </p:grpSpPr>
        <p:sp>
          <p:nvSpPr>
            <p:cNvPr id="12" name="Content Placeholder 2">
              <a:extLst>
                <a:ext uri="{FF2B5EF4-FFF2-40B4-BE49-F238E27FC236}">
                  <a16:creationId xmlns:a16="http://schemas.microsoft.com/office/drawing/2014/main" id="{DD50347D-CC12-CB21-5EEF-4814BC86440A}"/>
                </a:ext>
              </a:extLst>
            </p:cNvPr>
            <p:cNvSpPr txBox="1">
              <a:spLocks/>
            </p:cNvSpPr>
            <p:nvPr/>
          </p:nvSpPr>
          <p:spPr>
            <a:xfrm>
              <a:off x="1103971" y="6078631"/>
              <a:ext cx="1962545"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a:t>80 - 100</a:t>
              </a:r>
            </a:p>
          </p:txBody>
        </p:sp>
        <p:sp>
          <p:nvSpPr>
            <p:cNvPr id="2" name="5-Point Star 1">
              <a:extLst>
                <a:ext uri="{FF2B5EF4-FFF2-40B4-BE49-F238E27FC236}">
                  <a16:creationId xmlns:a16="http://schemas.microsoft.com/office/drawing/2014/main" id="{6CF18E76-EED7-5272-6E6D-CF06D6A3EC0B}"/>
                </a:ext>
              </a:extLst>
            </p:cNvPr>
            <p:cNvSpPr/>
            <p:nvPr/>
          </p:nvSpPr>
          <p:spPr>
            <a:xfrm>
              <a:off x="3466798" y="588805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5-Point Star 1">
              <a:extLst>
                <a:ext uri="{FF2B5EF4-FFF2-40B4-BE49-F238E27FC236}">
                  <a16:creationId xmlns:a16="http://schemas.microsoft.com/office/drawing/2014/main" id="{DCE68F35-A655-6D15-9C71-4E93DBD0277E}"/>
                </a:ext>
              </a:extLst>
            </p:cNvPr>
            <p:cNvSpPr/>
            <p:nvPr/>
          </p:nvSpPr>
          <p:spPr>
            <a:xfrm>
              <a:off x="7285204" y="588805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
              <a:extLst>
                <a:ext uri="{FF2B5EF4-FFF2-40B4-BE49-F238E27FC236}">
                  <a16:creationId xmlns:a16="http://schemas.microsoft.com/office/drawing/2014/main" id="{4D94E8E6-68E4-4376-A619-CCF721753B21}"/>
                </a:ext>
              </a:extLst>
            </p:cNvPr>
            <p:cNvSpPr/>
            <p:nvPr/>
          </p:nvSpPr>
          <p:spPr>
            <a:xfrm>
              <a:off x="4769122" y="588805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
              <a:extLst>
                <a:ext uri="{FF2B5EF4-FFF2-40B4-BE49-F238E27FC236}">
                  <a16:creationId xmlns:a16="http://schemas.microsoft.com/office/drawing/2014/main" id="{7DE5A0D4-12B5-50E7-9BE0-F7E2A60259F6}"/>
                </a:ext>
              </a:extLst>
            </p:cNvPr>
            <p:cNvSpPr/>
            <p:nvPr/>
          </p:nvSpPr>
          <p:spPr>
            <a:xfrm>
              <a:off x="6127554" y="588805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
              <a:extLst>
                <a:ext uri="{FF2B5EF4-FFF2-40B4-BE49-F238E27FC236}">
                  <a16:creationId xmlns:a16="http://schemas.microsoft.com/office/drawing/2014/main" id="{4586104F-CB77-7F7C-EEE6-1382FA489F28}"/>
                </a:ext>
              </a:extLst>
            </p:cNvPr>
            <p:cNvSpPr/>
            <p:nvPr/>
          </p:nvSpPr>
          <p:spPr>
            <a:xfrm>
              <a:off x="8363156" y="588805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5672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F3922-25D3-9AC1-C663-B89CDBAD1D7F}"/>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CA8F19C-77B2-6B26-0D5A-BC58E971AD22}"/>
              </a:ext>
            </a:extLst>
          </p:cNvPr>
          <p:cNvGraphicFramePr>
            <a:graphicFrameLocks noGrp="1"/>
          </p:cNvGraphicFramePr>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40%</a:t>
                      </a:r>
                    </a:p>
                  </a:txBody>
                  <a:tcPr anchor="ctr"/>
                </a:tc>
                <a:extLst>
                  <a:ext uri="{0D108BD9-81ED-4DB2-BD59-A6C34878D82A}">
                    <a16:rowId xmlns:a16="http://schemas.microsoft.com/office/drawing/2014/main" val="589723095"/>
                  </a:ext>
                </a:extLst>
              </a:tr>
            </a:tbl>
          </a:graphicData>
        </a:graphic>
      </p:graphicFrame>
      <p:sp>
        <p:nvSpPr>
          <p:cNvPr id="4" name="Content Placeholder 2">
            <a:extLst>
              <a:ext uri="{FF2B5EF4-FFF2-40B4-BE49-F238E27FC236}">
                <a16:creationId xmlns:a16="http://schemas.microsoft.com/office/drawing/2014/main" id="{D524C0AF-EDEF-A4B7-705F-B828B2C5691A}"/>
              </a:ext>
            </a:extLst>
          </p:cNvPr>
          <p:cNvSpPr txBox="1">
            <a:spLocks/>
          </p:cNvSpPr>
          <p:nvPr/>
        </p:nvSpPr>
        <p:spPr>
          <a:xfrm>
            <a:off x="331228" y="4083874"/>
            <a:ext cx="4712276" cy="1379489"/>
          </a:xfrm>
          <a:custGeom>
            <a:avLst/>
            <a:gdLst>
              <a:gd name="connsiteX0" fmla="*/ 0 w 4712276"/>
              <a:gd name="connsiteY0" fmla="*/ 0 h 1379489"/>
              <a:gd name="connsiteX1" fmla="*/ 683280 w 4712276"/>
              <a:gd name="connsiteY1" fmla="*/ 0 h 1379489"/>
              <a:gd name="connsiteX2" fmla="*/ 1319437 w 4712276"/>
              <a:gd name="connsiteY2" fmla="*/ 0 h 1379489"/>
              <a:gd name="connsiteX3" fmla="*/ 1908472 w 4712276"/>
              <a:gd name="connsiteY3" fmla="*/ 0 h 1379489"/>
              <a:gd name="connsiteX4" fmla="*/ 2497506 w 4712276"/>
              <a:gd name="connsiteY4" fmla="*/ 0 h 1379489"/>
              <a:gd name="connsiteX5" fmla="*/ 3180786 w 4712276"/>
              <a:gd name="connsiteY5" fmla="*/ 0 h 1379489"/>
              <a:gd name="connsiteX6" fmla="*/ 3816944 w 4712276"/>
              <a:gd name="connsiteY6" fmla="*/ 0 h 1379489"/>
              <a:gd name="connsiteX7" fmla="*/ 4712276 w 4712276"/>
              <a:gd name="connsiteY7" fmla="*/ 0 h 1379489"/>
              <a:gd name="connsiteX8" fmla="*/ 4712276 w 4712276"/>
              <a:gd name="connsiteY8" fmla="*/ 446035 h 1379489"/>
              <a:gd name="connsiteX9" fmla="*/ 4712276 w 4712276"/>
              <a:gd name="connsiteY9" fmla="*/ 864480 h 1379489"/>
              <a:gd name="connsiteX10" fmla="*/ 4712276 w 4712276"/>
              <a:gd name="connsiteY10" fmla="*/ 1379489 h 1379489"/>
              <a:gd name="connsiteX11" fmla="*/ 4217487 w 4712276"/>
              <a:gd name="connsiteY11" fmla="*/ 1379489 h 1379489"/>
              <a:gd name="connsiteX12" fmla="*/ 3534207 w 4712276"/>
              <a:gd name="connsiteY12" fmla="*/ 1379489 h 1379489"/>
              <a:gd name="connsiteX13" fmla="*/ 2992295 w 4712276"/>
              <a:gd name="connsiteY13" fmla="*/ 1379489 h 1379489"/>
              <a:gd name="connsiteX14" fmla="*/ 2309015 w 4712276"/>
              <a:gd name="connsiteY14" fmla="*/ 1379489 h 1379489"/>
              <a:gd name="connsiteX15" fmla="*/ 1814226 w 4712276"/>
              <a:gd name="connsiteY15" fmla="*/ 1379489 h 1379489"/>
              <a:gd name="connsiteX16" fmla="*/ 1366560 w 4712276"/>
              <a:gd name="connsiteY16" fmla="*/ 1379489 h 1379489"/>
              <a:gd name="connsiteX17" fmla="*/ 918894 w 4712276"/>
              <a:gd name="connsiteY17" fmla="*/ 1379489 h 1379489"/>
              <a:gd name="connsiteX18" fmla="*/ 0 w 4712276"/>
              <a:gd name="connsiteY18" fmla="*/ 1379489 h 1379489"/>
              <a:gd name="connsiteX19" fmla="*/ 0 w 4712276"/>
              <a:gd name="connsiteY19" fmla="*/ 961044 h 1379489"/>
              <a:gd name="connsiteX20" fmla="*/ 0 w 4712276"/>
              <a:gd name="connsiteY20" fmla="*/ 473625 h 1379489"/>
              <a:gd name="connsiteX21" fmla="*/ 0 w 4712276"/>
              <a:gd name="connsiteY21" fmla="*/ 0 h 1379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12276" h="1379489" fill="none" extrusionOk="0">
                <a:moveTo>
                  <a:pt x="0" y="0"/>
                </a:moveTo>
                <a:cubicBezTo>
                  <a:pt x="287333" y="-63018"/>
                  <a:pt x="385493" y="53299"/>
                  <a:pt x="683280" y="0"/>
                </a:cubicBezTo>
                <a:cubicBezTo>
                  <a:pt x="981067" y="-53299"/>
                  <a:pt x="1083386" y="5570"/>
                  <a:pt x="1319437" y="0"/>
                </a:cubicBezTo>
                <a:cubicBezTo>
                  <a:pt x="1555488" y="-5570"/>
                  <a:pt x="1741310" y="57355"/>
                  <a:pt x="1908472" y="0"/>
                </a:cubicBezTo>
                <a:cubicBezTo>
                  <a:pt x="2075635" y="-57355"/>
                  <a:pt x="2275326" y="26055"/>
                  <a:pt x="2497506" y="0"/>
                </a:cubicBezTo>
                <a:cubicBezTo>
                  <a:pt x="2719686" y="-26055"/>
                  <a:pt x="2953464" y="55719"/>
                  <a:pt x="3180786" y="0"/>
                </a:cubicBezTo>
                <a:cubicBezTo>
                  <a:pt x="3408108" y="-55719"/>
                  <a:pt x="3613692" y="36374"/>
                  <a:pt x="3816944" y="0"/>
                </a:cubicBezTo>
                <a:cubicBezTo>
                  <a:pt x="4020196" y="-36374"/>
                  <a:pt x="4497963" y="85170"/>
                  <a:pt x="4712276" y="0"/>
                </a:cubicBezTo>
                <a:cubicBezTo>
                  <a:pt x="4723466" y="99815"/>
                  <a:pt x="4689876" y="234308"/>
                  <a:pt x="4712276" y="446035"/>
                </a:cubicBezTo>
                <a:cubicBezTo>
                  <a:pt x="4734676" y="657762"/>
                  <a:pt x="4698898" y="696800"/>
                  <a:pt x="4712276" y="864480"/>
                </a:cubicBezTo>
                <a:cubicBezTo>
                  <a:pt x="4725654" y="1032160"/>
                  <a:pt x="4683667" y="1144482"/>
                  <a:pt x="4712276" y="1379489"/>
                </a:cubicBezTo>
                <a:cubicBezTo>
                  <a:pt x="4480268" y="1423049"/>
                  <a:pt x="4443467" y="1364218"/>
                  <a:pt x="4217487" y="1379489"/>
                </a:cubicBezTo>
                <a:cubicBezTo>
                  <a:pt x="3991507" y="1394760"/>
                  <a:pt x="3816448" y="1367155"/>
                  <a:pt x="3534207" y="1379489"/>
                </a:cubicBezTo>
                <a:cubicBezTo>
                  <a:pt x="3251966" y="1391823"/>
                  <a:pt x="3226968" y="1331341"/>
                  <a:pt x="2992295" y="1379489"/>
                </a:cubicBezTo>
                <a:cubicBezTo>
                  <a:pt x="2757622" y="1427637"/>
                  <a:pt x="2465539" y="1376631"/>
                  <a:pt x="2309015" y="1379489"/>
                </a:cubicBezTo>
                <a:cubicBezTo>
                  <a:pt x="2152491" y="1382347"/>
                  <a:pt x="1928510" y="1341154"/>
                  <a:pt x="1814226" y="1379489"/>
                </a:cubicBezTo>
                <a:cubicBezTo>
                  <a:pt x="1699942" y="1417824"/>
                  <a:pt x="1530315" y="1372219"/>
                  <a:pt x="1366560" y="1379489"/>
                </a:cubicBezTo>
                <a:cubicBezTo>
                  <a:pt x="1202805" y="1386759"/>
                  <a:pt x="1048410" y="1327508"/>
                  <a:pt x="918894" y="1379489"/>
                </a:cubicBezTo>
                <a:cubicBezTo>
                  <a:pt x="789378" y="1431470"/>
                  <a:pt x="264923" y="1363299"/>
                  <a:pt x="0" y="1379489"/>
                </a:cubicBezTo>
                <a:cubicBezTo>
                  <a:pt x="-49562" y="1267615"/>
                  <a:pt x="35160" y="1147661"/>
                  <a:pt x="0" y="961044"/>
                </a:cubicBezTo>
                <a:cubicBezTo>
                  <a:pt x="-35160" y="774427"/>
                  <a:pt x="26790" y="603094"/>
                  <a:pt x="0" y="473625"/>
                </a:cubicBezTo>
                <a:cubicBezTo>
                  <a:pt x="-26790" y="344156"/>
                  <a:pt x="4421" y="136267"/>
                  <a:pt x="0" y="0"/>
                </a:cubicBezTo>
                <a:close/>
              </a:path>
              <a:path w="4712276" h="1379489" stroke="0" extrusionOk="0">
                <a:moveTo>
                  <a:pt x="0" y="0"/>
                </a:moveTo>
                <a:cubicBezTo>
                  <a:pt x="259547" y="-30337"/>
                  <a:pt x="349400" y="16173"/>
                  <a:pt x="541912" y="0"/>
                </a:cubicBezTo>
                <a:cubicBezTo>
                  <a:pt x="734424" y="-16173"/>
                  <a:pt x="838322" y="32257"/>
                  <a:pt x="989578" y="0"/>
                </a:cubicBezTo>
                <a:cubicBezTo>
                  <a:pt x="1140834" y="-32257"/>
                  <a:pt x="1423623" y="15413"/>
                  <a:pt x="1672858" y="0"/>
                </a:cubicBezTo>
                <a:cubicBezTo>
                  <a:pt x="1922093" y="-15413"/>
                  <a:pt x="2093097" y="24985"/>
                  <a:pt x="2214770" y="0"/>
                </a:cubicBezTo>
                <a:cubicBezTo>
                  <a:pt x="2336443" y="-24985"/>
                  <a:pt x="2571493" y="12086"/>
                  <a:pt x="2756681" y="0"/>
                </a:cubicBezTo>
                <a:cubicBezTo>
                  <a:pt x="2941869" y="-12086"/>
                  <a:pt x="3225674" y="55697"/>
                  <a:pt x="3439961" y="0"/>
                </a:cubicBezTo>
                <a:cubicBezTo>
                  <a:pt x="3654248" y="-55697"/>
                  <a:pt x="3755700" y="10488"/>
                  <a:pt x="3934750" y="0"/>
                </a:cubicBezTo>
                <a:cubicBezTo>
                  <a:pt x="4113800" y="-10488"/>
                  <a:pt x="4371403" y="50286"/>
                  <a:pt x="4712276" y="0"/>
                </a:cubicBezTo>
                <a:cubicBezTo>
                  <a:pt x="4761735" y="187636"/>
                  <a:pt x="4703416" y="276309"/>
                  <a:pt x="4712276" y="487419"/>
                </a:cubicBezTo>
                <a:cubicBezTo>
                  <a:pt x="4721136" y="698529"/>
                  <a:pt x="4679974" y="714963"/>
                  <a:pt x="4712276" y="919659"/>
                </a:cubicBezTo>
                <a:cubicBezTo>
                  <a:pt x="4744578" y="1124355"/>
                  <a:pt x="4705150" y="1239912"/>
                  <a:pt x="4712276" y="1379489"/>
                </a:cubicBezTo>
                <a:cubicBezTo>
                  <a:pt x="4523058" y="1434467"/>
                  <a:pt x="4294231" y="1355530"/>
                  <a:pt x="4076119" y="1379489"/>
                </a:cubicBezTo>
                <a:cubicBezTo>
                  <a:pt x="3858007" y="1403448"/>
                  <a:pt x="3531324" y="1356621"/>
                  <a:pt x="3392839" y="1379489"/>
                </a:cubicBezTo>
                <a:cubicBezTo>
                  <a:pt x="3254354" y="1402357"/>
                  <a:pt x="2996700" y="1372114"/>
                  <a:pt x="2709559" y="1379489"/>
                </a:cubicBezTo>
                <a:cubicBezTo>
                  <a:pt x="2422418" y="1386864"/>
                  <a:pt x="2402271" y="1325638"/>
                  <a:pt x="2214770" y="1379489"/>
                </a:cubicBezTo>
                <a:cubicBezTo>
                  <a:pt x="2027269" y="1433340"/>
                  <a:pt x="1853402" y="1377527"/>
                  <a:pt x="1625735" y="1379489"/>
                </a:cubicBezTo>
                <a:cubicBezTo>
                  <a:pt x="1398069" y="1381451"/>
                  <a:pt x="1155940" y="1373111"/>
                  <a:pt x="942455" y="1379489"/>
                </a:cubicBezTo>
                <a:cubicBezTo>
                  <a:pt x="728970" y="1385867"/>
                  <a:pt x="461858" y="1366093"/>
                  <a:pt x="0" y="1379489"/>
                </a:cubicBezTo>
                <a:cubicBezTo>
                  <a:pt x="-18939" y="1187232"/>
                  <a:pt x="30303" y="1141039"/>
                  <a:pt x="0" y="961044"/>
                </a:cubicBezTo>
                <a:cubicBezTo>
                  <a:pt x="-30303" y="781050"/>
                  <a:pt x="48142" y="631595"/>
                  <a:pt x="0" y="528804"/>
                </a:cubicBezTo>
                <a:cubicBezTo>
                  <a:pt x="-48142" y="426013"/>
                  <a:pt x="28418" y="188592"/>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Now that both </a:t>
            </a:r>
            <a:r>
              <a:rPr lang="en-US" sz="2300" dirty="0" err="1"/>
              <a:t>Seller_Rating</a:t>
            </a:r>
            <a:r>
              <a:rPr lang="en-US" sz="2300" dirty="0"/>
              <a:t> and Ship on Time Rate exist on the table, a problem can arise.</a:t>
            </a:r>
          </a:p>
        </p:txBody>
      </p:sp>
      <p:sp>
        <p:nvSpPr>
          <p:cNvPr id="6" name="Content Placeholder 2">
            <a:extLst>
              <a:ext uri="{FF2B5EF4-FFF2-40B4-BE49-F238E27FC236}">
                <a16:creationId xmlns:a16="http://schemas.microsoft.com/office/drawing/2014/main" id="{F903B6D4-E5CD-BAE5-C9F9-C53AC5E6C442}"/>
              </a:ext>
            </a:extLst>
          </p:cNvPr>
          <p:cNvSpPr txBox="1">
            <a:spLocks/>
          </p:cNvSpPr>
          <p:nvPr/>
        </p:nvSpPr>
        <p:spPr>
          <a:xfrm>
            <a:off x="6854044" y="1290315"/>
            <a:ext cx="2601154" cy="420941"/>
          </a:xfrm>
          <a:custGeom>
            <a:avLst/>
            <a:gdLst>
              <a:gd name="connsiteX0" fmla="*/ 0 w 2601154"/>
              <a:gd name="connsiteY0" fmla="*/ 0 h 420941"/>
              <a:gd name="connsiteX1" fmla="*/ 494219 w 2601154"/>
              <a:gd name="connsiteY1" fmla="*/ 0 h 420941"/>
              <a:gd name="connsiteX2" fmla="*/ 1014450 w 2601154"/>
              <a:gd name="connsiteY2" fmla="*/ 0 h 420941"/>
              <a:gd name="connsiteX3" fmla="*/ 1560692 w 2601154"/>
              <a:gd name="connsiteY3" fmla="*/ 0 h 420941"/>
              <a:gd name="connsiteX4" fmla="*/ 2106935 w 2601154"/>
              <a:gd name="connsiteY4" fmla="*/ 0 h 420941"/>
              <a:gd name="connsiteX5" fmla="*/ 2601154 w 2601154"/>
              <a:gd name="connsiteY5" fmla="*/ 0 h 420941"/>
              <a:gd name="connsiteX6" fmla="*/ 2601154 w 2601154"/>
              <a:gd name="connsiteY6" fmla="*/ 420941 h 420941"/>
              <a:gd name="connsiteX7" fmla="*/ 2028900 w 2601154"/>
              <a:gd name="connsiteY7" fmla="*/ 420941 h 420941"/>
              <a:gd name="connsiteX8" fmla="*/ 1456646 w 2601154"/>
              <a:gd name="connsiteY8" fmla="*/ 420941 h 420941"/>
              <a:gd name="connsiteX9" fmla="*/ 936415 w 2601154"/>
              <a:gd name="connsiteY9" fmla="*/ 420941 h 420941"/>
              <a:gd name="connsiteX10" fmla="*/ 0 w 2601154"/>
              <a:gd name="connsiteY10" fmla="*/ 420941 h 420941"/>
              <a:gd name="connsiteX11" fmla="*/ 0 w 2601154"/>
              <a:gd name="connsiteY11"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1154" h="420941" fill="none" extrusionOk="0">
                <a:moveTo>
                  <a:pt x="0" y="0"/>
                </a:moveTo>
                <a:cubicBezTo>
                  <a:pt x="181658" y="-15425"/>
                  <a:pt x="308433" y="47929"/>
                  <a:pt x="494219" y="0"/>
                </a:cubicBezTo>
                <a:cubicBezTo>
                  <a:pt x="680005" y="-47929"/>
                  <a:pt x="881867" y="38448"/>
                  <a:pt x="1014450" y="0"/>
                </a:cubicBezTo>
                <a:cubicBezTo>
                  <a:pt x="1147033" y="-38448"/>
                  <a:pt x="1394649" y="30746"/>
                  <a:pt x="1560692" y="0"/>
                </a:cubicBezTo>
                <a:cubicBezTo>
                  <a:pt x="1726735" y="-30746"/>
                  <a:pt x="1963138" y="45943"/>
                  <a:pt x="2106935" y="0"/>
                </a:cubicBezTo>
                <a:cubicBezTo>
                  <a:pt x="2250732" y="-45943"/>
                  <a:pt x="2381902" y="47669"/>
                  <a:pt x="2601154" y="0"/>
                </a:cubicBezTo>
                <a:cubicBezTo>
                  <a:pt x="2630730" y="167096"/>
                  <a:pt x="2558439" y="274035"/>
                  <a:pt x="2601154" y="420941"/>
                </a:cubicBezTo>
                <a:cubicBezTo>
                  <a:pt x="2454033" y="448000"/>
                  <a:pt x="2298289" y="381815"/>
                  <a:pt x="2028900" y="420941"/>
                </a:cubicBezTo>
                <a:cubicBezTo>
                  <a:pt x="1759511" y="460067"/>
                  <a:pt x="1587737" y="368144"/>
                  <a:pt x="1456646" y="420941"/>
                </a:cubicBezTo>
                <a:cubicBezTo>
                  <a:pt x="1325555" y="473738"/>
                  <a:pt x="1160527" y="407816"/>
                  <a:pt x="936415" y="420941"/>
                </a:cubicBezTo>
                <a:cubicBezTo>
                  <a:pt x="712303" y="434066"/>
                  <a:pt x="344973" y="417631"/>
                  <a:pt x="0" y="420941"/>
                </a:cubicBezTo>
                <a:cubicBezTo>
                  <a:pt x="-24406" y="224525"/>
                  <a:pt x="49896" y="192808"/>
                  <a:pt x="0" y="0"/>
                </a:cubicBezTo>
                <a:close/>
              </a:path>
              <a:path w="2601154" h="420941" stroke="0" extrusionOk="0">
                <a:moveTo>
                  <a:pt x="0" y="0"/>
                </a:moveTo>
                <a:cubicBezTo>
                  <a:pt x="183208" y="-51517"/>
                  <a:pt x="262091" y="48014"/>
                  <a:pt x="494219" y="0"/>
                </a:cubicBezTo>
                <a:cubicBezTo>
                  <a:pt x="726347" y="-48014"/>
                  <a:pt x="763206" y="41376"/>
                  <a:pt x="936415" y="0"/>
                </a:cubicBezTo>
                <a:cubicBezTo>
                  <a:pt x="1109624" y="-41376"/>
                  <a:pt x="1264027" y="29231"/>
                  <a:pt x="1508669" y="0"/>
                </a:cubicBezTo>
                <a:cubicBezTo>
                  <a:pt x="1753311" y="-29231"/>
                  <a:pt x="1769419" y="14661"/>
                  <a:pt x="2002889" y="0"/>
                </a:cubicBezTo>
                <a:cubicBezTo>
                  <a:pt x="2236359" y="-14661"/>
                  <a:pt x="2435497" y="22696"/>
                  <a:pt x="2601154" y="0"/>
                </a:cubicBezTo>
                <a:cubicBezTo>
                  <a:pt x="2623267" y="155000"/>
                  <a:pt x="2596282" y="256625"/>
                  <a:pt x="2601154" y="420941"/>
                </a:cubicBezTo>
                <a:cubicBezTo>
                  <a:pt x="2460927" y="451143"/>
                  <a:pt x="2207539" y="380938"/>
                  <a:pt x="2080923" y="420941"/>
                </a:cubicBezTo>
                <a:cubicBezTo>
                  <a:pt x="1954307" y="460944"/>
                  <a:pt x="1668757" y="375330"/>
                  <a:pt x="1508669" y="420941"/>
                </a:cubicBezTo>
                <a:cubicBezTo>
                  <a:pt x="1348581" y="466552"/>
                  <a:pt x="1167131" y="383418"/>
                  <a:pt x="1066473" y="420941"/>
                </a:cubicBezTo>
                <a:cubicBezTo>
                  <a:pt x="965815" y="458464"/>
                  <a:pt x="669154" y="377031"/>
                  <a:pt x="546242" y="420941"/>
                </a:cubicBezTo>
                <a:cubicBezTo>
                  <a:pt x="423330" y="464851"/>
                  <a:pt x="153477" y="409418"/>
                  <a:pt x="0" y="420941"/>
                </a:cubicBezTo>
                <a:cubicBezTo>
                  <a:pt x="-14046" y="283424"/>
                  <a:pt x="41305" y="16039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Ship on time Rate</a:t>
            </a:r>
          </a:p>
        </p:txBody>
      </p:sp>
      <p:sp>
        <p:nvSpPr>
          <p:cNvPr id="8" name="Content Placeholder 2">
            <a:extLst>
              <a:ext uri="{FF2B5EF4-FFF2-40B4-BE49-F238E27FC236}">
                <a16:creationId xmlns:a16="http://schemas.microsoft.com/office/drawing/2014/main" id="{C82E8BE7-2278-4269-2395-0A9353945F8D}"/>
              </a:ext>
            </a:extLst>
          </p:cNvPr>
          <p:cNvSpPr txBox="1">
            <a:spLocks/>
          </p:cNvSpPr>
          <p:nvPr/>
        </p:nvSpPr>
        <p:spPr>
          <a:xfrm>
            <a:off x="6856420" y="1746454"/>
            <a:ext cx="830927"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0-19</a:t>
            </a:r>
          </a:p>
          <a:p>
            <a:pPr marL="0" indent="0">
              <a:buFont typeface="Arial" panose="020B0604020202020204" pitchFamily="34" charset="0"/>
              <a:buNone/>
            </a:pPr>
            <a:endParaRPr lang="en-US" sz="2300" b="1" dirty="0"/>
          </a:p>
        </p:txBody>
      </p:sp>
      <p:sp>
        <p:nvSpPr>
          <p:cNvPr id="9" name="Content Placeholder 2">
            <a:extLst>
              <a:ext uri="{FF2B5EF4-FFF2-40B4-BE49-F238E27FC236}">
                <a16:creationId xmlns:a16="http://schemas.microsoft.com/office/drawing/2014/main" id="{AF41560F-AB16-F3CA-DFB3-1CE6972D7CBE}"/>
              </a:ext>
            </a:extLst>
          </p:cNvPr>
          <p:cNvSpPr txBox="1">
            <a:spLocks/>
          </p:cNvSpPr>
          <p:nvPr/>
        </p:nvSpPr>
        <p:spPr>
          <a:xfrm>
            <a:off x="6854047" y="2391397"/>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20-39</a:t>
            </a:r>
          </a:p>
        </p:txBody>
      </p:sp>
      <p:sp>
        <p:nvSpPr>
          <p:cNvPr id="10" name="Content Placeholder 2">
            <a:extLst>
              <a:ext uri="{FF2B5EF4-FFF2-40B4-BE49-F238E27FC236}">
                <a16:creationId xmlns:a16="http://schemas.microsoft.com/office/drawing/2014/main" id="{2EEB1990-C1B0-9BCD-03F3-C3F7B76260F5}"/>
              </a:ext>
            </a:extLst>
          </p:cNvPr>
          <p:cNvSpPr txBox="1">
            <a:spLocks/>
          </p:cNvSpPr>
          <p:nvPr/>
        </p:nvSpPr>
        <p:spPr>
          <a:xfrm>
            <a:off x="6854046" y="3036340"/>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40-59</a:t>
            </a:r>
          </a:p>
        </p:txBody>
      </p:sp>
      <p:sp>
        <p:nvSpPr>
          <p:cNvPr id="11" name="Content Placeholder 2">
            <a:extLst>
              <a:ext uri="{FF2B5EF4-FFF2-40B4-BE49-F238E27FC236}">
                <a16:creationId xmlns:a16="http://schemas.microsoft.com/office/drawing/2014/main" id="{2E36285C-3A84-53D5-6879-A0D5447151C8}"/>
              </a:ext>
            </a:extLst>
          </p:cNvPr>
          <p:cNvSpPr txBox="1">
            <a:spLocks/>
          </p:cNvSpPr>
          <p:nvPr/>
        </p:nvSpPr>
        <p:spPr>
          <a:xfrm>
            <a:off x="6854045" y="3662933"/>
            <a:ext cx="918354"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60-79</a:t>
            </a:r>
          </a:p>
        </p:txBody>
      </p:sp>
      <p:sp>
        <p:nvSpPr>
          <p:cNvPr id="12" name="Content Placeholder 2">
            <a:extLst>
              <a:ext uri="{FF2B5EF4-FFF2-40B4-BE49-F238E27FC236}">
                <a16:creationId xmlns:a16="http://schemas.microsoft.com/office/drawing/2014/main" id="{4DA3A898-EA1A-42C7-BC0A-C51E84E91B1F}"/>
              </a:ext>
            </a:extLst>
          </p:cNvPr>
          <p:cNvSpPr txBox="1">
            <a:spLocks/>
          </p:cNvSpPr>
          <p:nvPr/>
        </p:nvSpPr>
        <p:spPr>
          <a:xfrm>
            <a:off x="6854044" y="4326226"/>
            <a:ext cx="1132398"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80-100</a:t>
            </a:r>
          </a:p>
        </p:txBody>
      </p:sp>
      <p:sp>
        <p:nvSpPr>
          <p:cNvPr id="18" name="5-Point Star 1">
            <a:extLst>
              <a:ext uri="{FF2B5EF4-FFF2-40B4-BE49-F238E27FC236}">
                <a16:creationId xmlns:a16="http://schemas.microsoft.com/office/drawing/2014/main" id="{3C11E740-E572-57A0-A5F1-2A9B7CF7D641}"/>
              </a:ext>
            </a:extLst>
          </p:cNvPr>
          <p:cNvSpPr/>
          <p:nvPr/>
        </p:nvSpPr>
        <p:spPr>
          <a:xfrm>
            <a:off x="8069766" y="1748911"/>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
            <a:extLst>
              <a:ext uri="{FF2B5EF4-FFF2-40B4-BE49-F238E27FC236}">
                <a16:creationId xmlns:a16="http://schemas.microsoft.com/office/drawing/2014/main" id="{1A6DF4F9-805C-66CD-144B-E8EA224546EA}"/>
              </a:ext>
            </a:extLst>
          </p:cNvPr>
          <p:cNvSpPr/>
          <p:nvPr/>
        </p:nvSpPr>
        <p:spPr>
          <a:xfrm>
            <a:off x="8069766" y="2391410"/>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
            <a:extLst>
              <a:ext uri="{FF2B5EF4-FFF2-40B4-BE49-F238E27FC236}">
                <a16:creationId xmlns:a16="http://schemas.microsoft.com/office/drawing/2014/main" id="{99B48AA8-799A-C59D-3197-EE9F952D5777}"/>
              </a:ext>
            </a:extLst>
          </p:cNvPr>
          <p:cNvSpPr/>
          <p:nvPr/>
        </p:nvSpPr>
        <p:spPr>
          <a:xfrm>
            <a:off x="8503874" y="2384339"/>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1">
            <a:extLst>
              <a:ext uri="{FF2B5EF4-FFF2-40B4-BE49-F238E27FC236}">
                <a16:creationId xmlns:a16="http://schemas.microsoft.com/office/drawing/2014/main" id="{04DA17BE-1490-EFC1-D222-5E72CD073311}"/>
              </a:ext>
            </a:extLst>
          </p:cNvPr>
          <p:cNvSpPr/>
          <p:nvPr/>
        </p:nvSpPr>
        <p:spPr>
          <a:xfrm>
            <a:off x="8060550" y="3026838"/>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1">
            <a:extLst>
              <a:ext uri="{FF2B5EF4-FFF2-40B4-BE49-F238E27FC236}">
                <a16:creationId xmlns:a16="http://schemas.microsoft.com/office/drawing/2014/main" id="{BFA038FE-AA0D-9735-D5FE-A4D2B76E6CE3}"/>
              </a:ext>
            </a:extLst>
          </p:cNvPr>
          <p:cNvSpPr/>
          <p:nvPr/>
        </p:nvSpPr>
        <p:spPr>
          <a:xfrm>
            <a:off x="8494658"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1">
            <a:extLst>
              <a:ext uri="{FF2B5EF4-FFF2-40B4-BE49-F238E27FC236}">
                <a16:creationId xmlns:a16="http://schemas.microsoft.com/office/drawing/2014/main" id="{1F894A7D-DD87-0731-CF3A-BF3751CB41F2}"/>
              </a:ext>
            </a:extLst>
          </p:cNvPr>
          <p:cNvSpPr/>
          <p:nvPr/>
        </p:nvSpPr>
        <p:spPr>
          <a:xfrm>
            <a:off x="8928766"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1">
            <a:extLst>
              <a:ext uri="{FF2B5EF4-FFF2-40B4-BE49-F238E27FC236}">
                <a16:creationId xmlns:a16="http://schemas.microsoft.com/office/drawing/2014/main" id="{B3ACED05-7215-C326-237A-797CFF6DA88E}"/>
              </a:ext>
            </a:extLst>
          </p:cNvPr>
          <p:cNvSpPr/>
          <p:nvPr/>
        </p:nvSpPr>
        <p:spPr>
          <a:xfrm>
            <a:off x="8060550" y="361329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1">
            <a:extLst>
              <a:ext uri="{FF2B5EF4-FFF2-40B4-BE49-F238E27FC236}">
                <a16:creationId xmlns:a16="http://schemas.microsoft.com/office/drawing/2014/main" id="{593591E0-1823-D771-944B-EE498CF545BF}"/>
              </a:ext>
            </a:extLst>
          </p:cNvPr>
          <p:cNvSpPr/>
          <p:nvPr/>
        </p:nvSpPr>
        <p:spPr>
          <a:xfrm>
            <a:off x="8494658"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1">
            <a:extLst>
              <a:ext uri="{FF2B5EF4-FFF2-40B4-BE49-F238E27FC236}">
                <a16:creationId xmlns:a16="http://schemas.microsoft.com/office/drawing/2014/main" id="{57954455-2447-5984-21C3-F606865351B4}"/>
              </a:ext>
            </a:extLst>
          </p:cNvPr>
          <p:cNvSpPr/>
          <p:nvPr/>
        </p:nvSpPr>
        <p:spPr>
          <a:xfrm>
            <a:off x="8928766"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1">
            <a:extLst>
              <a:ext uri="{FF2B5EF4-FFF2-40B4-BE49-F238E27FC236}">
                <a16:creationId xmlns:a16="http://schemas.microsoft.com/office/drawing/2014/main" id="{222B5244-CCFD-9942-395F-B13F668836E2}"/>
              </a:ext>
            </a:extLst>
          </p:cNvPr>
          <p:cNvSpPr/>
          <p:nvPr/>
        </p:nvSpPr>
        <p:spPr>
          <a:xfrm>
            <a:off x="9362874" y="359822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1">
            <a:extLst>
              <a:ext uri="{FF2B5EF4-FFF2-40B4-BE49-F238E27FC236}">
                <a16:creationId xmlns:a16="http://schemas.microsoft.com/office/drawing/2014/main" id="{E14CB7B3-415F-424F-6787-DC4B496F8A78}"/>
              </a:ext>
            </a:extLst>
          </p:cNvPr>
          <p:cNvSpPr/>
          <p:nvPr/>
        </p:nvSpPr>
        <p:spPr>
          <a:xfrm>
            <a:off x="8060550"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1">
            <a:extLst>
              <a:ext uri="{FF2B5EF4-FFF2-40B4-BE49-F238E27FC236}">
                <a16:creationId xmlns:a16="http://schemas.microsoft.com/office/drawing/2014/main" id="{2BBC5226-FDFB-C35D-0348-40F9F3B52B55}"/>
              </a:ext>
            </a:extLst>
          </p:cNvPr>
          <p:cNvSpPr/>
          <p:nvPr/>
        </p:nvSpPr>
        <p:spPr>
          <a:xfrm>
            <a:off x="8494658"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1">
            <a:extLst>
              <a:ext uri="{FF2B5EF4-FFF2-40B4-BE49-F238E27FC236}">
                <a16:creationId xmlns:a16="http://schemas.microsoft.com/office/drawing/2014/main" id="{2A603BD9-5B32-48B9-F5F5-ED7F8EFE17C7}"/>
              </a:ext>
            </a:extLst>
          </p:cNvPr>
          <p:cNvSpPr/>
          <p:nvPr/>
        </p:nvSpPr>
        <p:spPr>
          <a:xfrm>
            <a:off x="8928766"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1">
            <a:extLst>
              <a:ext uri="{FF2B5EF4-FFF2-40B4-BE49-F238E27FC236}">
                <a16:creationId xmlns:a16="http://schemas.microsoft.com/office/drawing/2014/main" id="{090DBC30-55C0-A24B-39F6-128277E132F0}"/>
              </a:ext>
            </a:extLst>
          </p:cNvPr>
          <p:cNvSpPr/>
          <p:nvPr/>
        </p:nvSpPr>
        <p:spPr>
          <a:xfrm>
            <a:off x="9362874" y="424165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1">
            <a:extLst>
              <a:ext uri="{FF2B5EF4-FFF2-40B4-BE49-F238E27FC236}">
                <a16:creationId xmlns:a16="http://schemas.microsoft.com/office/drawing/2014/main" id="{9F108EAA-7C9F-8A77-9D02-2E1F1A79F125}"/>
              </a:ext>
            </a:extLst>
          </p:cNvPr>
          <p:cNvSpPr/>
          <p:nvPr/>
        </p:nvSpPr>
        <p:spPr>
          <a:xfrm>
            <a:off x="9796982"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5DD14B0C-8A42-A4B7-890A-EFA9720EB7A5}"/>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pic>
        <p:nvPicPr>
          <p:cNvPr id="3" name="Content Placeholder 2" descr="Old Key with solid fill">
            <a:extLst>
              <a:ext uri="{FF2B5EF4-FFF2-40B4-BE49-F238E27FC236}">
                <a16:creationId xmlns:a16="http://schemas.microsoft.com/office/drawing/2014/main" id="{614AC162-F036-6FFE-26EF-70B028C092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62716"/>
            <a:ext cx="430609" cy="430609"/>
          </a:xfrm>
          <a:prstGeom prst="rect">
            <a:avLst/>
          </a:prstGeom>
        </p:spPr>
      </p:pic>
    </p:spTree>
    <p:extLst>
      <p:ext uri="{BB962C8B-B14F-4D97-AF65-F5344CB8AC3E}">
        <p14:creationId xmlns:p14="http://schemas.microsoft.com/office/powerpoint/2010/main" val="29560393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40A3F-9371-1CB2-6EDB-0440FC5A4095}"/>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81687CC-4E3A-4C62-EFE3-B72D7283D7C6}"/>
              </a:ext>
            </a:extLst>
          </p:cNvPr>
          <p:cNvGraphicFramePr>
            <a:graphicFrameLocks noGrp="1"/>
          </p:cNvGraphicFramePr>
          <p:nvPr>
            <p:extLst>
              <p:ext uri="{D42A27DB-BD31-4B8C-83A1-F6EECF244321}">
                <p14:modId xmlns:p14="http://schemas.microsoft.com/office/powerpoint/2010/main" val="132695092"/>
              </p:ext>
            </p:extLst>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40%</a:t>
                      </a:r>
                    </a:p>
                  </a:txBody>
                  <a:tcPr anchor="ctr"/>
                </a:tc>
                <a:extLst>
                  <a:ext uri="{0D108BD9-81ED-4DB2-BD59-A6C34878D82A}">
                    <a16:rowId xmlns:a16="http://schemas.microsoft.com/office/drawing/2014/main" val="589723095"/>
                  </a:ext>
                </a:extLst>
              </a:tr>
            </a:tbl>
          </a:graphicData>
        </a:graphic>
      </p:graphicFrame>
      <p:sp>
        <p:nvSpPr>
          <p:cNvPr id="4" name="Content Placeholder 2">
            <a:extLst>
              <a:ext uri="{FF2B5EF4-FFF2-40B4-BE49-F238E27FC236}">
                <a16:creationId xmlns:a16="http://schemas.microsoft.com/office/drawing/2014/main" id="{805DB13D-1EE5-E8BC-D470-77DE2410FE2C}"/>
              </a:ext>
            </a:extLst>
          </p:cNvPr>
          <p:cNvSpPr txBox="1">
            <a:spLocks/>
          </p:cNvSpPr>
          <p:nvPr/>
        </p:nvSpPr>
        <p:spPr>
          <a:xfrm>
            <a:off x="331228" y="4083874"/>
            <a:ext cx="4712276" cy="989931"/>
          </a:xfrm>
          <a:custGeom>
            <a:avLst/>
            <a:gdLst>
              <a:gd name="connsiteX0" fmla="*/ 0 w 4712276"/>
              <a:gd name="connsiteY0" fmla="*/ 0 h 989931"/>
              <a:gd name="connsiteX1" fmla="*/ 494789 w 4712276"/>
              <a:gd name="connsiteY1" fmla="*/ 0 h 989931"/>
              <a:gd name="connsiteX2" fmla="*/ 1036701 w 4712276"/>
              <a:gd name="connsiteY2" fmla="*/ 0 h 989931"/>
              <a:gd name="connsiteX3" fmla="*/ 1531490 w 4712276"/>
              <a:gd name="connsiteY3" fmla="*/ 0 h 989931"/>
              <a:gd name="connsiteX4" fmla="*/ 2167647 w 4712276"/>
              <a:gd name="connsiteY4" fmla="*/ 0 h 989931"/>
              <a:gd name="connsiteX5" fmla="*/ 2756681 w 4712276"/>
              <a:gd name="connsiteY5" fmla="*/ 0 h 989931"/>
              <a:gd name="connsiteX6" fmla="*/ 3345716 w 4712276"/>
              <a:gd name="connsiteY6" fmla="*/ 0 h 989931"/>
              <a:gd name="connsiteX7" fmla="*/ 4028996 w 4712276"/>
              <a:gd name="connsiteY7" fmla="*/ 0 h 989931"/>
              <a:gd name="connsiteX8" fmla="*/ 4712276 w 4712276"/>
              <a:gd name="connsiteY8" fmla="*/ 0 h 989931"/>
              <a:gd name="connsiteX9" fmla="*/ 4712276 w 4712276"/>
              <a:gd name="connsiteY9" fmla="*/ 465268 h 989931"/>
              <a:gd name="connsiteX10" fmla="*/ 4712276 w 4712276"/>
              <a:gd name="connsiteY10" fmla="*/ 989931 h 989931"/>
              <a:gd name="connsiteX11" fmla="*/ 4264610 w 4712276"/>
              <a:gd name="connsiteY11" fmla="*/ 989931 h 989931"/>
              <a:gd name="connsiteX12" fmla="*/ 3769821 w 4712276"/>
              <a:gd name="connsiteY12" fmla="*/ 989931 h 989931"/>
              <a:gd name="connsiteX13" fmla="*/ 3133664 w 4712276"/>
              <a:gd name="connsiteY13" fmla="*/ 989931 h 989931"/>
              <a:gd name="connsiteX14" fmla="*/ 2450384 w 4712276"/>
              <a:gd name="connsiteY14" fmla="*/ 989931 h 989931"/>
              <a:gd name="connsiteX15" fmla="*/ 1908472 w 4712276"/>
              <a:gd name="connsiteY15" fmla="*/ 989931 h 989931"/>
              <a:gd name="connsiteX16" fmla="*/ 1225192 w 4712276"/>
              <a:gd name="connsiteY16" fmla="*/ 989931 h 989931"/>
              <a:gd name="connsiteX17" fmla="*/ 730403 w 4712276"/>
              <a:gd name="connsiteY17" fmla="*/ 989931 h 989931"/>
              <a:gd name="connsiteX18" fmla="*/ 0 w 4712276"/>
              <a:gd name="connsiteY18" fmla="*/ 989931 h 989931"/>
              <a:gd name="connsiteX19" fmla="*/ 0 w 4712276"/>
              <a:gd name="connsiteY19" fmla="*/ 524663 h 989931"/>
              <a:gd name="connsiteX20" fmla="*/ 0 w 4712276"/>
              <a:gd name="connsiteY20" fmla="*/ 0 h 9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12276" h="989931" fill="none" extrusionOk="0">
                <a:moveTo>
                  <a:pt x="0" y="0"/>
                </a:moveTo>
                <a:cubicBezTo>
                  <a:pt x="171572" y="-29978"/>
                  <a:pt x="281052" y="11766"/>
                  <a:pt x="494789" y="0"/>
                </a:cubicBezTo>
                <a:cubicBezTo>
                  <a:pt x="708526" y="-11766"/>
                  <a:pt x="778782" y="52823"/>
                  <a:pt x="1036701" y="0"/>
                </a:cubicBezTo>
                <a:cubicBezTo>
                  <a:pt x="1294620" y="-52823"/>
                  <a:pt x="1419459" y="27799"/>
                  <a:pt x="1531490" y="0"/>
                </a:cubicBezTo>
                <a:cubicBezTo>
                  <a:pt x="1643521" y="-27799"/>
                  <a:pt x="1931596" y="5570"/>
                  <a:pt x="2167647" y="0"/>
                </a:cubicBezTo>
                <a:cubicBezTo>
                  <a:pt x="2403698" y="-5570"/>
                  <a:pt x="2595473" y="61087"/>
                  <a:pt x="2756681" y="0"/>
                </a:cubicBezTo>
                <a:cubicBezTo>
                  <a:pt x="2917889" y="-61087"/>
                  <a:pt x="3120860" y="20079"/>
                  <a:pt x="3345716" y="0"/>
                </a:cubicBezTo>
                <a:cubicBezTo>
                  <a:pt x="3570572" y="-20079"/>
                  <a:pt x="3801674" y="55719"/>
                  <a:pt x="4028996" y="0"/>
                </a:cubicBezTo>
                <a:cubicBezTo>
                  <a:pt x="4256318" y="-55719"/>
                  <a:pt x="4556825" y="6418"/>
                  <a:pt x="4712276" y="0"/>
                </a:cubicBezTo>
                <a:cubicBezTo>
                  <a:pt x="4756446" y="216972"/>
                  <a:pt x="4663833" y="349149"/>
                  <a:pt x="4712276" y="465268"/>
                </a:cubicBezTo>
                <a:cubicBezTo>
                  <a:pt x="4760719" y="581387"/>
                  <a:pt x="4688667" y="753395"/>
                  <a:pt x="4712276" y="989931"/>
                </a:cubicBezTo>
                <a:cubicBezTo>
                  <a:pt x="4541323" y="1010908"/>
                  <a:pt x="4391618" y="984508"/>
                  <a:pt x="4264610" y="989931"/>
                </a:cubicBezTo>
                <a:cubicBezTo>
                  <a:pt x="4137602" y="995354"/>
                  <a:pt x="3892810" y="982211"/>
                  <a:pt x="3769821" y="989931"/>
                </a:cubicBezTo>
                <a:cubicBezTo>
                  <a:pt x="3646832" y="997651"/>
                  <a:pt x="3380796" y="964628"/>
                  <a:pt x="3133664" y="989931"/>
                </a:cubicBezTo>
                <a:cubicBezTo>
                  <a:pt x="2886532" y="1015234"/>
                  <a:pt x="2732625" y="977597"/>
                  <a:pt x="2450384" y="989931"/>
                </a:cubicBezTo>
                <a:cubicBezTo>
                  <a:pt x="2168143" y="1002265"/>
                  <a:pt x="2143145" y="941783"/>
                  <a:pt x="1908472" y="989931"/>
                </a:cubicBezTo>
                <a:cubicBezTo>
                  <a:pt x="1673799" y="1038079"/>
                  <a:pt x="1381716" y="987073"/>
                  <a:pt x="1225192" y="989931"/>
                </a:cubicBezTo>
                <a:cubicBezTo>
                  <a:pt x="1068668" y="992789"/>
                  <a:pt x="844687" y="951596"/>
                  <a:pt x="730403" y="989931"/>
                </a:cubicBezTo>
                <a:cubicBezTo>
                  <a:pt x="616119" y="1028266"/>
                  <a:pt x="226984" y="934816"/>
                  <a:pt x="0" y="989931"/>
                </a:cubicBezTo>
                <a:cubicBezTo>
                  <a:pt x="-30242" y="833497"/>
                  <a:pt x="38714" y="674106"/>
                  <a:pt x="0" y="524663"/>
                </a:cubicBezTo>
                <a:cubicBezTo>
                  <a:pt x="-38714" y="375220"/>
                  <a:pt x="32245" y="119229"/>
                  <a:pt x="0" y="0"/>
                </a:cubicBezTo>
                <a:close/>
              </a:path>
              <a:path w="4712276" h="989931" stroke="0" extrusionOk="0">
                <a:moveTo>
                  <a:pt x="0" y="0"/>
                </a:moveTo>
                <a:cubicBezTo>
                  <a:pt x="259547" y="-30337"/>
                  <a:pt x="349400" y="16173"/>
                  <a:pt x="541912" y="0"/>
                </a:cubicBezTo>
                <a:cubicBezTo>
                  <a:pt x="734424" y="-16173"/>
                  <a:pt x="838322" y="32257"/>
                  <a:pt x="989578" y="0"/>
                </a:cubicBezTo>
                <a:cubicBezTo>
                  <a:pt x="1140834" y="-32257"/>
                  <a:pt x="1423623" y="15413"/>
                  <a:pt x="1672858" y="0"/>
                </a:cubicBezTo>
                <a:cubicBezTo>
                  <a:pt x="1922093" y="-15413"/>
                  <a:pt x="2093097" y="24985"/>
                  <a:pt x="2214770" y="0"/>
                </a:cubicBezTo>
                <a:cubicBezTo>
                  <a:pt x="2336443" y="-24985"/>
                  <a:pt x="2571493" y="12086"/>
                  <a:pt x="2756681" y="0"/>
                </a:cubicBezTo>
                <a:cubicBezTo>
                  <a:pt x="2941869" y="-12086"/>
                  <a:pt x="3225674" y="55697"/>
                  <a:pt x="3439961" y="0"/>
                </a:cubicBezTo>
                <a:cubicBezTo>
                  <a:pt x="3654248" y="-55697"/>
                  <a:pt x="3755700" y="10488"/>
                  <a:pt x="3934750" y="0"/>
                </a:cubicBezTo>
                <a:cubicBezTo>
                  <a:pt x="4113800" y="-10488"/>
                  <a:pt x="4371403" y="50286"/>
                  <a:pt x="4712276" y="0"/>
                </a:cubicBezTo>
                <a:cubicBezTo>
                  <a:pt x="4748786" y="212054"/>
                  <a:pt x="4676979" y="279238"/>
                  <a:pt x="4712276" y="514764"/>
                </a:cubicBezTo>
                <a:cubicBezTo>
                  <a:pt x="4747573" y="750290"/>
                  <a:pt x="4698135" y="768629"/>
                  <a:pt x="4712276" y="989931"/>
                </a:cubicBezTo>
                <a:cubicBezTo>
                  <a:pt x="4505675" y="1053733"/>
                  <a:pt x="4268822" y="954100"/>
                  <a:pt x="4123242" y="989931"/>
                </a:cubicBezTo>
                <a:cubicBezTo>
                  <a:pt x="3977662" y="1025762"/>
                  <a:pt x="3741188" y="965568"/>
                  <a:pt x="3581330" y="989931"/>
                </a:cubicBezTo>
                <a:cubicBezTo>
                  <a:pt x="3421472" y="1014294"/>
                  <a:pt x="3036535" y="967063"/>
                  <a:pt x="2898050" y="989931"/>
                </a:cubicBezTo>
                <a:cubicBezTo>
                  <a:pt x="2759565" y="1012799"/>
                  <a:pt x="2501911" y="982556"/>
                  <a:pt x="2214770" y="989931"/>
                </a:cubicBezTo>
                <a:cubicBezTo>
                  <a:pt x="1927629" y="997306"/>
                  <a:pt x="1907482" y="936080"/>
                  <a:pt x="1719981" y="989931"/>
                </a:cubicBezTo>
                <a:cubicBezTo>
                  <a:pt x="1532480" y="1043782"/>
                  <a:pt x="1358613" y="987969"/>
                  <a:pt x="1130946" y="989931"/>
                </a:cubicBezTo>
                <a:cubicBezTo>
                  <a:pt x="903280" y="991893"/>
                  <a:pt x="456034" y="887173"/>
                  <a:pt x="0" y="989931"/>
                </a:cubicBezTo>
                <a:cubicBezTo>
                  <a:pt x="-38630" y="752290"/>
                  <a:pt x="21277" y="738844"/>
                  <a:pt x="0" y="494966"/>
                </a:cubicBezTo>
                <a:cubicBezTo>
                  <a:pt x="-21277" y="251088"/>
                  <a:pt x="48070" y="152472"/>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Let us say that </a:t>
            </a:r>
            <a:r>
              <a:rPr lang="en-US" sz="2300" dirty="0" err="1"/>
              <a:t>iStudio’s</a:t>
            </a:r>
            <a:r>
              <a:rPr lang="en-US" sz="2300" dirty="0"/>
              <a:t> Ship on Time Rate increased from 40% to 50%</a:t>
            </a:r>
          </a:p>
        </p:txBody>
      </p:sp>
      <p:sp>
        <p:nvSpPr>
          <p:cNvPr id="6" name="Content Placeholder 2">
            <a:extLst>
              <a:ext uri="{FF2B5EF4-FFF2-40B4-BE49-F238E27FC236}">
                <a16:creationId xmlns:a16="http://schemas.microsoft.com/office/drawing/2014/main" id="{0433D79F-955F-EC8E-EB88-4F725BB1D342}"/>
              </a:ext>
            </a:extLst>
          </p:cNvPr>
          <p:cNvSpPr txBox="1">
            <a:spLocks/>
          </p:cNvSpPr>
          <p:nvPr/>
        </p:nvSpPr>
        <p:spPr>
          <a:xfrm>
            <a:off x="6854044" y="1290315"/>
            <a:ext cx="2601154" cy="420941"/>
          </a:xfrm>
          <a:custGeom>
            <a:avLst/>
            <a:gdLst>
              <a:gd name="connsiteX0" fmla="*/ 0 w 2601154"/>
              <a:gd name="connsiteY0" fmla="*/ 0 h 420941"/>
              <a:gd name="connsiteX1" fmla="*/ 494219 w 2601154"/>
              <a:gd name="connsiteY1" fmla="*/ 0 h 420941"/>
              <a:gd name="connsiteX2" fmla="*/ 1014450 w 2601154"/>
              <a:gd name="connsiteY2" fmla="*/ 0 h 420941"/>
              <a:gd name="connsiteX3" fmla="*/ 1560692 w 2601154"/>
              <a:gd name="connsiteY3" fmla="*/ 0 h 420941"/>
              <a:gd name="connsiteX4" fmla="*/ 2106935 w 2601154"/>
              <a:gd name="connsiteY4" fmla="*/ 0 h 420941"/>
              <a:gd name="connsiteX5" fmla="*/ 2601154 w 2601154"/>
              <a:gd name="connsiteY5" fmla="*/ 0 h 420941"/>
              <a:gd name="connsiteX6" fmla="*/ 2601154 w 2601154"/>
              <a:gd name="connsiteY6" fmla="*/ 420941 h 420941"/>
              <a:gd name="connsiteX7" fmla="*/ 2028900 w 2601154"/>
              <a:gd name="connsiteY7" fmla="*/ 420941 h 420941"/>
              <a:gd name="connsiteX8" fmla="*/ 1456646 w 2601154"/>
              <a:gd name="connsiteY8" fmla="*/ 420941 h 420941"/>
              <a:gd name="connsiteX9" fmla="*/ 936415 w 2601154"/>
              <a:gd name="connsiteY9" fmla="*/ 420941 h 420941"/>
              <a:gd name="connsiteX10" fmla="*/ 0 w 2601154"/>
              <a:gd name="connsiteY10" fmla="*/ 420941 h 420941"/>
              <a:gd name="connsiteX11" fmla="*/ 0 w 2601154"/>
              <a:gd name="connsiteY11"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1154" h="420941" fill="none" extrusionOk="0">
                <a:moveTo>
                  <a:pt x="0" y="0"/>
                </a:moveTo>
                <a:cubicBezTo>
                  <a:pt x="181658" y="-15425"/>
                  <a:pt x="308433" y="47929"/>
                  <a:pt x="494219" y="0"/>
                </a:cubicBezTo>
                <a:cubicBezTo>
                  <a:pt x="680005" y="-47929"/>
                  <a:pt x="881867" y="38448"/>
                  <a:pt x="1014450" y="0"/>
                </a:cubicBezTo>
                <a:cubicBezTo>
                  <a:pt x="1147033" y="-38448"/>
                  <a:pt x="1394649" y="30746"/>
                  <a:pt x="1560692" y="0"/>
                </a:cubicBezTo>
                <a:cubicBezTo>
                  <a:pt x="1726735" y="-30746"/>
                  <a:pt x="1963138" y="45943"/>
                  <a:pt x="2106935" y="0"/>
                </a:cubicBezTo>
                <a:cubicBezTo>
                  <a:pt x="2250732" y="-45943"/>
                  <a:pt x="2381902" y="47669"/>
                  <a:pt x="2601154" y="0"/>
                </a:cubicBezTo>
                <a:cubicBezTo>
                  <a:pt x="2630730" y="167096"/>
                  <a:pt x="2558439" y="274035"/>
                  <a:pt x="2601154" y="420941"/>
                </a:cubicBezTo>
                <a:cubicBezTo>
                  <a:pt x="2454033" y="448000"/>
                  <a:pt x="2298289" y="381815"/>
                  <a:pt x="2028900" y="420941"/>
                </a:cubicBezTo>
                <a:cubicBezTo>
                  <a:pt x="1759511" y="460067"/>
                  <a:pt x="1587737" y="368144"/>
                  <a:pt x="1456646" y="420941"/>
                </a:cubicBezTo>
                <a:cubicBezTo>
                  <a:pt x="1325555" y="473738"/>
                  <a:pt x="1160527" y="407816"/>
                  <a:pt x="936415" y="420941"/>
                </a:cubicBezTo>
                <a:cubicBezTo>
                  <a:pt x="712303" y="434066"/>
                  <a:pt x="344973" y="417631"/>
                  <a:pt x="0" y="420941"/>
                </a:cubicBezTo>
                <a:cubicBezTo>
                  <a:pt x="-24406" y="224525"/>
                  <a:pt x="49896" y="192808"/>
                  <a:pt x="0" y="0"/>
                </a:cubicBezTo>
                <a:close/>
              </a:path>
              <a:path w="2601154" h="420941" stroke="0" extrusionOk="0">
                <a:moveTo>
                  <a:pt x="0" y="0"/>
                </a:moveTo>
                <a:cubicBezTo>
                  <a:pt x="183208" y="-51517"/>
                  <a:pt x="262091" y="48014"/>
                  <a:pt x="494219" y="0"/>
                </a:cubicBezTo>
                <a:cubicBezTo>
                  <a:pt x="726347" y="-48014"/>
                  <a:pt x="763206" y="41376"/>
                  <a:pt x="936415" y="0"/>
                </a:cubicBezTo>
                <a:cubicBezTo>
                  <a:pt x="1109624" y="-41376"/>
                  <a:pt x="1264027" y="29231"/>
                  <a:pt x="1508669" y="0"/>
                </a:cubicBezTo>
                <a:cubicBezTo>
                  <a:pt x="1753311" y="-29231"/>
                  <a:pt x="1769419" y="14661"/>
                  <a:pt x="2002889" y="0"/>
                </a:cubicBezTo>
                <a:cubicBezTo>
                  <a:pt x="2236359" y="-14661"/>
                  <a:pt x="2435497" y="22696"/>
                  <a:pt x="2601154" y="0"/>
                </a:cubicBezTo>
                <a:cubicBezTo>
                  <a:pt x="2623267" y="155000"/>
                  <a:pt x="2596282" y="256625"/>
                  <a:pt x="2601154" y="420941"/>
                </a:cubicBezTo>
                <a:cubicBezTo>
                  <a:pt x="2460927" y="451143"/>
                  <a:pt x="2207539" y="380938"/>
                  <a:pt x="2080923" y="420941"/>
                </a:cubicBezTo>
                <a:cubicBezTo>
                  <a:pt x="1954307" y="460944"/>
                  <a:pt x="1668757" y="375330"/>
                  <a:pt x="1508669" y="420941"/>
                </a:cubicBezTo>
                <a:cubicBezTo>
                  <a:pt x="1348581" y="466552"/>
                  <a:pt x="1167131" y="383418"/>
                  <a:pt x="1066473" y="420941"/>
                </a:cubicBezTo>
                <a:cubicBezTo>
                  <a:pt x="965815" y="458464"/>
                  <a:pt x="669154" y="377031"/>
                  <a:pt x="546242" y="420941"/>
                </a:cubicBezTo>
                <a:cubicBezTo>
                  <a:pt x="423330" y="464851"/>
                  <a:pt x="153477" y="409418"/>
                  <a:pt x="0" y="420941"/>
                </a:cubicBezTo>
                <a:cubicBezTo>
                  <a:pt x="-14046" y="283424"/>
                  <a:pt x="41305" y="16039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Ship on time Rate</a:t>
            </a:r>
          </a:p>
        </p:txBody>
      </p:sp>
      <p:sp>
        <p:nvSpPr>
          <p:cNvPr id="18" name="5-Point Star 1">
            <a:extLst>
              <a:ext uri="{FF2B5EF4-FFF2-40B4-BE49-F238E27FC236}">
                <a16:creationId xmlns:a16="http://schemas.microsoft.com/office/drawing/2014/main" id="{951C6DE7-3940-FE3D-651C-2475AAEF038A}"/>
              </a:ext>
            </a:extLst>
          </p:cNvPr>
          <p:cNvSpPr/>
          <p:nvPr/>
        </p:nvSpPr>
        <p:spPr>
          <a:xfrm>
            <a:off x="8069766" y="1748911"/>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
            <a:extLst>
              <a:ext uri="{FF2B5EF4-FFF2-40B4-BE49-F238E27FC236}">
                <a16:creationId xmlns:a16="http://schemas.microsoft.com/office/drawing/2014/main" id="{C91098C0-A0AC-AE20-A781-983BC8FD66D2}"/>
              </a:ext>
            </a:extLst>
          </p:cNvPr>
          <p:cNvSpPr/>
          <p:nvPr/>
        </p:nvSpPr>
        <p:spPr>
          <a:xfrm>
            <a:off x="8069766" y="2391410"/>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
            <a:extLst>
              <a:ext uri="{FF2B5EF4-FFF2-40B4-BE49-F238E27FC236}">
                <a16:creationId xmlns:a16="http://schemas.microsoft.com/office/drawing/2014/main" id="{257D8EC9-74CC-6ADE-3069-76AF7C4E3DE8}"/>
              </a:ext>
            </a:extLst>
          </p:cNvPr>
          <p:cNvSpPr/>
          <p:nvPr/>
        </p:nvSpPr>
        <p:spPr>
          <a:xfrm>
            <a:off x="8503874" y="2384339"/>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1">
            <a:extLst>
              <a:ext uri="{FF2B5EF4-FFF2-40B4-BE49-F238E27FC236}">
                <a16:creationId xmlns:a16="http://schemas.microsoft.com/office/drawing/2014/main" id="{4B5F5DA9-B0AE-0117-E010-B6FF76419E9A}"/>
              </a:ext>
            </a:extLst>
          </p:cNvPr>
          <p:cNvSpPr/>
          <p:nvPr/>
        </p:nvSpPr>
        <p:spPr>
          <a:xfrm>
            <a:off x="8060550" y="3026838"/>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1">
            <a:extLst>
              <a:ext uri="{FF2B5EF4-FFF2-40B4-BE49-F238E27FC236}">
                <a16:creationId xmlns:a16="http://schemas.microsoft.com/office/drawing/2014/main" id="{62CF5F2E-8002-43EC-9FEB-43036A46F822}"/>
              </a:ext>
            </a:extLst>
          </p:cNvPr>
          <p:cNvSpPr/>
          <p:nvPr/>
        </p:nvSpPr>
        <p:spPr>
          <a:xfrm>
            <a:off x="8494658"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1">
            <a:extLst>
              <a:ext uri="{FF2B5EF4-FFF2-40B4-BE49-F238E27FC236}">
                <a16:creationId xmlns:a16="http://schemas.microsoft.com/office/drawing/2014/main" id="{C642A0F2-36E7-EB69-E7F0-CD3F2883B34F}"/>
              </a:ext>
            </a:extLst>
          </p:cNvPr>
          <p:cNvSpPr/>
          <p:nvPr/>
        </p:nvSpPr>
        <p:spPr>
          <a:xfrm>
            <a:off x="8928766"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1">
            <a:extLst>
              <a:ext uri="{FF2B5EF4-FFF2-40B4-BE49-F238E27FC236}">
                <a16:creationId xmlns:a16="http://schemas.microsoft.com/office/drawing/2014/main" id="{5EBF37FF-D64C-2463-6339-34E5C68C198A}"/>
              </a:ext>
            </a:extLst>
          </p:cNvPr>
          <p:cNvSpPr/>
          <p:nvPr/>
        </p:nvSpPr>
        <p:spPr>
          <a:xfrm>
            <a:off x="8060550" y="361329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1">
            <a:extLst>
              <a:ext uri="{FF2B5EF4-FFF2-40B4-BE49-F238E27FC236}">
                <a16:creationId xmlns:a16="http://schemas.microsoft.com/office/drawing/2014/main" id="{3B9FDD16-1CF1-B1D0-A144-7D08F51DB6A8}"/>
              </a:ext>
            </a:extLst>
          </p:cNvPr>
          <p:cNvSpPr/>
          <p:nvPr/>
        </p:nvSpPr>
        <p:spPr>
          <a:xfrm>
            <a:off x="8494658"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1">
            <a:extLst>
              <a:ext uri="{FF2B5EF4-FFF2-40B4-BE49-F238E27FC236}">
                <a16:creationId xmlns:a16="http://schemas.microsoft.com/office/drawing/2014/main" id="{801BB5C5-5FA8-2D24-A52B-368DED6B35A0}"/>
              </a:ext>
            </a:extLst>
          </p:cNvPr>
          <p:cNvSpPr/>
          <p:nvPr/>
        </p:nvSpPr>
        <p:spPr>
          <a:xfrm>
            <a:off x="8928766"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1">
            <a:extLst>
              <a:ext uri="{FF2B5EF4-FFF2-40B4-BE49-F238E27FC236}">
                <a16:creationId xmlns:a16="http://schemas.microsoft.com/office/drawing/2014/main" id="{0A8B169B-91F7-675E-E514-8206EAF126E8}"/>
              </a:ext>
            </a:extLst>
          </p:cNvPr>
          <p:cNvSpPr/>
          <p:nvPr/>
        </p:nvSpPr>
        <p:spPr>
          <a:xfrm>
            <a:off x="9362874" y="359822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1">
            <a:extLst>
              <a:ext uri="{FF2B5EF4-FFF2-40B4-BE49-F238E27FC236}">
                <a16:creationId xmlns:a16="http://schemas.microsoft.com/office/drawing/2014/main" id="{8A78EE5D-685A-83C1-514B-C6B9A86FCD58}"/>
              </a:ext>
            </a:extLst>
          </p:cNvPr>
          <p:cNvSpPr/>
          <p:nvPr/>
        </p:nvSpPr>
        <p:spPr>
          <a:xfrm>
            <a:off x="8060550"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1">
            <a:extLst>
              <a:ext uri="{FF2B5EF4-FFF2-40B4-BE49-F238E27FC236}">
                <a16:creationId xmlns:a16="http://schemas.microsoft.com/office/drawing/2014/main" id="{652DD9E1-7037-4D2E-D963-D668984DFE06}"/>
              </a:ext>
            </a:extLst>
          </p:cNvPr>
          <p:cNvSpPr/>
          <p:nvPr/>
        </p:nvSpPr>
        <p:spPr>
          <a:xfrm>
            <a:off x="8494658"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1">
            <a:extLst>
              <a:ext uri="{FF2B5EF4-FFF2-40B4-BE49-F238E27FC236}">
                <a16:creationId xmlns:a16="http://schemas.microsoft.com/office/drawing/2014/main" id="{7A427F60-7259-8FB5-AFDF-1E231DE1308B}"/>
              </a:ext>
            </a:extLst>
          </p:cNvPr>
          <p:cNvSpPr/>
          <p:nvPr/>
        </p:nvSpPr>
        <p:spPr>
          <a:xfrm>
            <a:off x="8928766"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1">
            <a:extLst>
              <a:ext uri="{FF2B5EF4-FFF2-40B4-BE49-F238E27FC236}">
                <a16:creationId xmlns:a16="http://schemas.microsoft.com/office/drawing/2014/main" id="{C5794659-346F-E591-ED5D-8FB4ABD08FDD}"/>
              </a:ext>
            </a:extLst>
          </p:cNvPr>
          <p:cNvSpPr/>
          <p:nvPr/>
        </p:nvSpPr>
        <p:spPr>
          <a:xfrm>
            <a:off x="9362874" y="424165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1">
            <a:extLst>
              <a:ext uri="{FF2B5EF4-FFF2-40B4-BE49-F238E27FC236}">
                <a16:creationId xmlns:a16="http://schemas.microsoft.com/office/drawing/2014/main" id="{C0D23E93-E340-CA1A-B246-ED938738DCB0}"/>
              </a:ext>
            </a:extLst>
          </p:cNvPr>
          <p:cNvSpPr/>
          <p:nvPr/>
        </p:nvSpPr>
        <p:spPr>
          <a:xfrm>
            <a:off x="9796982"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89997C37-24D2-F9CA-F4DA-FF9272D1CC72}"/>
              </a:ext>
            </a:extLst>
          </p:cNvPr>
          <p:cNvSpPr txBox="1">
            <a:spLocks/>
          </p:cNvSpPr>
          <p:nvPr/>
        </p:nvSpPr>
        <p:spPr>
          <a:xfrm>
            <a:off x="6856420" y="1746454"/>
            <a:ext cx="830927"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0-19</a:t>
            </a:r>
          </a:p>
          <a:p>
            <a:pPr marL="0" indent="0">
              <a:buFont typeface="Arial" panose="020B0604020202020204" pitchFamily="34" charset="0"/>
              <a:buNone/>
            </a:pPr>
            <a:endParaRPr lang="en-US" sz="2300" b="1" dirty="0"/>
          </a:p>
        </p:txBody>
      </p:sp>
      <p:sp>
        <p:nvSpPr>
          <p:cNvPr id="3" name="Content Placeholder 2">
            <a:extLst>
              <a:ext uri="{FF2B5EF4-FFF2-40B4-BE49-F238E27FC236}">
                <a16:creationId xmlns:a16="http://schemas.microsoft.com/office/drawing/2014/main" id="{E99947BC-8D29-2469-D458-3CDEA84E96C7}"/>
              </a:ext>
            </a:extLst>
          </p:cNvPr>
          <p:cNvSpPr txBox="1">
            <a:spLocks/>
          </p:cNvSpPr>
          <p:nvPr/>
        </p:nvSpPr>
        <p:spPr>
          <a:xfrm>
            <a:off x="6854047" y="2391397"/>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20-39</a:t>
            </a:r>
          </a:p>
        </p:txBody>
      </p:sp>
      <p:sp>
        <p:nvSpPr>
          <p:cNvPr id="13" name="Content Placeholder 2">
            <a:extLst>
              <a:ext uri="{FF2B5EF4-FFF2-40B4-BE49-F238E27FC236}">
                <a16:creationId xmlns:a16="http://schemas.microsoft.com/office/drawing/2014/main" id="{0E421E3D-B5FB-F81E-1EC7-9E308D88B576}"/>
              </a:ext>
            </a:extLst>
          </p:cNvPr>
          <p:cNvSpPr txBox="1">
            <a:spLocks/>
          </p:cNvSpPr>
          <p:nvPr/>
        </p:nvSpPr>
        <p:spPr>
          <a:xfrm>
            <a:off x="6854046" y="3036340"/>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40-59</a:t>
            </a:r>
          </a:p>
        </p:txBody>
      </p:sp>
      <p:sp>
        <p:nvSpPr>
          <p:cNvPr id="14" name="Content Placeholder 2">
            <a:extLst>
              <a:ext uri="{FF2B5EF4-FFF2-40B4-BE49-F238E27FC236}">
                <a16:creationId xmlns:a16="http://schemas.microsoft.com/office/drawing/2014/main" id="{A0D54128-E600-64A9-07F8-FB12478A6D82}"/>
              </a:ext>
            </a:extLst>
          </p:cNvPr>
          <p:cNvSpPr txBox="1">
            <a:spLocks/>
          </p:cNvSpPr>
          <p:nvPr/>
        </p:nvSpPr>
        <p:spPr>
          <a:xfrm>
            <a:off x="6854045" y="3662933"/>
            <a:ext cx="918354"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60-79</a:t>
            </a:r>
          </a:p>
        </p:txBody>
      </p:sp>
      <p:sp>
        <p:nvSpPr>
          <p:cNvPr id="15" name="Content Placeholder 2">
            <a:extLst>
              <a:ext uri="{FF2B5EF4-FFF2-40B4-BE49-F238E27FC236}">
                <a16:creationId xmlns:a16="http://schemas.microsoft.com/office/drawing/2014/main" id="{B5B407B9-544A-6C36-4C38-7331EF662A3C}"/>
              </a:ext>
            </a:extLst>
          </p:cNvPr>
          <p:cNvSpPr txBox="1">
            <a:spLocks/>
          </p:cNvSpPr>
          <p:nvPr/>
        </p:nvSpPr>
        <p:spPr>
          <a:xfrm>
            <a:off x="6854044" y="4326226"/>
            <a:ext cx="1132398"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80-100</a:t>
            </a:r>
          </a:p>
        </p:txBody>
      </p:sp>
      <p:sp>
        <p:nvSpPr>
          <p:cNvPr id="16" name="Content Placeholder 2">
            <a:extLst>
              <a:ext uri="{FF2B5EF4-FFF2-40B4-BE49-F238E27FC236}">
                <a16:creationId xmlns:a16="http://schemas.microsoft.com/office/drawing/2014/main" id="{74EB243A-7780-45B4-502E-F1FC636D6F94}"/>
              </a:ext>
            </a:extLst>
          </p:cNvPr>
          <p:cNvSpPr txBox="1">
            <a:spLocks/>
          </p:cNvSpPr>
          <p:nvPr/>
        </p:nvSpPr>
        <p:spPr>
          <a:xfrm>
            <a:off x="1850080" y="818658"/>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pic>
        <p:nvPicPr>
          <p:cNvPr id="17" name="Content Placeholder 2" descr="Old Key with solid fill">
            <a:extLst>
              <a:ext uri="{FF2B5EF4-FFF2-40B4-BE49-F238E27FC236}">
                <a16:creationId xmlns:a16="http://schemas.microsoft.com/office/drawing/2014/main" id="{97469957-3D27-CF9A-96B0-D4E75E51F4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Tree>
    <p:extLst>
      <p:ext uri="{BB962C8B-B14F-4D97-AF65-F5344CB8AC3E}">
        <p14:creationId xmlns:p14="http://schemas.microsoft.com/office/powerpoint/2010/main" val="19587587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A5EEE-5962-D48F-F4CA-86B68E4114DB}"/>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FBFA0151-B4D5-6876-54DA-976B00E55A3C}"/>
              </a:ext>
            </a:extLst>
          </p:cNvPr>
          <p:cNvGraphicFramePr>
            <a:graphicFrameLocks noGrp="1"/>
          </p:cNvGraphicFramePr>
          <p:nvPr>
            <p:extLst>
              <p:ext uri="{D42A27DB-BD31-4B8C-83A1-F6EECF244321}">
                <p14:modId xmlns:p14="http://schemas.microsoft.com/office/powerpoint/2010/main" val="192000784"/>
              </p:ext>
            </p:extLst>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4" name="Content Placeholder 2">
            <a:extLst>
              <a:ext uri="{FF2B5EF4-FFF2-40B4-BE49-F238E27FC236}">
                <a16:creationId xmlns:a16="http://schemas.microsoft.com/office/drawing/2014/main" id="{9A8169D2-FEE2-71A2-99ED-7AB3E71B3D98}"/>
              </a:ext>
            </a:extLst>
          </p:cNvPr>
          <p:cNvSpPr txBox="1">
            <a:spLocks/>
          </p:cNvSpPr>
          <p:nvPr/>
        </p:nvSpPr>
        <p:spPr>
          <a:xfrm>
            <a:off x="331228" y="4083874"/>
            <a:ext cx="4712276" cy="989931"/>
          </a:xfrm>
          <a:custGeom>
            <a:avLst/>
            <a:gdLst>
              <a:gd name="connsiteX0" fmla="*/ 0 w 4712276"/>
              <a:gd name="connsiteY0" fmla="*/ 0 h 989931"/>
              <a:gd name="connsiteX1" fmla="*/ 494789 w 4712276"/>
              <a:gd name="connsiteY1" fmla="*/ 0 h 989931"/>
              <a:gd name="connsiteX2" fmla="*/ 1036701 w 4712276"/>
              <a:gd name="connsiteY2" fmla="*/ 0 h 989931"/>
              <a:gd name="connsiteX3" fmla="*/ 1531490 w 4712276"/>
              <a:gd name="connsiteY3" fmla="*/ 0 h 989931"/>
              <a:gd name="connsiteX4" fmla="*/ 2167647 w 4712276"/>
              <a:gd name="connsiteY4" fmla="*/ 0 h 989931"/>
              <a:gd name="connsiteX5" fmla="*/ 2756681 w 4712276"/>
              <a:gd name="connsiteY5" fmla="*/ 0 h 989931"/>
              <a:gd name="connsiteX6" fmla="*/ 3345716 w 4712276"/>
              <a:gd name="connsiteY6" fmla="*/ 0 h 989931"/>
              <a:gd name="connsiteX7" fmla="*/ 4028996 w 4712276"/>
              <a:gd name="connsiteY7" fmla="*/ 0 h 989931"/>
              <a:gd name="connsiteX8" fmla="*/ 4712276 w 4712276"/>
              <a:gd name="connsiteY8" fmla="*/ 0 h 989931"/>
              <a:gd name="connsiteX9" fmla="*/ 4712276 w 4712276"/>
              <a:gd name="connsiteY9" fmla="*/ 465268 h 989931"/>
              <a:gd name="connsiteX10" fmla="*/ 4712276 w 4712276"/>
              <a:gd name="connsiteY10" fmla="*/ 989931 h 989931"/>
              <a:gd name="connsiteX11" fmla="*/ 4264610 w 4712276"/>
              <a:gd name="connsiteY11" fmla="*/ 989931 h 989931"/>
              <a:gd name="connsiteX12" fmla="*/ 3769821 w 4712276"/>
              <a:gd name="connsiteY12" fmla="*/ 989931 h 989931"/>
              <a:gd name="connsiteX13" fmla="*/ 3133664 w 4712276"/>
              <a:gd name="connsiteY13" fmla="*/ 989931 h 989931"/>
              <a:gd name="connsiteX14" fmla="*/ 2450384 w 4712276"/>
              <a:gd name="connsiteY14" fmla="*/ 989931 h 989931"/>
              <a:gd name="connsiteX15" fmla="*/ 1908472 w 4712276"/>
              <a:gd name="connsiteY15" fmla="*/ 989931 h 989931"/>
              <a:gd name="connsiteX16" fmla="*/ 1225192 w 4712276"/>
              <a:gd name="connsiteY16" fmla="*/ 989931 h 989931"/>
              <a:gd name="connsiteX17" fmla="*/ 730403 w 4712276"/>
              <a:gd name="connsiteY17" fmla="*/ 989931 h 989931"/>
              <a:gd name="connsiteX18" fmla="*/ 0 w 4712276"/>
              <a:gd name="connsiteY18" fmla="*/ 989931 h 989931"/>
              <a:gd name="connsiteX19" fmla="*/ 0 w 4712276"/>
              <a:gd name="connsiteY19" fmla="*/ 524663 h 989931"/>
              <a:gd name="connsiteX20" fmla="*/ 0 w 4712276"/>
              <a:gd name="connsiteY20" fmla="*/ 0 h 9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12276" h="989931" fill="none" extrusionOk="0">
                <a:moveTo>
                  <a:pt x="0" y="0"/>
                </a:moveTo>
                <a:cubicBezTo>
                  <a:pt x="171572" y="-29978"/>
                  <a:pt x="281052" y="11766"/>
                  <a:pt x="494789" y="0"/>
                </a:cubicBezTo>
                <a:cubicBezTo>
                  <a:pt x="708526" y="-11766"/>
                  <a:pt x="778782" y="52823"/>
                  <a:pt x="1036701" y="0"/>
                </a:cubicBezTo>
                <a:cubicBezTo>
                  <a:pt x="1294620" y="-52823"/>
                  <a:pt x="1419459" y="27799"/>
                  <a:pt x="1531490" y="0"/>
                </a:cubicBezTo>
                <a:cubicBezTo>
                  <a:pt x="1643521" y="-27799"/>
                  <a:pt x="1931596" y="5570"/>
                  <a:pt x="2167647" y="0"/>
                </a:cubicBezTo>
                <a:cubicBezTo>
                  <a:pt x="2403698" y="-5570"/>
                  <a:pt x="2595473" y="61087"/>
                  <a:pt x="2756681" y="0"/>
                </a:cubicBezTo>
                <a:cubicBezTo>
                  <a:pt x="2917889" y="-61087"/>
                  <a:pt x="3120860" y="20079"/>
                  <a:pt x="3345716" y="0"/>
                </a:cubicBezTo>
                <a:cubicBezTo>
                  <a:pt x="3570572" y="-20079"/>
                  <a:pt x="3801674" y="55719"/>
                  <a:pt x="4028996" y="0"/>
                </a:cubicBezTo>
                <a:cubicBezTo>
                  <a:pt x="4256318" y="-55719"/>
                  <a:pt x="4556825" y="6418"/>
                  <a:pt x="4712276" y="0"/>
                </a:cubicBezTo>
                <a:cubicBezTo>
                  <a:pt x="4756446" y="216972"/>
                  <a:pt x="4663833" y="349149"/>
                  <a:pt x="4712276" y="465268"/>
                </a:cubicBezTo>
                <a:cubicBezTo>
                  <a:pt x="4760719" y="581387"/>
                  <a:pt x="4688667" y="753395"/>
                  <a:pt x="4712276" y="989931"/>
                </a:cubicBezTo>
                <a:cubicBezTo>
                  <a:pt x="4541323" y="1010908"/>
                  <a:pt x="4391618" y="984508"/>
                  <a:pt x="4264610" y="989931"/>
                </a:cubicBezTo>
                <a:cubicBezTo>
                  <a:pt x="4137602" y="995354"/>
                  <a:pt x="3892810" y="982211"/>
                  <a:pt x="3769821" y="989931"/>
                </a:cubicBezTo>
                <a:cubicBezTo>
                  <a:pt x="3646832" y="997651"/>
                  <a:pt x="3380796" y="964628"/>
                  <a:pt x="3133664" y="989931"/>
                </a:cubicBezTo>
                <a:cubicBezTo>
                  <a:pt x="2886532" y="1015234"/>
                  <a:pt x="2732625" y="977597"/>
                  <a:pt x="2450384" y="989931"/>
                </a:cubicBezTo>
                <a:cubicBezTo>
                  <a:pt x="2168143" y="1002265"/>
                  <a:pt x="2143145" y="941783"/>
                  <a:pt x="1908472" y="989931"/>
                </a:cubicBezTo>
                <a:cubicBezTo>
                  <a:pt x="1673799" y="1038079"/>
                  <a:pt x="1381716" y="987073"/>
                  <a:pt x="1225192" y="989931"/>
                </a:cubicBezTo>
                <a:cubicBezTo>
                  <a:pt x="1068668" y="992789"/>
                  <a:pt x="844687" y="951596"/>
                  <a:pt x="730403" y="989931"/>
                </a:cubicBezTo>
                <a:cubicBezTo>
                  <a:pt x="616119" y="1028266"/>
                  <a:pt x="226984" y="934816"/>
                  <a:pt x="0" y="989931"/>
                </a:cubicBezTo>
                <a:cubicBezTo>
                  <a:pt x="-30242" y="833497"/>
                  <a:pt x="38714" y="674106"/>
                  <a:pt x="0" y="524663"/>
                </a:cubicBezTo>
                <a:cubicBezTo>
                  <a:pt x="-38714" y="375220"/>
                  <a:pt x="32245" y="119229"/>
                  <a:pt x="0" y="0"/>
                </a:cubicBezTo>
                <a:close/>
              </a:path>
              <a:path w="4712276" h="989931" stroke="0" extrusionOk="0">
                <a:moveTo>
                  <a:pt x="0" y="0"/>
                </a:moveTo>
                <a:cubicBezTo>
                  <a:pt x="259547" y="-30337"/>
                  <a:pt x="349400" y="16173"/>
                  <a:pt x="541912" y="0"/>
                </a:cubicBezTo>
                <a:cubicBezTo>
                  <a:pt x="734424" y="-16173"/>
                  <a:pt x="838322" y="32257"/>
                  <a:pt x="989578" y="0"/>
                </a:cubicBezTo>
                <a:cubicBezTo>
                  <a:pt x="1140834" y="-32257"/>
                  <a:pt x="1423623" y="15413"/>
                  <a:pt x="1672858" y="0"/>
                </a:cubicBezTo>
                <a:cubicBezTo>
                  <a:pt x="1922093" y="-15413"/>
                  <a:pt x="2093097" y="24985"/>
                  <a:pt x="2214770" y="0"/>
                </a:cubicBezTo>
                <a:cubicBezTo>
                  <a:pt x="2336443" y="-24985"/>
                  <a:pt x="2571493" y="12086"/>
                  <a:pt x="2756681" y="0"/>
                </a:cubicBezTo>
                <a:cubicBezTo>
                  <a:pt x="2941869" y="-12086"/>
                  <a:pt x="3225674" y="55697"/>
                  <a:pt x="3439961" y="0"/>
                </a:cubicBezTo>
                <a:cubicBezTo>
                  <a:pt x="3654248" y="-55697"/>
                  <a:pt x="3755700" y="10488"/>
                  <a:pt x="3934750" y="0"/>
                </a:cubicBezTo>
                <a:cubicBezTo>
                  <a:pt x="4113800" y="-10488"/>
                  <a:pt x="4371403" y="50286"/>
                  <a:pt x="4712276" y="0"/>
                </a:cubicBezTo>
                <a:cubicBezTo>
                  <a:pt x="4748786" y="212054"/>
                  <a:pt x="4676979" y="279238"/>
                  <a:pt x="4712276" y="514764"/>
                </a:cubicBezTo>
                <a:cubicBezTo>
                  <a:pt x="4747573" y="750290"/>
                  <a:pt x="4698135" y="768629"/>
                  <a:pt x="4712276" y="989931"/>
                </a:cubicBezTo>
                <a:cubicBezTo>
                  <a:pt x="4505675" y="1053733"/>
                  <a:pt x="4268822" y="954100"/>
                  <a:pt x="4123242" y="989931"/>
                </a:cubicBezTo>
                <a:cubicBezTo>
                  <a:pt x="3977662" y="1025762"/>
                  <a:pt x="3741188" y="965568"/>
                  <a:pt x="3581330" y="989931"/>
                </a:cubicBezTo>
                <a:cubicBezTo>
                  <a:pt x="3421472" y="1014294"/>
                  <a:pt x="3036535" y="967063"/>
                  <a:pt x="2898050" y="989931"/>
                </a:cubicBezTo>
                <a:cubicBezTo>
                  <a:pt x="2759565" y="1012799"/>
                  <a:pt x="2501911" y="982556"/>
                  <a:pt x="2214770" y="989931"/>
                </a:cubicBezTo>
                <a:cubicBezTo>
                  <a:pt x="1927629" y="997306"/>
                  <a:pt x="1907482" y="936080"/>
                  <a:pt x="1719981" y="989931"/>
                </a:cubicBezTo>
                <a:cubicBezTo>
                  <a:pt x="1532480" y="1043782"/>
                  <a:pt x="1358613" y="987969"/>
                  <a:pt x="1130946" y="989931"/>
                </a:cubicBezTo>
                <a:cubicBezTo>
                  <a:pt x="903280" y="991893"/>
                  <a:pt x="456034" y="887173"/>
                  <a:pt x="0" y="989931"/>
                </a:cubicBezTo>
                <a:cubicBezTo>
                  <a:pt x="-38630" y="752290"/>
                  <a:pt x="21277" y="738844"/>
                  <a:pt x="0" y="494966"/>
                </a:cubicBezTo>
                <a:cubicBezTo>
                  <a:pt x="-21277" y="251088"/>
                  <a:pt x="48070" y="152472"/>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Let us say that </a:t>
            </a:r>
            <a:r>
              <a:rPr lang="en-US" sz="2300" dirty="0" err="1"/>
              <a:t>iStudio’s</a:t>
            </a:r>
            <a:r>
              <a:rPr lang="en-US" sz="2300" dirty="0"/>
              <a:t> Ship on Time Rate increased from 40% to 60%</a:t>
            </a:r>
          </a:p>
        </p:txBody>
      </p:sp>
      <p:sp>
        <p:nvSpPr>
          <p:cNvPr id="6" name="Content Placeholder 2">
            <a:extLst>
              <a:ext uri="{FF2B5EF4-FFF2-40B4-BE49-F238E27FC236}">
                <a16:creationId xmlns:a16="http://schemas.microsoft.com/office/drawing/2014/main" id="{935D0926-56C8-EAA3-8852-F812F64BFFB7}"/>
              </a:ext>
            </a:extLst>
          </p:cNvPr>
          <p:cNvSpPr txBox="1">
            <a:spLocks/>
          </p:cNvSpPr>
          <p:nvPr/>
        </p:nvSpPr>
        <p:spPr>
          <a:xfrm>
            <a:off x="6854044" y="1290315"/>
            <a:ext cx="2601154" cy="420941"/>
          </a:xfrm>
          <a:custGeom>
            <a:avLst/>
            <a:gdLst>
              <a:gd name="connsiteX0" fmla="*/ 0 w 2601154"/>
              <a:gd name="connsiteY0" fmla="*/ 0 h 420941"/>
              <a:gd name="connsiteX1" fmla="*/ 494219 w 2601154"/>
              <a:gd name="connsiteY1" fmla="*/ 0 h 420941"/>
              <a:gd name="connsiteX2" fmla="*/ 1014450 w 2601154"/>
              <a:gd name="connsiteY2" fmla="*/ 0 h 420941"/>
              <a:gd name="connsiteX3" fmla="*/ 1560692 w 2601154"/>
              <a:gd name="connsiteY3" fmla="*/ 0 h 420941"/>
              <a:gd name="connsiteX4" fmla="*/ 2106935 w 2601154"/>
              <a:gd name="connsiteY4" fmla="*/ 0 h 420941"/>
              <a:gd name="connsiteX5" fmla="*/ 2601154 w 2601154"/>
              <a:gd name="connsiteY5" fmla="*/ 0 h 420941"/>
              <a:gd name="connsiteX6" fmla="*/ 2601154 w 2601154"/>
              <a:gd name="connsiteY6" fmla="*/ 420941 h 420941"/>
              <a:gd name="connsiteX7" fmla="*/ 2028900 w 2601154"/>
              <a:gd name="connsiteY7" fmla="*/ 420941 h 420941"/>
              <a:gd name="connsiteX8" fmla="*/ 1456646 w 2601154"/>
              <a:gd name="connsiteY8" fmla="*/ 420941 h 420941"/>
              <a:gd name="connsiteX9" fmla="*/ 936415 w 2601154"/>
              <a:gd name="connsiteY9" fmla="*/ 420941 h 420941"/>
              <a:gd name="connsiteX10" fmla="*/ 0 w 2601154"/>
              <a:gd name="connsiteY10" fmla="*/ 420941 h 420941"/>
              <a:gd name="connsiteX11" fmla="*/ 0 w 2601154"/>
              <a:gd name="connsiteY11"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1154" h="420941" fill="none" extrusionOk="0">
                <a:moveTo>
                  <a:pt x="0" y="0"/>
                </a:moveTo>
                <a:cubicBezTo>
                  <a:pt x="181658" y="-15425"/>
                  <a:pt x="308433" y="47929"/>
                  <a:pt x="494219" y="0"/>
                </a:cubicBezTo>
                <a:cubicBezTo>
                  <a:pt x="680005" y="-47929"/>
                  <a:pt x="881867" y="38448"/>
                  <a:pt x="1014450" y="0"/>
                </a:cubicBezTo>
                <a:cubicBezTo>
                  <a:pt x="1147033" y="-38448"/>
                  <a:pt x="1394649" y="30746"/>
                  <a:pt x="1560692" y="0"/>
                </a:cubicBezTo>
                <a:cubicBezTo>
                  <a:pt x="1726735" y="-30746"/>
                  <a:pt x="1963138" y="45943"/>
                  <a:pt x="2106935" y="0"/>
                </a:cubicBezTo>
                <a:cubicBezTo>
                  <a:pt x="2250732" y="-45943"/>
                  <a:pt x="2381902" y="47669"/>
                  <a:pt x="2601154" y="0"/>
                </a:cubicBezTo>
                <a:cubicBezTo>
                  <a:pt x="2630730" y="167096"/>
                  <a:pt x="2558439" y="274035"/>
                  <a:pt x="2601154" y="420941"/>
                </a:cubicBezTo>
                <a:cubicBezTo>
                  <a:pt x="2454033" y="448000"/>
                  <a:pt x="2298289" y="381815"/>
                  <a:pt x="2028900" y="420941"/>
                </a:cubicBezTo>
                <a:cubicBezTo>
                  <a:pt x="1759511" y="460067"/>
                  <a:pt x="1587737" y="368144"/>
                  <a:pt x="1456646" y="420941"/>
                </a:cubicBezTo>
                <a:cubicBezTo>
                  <a:pt x="1325555" y="473738"/>
                  <a:pt x="1160527" y="407816"/>
                  <a:pt x="936415" y="420941"/>
                </a:cubicBezTo>
                <a:cubicBezTo>
                  <a:pt x="712303" y="434066"/>
                  <a:pt x="344973" y="417631"/>
                  <a:pt x="0" y="420941"/>
                </a:cubicBezTo>
                <a:cubicBezTo>
                  <a:pt x="-24406" y="224525"/>
                  <a:pt x="49896" y="192808"/>
                  <a:pt x="0" y="0"/>
                </a:cubicBezTo>
                <a:close/>
              </a:path>
              <a:path w="2601154" h="420941" stroke="0" extrusionOk="0">
                <a:moveTo>
                  <a:pt x="0" y="0"/>
                </a:moveTo>
                <a:cubicBezTo>
                  <a:pt x="183208" y="-51517"/>
                  <a:pt x="262091" y="48014"/>
                  <a:pt x="494219" y="0"/>
                </a:cubicBezTo>
                <a:cubicBezTo>
                  <a:pt x="726347" y="-48014"/>
                  <a:pt x="763206" y="41376"/>
                  <a:pt x="936415" y="0"/>
                </a:cubicBezTo>
                <a:cubicBezTo>
                  <a:pt x="1109624" y="-41376"/>
                  <a:pt x="1264027" y="29231"/>
                  <a:pt x="1508669" y="0"/>
                </a:cubicBezTo>
                <a:cubicBezTo>
                  <a:pt x="1753311" y="-29231"/>
                  <a:pt x="1769419" y="14661"/>
                  <a:pt x="2002889" y="0"/>
                </a:cubicBezTo>
                <a:cubicBezTo>
                  <a:pt x="2236359" y="-14661"/>
                  <a:pt x="2435497" y="22696"/>
                  <a:pt x="2601154" y="0"/>
                </a:cubicBezTo>
                <a:cubicBezTo>
                  <a:pt x="2623267" y="155000"/>
                  <a:pt x="2596282" y="256625"/>
                  <a:pt x="2601154" y="420941"/>
                </a:cubicBezTo>
                <a:cubicBezTo>
                  <a:pt x="2460927" y="451143"/>
                  <a:pt x="2207539" y="380938"/>
                  <a:pt x="2080923" y="420941"/>
                </a:cubicBezTo>
                <a:cubicBezTo>
                  <a:pt x="1954307" y="460944"/>
                  <a:pt x="1668757" y="375330"/>
                  <a:pt x="1508669" y="420941"/>
                </a:cubicBezTo>
                <a:cubicBezTo>
                  <a:pt x="1348581" y="466552"/>
                  <a:pt x="1167131" y="383418"/>
                  <a:pt x="1066473" y="420941"/>
                </a:cubicBezTo>
                <a:cubicBezTo>
                  <a:pt x="965815" y="458464"/>
                  <a:pt x="669154" y="377031"/>
                  <a:pt x="546242" y="420941"/>
                </a:cubicBezTo>
                <a:cubicBezTo>
                  <a:pt x="423330" y="464851"/>
                  <a:pt x="153477" y="409418"/>
                  <a:pt x="0" y="420941"/>
                </a:cubicBezTo>
                <a:cubicBezTo>
                  <a:pt x="-14046" y="283424"/>
                  <a:pt x="41305" y="16039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Ship on time Rate</a:t>
            </a:r>
          </a:p>
        </p:txBody>
      </p:sp>
      <p:sp>
        <p:nvSpPr>
          <p:cNvPr id="18" name="5-Point Star 1">
            <a:extLst>
              <a:ext uri="{FF2B5EF4-FFF2-40B4-BE49-F238E27FC236}">
                <a16:creationId xmlns:a16="http://schemas.microsoft.com/office/drawing/2014/main" id="{5F6871BC-D91D-5FE1-CCFB-C4E87A98D1F1}"/>
              </a:ext>
            </a:extLst>
          </p:cNvPr>
          <p:cNvSpPr/>
          <p:nvPr/>
        </p:nvSpPr>
        <p:spPr>
          <a:xfrm>
            <a:off x="8069766" y="1748911"/>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
            <a:extLst>
              <a:ext uri="{FF2B5EF4-FFF2-40B4-BE49-F238E27FC236}">
                <a16:creationId xmlns:a16="http://schemas.microsoft.com/office/drawing/2014/main" id="{151DFE1D-C404-E075-A41C-150C7402829C}"/>
              </a:ext>
            </a:extLst>
          </p:cNvPr>
          <p:cNvSpPr/>
          <p:nvPr/>
        </p:nvSpPr>
        <p:spPr>
          <a:xfrm>
            <a:off x="8069766" y="2391410"/>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
            <a:extLst>
              <a:ext uri="{FF2B5EF4-FFF2-40B4-BE49-F238E27FC236}">
                <a16:creationId xmlns:a16="http://schemas.microsoft.com/office/drawing/2014/main" id="{F7B20752-4A97-0E99-A8D8-0C29E9B3C73E}"/>
              </a:ext>
            </a:extLst>
          </p:cNvPr>
          <p:cNvSpPr/>
          <p:nvPr/>
        </p:nvSpPr>
        <p:spPr>
          <a:xfrm>
            <a:off x="8503874" y="2384339"/>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1">
            <a:extLst>
              <a:ext uri="{FF2B5EF4-FFF2-40B4-BE49-F238E27FC236}">
                <a16:creationId xmlns:a16="http://schemas.microsoft.com/office/drawing/2014/main" id="{51B88F12-73CE-ADC4-AD19-E22ADA857B0D}"/>
              </a:ext>
            </a:extLst>
          </p:cNvPr>
          <p:cNvSpPr/>
          <p:nvPr/>
        </p:nvSpPr>
        <p:spPr>
          <a:xfrm>
            <a:off x="8060550" y="3026838"/>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1">
            <a:extLst>
              <a:ext uri="{FF2B5EF4-FFF2-40B4-BE49-F238E27FC236}">
                <a16:creationId xmlns:a16="http://schemas.microsoft.com/office/drawing/2014/main" id="{5655DC01-DD58-FBEC-854E-80D17F81098F}"/>
              </a:ext>
            </a:extLst>
          </p:cNvPr>
          <p:cNvSpPr/>
          <p:nvPr/>
        </p:nvSpPr>
        <p:spPr>
          <a:xfrm>
            <a:off x="8494658"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1">
            <a:extLst>
              <a:ext uri="{FF2B5EF4-FFF2-40B4-BE49-F238E27FC236}">
                <a16:creationId xmlns:a16="http://schemas.microsoft.com/office/drawing/2014/main" id="{DE186DEB-839D-BFA0-5CFC-98912125C5BD}"/>
              </a:ext>
            </a:extLst>
          </p:cNvPr>
          <p:cNvSpPr/>
          <p:nvPr/>
        </p:nvSpPr>
        <p:spPr>
          <a:xfrm>
            <a:off x="8928766"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1">
            <a:extLst>
              <a:ext uri="{FF2B5EF4-FFF2-40B4-BE49-F238E27FC236}">
                <a16:creationId xmlns:a16="http://schemas.microsoft.com/office/drawing/2014/main" id="{3E5CE3CF-CE92-2C15-283C-412744182D7C}"/>
              </a:ext>
            </a:extLst>
          </p:cNvPr>
          <p:cNvSpPr/>
          <p:nvPr/>
        </p:nvSpPr>
        <p:spPr>
          <a:xfrm>
            <a:off x="8060550" y="361329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1">
            <a:extLst>
              <a:ext uri="{FF2B5EF4-FFF2-40B4-BE49-F238E27FC236}">
                <a16:creationId xmlns:a16="http://schemas.microsoft.com/office/drawing/2014/main" id="{712739D9-E20C-21F4-08A4-67D067040B20}"/>
              </a:ext>
            </a:extLst>
          </p:cNvPr>
          <p:cNvSpPr/>
          <p:nvPr/>
        </p:nvSpPr>
        <p:spPr>
          <a:xfrm>
            <a:off x="8494658"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1">
            <a:extLst>
              <a:ext uri="{FF2B5EF4-FFF2-40B4-BE49-F238E27FC236}">
                <a16:creationId xmlns:a16="http://schemas.microsoft.com/office/drawing/2014/main" id="{D1E40A2F-AA70-A51A-5AA4-25E114CB32DE}"/>
              </a:ext>
            </a:extLst>
          </p:cNvPr>
          <p:cNvSpPr/>
          <p:nvPr/>
        </p:nvSpPr>
        <p:spPr>
          <a:xfrm>
            <a:off x="8928766"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1">
            <a:extLst>
              <a:ext uri="{FF2B5EF4-FFF2-40B4-BE49-F238E27FC236}">
                <a16:creationId xmlns:a16="http://schemas.microsoft.com/office/drawing/2014/main" id="{CFF60E8B-3D1F-BCA9-EFB6-7286A745E407}"/>
              </a:ext>
            </a:extLst>
          </p:cNvPr>
          <p:cNvSpPr/>
          <p:nvPr/>
        </p:nvSpPr>
        <p:spPr>
          <a:xfrm>
            <a:off x="9362874" y="359822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1">
            <a:extLst>
              <a:ext uri="{FF2B5EF4-FFF2-40B4-BE49-F238E27FC236}">
                <a16:creationId xmlns:a16="http://schemas.microsoft.com/office/drawing/2014/main" id="{6F81D03F-68B7-C53A-11AB-6B10656DD96C}"/>
              </a:ext>
            </a:extLst>
          </p:cNvPr>
          <p:cNvSpPr/>
          <p:nvPr/>
        </p:nvSpPr>
        <p:spPr>
          <a:xfrm>
            <a:off x="8060550"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1">
            <a:extLst>
              <a:ext uri="{FF2B5EF4-FFF2-40B4-BE49-F238E27FC236}">
                <a16:creationId xmlns:a16="http://schemas.microsoft.com/office/drawing/2014/main" id="{32785799-F006-34DD-9ACA-ED165C5B5227}"/>
              </a:ext>
            </a:extLst>
          </p:cNvPr>
          <p:cNvSpPr/>
          <p:nvPr/>
        </p:nvSpPr>
        <p:spPr>
          <a:xfrm>
            <a:off x="8494658"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1">
            <a:extLst>
              <a:ext uri="{FF2B5EF4-FFF2-40B4-BE49-F238E27FC236}">
                <a16:creationId xmlns:a16="http://schemas.microsoft.com/office/drawing/2014/main" id="{0589B21C-5F94-AFC8-4ED4-1A7E8BDA9ED2}"/>
              </a:ext>
            </a:extLst>
          </p:cNvPr>
          <p:cNvSpPr/>
          <p:nvPr/>
        </p:nvSpPr>
        <p:spPr>
          <a:xfrm>
            <a:off x="8928766"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1">
            <a:extLst>
              <a:ext uri="{FF2B5EF4-FFF2-40B4-BE49-F238E27FC236}">
                <a16:creationId xmlns:a16="http://schemas.microsoft.com/office/drawing/2014/main" id="{E406D153-F01B-3061-5F84-7FB653211268}"/>
              </a:ext>
            </a:extLst>
          </p:cNvPr>
          <p:cNvSpPr/>
          <p:nvPr/>
        </p:nvSpPr>
        <p:spPr>
          <a:xfrm>
            <a:off x="9362874" y="424165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1">
            <a:extLst>
              <a:ext uri="{FF2B5EF4-FFF2-40B4-BE49-F238E27FC236}">
                <a16:creationId xmlns:a16="http://schemas.microsoft.com/office/drawing/2014/main" id="{F8AB3B75-A7ED-9BC8-3893-4E7184D5ECCC}"/>
              </a:ext>
            </a:extLst>
          </p:cNvPr>
          <p:cNvSpPr/>
          <p:nvPr/>
        </p:nvSpPr>
        <p:spPr>
          <a:xfrm>
            <a:off x="9796982"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76A816A4-6AF0-B190-ABB9-4393FA4154E3}"/>
              </a:ext>
            </a:extLst>
          </p:cNvPr>
          <p:cNvSpPr txBox="1">
            <a:spLocks/>
          </p:cNvSpPr>
          <p:nvPr/>
        </p:nvSpPr>
        <p:spPr>
          <a:xfrm>
            <a:off x="6856420" y="1746454"/>
            <a:ext cx="830927"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0-19</a:t>
            </a:r>
          </a:p>
          <a:p>
            <a:pPr marL="0" indent="0">
              <a:buFont typeface="Arial" panose="020B0604020202020204" pitchFamily="34" charset="0"/>
              <a:buNone/>
            </a:pPr>
            <a:endParaRPr lang="en-US" sz="2300" b="1" dirty="0"/>
          </a:p>
        </p:txBody>
      </p:sp>
      <p:sp>
        <p:nvSpPr>
          <p:cNvPr id="3" name="Content Placeholder 2">
            <a:extLst>
              <a:ext uri="{FF2B5EF4-FFF2-40B4-BE49-F238E27FC236}">
                <a16:creationId xmlns:a16="http://schemas.microsoft.com/office/drawing/2014/main" id="{1A713B92-EB1C-0FDF-639D-C7A547321E82}"/>
              </a:ext>
            </a:extLst>
          </p:cNvPr>
          <p:cNvSpPr txBox="1">
            <a:spLocks/>
          </p:cNvSpPr>
          <p:nvPr/>
        </p:nvSpPr>
        <p:spPr>
          <a:xfrm>
            <a:off x="6854047" y="2391397"/>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20-39</a:t>
            </a:r>
          </a:p>
        </p:txBody>
      </p:sp>
      <p:sp>
        <p:nvSpPr>
          <p:cNvPr id="13" name="Content Placeholder 2">
            <a:extLst>
              <a:ext uri="{FF2B5EF4-FFF2-40B4-BE49-F238E27FC236}">
                <a16:creationId xmlns:a16="http://schemas.microsoft.com/office/drawing/2014/main" id="{2B44B151-0EFA-0A9E-FEC4-90C8C286AE4B}"/>
              </a:ext>
            </a:extLst>
          </p:cNvPr>
          <p:cNvSpPr txBox="1">
            <a:spLocks/>
          </p:cNvSpPr>
          <p:nvPr/>
        </p:nvSpPr>
        <p:spPr>
          <a:xfrm>
            <a:off x="6854046" y="3036340"/>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40-59</a:t>
            </a:r>
          </a:p>
        </p:txBody>
      </p:sp>
      <p:sp>
        <p:nvSpPr>
          <p:cNvPr id="14" name="Content Placeholder 2">
            <a:extLst>
              <a:ext uri="{FF2B5EF4-FFF2-40B4-BE49-F238E27FC236}">
                <a16:creationId xmlns:a16="http://schemas.microsoft.com/office/drawing/2014/main" id="{C30CD399-5E94-72BB-D872-CBA9C7CCEFA3}"/>
              </a:ext>
            </a:extLst>
          </p:cNvPr>
          <p:cNvSpPr txBox="1">
            <a:spLocks/>
          </p:cNvSpPr>
          <p:nvPr/>
        </p:nvSpPr>
        <p:spPr>
          <a:xfrm>
            <a:off x="6854045" y="3662933"/>
            <a:ext cx="918354"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60-79</a:t>
            </a:r>
          </a:p>
        </p:txBody>
      </p:sp>
      <p:sp>
        <p:nvSpPr>
          <p:cNvPr id="15" name="Content Placeholder 2">
            <a:extLst>
              <a:ext uri="{FF2B5EF4-FFF2-40B4-BE49-F238E27FC236}">
                <a16:creationId xmlns:a16="http://schemas.microsoft.com/office/drawing/2014/main" id="{B89DFCEC-9BFA-D5E5-3BAC-0B4A2E31D1D4}"/>
              </a:ext>
            </a:extLst>
          </p:cNvPr>
          <p:cNvSpPr txBox="1">
            <a:spLocks/>
          </p:cNvSpPr>
          <p:nvPr/>
        </p:nvSpPr>
        <p:spPr>
          <a:xfrm>
            <a:off x="6854044" y="4326226"/>
            <a:ext cx="1132398"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80-100</a:t>
            </a:r>
          </a:p>
        </p:txBody>
      </p:sp>
      <p:pic>
        <p:nvPicPr>
          <p:cNvPr id="16" name="Content Placeholder 2" descr="Old Key with solid fill">
            <a:extLst>
              <a:ext uri="{FF2B5EF4-FFF2-40B4-BE49-F238E27FC236}">
                <a16:creationId xmlns:a16="http://schemas.microsoft.com/office/drawing/2014/main" id="{DC07EA48-39A1-22AF-EA98-7A8B5E89B5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
        <p:nvSpPr>
          <p:cNvPr id="17" name="Content Placeholder 2">
            <a:extLst>
              <a:ext uri="{FF2B5EF4-FFF2-40B4-BE49-F238E27FC236}">
                <a16:creationId xmlns:a16="http://schemas.microsoft.com/office/drawing/2014/main" id="{8ED1D3E2-28F1-837C-5674-7861216C48BF}"/>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8380656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A6689-5CC1-A413-AC07-2417785DDFD9}"/>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3A103E2-149C-CB3E-F692-636BBF8AFD99}"/>
              </a:ext>
            </a:extLst>
          </p:cNvPr>
          <p:cNvGraphicFramePr>
            <a:graphicFrameLocks noGrp="1"/>
          </p:cNvGraphicFramePr>
          <p:nvPr>
            <p:extLst>
              <p:ext uri="{D42A27DB-BD31-4B8C-83A1-F6EECF244321}">
                <p14:modId xmlns:p14="http://schemas.microsoft.com/office/powerpoint/2010/main" val="429248496"/>
              </p:ext>
            </p:extLst>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4" name="Content Placeholder 2">
            <a:extLst>
              <a:ext uri="{FF2B5EF4-FFF2-40B4-BE49-F238E27FC236}">
                <a16:creationId xmlns:a16="http://schemas.microsoft.com/office/drawing/2014/main" id="{F637E7EE-292D-07D4-6A0C-4865175BC255}"/>
              </a:ext>
            </a:extLst>
          </p:cNvPr>
          <p:cNvSpPr txBox="1">
            <a:spLocks/>
          </p:cNvSpPr>
          <p:nvPr/>
        </p:nvSpPr>
        <p:spPr>
          <a:xfrm>
            <a:off x="331228" y="4083874"/>
            <a:ext cx="4712276" cy="2370566"/>
          </a:xfrm>
          <a:custGeom>
            <a:avLst/>
            <a:gdLst>
              <a:gd name="connsiteX0" fmla="*/ 0 w 4712276"/>
              <a:gd name="connsiteY0" fmla="*/ 0 h 2370566"/>
              <a:gd name="connsiteX1" fmla="*/ 541912 w 4712276"/>
              <a:gd name="connsiteY1" fmla="*/ 0 h 2370566"/>
              <a:gd name="connsiteX2" fmla="*/ 1130946 w 4712276"/>
              <a:gd name="connsiteY2" fmla="*/ 0 h 2370566"/>
              <a:gd name="connsiteX3" fmla="*/ 1814226 w 4712276"/>
              <a:gd name="connsiteY3" fmla="*/ 0 h 2370566"/>
              <a:gd name="connsiteX4" fmla="*/ 2450384 w 4712276"/>
              <a:gd name="connsiteY4" fmla="*/ 0 h 2370566"/>
              <a:gd name="connsiteX5" fmla="*/ 2898050 w 4712276"/>
              <a:gd name="connsiteY5" fmla="*/ 0 h 2370566"/>
              <a:gd name="connsiteX6" fmla="*/ 3439961 w 4712276"/>
              <a:gd name="connsiteY6" fmla="*/ 0 h 2370566"/>
              <a:gd name="connsiteX7" fmla="*/ 4123242 w 4712276"/>
              <a:gd name="connsiteY7" fmla="*/ 0 h 2370566"/>
              <a:gd name="connsiteX8" fmla="*/ 4712276 w 4712276"/>
              <a:gd name="connsiteY8" fmla="*/ 0 h 2370566"/>
              <a:gd name="connsiteX9" fmla="*/ 4712276 w 4712276"/>
              <a:gd name="connsiteY9" fmla="*/ 616347 h 2370566"/>
              <a:gd name="connsiteX10" fmla="*/ 4712276 w 4712276"/>
              <a:gd name="connsiteY10" fmla="*/ 1137872 h 2370566"/>
              <a:gd name="connsiteX11" fmla="*/ 4712276 w 4712276"/>
              <a:gd name="connsiteY11" fmla="*/ 1683102 h 2370566"/>
              <a:gd name="connsiteX12" fmla="*/ 4712276 w 4712276"/>
              <a:gd name="connsiteY12" fmla="*/ 2370566 h 2370566"/>
              <a:gd name="connsiteX13" fmla="*/ 4217487 w 4712276"/>
              <a:gd name="connsiteY13" fmla="*/ 2370566 h 2370566"/>
              <a:gd name="connsiteX14" fmla="*/ 3769821 w 4712276"/>
              <a:gd name="connsiteY14" fmla="*/ 2370566 h 2370566"/>
              <a:gd name="connsiteX15" fmla="*/ 3322155 w 4712276"/>
              <a:gd name="connsiteY15" fmla="*/ 2370566 h 2370566"/>
              <a:gd name="connsiteX16" fmla="*/ 2685997 w 4712276"/>
              <a:gd name="connsiteY16" fmla="*/ 2370566 h 2370566"/>
              <a:gd name="connsiteX17" fmla="*/ 2238331 w 4712276"/>
              <a:gd name="connsiteY17" fmla="*/ 2370566 h 2370566"/>
              <a:gd name="connsiteX18" fmla="*/ 1649297 w 4712276"/>
              <a:gd name="connsiteY18" fmla="*/ 2370566 h 2370566"/>
              <a:gd name="connsiteX19" fmla="*/ 1154508 w 4712276"/>
              <a:gd name="connsiteY19" fmla="*/ 2370566 h 2370566"/>
              <a:gd name="connsiteX20" fmla="*/ 565473 w 4712276"/>
              <a:gd name="connsiteY20" fmla="*/ 2370566 h 2370566"/>
              <a:gd name="connsiteX21" fmla="*/ 0 w 4712276"/>
              <a:gd name="connsiteY21" fmla="*/ 2370566 h 2370566"/>
              <a:gd name="connsiteX22" fmla="*/ 0 w 4712276"/>
              <a:gd name="connsiteY22" fmla="*/ 1777925 h 2370566"/>
              <a:gd name="connsiteX23" fmla="*/ 0 w 4712276"/>
              <a:gd name="connsiteY23" fmla="*/ 1208989 h 2370566"/>
              <a:gd name="connsiteX24" fmla="*/ 0 w 4712276"/>
              <a:gd name="connsiteY24" fmla="*/ 640053 h 2370566"/>
              <a:gd name="connsiteX25" fmla="*/ 0 w 4712276"/>
              <a:gd name="connsiteY25" fmla="*/ 0 h 2370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12276" h="2370566" fill="none" extrusionOk="0">
                <a:moveTo>
                  <a:pt x="0" y="0"/>
                </a:moveTo>
                <a:cubicBezTo>
                  <a:pt x="189539" y="-4575"/>
                  <a:pt x="355469" y="55339"/>
                  <a:pt x="541912" y="0"/>
                </a:cubicBezTo>
                <a:cubicBezTo>
                  <a:pt x="728355" y="-55339"/>
                  <a:pt x="908766" y="26055"/>
                  <a:pt x="1130946" y="0"/>
                </a:cubicBezTo>
                <a:cubicBezTo>
                  <a:pt x="1353126" y="-26055"/>
                  <a:pt x="1586904" y="55719"/>
                  <a:pt x="1814226" y="0"/>
                </a:cubicBezTo>
                <a:cubicBezTo>
                  <a:pt x="2041548" y="-55719"/>
                  <a:pt x="2247132" y="36374"/>
                  <a:pt x="2450384" y="0"/>
                </a:cubicBezTo>
                <a:cubicBezTo>
                  <a:pt x="2653636" y="-36374"/>
                  <a:pt x="2761735" y="31450"/>
                  <a:pt x="2898050" y="0"/>
                </a:cubicBezTo>
                <a:cubicBezTo>
                  <a:pt x="3034365" y="-31450"/>
                  <a:pt x="3248718" y="9116"/>
                  <a:pt x="3439961" y="0"/>
                </a:cubicBezTo>
                <a:cubicBezTo>
                  <a:pt x="3631204" y="-9116"/>
                  <a:pt x="3902450" y="24360"/>
                  <a:pt x="4123242" y="0"/>
                </a:cubicBezTo>
                <a:cubicBezTo>
                  <a:pt x="4344034" y="-24360"/>
                  <a:pt x="4528531" y="37432"/>
                  <a:pt x="4712276" y="0"/>
                </a:cubicBezTo>
                <a:cubicBezTo>
                  <a:pt x="4760781" y="157696"/>
                  <a:pt x="4699532" y="401553"/>
                  <a:pt x="4712276" y="616347"/>
                </a:cubicBezTo>
                <a:cubicBezTo>
                  <a:pt x="4725020" y="831141"/>
                  <a:pt x="4657407" y="878441"/>
                  <a:pt x="4712276" y="1137872"/>
                </a:cubicBezTo>
                <a:cubicBezTo>
                  <a:pt x="4767145" y="1397303"/>
                  <a:pt x="4707960" y="1513116"/>
                  <a:pt x="4712276" y="1683102"/>
                </a:cubicBezTo>
                <a:cubicBezTo>
                  <a:pt x="4716592" y="1853088"/>
                  <a:pt x="4686536" y="2192782"/>
                  <a:pt x="4712276" y="2370566"/>
                </a:cubicBezTo>
                <a:cubicBezTo>
                  <a:pt x="4516030" y="2407773"/>
                  <a:pt x="4331771" y="2332231"/>
                  <a:pt x="4217487" y="2370566"/>
                </a:cubicBezTo>
                <a:cubicBezTo>
                  <a:pt x="4103203" y="2408901"/>
                  <a:pt x="3933576" y="2363296"/>
                  <a:pt x="3769821" y="2370566"/>
                </a:cubicBezTo>
                <a:cubicBezTo>
                  <a:pt x="3606066" y="2377836"/>
                  <a:pt x="3451671" y="2318585"/>
                  <a:pt x="3322155" y="2370566"/>
                </a:cubicBezTo>
                <a:cubicBezTo>
                  <a:pt x="3192639" y="2422547"/>
                  <a:pt x="2982343" y="2303635"/>
                  <a:pt x="2685997" y="2370566"/>
                </a:cubicBezTo>
                <a:cubicBezTo>
                  <a:pt x="2389651" y="2437497"/>
                  <a:pt x="2376010" y="2354236"/>
                  <a:pt x="2238331" y="2370566"/>
                </a:cubicBezTo>
                <a:cubicBezTo>
                  <a:pt x="2100652" y="2386896"/>
                  <a:pt x="1929371" y="2363391"/>
                  <a:pt x="1649297" y="2370566"/>
                </a:cubicBezTo>
                <a:cubicBezTo>
                  <a:pt x="1369223" y="2377741"/>
                  <a:pt x="1368004" y="2314343"/>
                  <a:pt x="1154508" y="2370566"/>
                </a:cubicBezTo>
                <a:cubicBezTo>
                  <a:pt x="941012" y="2426789"/>
                  <a:pt x="809270" y="2300917"/>
                  <a:pt x="565473" y="2370566"/>
                </a:cubicBezTo>
                <a:cubicBezTo>
                  <a:pt x="321676" y="2440215"/>
                  <a:pt x="280046" y="2327090"/>
                  <a:pt x="0" y="2370566"/>
                </a:cubicBezTo>
                <a:cubicBezTo>
                  <a:pt x="-27256" y="2078846"/>
                  <a:pt x="18500" y="1963852"/>
                  <a:pt x="0" y="1777925"/>
                </a:cubicBezTo>
                <a:cubicBezTo>
                  <a:pt x="-18500" y="1591998"/>
                  <a:pt x="53806" y="1368704"/>
                  <a:pt x="0" y="1208989"/>
                </a:cubicBezTo>
                <a:cubicBezTo>
                  <a:pt x="-53806" y="1049274"/>
                  <a:pt x="32487" y="800977"/>
                  <a:pt x="0" y="640053"/>
                </a:cubicBezTo>
                <a:cubicBezTo>
                  <a:pt x="-32487" y="479129"/>
                  <a:pt x="22874" y="145362"/>
                  <a:pt x="0" y="0"/>
                </a:cubicBezTo>
                <a:close/>
              </a:path>
              <a:path w="4712276" h="2370566" stroke="0" extrusionOk="0">
                <a:moveTo>
                  <a:pt x="0" y="0"/>
                </a:moveTo>
                <a:cubicBezTo>
                  <a:pt x="259547" y="-30337"/>
                  <a:pt x="349400" y="16173"/>
                  <a:pt x="541912" y="0"/>
                </a:cubicBezTo>
                <a:cubicBezTo>
                  <a:pt x="734424" y="-16173"/>
                  <a:pt x="838322" y="32257"/>
                  <a:pt x="989578" y="0"/>
                </a:cubicBezTo>
                <a:cubicBezTo>
                  <a:pt x="1140834" y="-32257"/>
                  <a:pt x="1423623" y="15413"/>
                  <a:pt x="1672858" y="0"/>
                </a:cubicBezTo>
                <a:cubicBezTo>
                  <a:pt x="1922093" y="-15413"/>
                  <a:pt x="2093097" y="24985"/>
                  <a:pt x="2214770" y="0"/>
                </a:cubicBezTo>
                <a:cubicBezTo>
                  <a:pt x="2336443" y="-24985"/>
                  <a:pt x="2571493" y="12086"/>
                  <a:pt x="2756681" y="0"/>
                </a:cubicBezTo>
                <a:cubicBezTo>
                  <a:pt x="2941869" y="-12086"/>
                  <a:pt x="3225674" y="55697"/>
                  <a:pt x="3439961" y="0"/>
                </a:cubicBezTo>
                <a:cubicBezTo>
                  <a:pt x="3654248" y="-55697"/>
                  <a:pt x="3755700" y="10488"/>
                  <a:pt x="3934750" y="0"/>
                </a:cubicBezTo>
                <a:cubicBezTo>
                  <a:pt x="4113800" y="-10488"/>
                  <a:pt x="4371403" y="50286"/>
                  <a:pt x="4712276" y="0"/>
                </a:cubicBezTo>
                <a:cubicBezTo>
                  <a:pt x="4758242" y="165774"/>
                  <a:pt x="4696341" y="479381"/>
                  <a:pt x="4712276" y="640053"/>
                </a:cubicBezTo>
                <a:cubicBezTo>
                  <a:pt x="4728211" y="800725"/>
                  <a:pt x="4704911" y="931235"/>
                  <a:pt x="4712276" y="1185283"/>
                </a:cubicBezTo>
                <a:cubicBezTo>
                  <a:pt x="4719641" y="1439331"/>
                  <a:pt x="4641694" y="1580557"/>
                  <a:pt x="4712276" y="1777925"/>
                </a:cubicBezTo>
                <a:cubicBezTo>
                  <a:pt x="4782858" y="1975293"/>
                  <a:pt x="4694603" y="2188229"/>
                  <a:pt x="4712276" y="2370566"/>
                </a:cubicBezTo>
                <a:cubicBezTo>
                  <a:pt x="4505770" y="2403114"/>
                  <a:pt x="4359293" y="2344308"/>
                  <a:pt x="4264610" y="2370566"/>
                </a:cubicBezTo>
                <a:cubicBezTo>
                  <a:pt x="4169927" y="2396824"/>
                  <a:pt x="3868471" y="2363191"/>
                  <a:pt x="3581330" y="2370566"/>
                </a:cubicBezTo>
                <a:cubicBezTo>
                  <a:pt x="3294189" y="2377941"/>
                  <a:pt x="3274042" y="2316715"/>
                  <a:pt x="3086541" y="2370566"/>
                </a:cubicBezTo>
                <a:cubicBezTo>
                  <a:pt x="2899040" y="2424417"/>
                  <a:pt x="2725173" y="2368604"/>
                  <a:pt x="2497506" y="2370566"/>
                </a:cubicBezTo>
                <a:cubicBezTo>
                  <a:pt x="2269840" y="2372528"/>
                  <a:pt x="2027711" y="2364188"/>
                  <a:pt x="1814226" y="2370566"/>
                </a:cubicBezTo>
                <a:cubicBezTo>
                  <a:pt x="1600741" y="2376944"/>
                  <a:pt x="1408223" y="2299928"/>
                  <a:pt x="1225192" y="2370566"/>
                </a:cubicBezTo>
                <a:cubicBezTo>
                  <a:pt x="1042161" y="2441204"/>
                  <a:pt x="926511" y="2344104"/>
                  <a:pt x="777526" y="2370566"/>
                </a:cubicBezTo>
                <a:cubicBezTo>
                  <a:pt x="628541" y="2397028"/>
                  <a:pt x="328247" y="2369014"/>
                  <a:pt x="0" y="2370566"/>
                </a:cubicBezTo>
                <a:cubicBezTo>
                  <a:pt x="-55763" y="2089696"/>
                  <a:pt x="13766" y="1890805"/>
                  <a:pt x="0" y="1730513"/>
                </a:cubicBezTo>
                <a:cubicBezTo>
                  <a:pt x="-13766" y="1570221"/>
                  <a:pt x="58468" y="1220513"/>
                  <a:pt x="0" y="1090460"/>
                </a:cubicBezTo>
                <a:cubicBezTo>
                  <a:pt x="-58468" y="960407"/>
                  <a:pt x="42498" y="24643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If the Ship on Time Rate is increased to 60%, </a:t>
            </a:r>
            <a:r>
              <a:rPr lang="en-US" sz="2300" dirty="0" err="1"/>
              <a:t>iStudio’s</a:t>
            </a:r>
            <a:r>
              <a:rPr lang="en-US" sz="2300" dirty="0"/>
              <a:t> rating should also increase to 4 stars. </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But suppose something goes wrong and the rating was not updated.</a:t>
            </a:r>
          </a:p>
        </p:txBody>
      </p:sp>
      <p:sp>
        <p:nvSpPr>
          <p:cNvPr id="6" name="Content Placeholder 2">
            <a:extLst>
              <a:ext uri="{FF2B5EF4-FFF2-40B4-BE49-F238E27FC236}">
                <a16:creationId xmlns:a16="http://schemas.microsoft.com/office/drawing/2014/main" id="{9D9D2960-248E-C8CF-62CF-8B72E6C22799}"/>
              </a:ext>
            </a:extLst>
          </p:cNvPr>
          <p:cNvSpPr txBox="1">
            <a:spLocks/>
          </p:cNvSpPr>
          <p:nvPr/>
        </p:nvSpPr>
        <p:spPr>
          <a:xfrm>
            <a:off x="6854044" y="1290315"/>
            <a:ext cx="2601154" cy="420941"/>
          </a:xfrm>
          <a:custGeom>
            <a:avLst/>
            <a:gdLst>
              <a:gd name="connsiteX0" fmla="*/ 0 w 2601154"/>
              <a:gd name="connsiteY0" fmla="*/ 0 h 420941"/>
              <a:gd name="connsiteX1" fmla="*/ 494219 w 2601154"/>
              <a:gd name="connsiteY1" fmla="*/ 0 h 420941"/>
              <a:gd name="connsiteX2" fmla="*/ 1014450 w 2601154"/>
              <a:gd name="connsiteY2" fmla="*/ 0 h 420941"/>
              <a:gd name="connsiteX3" fmla="*/ 1560692 w 2601154"/>
              <a:gd name="connsiteY3" fmla="*/ 0 h 420941"/>
              <a:gd name="connsiteX4" fmla="*/ 2106935 w 2601154"/>
              <a:gd name="connsiteY4" fmla="*/ 0 h 420941"/>
              <a:gd name="connsiteX5" fmla="*/ 2601154 w 2601154"/>
              <a:gd name="connsiteY5" fmla="*/ 0 h 420941"/>
              <a:gd name="connsiteX6" fmla="*/ 2601154 w 2601154"/>
              <a:gd name="connsiteY6" fmla="*/ 420941 h 420941"/>
              <a:gd name="connsiteX7" fmla="*/ 2028900 w 2601154"/>
              <a:gd name="connsiteY7" fmla="*/ 420941 h 420941"/>
              <a:gd name="connsiteX8" fmla="*/ 1456646 w 2601154"/>
              <a:gd name="connsiteY8" fmla="*/ 420941 h 420941"/>
              <a:gd name="connsiteX9" fmla="*/ 936415 w 2601154"/>
              <a:gd name="connsiteY9" fmla="*/ 420941 h 420941"/>
              <a:gd name="connsiteX10" fmla="*/ 0 w 2601154"/>
              <a:gd name="connsiteY10" fmla="*/ 420941 h 420941"/>
              <a:gd name="connsiteX11" fmla="*/ 0 w 2601154"/>
              <a:gd name="connsiteY11"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1154" h="420941" fill="none" extrusionOk="0">
                <a:moveTo>
                  <a:pt x="0" y="0"/>
                </a:moveTo>
                <a:cubicBezTo>
                  <a:pt x="181658" y="-15425"/>
                  <a:pt x="308433" y="47929"/>
                  <a:pt x="494219" y="0"/>
                </a:cubicBezTo>
                <a:cubicBezTo>
                  <a:pt x="680005" y="-47929"/>
                  <a:pt x="881867" y="38448"/>
                  <a:pt x="1014450" y="0"/>
                </a:cubicBezTo>
                <a:cubicBezTo>
                  <a:pt x="1147033" y="-38448"/>
                  <a:pt x="1394649" y="30746"/>
                  <a:pt x="1560692" y="0"/>
                </a:cubicBezTo>
                <a:cubicBezTo>
                  <a:pt x="1726735" y="-30746"/>
                  <a:pt x="1963138" y="45943"/>
                  <a:pt x="2106935" y="0"/>
                </a:cubicBezTo>
                <a:cubicBezTo>
                  <a:pt x="2250732" y="-45943"/>
                  <a:pt x="2381902" y="47669"/>
                  <a:pt x="2601154" y="0"/>
                </a:cubicBezTo>
                <a:cubicBezTo>
                  <a:pt x="2630730" y="167096"/>
                  <a:pt x="2558439" y="274035"/>
                  <a:pt x="2601154" y="420941"/>
                </a:cubicBezTo>
                <a:cubicBezTo>
                  <a:pt x="2454033" y="448000"/>
                  <a:pt x="2298289" y="381815"/>
                  <a:pt x="2028900" y="420941"/>
                </a:cubicBezTo>
                <a:cubicBezTo>
                  <a:pt x="1759511" y="460067"/>
                  <a:pt x="1587737" y="368144"/>
                  <a:pt x="1456646" y="420941"/>
                </a:cubicBezTo>
                <a:cubicBezTo>
                  <a:pt x="1325555" y="473738"/>
                  <a:pt x="1160527" y="407816"/>
                  <a:pt x="936415" y="420941"/>
                </a:cubicBezTo>
                <a:cubicBezTo>
                  <a:pt x="712303" y="434066"/>
                  <a:pt x="344973" y="417631"/>
                  <a:pt x="0" y="420941"/>
                </a:cubicBezTo>
                <a:cubicBezTo>
                  <a:pt x="-24406" y="224525"/>
                  <a:pt x="49896" y="192808"/>
                  <a:pt x="0" y="0"/>
                </a:cubicBezTo>
                <a:close/>
              </a:path>
              <a:path w="2601154" h="420941" stroke="0" extrusionOk="0">
                <a:moveTo>
                  <a:pt x="0" y="0"/>
                </a:moveTo>
                <a:cubicBezTo>
                  <a:pt x="183208" y="-51517"/>
                  <a:pt x="262091" y="48014"/>
                  <a:pt x="494219" y="0"/>
                </a:cubicBezTo>
                <a:cubicBezTo>
                  <a:pt x="726347" y="-48014"/>
                  <a:pt x="763206" y="41376"/>
                  <a:pt x="936415" y="0"/>
                </a:cubicBezTo>
                <a:cubicBezTo>
                  <a:pt x="1109624" y="-41376"/>
                  <a:pt x="1264027" y="29231"/>
                  <a:pt x="1508669" y="0"/>
                </a:cubicBezTo>
                <a:cubicBezTo>
                  <a:pt x="1753311" y="-29231"/>
                  <a:pt x="1769419" y="14661"/>
                  <a:pt x="2002889" y="0"/>
                </a:cubicBezTo>
                <a:cubicBezTo>
                  <a:pt x="2236359" y="-14661"/>
                  <a:pt x="2435497" y="22696"/>
                  <a:pt x="2601154" y="0"/>
                </a:cubicBezTo>
                <a:cubicBezTo>
                  <a:pt x="2623267" y="155000"/>
                  <a:pt x="2596282" y="256625"/>
                  <a:pt x="2601154" y="420941"/>
                </a:cubicBezTo>
                <a:cubicBezTo>
                  <a:pt x="2460927" y="451143"/>
                  <a:pt x="2207539" y="380938"/>
                  <a:pt x="2080923" y="420941"/>
                </a:cubicBezTo>
                <a:cubicBezTo>
                  <a:pt x="1954307" y="460944"/>
                  <a:pt x="1668757" y="375330"/>
                  <a:pt x="1508669" y="420941"/>
                </a:cubicBezTo>
                <a:cubicBezTo>
                  <a:pt x="1348581" y="466552"/>
                  <a:pt x="1167131" y="383418"/>
                  <a:pt x="1066473" y="420941"/>
                </a:cubicBezTo>
                <a:cubicBezTo>
                  <a:pt x="965815" y="458464"/>
                  <a:pt x="669154" y="377031"/>
                  <a:pt x="546242" y="420941"/>
                </a:cubicBezTo>
                <a:cubicBezTo>
                  <a:pt x="423330" y="464851"/>
                  <a:pt x="153477" y="409418"/>
                  <a:pt x="0" y="420941"/>
                </a:cubicBezTo>
                <a:cubicBezTo>
                  <a:pt x="-14046" y="283424"/>
                  <a:pt x="41305" y="16039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Ship on time Rate</a:t>
            </a:r>
          </a:p>
        </p:txBody>
      </p:sp>
      <p:sp>
        <p:nvSpPr>
          <p:cNvPr id="18" name="5-Point Star 1">
            <a:extLst>
              <a:ext uri="{FF2B5EF4-FFF2-40B4-BE49-F238E27FC236}">
                <a16:creationId xmlns:a16="http://schemas.microsoft.com/office/drawing/2014/main" id="{3771E620-EB8F-10AA-2C1D-55E92DB5A8D3}"/>
              </a:ext>
            </a:extLst>
          </p:cNvPr>
          <p:cNvSpPr/>
          <p:nvPr/>
        </p:nvSpPr>
        <p:spPr>
          <a:xfrm>
            <a:off x="8069766" y="1748911"/>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
            <a:extLst>
              <a:ext uri="{FF2B5EF4-FFF2-40B4-BE49-F238E27FC236}">
                <a16:creationId xmlns:a16="http://schemas.microsoft.com/office/drawing/2014/main" id="{C8BE50BC-84FE-6893-9FAB-EEE74E5C558C}"/>
              </a:ext>
            </a:extLst>
          </p:cNvPr>
          <p:cNvSpPr/>
          <p:nvPr/>
        </p:nvSpPr>
        <p:spPr>
          <a:xfrm>
            <a:off x="8069766" y="2391410"/>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
            <a:extLst>
              <a:ext uri="{FF2B5EF4-FFF2-40B4-BE49-F238E27FC236}">
                <a16:creationId xmlns:a16="http://schemas.microsoft.com/office/drawing/2014/main" id="{8D232399-2A85-9ED6-68F9-C7996B3777C5}"/>
              </a:ext>
            </a:extLst>
          </p:cNvPr>
          <p:cNvSpPr/>
          <p:nvPr/>
        </p:nvSpPr>
        <p:spPr>
          <a:xfrm>
            <a:off x="8503874" y="2384339"/>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1">
            <a:extLst>
              <a:ext uri="{FF2B5EF4-FFF2-40B4-BE49-F238E27FC236}">
                <a16:creationId xmlns:a16="http://schemas.microsoft.com/office/drawing/2014/main" id="{12C130DD-B716-65C2-1A51-2DCDF78F5E2C}"/>
              </a:ext>
            </a:extLst>
          </p:cNvPr>
          <p:cNvSpPr/>
          <p:nvPr/>
        </p:nvSpPr>
        <p:spPr>
          <a:xfrm>
            <a:off x="8060550" y="3026838"/>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1">
            <a:extLst>
              <a:ext uri="{FF2B5EF4-FFF2-40B4-BE49-F238E27FC236}">
                <a16:creationId xmlns:a16="http://schemas.microsoft.com/office/drawing/2014/main" id="{428817F1-D4E1-01A8-C0D1-A672C06DCD9F}"/>
              </a:ext>
            </a:extLst>
          </p:cNvPr>
          <p:cNvSpPr/>
          <p:nvPr/>
        </p:nvSpPr>
        <p:spPr>
          <a:xfrm>
            <a:off x="8494658"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1">
            <a:extLst>
              <a:ext uri="{FF2B5EF4-FFF2-40B4-BE49-F238E27FC236}">
                <a16:creationId xmlns:a16="http://schemas.microsoft.com/office/drawing/2014/main" id="{4D541EE8-AEFD-908D-9828-6FD77035D3E5}"/>
              </a:ext>
            </a:extLst>
          </p:cNvPr>
          <p:cNvSpPr/>
          <p:nvPr/>
        </p:nvSpPr>
        <p:spPr>
          <a:xfrm>
            <a:off x="8928766"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1">
            <a:extLst>
              <a:ext uri="{FF2B5EF4-FFF2-40B4-BE49-F238E27FC236}">
                <a16:creationId xmlns:a16="http://schemas.microsoft.com/office/drawing/2014/main" id="{3A1F6736-8167-1A40-EDBE-E31980920AB4}"/>
              </a:ext>
            </a:extLst>
          </p:cNvPr>
          <p:cNvSpPr/>
          <p:nvPr/>
        </p:nvSpPr>
        <p:spPr>
          <a:xfrm>
            <a:off x="8060550" y="361329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1">
            <a:extLst>
              <a:ext uri="{FF2B5EF4-FFF2-40B4-BE49-F238E27FC236}">
                <a16:creationId xmlns:a16="http://schemas.microsoft.com/office/drawing/2014/main" id="{40523492-2401-7F49-D506-123E9E6FEC4A}"/>
              </a:ext>
            </a:extLst>
          </p:cNvPr>
          <p:cNvSpPr/>
          <p:nvPr/>
        </p:nvSpPr>
        <p:spPr>
          <a:xfrm>
            <a:off x="8494658"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1">
            <a:extLst>
              <a:ext uri="{FF2B5EF4-FFF2-40B4-BE49-F238E27FC236}">
                <a16:creationId xmlns:a16="http://schemas.microsoft.com/office/drawing/2014/main" id="{B74B0177-C2AF-9CE5-08B9-F0859F77814D}"/>
              </a:ext>
            </a:extLst>
          </p:cNvPr>
          <p:cNvSpPr/>
          <p:nvPr/>
        </p:nvSpPr>
        <p:spPr>
          <a:xfrm>
            <a:off x="8928766"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1">
            <a:extLst>
              <a:ext uri="{FF2B5EF4-FFF2-40B4-BE49-F238E27FC236}">
                <a16:creationId xmlns:a16="http://schemas.microsoft.com/office/drawing/2014/main" id="{F102C3E0-D068-9D18-51C7-F7E2D42BBED7}"/>
              </a:ext>
            </a:extLst>
          </p:cNvPr>
          <p:cNvSpPr/>
          <p:nvPr/>
        </p:nvSpPr>
        <p:spPr>
          <a:xfrm>
            <a:off x="9362874" y="359822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1">
            <a:extLst>
              <a:ext uri="{FF2B5EF4-FFF2-40B4-BE49-F238E27FC236}">
                <a16:creationId xmlns:a16="http://schemas.microsoft.com/office/drawing/2014/main" id="{FFB22320-BEE9-D9E0-6671-93F829126E66}"/>
              </a:ext>
            </a:extLst>
          </p:cNvPr>
          <p:cNvSpPr/>
          <p:nvPr/>
        </p:nvSpPr>
        <p:spPr>
          <a:xfrm>
            <a:off x="8060550"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1">
            <a:extLst>
              <a:ext uri="{FF2B5EF4-FFF2-40B4-BE49-F238E27FC236}">
                <a16:creationId xmlns:a16="http://schemas.microsoft.com/office/drawing/2014/main" id="{20647B22-FFA4-39B8-8198-837CE2A63450}"/>
              </a:ext>
            </a:extLst>
          </p:cNvPr>
          <p:cNvSpPr/>
          <p:nvPr/>
        </p:nvSpPr>
        <p:spPr>
          <a:xfrm>
            <a:off x="8494658"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1">
            <a:extLst>
              <a:ext uri="{FF2B5EF4-FFF2-40B4-BE49-F238E27FC236}">
                <a16:creationId xmlns:a16="http://schemas.microsoft.com/office/drawing/2014/main" id="{4EDF6B3F-F5F4-C454-9F07-78ADC4CAA7A6}"/>
              </a:ext>
            </a:extLst>
          </p:cNvPr>
          <p:cNvSpPr/>
          <p:nvPr/>
        </p:nvSpPr>
        <p:spPr>
          <a:xfrm>
            <a:off x="8928766"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1">
            <a:extLst>
              <a:ext uri="{FF2B5EF4-FFF2-40B4-BE49-F238E27FC236}">
                <a16:creationId xmlns:a16="http://schemas.microsoft.com/office/drawing/2014/main" id="{BEC6EA7C-B0C6-2E9C-56DC-7736A8D50273}"/>
              </a:ext>
            </a:extLst>
          </p:cNvPr>
          <p:cNvSpPr/>
          <p:nvPr/>
        </p:nvSpPr>
        <p:spPr>
          <a:xfrm>
            <a:off x="9362874" y="424165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1">
            <a:extLst>
              <a:ext uri="{FF2B5EF4-FFF2-40B4-BE49-F238E27FC236}">
                <a16:creationId xmlns:a16="http://schemas.microsoft.com/office/drawing/2014/main" id="{8634520A-18B9-8851-FF4D-EA913F02A13A}"/>
              </a:ext>
            </a:extLst>
          </p:cNvPr>
          <p:cNvSpPr/>
          <p:nvPr/>
        </p:nvSpPr>
        <p:spPr>
          <a:xfrm>
            <a:off x="9796982"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4A1F43A5-F919-954A-1BF8-E5C849AA5C84}"/>
              </a:ext>
            </a:extLst>
          </p:cNvPr>
          <p:cNvSpPr txBox="1">
            <a:spLocks/>
          </p:cNvSpPr>
          <p:nvPr/>
        </p:nvSpPr>
        <p:spPr>
          <a:xfrm>
            <a:off x="6856420" y="1746454"/>
            <a:ext cx="830927"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0-19</a:t>
            </a:r>
          </a:p>
          <a:p>
            <a:pPr marL="0" indent="0">
              <a:buFont typeface="Arial" panose="020B0604020202020204" pitchFamily="34" charset="0"/>
              <a:buNone/>
            </a:pPr>
            <a:endParaRPr lang="en-US" sz="2300" b="1" dirty="0"/>
          </a:p>
        </p:txBody>
      </p:sp>
      <p:sp>
        <p:nvSpPr>
          <p:cNvPr id="3" name="Content Placeholder 2">
            <a:extLst>
              <a:ext uri="{FF2B5EF4-FFF2-40B4-BE49-F238E27FC236}">
                <a16:creationId xmlns:a16="http://schemas.microsoft.com/office/drawing/2014/main" id="{AE27E1B8-AC84-5B5F-45DD-43B1B0CF12AC}"/>
              </a:ext>
            </a:extLst>
          </p:cNvPr>
          <p:cNvSpPr txBox="1">
            <a:spLocks/>
          </p:cNvSpPr>
          <p:nvPr/>
        </p:nvSpPr>
        <p:spPr>
          <a:xfrm>
            <a:off x="6854047" y="2391397"/>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20-39</a:t>
            </a:r>
          </a:p>
        </p:txBody>
      </p:sp>
      <p:sp>
        <p:nvSpPr>
          <p:cNvPr id="13" name="Content Placeholder 2">
            <a:extLst>
              <a:ext uri="{FF2B5EF4-FFF2-40B4-BE49-F238E27FC236}">
                <a16:creationId xmlns:a16="http://schemas.microsoft.com/office/drawing/2014/main" id="{DFD0F078-734A-D3D7-EA11-3E8E1311159F}"/>
              </a:ext>
            </a:extLst>
          </p:cNvPr>
          <p:cNvSpPr txBox="1">
            <a:spLocks/>
          </p:cNvSpPr>
          <p:nvPr/>
        </p:nvSpPr>
        <p:spPr>
          <a:xfrm>
            <a:off x="6854046" y="3036340"/>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40-59</a:t>
            </a:r>
          </a:p>
        </p:txBody>
      </p:sp>
      <p:sp>
        <p:nvSpPr>
          <p:cNvPr id="14" name="Content Placeholder 2">
            <a:extLst>
              <a:ext uri="{FF2B5EF4-FFF2-40B4-BE49-F238E27FC236}">
                <a16:creationId xmlns:a16="http://schemas.microsoft.com/office/drawing/2014/main" id="{8345DD96-7F91-9AE2-239E-00CF4BD90ACC}"/>
              </a:ext>
            </a:extLst>
          </p:cNvPr>
          <p:cNvSpPr txBox="1">
            <a:spLocks/>
          </p:cNvSpPr>
          <p:nvPr/>
        </p:nvSpPr>
        <p:spPr>
          <a:xfrm>
            <a:off x="6854045" y="3662933"/>
            <a:ext cx="918354"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60-79</a:t>
            </a:r>
          </a:p>
        </p:txBody>
      </p:sp>
      <p:sp>
        <p:nvSpPr>
          <p:cNvPr id="15" name="Content Placeholder 2">
            <a:extLst>
              <a:ext uri="{FF2B5EF4-FFF2-40B4-BE49-F238E27FC236}">
                <a16:creationId xmlns:a16="http://schemas.microsoft.com/office/drawing/2014/main" id="{BCDEFC54-34A8-A2A7-242D-0C1967B0345B}"/>
              </a:ext>
            </a:extLst>
          </p:cNvPr>
          <p:cNvSpPr txBox="1">
            <a:spLocks/>
          </p:cNvSpPr>
          <p:nvPr/>
        </p:nvSpPr>
        <p:spPr>
          <a:xfrm>
            <a:off x="6854044" y="4326226"/>
            <a:ext cx="1132398"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80-100</a:t>
            </a:r>
          </a:p>
        </p:txBody>
      </p:sp>
      <p:sp>
        <p:nvSpPr>
          <p:cNvPr id="16" name="Rectangle 15">
            <a:extLst>
              <a:ext uri="{FF2B5EF4-FFF2-40B4-BE49-F238E27FC236}">
                <a16:creationId xmlns:a16="http://schemas.microsoft.com/office/drawing/2014/main" id="{AC25978F-C55B-A8F2-50E0-7855D69F910B}"/>
              </a:ext>
            </a:extLst>
          </p:cNvPr>
          <p:cNvSpPr/>
          <p:nvPr/>
        </p:nvSpPr>
        <p:spPr>
          <a:xfrm>
            <a:off x="3125495" y="3080342"/>
            <a:ext cx="1471962" cy="553067"/>
          </a:xfrm>
          <a:prstGeom prst="rect">
            <a:avLst/>
          </a:prstGeom>
          <a:solidFill>
            <a:srgbClr val="00B05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pic>
        <p:nvPicPr>
          <p:cNvPr id="17" name="Content Placeholder 2" descr="Old Key with solid fill">
            <a:extLst>
              <a:ext uri="{FF2B5EF4-FFF2-40B4-BE49-F238E27FC236}">
                <a16:creationId xmlns:a16="http://schemas.microsoft.com/office/drawing/2014/main" id="{D48CBE3E-8655-B951-F68F-B5CF4A0498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Tree>
    <p:extLst>
      <p:ext uri="{BB962C8B-B14F-4D97-AF65-F5344CB8AC3E}">
        <p14:creationId xmlns:p14="http://schemas.microsoft.com/office/powerpoint/2010/main" val="29184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6A679-19FD-0FE9-1583-EFEBB75251E8}"/>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7E234E5-CF88-1A6F-27A8-E2EE44365BF2}"/>
              </a:ext>
            </a:extLst>
          </p:cNvPr>
          <p:cNvGraphicFramePr>
            <a:graphicFrameLocks noGrp="1"/>
          </p:cNvGraphicFramePr>
          <p:nvPr>
            <p:extLst>
              <p:ext uri="{D42A27DB-BD31-4B8C-83A1-F6EECF244321}">
                <p14:modId xmlns:p14="http://schemas.microsoft.com/office/powerpoint/2010/main" val="1091616832"/>
              </p:ext>
            </p:extLst>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4" name="Content Placeholder 2">
            <a:extLst>
              <a:ext uri="{FF2B5EF4-FFF2-40B4-BE49-F238E27FC236}">
                <a16:creationId xmlns:a16="http://schemas.microsoft.com/office/drawing/2014/main" id="{0969B750-E6B6-3B2F-9C9B-2C08DA7AC4B9}"/>
              </a:ext>
            </a:extLst>
          </p:cNvPr>
          <p:cNvSpPr txBox="1">
            <a:spLocks/>
          </p:cNvSpPr>
          <p:nvPr/>
        </p:nvSpPr>
        <p:spPr>
          <a:xfrm>
            <a:off x="331228" y="4083874"/>
            <a:ext cx="4712276" cy="1937785"/>
          </a:xfrm>
          <a:custGeom>
            <a:avLst/>
            <a:gdLst>
              <a:gd name="connsiteX0" fmla="*/ 0 w 4712276"/>
              <a:gd name="connsiteY0" fmla="*/ 0 h 1937785"/>
              <a:gd name="connsiteX1" fmla="*/ 541912 w 4712276"/>
              <a:gd name="connsiteY1" fmla="*/ 0 h 1937785"/>
              <a:gd name="connsiteX2" fmla="*/ 1130946 w 4712276"/>
              <a:gd name="connsiteY2" fmla="*/ 0 h 1937785"/>
              <a:gd name="connsiteX3" fmla="*/ 1814226 w 4712276"/>
              <a:gd name="connsiteY3" fmla="*/ 0 h 1937785"/>
              <a:gd name="connsiteX4" fmla="*/ 2450384 w 4712276"/>
              <a:gd name="connsiteY4" fmla="*/ 0 h 1937785"/>
              <a:gd name="connsiteX5" fmla="*/ 2898050 w 4712276"/>
              <a:gd name="connsiteY5" fmla="*/ 0 h 1937785"/>
              <a:gd name="connsiteX6" fmla="*/ 3439961 w 4712276"/>
              <a:gd name="connsiteY6" fmla="*/ 0 h 1937785"/>
              <a:gd name="connsiteX7" fmla="*/ 4123242 w 4712276"/>
              <a:gd name="connsiteY7" fmla="*/ 0 h 1937785"/>
              <a:gd name="connsiteX8" fmla="*/ 4712276 w 4712276"/>
              <a:gd name="connsiteY8" fmla="*/ 0 h 1937785"/>
              <a:gd name="connsiteX9" fmla="*/ 4712276 w 4712276"/>
              <a:gd name="connsiteY9" fmla="*/ 503824 h 1937785"/>
              <a:gd name="connsiteX10" fmla="*/ 4712276 w 4712276"/>
              <a:gd name="connsiteY10" fmla="*/ 930137 h 1937785"/>
              <a:gd name="connsiteX11" fmla="*/ 4712276 w 4712276"/>
              <a:gd name="connsiteY11" fmla="*/ 1375827 h 1937785"/>
              <a:gd name="connsiteX12" fmla="*/ 4712276 w 4712276"/>
              <a:gd name="connsiteY12" fmla="*/ 1937785 h 1937785"/>
              <a:gd name="connsiteX13" fmla="*/ 4217487 w 4712276"/>
              <a:gd name="connsiteY13" fmla="*/ 1937785 h 1937785"/>
              <a:gd name="connsiteX14" fmla="*/ 3769821 w 4712276"/>
              <a:gd name="connsiteY14" fmla="*/ 1937785 h 1937785"/>
              <a:gd name="connsiteX15" fmla="*/ 3322155 w 4712276"/>
              <a:gd name="connsiteY15" fmla="*/ 1937785 h 1937785"/>
              <a:gd name="connsiteX16" fmla="*/ 2685997 w 4712276"/>
              <a:gd name="connsiteY16" fmla="*/ 1937785 h 1937785"/>
              <a:gd name="connsiteX17" fmla="*/ 2238331 w 4712276"/>
              <a:gd name="connsiteY17" fmla="*/ 1937785 h 1937785"/>
              <a:gd name="connsiteX18" fmla="*/ 1649297 w 4712276"/>
              <a:gd name="connsiteY18" fmla="*/ 1937785 h 1937785"/>
              <a:gd name="connsiteX19" fmla="*/ 1154508 w 4712276"/>
              <a:gd name="connsiteY19" fmla="*/ 1937785 h 1937785"/>
              <a:gd name="connsiteX20" fmla="*/ 565473 w 4712276"/>
              <a:gd name="connsiteY20" fmla="*/ 1937785 h 1937785"/>
              <a:gd name="connsiteX21" fmla="*/ 0 w 4712276"/>
              <a:gd name="connsiteY21" fmla="*/ 1937785 h 1937785"/>
              <a:gd name="connsiteX22" fmla="*/ 0 w 4712276"/>
              <a:gd name="connsiteY22" fmla="*/ 1453339 h 1937785"/>
              <a:gd name="connsiteX23" fmla="*/ 0 w 4712276"/>
              <a:gd name="connsiteY23" fmla="*/ 988270 h 1937785"/>
              <a:gd name="connsiteX24" fmla="*/ 0 w 4712276"/>
              <a:gd name="connsiteY24" fmla="*/ 523202 h 1937785"/>
              <a:gd name="connsiteX25" fmla="*/ 0 w 4712276"/>
              <a:gd name="connsiteY25" fmla="*/ 0 h 193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12276" h="1937785" fill="none" extrusionOk="0">
                <a:moveTo>
                  <a:pt x="0" y="0"/>
                </a:moveTo>
                <a:cubicBezTo>
                  <a:pt x="189539" y="-4575"/>
                  <a:pt x="355469" y="55339"/>
                  <a:pt x="541912" y="0"/>
                </a:cubicBezTo>
                <a:cubicBezTo>
                  <a:pt x="728355" y="-55339"/>
                  <a:pt x="908766" y="26055"/>
                  <a:pt x="1130946" y="0"/>
                </a:cubicBezTo>
                <a:cubicBezTo>
                  <a:pt x="1353126" y="-26055"/>
                  <a:pt x="1586904" y="55719"/>
                  <a:pt x="1814226" y="0"/>
                </a:cubicBezTo>
                <a:cubicBezTo>
                  <a:pt x="2041548" y="-55719"/>
                  <a:pt x="2247132" y="36374"/>
                  <a:pt x="2450384" y="0"/>
                </a:cubicBezTo>
                <a:cubicBezTo>
                  <a:pt x="2653636" y="-36374"/>
                  <a:pt x="2761735" y="31450"/>
                  <a:pt x="2898050" y="0"/>
                </a:cubicBezTo>
                <a:cubicBezTo>
                  <a:pt x="3034365" y="-31450"/>
                  <a:pt x="3248718" y="9116"/>
                  <a:pt x="3439961" y="0"/>
                </a:cubicBezTo>
                <a:cubicBezTo>
                  <a:pt x="3631204" y="-9116"/>
                  <a:pt x="3902450" y="24360"/>
                  <a:pt x="4123242" y="0"/>
                </a:cubicBezTo>
                <a:cubicBezTo>
                  <a:pt x="4344034" y="-24360"/>
                  <a:pt x="4528531" y="37432"/>
                  <a:pt x="4712276" y="0"/>
                </a:cubicBezTo>
                <a:cubicBezTo>
                  <a:pt x="4743099" y="138356"/>
                  <a:pt x="4655483" y="328793"/>
                  <a:pt x="4712276" y="503824"/>
                </a:cubicBezTo>
                <a:cubicBezTo>
                  <a:pt x="4769069" y="678855"/>
                  <a:pt x="4705681" y="806128"/>
                  <a:pt x="4712276" y="930137"/>
                </a:cubicBezTo>
                <a:cubicBezTo>
                  <a:pt x="4718871" y="1054146"/>
                  <a:pt x="4668698" y="1282315"/>
                  <a:pt x="4712276" y="1375827"/>
                </a:cubicBezTo>
                <a:cubicBezTo>
                  <a:pt x="4755854" y="1469339"/>
                  <a:pt x="4675640" y="1675995"/>
                  <a:pt x="4712276" y="1937785"/>
                </a:cubicBezTo>
                <a:cubicBezTo>
                  <a:pt x="4516030" y="1974992"/>
                  <a:pt x="4331771" y="1899450"/>
                  <a:pt x="4217487" y="1937785"/>
                </a:cubicBezTo>
                <a:cubicBezTo>
                  <a:pt x="4103203" y="1976120"/>
                  <a:pt x="3933576" y="1930515"/>
                  <a:pt x="3769821" y="1937785"/>
                </a:cubicBezTo>
                <a:cubicBezTo>
                  <a:pt x="3606066" y="1945055"/>
                  <a:pt x="3451671" y="1885804"/>
                  <a:pt x="3322155" y="1937785"/>
                </a:cubicBezTo>
                <a:cubicBezTo>
                  <a:pt x="3192639" y="1989766"/>
                  <a:pt x="2982343" y="1870854"/>
                  <a:pt x="2685997" y="1937785"/>
                </a:cubicBezTo>
                <a:cubicBezTo>
                  <a:pt x="2389651" y="2004716"/>
                  <a:pt x="2376010" y="1921455"/>
                  <a:pt x="2238331" y="1937785"/>
                </a:cubicBezTo>
                <a:cubicBezTo>
                  <a:pt x="2100652" y="1954115"/>
                  <a:pt x="1929371" y="1930610"/>
                  <a:pt x="1649297" y="1937785"/>
                </a:cubicBezTo>
                <a:cubicBezTo>
                  <a:pt x="1369223" y="1944960"/>
                  <a:pt x="1368004" y="1881562"/>
                  <a:pt x="1154508" y="1937785"/>
                </a:cubicBezTo>
                <a:cubicBezTo>
                  <a:pt x="941012" y="1994008"/>
                  <a:pt x="809270" y="1868136"/>
                  <a:pt x="565473" y="1937785"/>
                </a:cubicBezTo>
                <a:cubicBezTo>
                  <a:pt x="321676" y="2007434"/>
                  <a:pt x="280046" y="1894309"/>
                  <a:pt x="0" y="1937785"/>
                </a:cubicBezTo>
                <a:cubicBezTo>
                  <a:pt x="-23796" y="1834362"/>
                  <a:pt x="45206" y="1679615"/>
                  <a:pt x="0" y="1453339"/>
                </a:cubicBezTo>
                <a:cubicBezTo>
                  <a:pt x="-45206" y="1227063"/>
                  <a:pt x="456" y="1152063"/>
                  <a:pt x="0" y="988270"/>
                </a:cubicBezTo>
                <a:cubicBezTo>
                  <a:pt x="-456" y="824477"/>
                  <a:pt x="13917" y="680818"/>
                  <a:pt x="0" y="523202"/>
                </a:cubicBezTo>
                <a:cubicBezTo>
                  <a:pt x="-13917" y="365586"/>
                  <a:pt x="30633" y="214132"/>
                  <a:pt x="0" y="0"/>
                </a:cubicBezTo>
                <a:close/>
              </a:path>
              <a:path w="4712276" h="1937785" stroke="0" extrusionOk="0">
                <a:moveTo>
                  <a:pt x="0" y="0"/>
                </a:moveTo>
                <a:cubicBezTo>
                  <a:pt x="259547" y="-30337"/>
                  <a:pt x="349400" y="16173"/>
                  <a:pt x="541912" y="0"/>
                </a:cubicBezTo>
                <a:cubicBezTo>
                  <a:pt x="734424" y="-16173"/>
                  <a:pt x="838322" y="32257"/>
                  <a:pt x="989578" y="0"/>
                </a:cubicBezTo>
                <a:cubicBezTo>
                  <a:pt x="1140834" y="-32257"/>
                  <a:pt x="1423623" y="15413"/>
                  <a:pt x="1672858" y="0"/>
                </a:cubicBezTo>
                <a:cubicBezTo>
                  <a:pt x="1922093" y="-15413"/>
                  <a:pt x="2093097" y="24985"/>
                  <a:pt x="2214770" y="0"/>
                </a:cubicBezTo>
                <a:cubicBezTo>
                  <a:pt x="2336443" y="-24985"/>
                  <a:pt x="2571493" y="12086"/>
                  <a:pt x="2756681" y="0"/>
                </a:cubicBezTo>
                <a:cubicBezTo>
                  <a:pt x="2941869" y="-12086"/>
                  <a:pt x="3225674" y="55697"/>
                  <a:pt x="3439961" y="0"/>
                </a:cubicBezTo>
                <a:cubicBezTo>
                  <a:pt x="3654248" y="-55697"/>
                  <a:pt x="3755700" y="10488"/>
                  <a:pt x="3934750" y="0"/>
                </a:cubicBezTo>
                <a:cubicBezTo>
                  <a:pt x="4113800" y="-10488"/>
                  <a:pt x="4371403" y="50286"/>
                  <a:pt x="4712276" y="0"/>
                </a:cubicBezTo>
                <a:cubicBezTo>
                  <a:pt x="4746586" y="155016"/>
                  <a:pt x="4704758" y="323190"/>
                  <a:pt x="4712276" y="523202"/>
                </a:cubicBezTo>
                <a:cubicBezTo>
                  <a:pt x="4719794" y="723214"/>
                  <a:pt x="4701257" y="825416"/>
                  <a:pt x="4712276" y="968893"/>
                </a:cubicBezTo>
                <a:cubicBezTo>
                  <a:pt x="4723295" y="1112370"/>
                  <a:pt x="4680124" y="1312426"/>
                  <a:pt x="4712276" y="1453339"/>
                </a:cubicBezTo>
                <a:cubicBezTo>
                  <a:pt x="4744428" y="1594252"/>
                  <a:pt x="4689824" y="1764207"/>
                  <a:pt x="4712276" y="1937785"/>
                </a:cubicBezTo>
                <a:cubicBezTo>
                  <a:pt x="4505770" y="1970333"/>
                  <a:pt x="4359293" y="1911527"/>
                  <a:pt x="4264610" y="1937785"/>
                </a:cubicBezTo>
                <a:cubicBezTo>
                  <a:pt x="4169927" y="1964043"/>
                  <a:pt x="3868471" y="1930410"/>
                  <a:pt x="3581330" y="1937785"/>
                </a:cubicBezTo>
                <a:cubicBezTo>
                  <a:pt x="3294189" y="1945160"/>
                  <a:pt x="3274042" y="1883934"/>
                  <a:pt x="3086541" y="1937785"/>
                </a:cubicBezTo>
                <a:cubicBezTo>
                  <a:pt x="2899040" y="1991636"/>
                  <a:pt x="2725173" y="1935823"/>
                  <a:pt x="2497506" y="1937785"/>
                </a:cubicBezTo>
                <a:cubicBezTo>
                  <a:pt x="2269840" y="1939747"/>
                  <a:pt x="2027711" y="1931407"/>
                  <a:pt x="1814226" y="1937785"/>
                </a:cubicBezTo>
                <a:cubicBezTo>
                  <a:pt x="1600741" y="1944163"/>
                  <a:pt x="1408223" y="1867147"/>
                  <a:pt x="1225192" y="1937785"/>
                </a:cubicBezTo>
                <a:cubicBezTo>
                  <a:pt x="1042161" y="2008423"/>
                  <a:pt x="926511" y="1911323"/>
                  <a:pt x="777526" y="1937785"/>
                </a:cubicBezTo>
                <a:cubicBezTo>
                  <a:pt x="628541" y="1964247"/>
                  <a:pt x="328247" y="1936233"/>
                  <a:pt x="0" y="1937785"/>
                </a:cubicBezTo>
                <a:cubicBezTo>
                  <a:pt x="-30653" y="1689718"/>
                  <a:pt x="12404" y="1585191"/>
                  <a:pt x="0" y="1414583"/>
                </a:cubicBezTo>
                <a:cubicBezTo>
                  <a:pt x="-12404" y="1243975"/>
                  <a:pt x="27936" y="1011999"/>
                  <a:pt x="0" y="891381"/>
                </a:cubicBezTo>
                <a:cubicBezTo>
                  <a:pt x="-27936" y="770763"/>
                  <a:pt x="54574" y="42544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Not we have a data inconsistency.</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err="1"/>
              <a:t>iStudio’s</a:t>
            </a:r>
            <a:r>
              <a:rPr lang="en-US" sz="2300" dirty="0"/>
              <a:t>, Ship on Time Rate says that it is 60% but their rating implies that it is only a 3 star seller.</a:t>
            </a:r>
          </a:p>
        </p:txBody>
      </p:sp>
      <p:sp>
        <p:nvSpPr>
          <p:cNvPr id="6" name="Content Placeholder 2">
            <a:extLst>
              <a:ext uri="{FF2B5EF4-FFF2-40B4-BE49-F238E27FC236}">
                <a16:creationId xmlns:a16="http://schemas.microsoft.com/office/drawing/2014/main" id="{85C22BC1-F53D-A41C-9206-FFDC0118FF0D}"/>
              </a:ext>
            </a:extLst>
          </p:cNvPr>
          <p:cNvSpPr txBox="1">
            <a:spLocks/>
          </p:cNvSpPr>
          <p:nvPr/>
        </p:nvSpPr>
        <p:spPr>
          <a:xfrm>
            <a:off x="6854044" y="1290315"/>
            <a:ext cx="2601154" cy="420941"/>
          </a:xfrm>
          <a:custGeom>
            <a:avLst/>
            <a:gdLst>
              <a:gd name="connsiteX0" fmla="*/ 0 w 2601154"/>
              <a:gd name="connsiteY0" fmla="*/ 0 h 420941"/>
              <a:gd name="connsiteX1" fmla="*/ 494219 w 2601154"/>
              <a:gd name="connsiteY1" fmla="*/ 0 h 420941"/>
              <a:gd name="connsiteX2" fmla="*/ 1014450 w 2601154"/>
              <a:gd name="connsiteY2" fmla="*/ 0 h 420941"/>
              <a:gd name="connsiteX3" fmla="*/ 1560692 w 2601154"/>
              <a:gd name="connsiteY3" fmla="*/ 0 h 420941"/>
              <a:gd name="connsiteX4" fmla="*/ 2106935 w 2601154"/>
              <a:gd name="connsiteY4" fmla="*/ 0 h 420941"/>
              <a:gd name="connsiteX5" fmla="*/ 2601154 w 2601154"/>
              <a:gd name="connsiteY5" fmla="*/ 0 h 420941"/>
              <a:gd name="connsiteX6" fmla="*/ 2601154 w 2601154"/>
              <a:gd name="connsiteY6" fmla="*/ 420941 h 420941"/>
              <a:gd name="connsiteX7" fmla="*/ 2028900 w 2601154"/>
              <a:gd name="connsiteY7" fmla="*/ 420941 h 420941"/>
              <a:gd name="connsiteX8" fmla="*/ 1456646 w 2601154"/>
              <a:gd name="connsiteY8" fmla="*/ 420941 h 420941"/>
              <a:gd name="connsiteX9" fmla="*/ 936415 w 2601154"/>
              <a:gd name="connsiteY9" fmla="*/ 420941 h 420941"/>
              <a:gd name="connsiteX10" fmla="*/ 0 w 2601154"/>
              <a:gd name="connsiteY10" fmla="*/ 420941 h 420941"/>
              <a:gd name="connsiteX11" fmla="*/ 0 w 2601154"/>
              <a:gd name="connsiteY11"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1154" h="420941" fill="none" extrusionOk="0">
                <a:moveTo>
                  <a:pt x="0" y="0"/>
                </a:moveTo>
                <a:cubicBezTo>
                  <a:pt x="181658" y="-15425"/>
                  <a:pt x="308433" y="47929"/>
                  <a:pt x="494219" y="0"/>
                </a:cubicBezTo>
                <a:cubicBezTo>
                  <a:pt x="680005" y="-47929"/>
                  <a:pt x="881867" y="38448"/>
                  <a:pt x="1014450" y="0"/>
                </a:cubicBezTo>
                <a:cubicBezTo>
                  <a:pt x="1147033" y="-38448"/>
                  <a:pt x="1394649" y="30746"/>
                  <a:pt x="1560692" y="0"/>
                </a:cubicBezTo>
                <a:cubicBezTo>
                  <a:pt x="1726735" y="-30746"/>
                  <a:pt x="1963138" y="45943"/>
                  <a:pt x="2106935" y="0"/>
                </a:cubicBezTo>
                <a:cubicBezTo>
                  <a:pt x="2250732" y="-45943"/>
                  <a:pt x="2381902" y="47669"/>
                  <a:pt x="2601154" y="0"/>
                </a:cubicBezTo>
                <a:cubicBezTo>
                  <a:pt x="2630730" y="167096"/>
                  <a:pt x="2558439" y="274035"/>
                  <a:pt x="2601154" y="420941"/>
                </a:cubicBezTo>
                <a:cubicBezTo>
                  <a:pt x="2454033" y="448000"/>
                  <a:pt x="2298289" y="381815"/>
                  <a:pt x="2028900" y="420941"/>
                </a:cubicBezTo>
                <a:cubicBezTo>
                  <a:pt x="1759511" y="460067"/>
                  <a:pt x="1587737" y="368144"/>
                  <a:pt x="1456646" y="420941"/>
                </a:cubicBezTo>
                <a:cubicBezTo>
                  <a:pt x="1325555" y="473738"/>
                  <a:pt x="1160527" y="407816"/>
                  <a:pt x="936415" y="420941"/>
                </a:cubicBezTo>
                <a:cubicBezTo>
                  <a:pt x="712303" y="434066"/>
                  <a:pt x="344973" y="417631"/>
                  <a:pt x="0" y="420941"/>
                </a:cubicBezTo>
                <a:cubicBezTo>
                  <a:pt x="-24406" y="224525"/>
                  <a:pt x="49896" y="192808"/>
                  <a:pt x="0" y="0"/>
                </a:cubicBezTo>
                <a:close/>
              </a:path>
              <a:path w="2601154" h="420941" stroke="0" extrusionOk="0">
                <a:moveTo>
                  <a:pt x="0" y="0"/>
                </a:moveTo>
                <a:cubicBezTo>
                  <a:pt x="183208" y="-51517"/>
                  <a:pt x="262091" y="48014"/>
                  <a:pt x="494219" y="0"/>
                </a:cubicBezTo>
                <a:cubicBezTo>
                  <a:pt x="726347" y="-48014"/>
                  <a:pt x="763206" y="41376"/>
                  <a:pt x="936415" y="0"/>
                </a:cubicBezTo>
                <a:cubicBezTo>
                  <a:pt x="1109624" y="-41376"/>
                  <a:pt x="1264027" y="29231"/>
                  <a:pt x="1508669" y="0"/>
                </a:cubicBezTo>
                <a:cubicBezTo>
                  <a:pt x="1753311" y="-29231"/>
                  <a:pt x="1769419" y="14661"/>
                  <a:pt x="2002889" y="0"/>
                </a:cubicBezTo>
                <a:cubicBezTo>
                  <a:pt x="2236359" y="-14661"/>
                  <a:pt x="2435497" y="22696"/>
                  <a:pt x="2601154" y="0"/>
                </a:cubicBezTo>
                <a:cubicBezTo>
                  <a:pt x="2623267" y="155000"/>
                  <a:pt x="2596282" y="256625"/>
                  <a:pt x="2601154" y="420941"/>
                </a:cubicBezTo>
                <a:cubicBezTo>
                  <a:pt x="2460927" y="451143"/>
                  <a:pt x="2207539" y="380938"/>
                  <a:pt x="2080923" y="420941"/>
                </a:cubicBezTo>
                <a:cubicBezTo>
                  <a:pt x="1954307" y="460944"/>
                  <a:pt x="1668757" y="375330"/>
                  <a:pt x="1508669" y="420941"/>
                </a:cubicBezTo>
                <a:cubicBezTo>
                  <a:pt x="1348581" y="466552"/>
                  <a:pt x="1167131" y="383418"/>
                  <a:pt x="1066473" y="420941"/>
                </a:cubicBezTo>
                <a:cubicBezTo>
                  <a:pt x="965815" y="458464"/>
                  <a:pt x="669154" y="377031"/>
                  <a:pt x="546242" y="420941"/>
                </a:cubicBezTo>
                <a:cubicBezTo>
                  <a:pt x="423330" y="464851"/>
                  <a:pt x="153477" y="409418"/>
                  <a:pt x="0" y="420941"/>
                </a:cubicBezTo>
                <a:cubicBezTo>
                  <a:pt x="-14046" y="283424"/>
                  <a:pt x="41305" y="16039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Ship on time Rate</a:t>
            </a:r>
          </a:p>
        </p:txBody>
      </p:sp>
      <p:sp>
        <p:nvSpPr>
          <p:cNvPr id="18" name="5-Point Star 1">
            <a:extLst>
              <a:ext uri="{FF2B5EF4-FFF2-40B4-BE49-F238E27FC236}">
                <a16:creationId xmlns:a16="http://schemas.microsoft.com/office/drawing/2014/main" id="{B13629F3-E6EF-0B2F-D75E-10CD680F7253}"/>
              </a:ext>
            </a:extLst>
          </p:cNvPr>
          <p:cNvSpPr/>
          <p:nvPr/>
        </p:nvSpPr>
        <p:spPr>
          <a:xfrm>
            <a:off x="8069766" y="1748911"/>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
            <a:extLst>
              <a:ext uri="{FF2B5EF4-FFF2-40B4-BE49-F238E27FC236}">
                <a16:creationId xmlns:a16="http://schemas.microsoft.com/office/drawing/2014/main" id="{16B98DA2-7248-764A-8BB1-512B978B6E5E}"/>
              </a:ext>
            </a:extLst>
          </p:cNvPr>
          <p:cNvSpPr/>
          <p:nvPr/>
        </p:nvSpPr>
        <p:spPr>
          <a:xfrm>
            <a:off x="8069766" y="2391410"/>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
            <a:extLst>
              <a:ext uri="{FF2B5EF4-FFF2-40B4-BE49-F238E27FC236}">
                <a16:creationId xmlns:a16="http://schemas.microsoft.com/office/drawing/2014/main" id="{6AADC194-F134-5F76-119B-76AAD78050D7}"/>
              </a:ext>
            </a:extLst>
          </p:cNvPr>
          <p:cNvSpPr/>
          <p:nvPr/>
        </p:nvSpPr>
        <p:spPr>
          <a:xfrm>
            <a:off x="8503874" y="2384339"/>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1">
            <a:extLst>
              <a:ext uri="{FF2B5EF4-FFF2-40B4-BE49-F238E27FC236}">
                <a16:creationId xmlns:a16="http://schemas.microsoft.com/office/drawing/2014/main" id="{5938F042-63E1-B468-48B2-1D7444A14D1B}"/>
              </a:ext>
            </a:extLst>
          </p:cNvPr>
          <p:cNvSpPr/>
          <p:nvPr/>
        </p:nvSpPr>
        <p:spPr>
          <a:xfrm>
            <a:off x="8060550" y="3026838"/>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1">
            <a:extLst>
              <a:ext uri="{FF2B5EF4-FFF2-40B4-BE49-F238E27FC236}">
                <a16:creationId xmlns:a16="http://schemas.microsoft.com/office/drawing/2014/main" id="{2901FF53-23B6-59F8-1779-EC2A52E87E63}"/>
              </a:ext>
            </a:extLst>
          </p:cNvPr>
          <p:cNvSpPr/>
          <p:nvPr/>
        </p:nvSpPr>
        <p:spPr>
          <a:xfrm>
            <a:off x="8494658"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1">
            <a:extLst>
              <a:ext uri="{FF2B5EF4-FFF2-40B4-BE49-F238E27FC236}">
                <a16:creationId xmlns:a16="http://schemas.microsoft.com/office/drawing/2014/main" id="{38D4D74F-77F8-0E0C-675A-97B808E2A6D3}"/>
              </a:ext>
            </a:extLst>
          </p:cNvPr>
          <p:cNvSpPr/>
          <p:nvPr/>
        </p:nvSpPr>
        <p:spPr>
          <a:xfrm>
            <a:off x="8928766"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1">
            <a:extLst>
              <a:ext uri="{FF2B5EF4-FFF2-40B4-BE49-F238E27FC236}">
                <a16:creationId xmlns:a16="http://schemas.microsoft.com/office/drawing/2014/main" id="{929BF0C7-E429-6E12-154E-B966FBEAF365}"/>
              </a:ext>
            </a:extLst>
          </p:cNvPr>
          <p:cNvSpPr/>
          <p:nvPr/>
        </p:nvSpPr>
        <p:spPr>
          <a:xfrm>
            <a:off x="8060550" y="361329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1">
            <a:extLst>
              <a:ext uri="{FF2B5EF4-FFF2-40B4-BE49-F238E27FC236}">
                <a16:creationId xmlns:a16="http://schemas.microsoft.com/office/drawing/2014/main" id="{88F97572-6637-E9AB-C5B0-8A9CD921FE7B}"/>
              </a:ext>
            </a:extLst>
          </p:cNvPr>
          <p:cNvSpPr/>
          <p:nvPr/>
        </p:nvSpPr>
        <p:spPr>
          <a:xfrm>
            <a:off x="8494658"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1">
            <a:extLst>
              <a:ext uri="{FF2B5EF4-FFF2-40B4-BE49-F238E27FC236}">
                <a16:creationId xmlns:a16="http://schemas.microsoft.com/office/drawing/2014/main" id="{9FABF688-608E-3E4C-BE42-DA33B74787E6}"/>
              </a:ext>
            </a:extLst>
          </p:cNvPr>
          <p:cNvSpPr/>
          <p:nvPr/>
        </p:nvSpPr>
        <p:spPr>
          <a:xfrm>
            <a:off x="8928766"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1">
            <a:extLst>
              <a:ext uri="{FF2B5EF4-FFF2-40B4-BE49-F238E27FC236}">
                <a16:creationId xmlns:a16="http://schemas.microsoft.com/office/drawing/2014/main" id="{B1ED8635-C3ED-6679-D30E-FD2ED8196817}"/>
              </a:ext>
            </a:extLst>
          </p:cNvPr>
          <p:cNvSpPr/>
          <p:nvPr/>
        </p:nvSpPr>
        <p:spPr>
          <a:xfrm>
            <a:off x="9362874" y="359822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1">
            <a:extLst>
              <a:ext uri="{FF2B5EF4-FFF2-40B4-BE49-F238E27FC236}">
                <a16:creationId xmlns:a16="http://schemas.microsoft.com/office/drawing/2014/main" id="{7FD8B76B-C3F7-4FE1-5898-75B063C7ED64}"/>
              </a:ext>
            </a:extLst>
          </p:cNvPr>
          <p:cNvSpPr/>
          <p:nvPr/>
        </p:nvSpPr>
        <p:spPr>
          <a:xfrm>
            <a:off x="8060550"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1">
            <a:extLst>
              <a:ext uri="{FF2B5EF4-FFF2-40B4-BE49-F238E27FC236}">
                <a16:creationId xmlns:a16="http://schemas.microsoft.com/office/drawing/2014/main" id="{98C16946-5A43-F74C-0DA2-4007138185B0}"/>
              </a:ext>
            </a:extLst>
          </p:cNvPr>
          <p:cNvSpPr/>
          <p:nvPr/>
        </p:nvSpPr>
        <p:spPr>
          <a:xfrm>
            <a:off x="8494658"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1">
            <a:extLst>
              <a:ext uri="{FF2B5EF4-FFF2-40B4-BE49-F238E27FC236}">
                <a16:creationId xmlns:a16="http://schemas.microsoft.com/office/drawing/2014/main" id="{2D160555-F5AD-83B5-1F62-7392EFEDF7DA}"/>
              </a:ext>
            </a:extLst>
          </p:cNvPr>
          <p:cNvSpPr/>
          <p:nvPr/>
        </p:nvSpPr>
        <p:spPr>
          <a:xfrm>
            <a:off x="8928766"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1">
            <a:extLst>
              <a:ext uri="{FF2B5EF4-FFF2-40B4-BE49-F238E27FC236}">
                <a16:creationId xmlns:a16="http://schemas.microsoft.com/office/drawing/2014/main" id="{87091A48-6CCA-F366-AB58-6A32642C9614}"/>
              </a:ext>
            </a:extLst>
          </p:cNvPr>
          <p:cNvSpPr/>
          <p:nvPr/>
        </p:nvSpPr>
        <p:spPr>
          <a:xfrm>
            <a:off x="9362874" y="424165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1">
            <a:extLst>
              <a:ext uri="{FF2B5EF4-FFF2-40B4-BE49-F238E27FC236}">
                <a16:creationId xmlns:a16="http://schemas.microsoft.com/office/drawing/2014/main" id="{A65E783C-C772-BE4F-5676-3239289F1D47}"/>
              </a:ext>
            </a:extLst>
          </p:cNvPr>
          <p:cNvSpPr/>
          <p:nvPr/>
        </p:nvSpPr>
        <p:spPr>
          <a:xfrm>
            <a:off x="9796982"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6AC6B6CC-EFBC-9B1D-6538-17E246683717}"/>
              </a:ext>
            </a:extLst>
          </p:cNvPr>
          <p:cNvSpPr txBox="1">
            <a:spLocks/>
          </p:cNvSpPr>
          <p:nvPr/>
        </p:nvSpPr>
        <p:spPr>
          <a:xfrm>
            <a:off x="6856420" y="1746454"/>
            <a:ext cx="830927"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0-19</a:t>
            </a:r>
          </a:p>
          <a:p>
            <a:pPr marL="0" indent="0">
              <a:buFont typeface="Arial" panose="020B0604020202020204" pitchFamily="34" charset="0"/>
              <a:buNone/>
            </a:pPr>
            <a:endParaRPr lang="en-US" sz="2300" b="1" dirty="0"/>
          </a:p>
        </p:txBody>
      </p:sp>
      <p:sp>
        <p:nvSpPr>
          <p:cNvPr id="3" name="Content Placeholder 2">
            <a:extLst>
              <a:ext uri="{FF2B5EF4-FFF2-40B4-BE49-F238E27FC236}">
                <a16:creationId xmlns:a16="http://schemas.microsoft.com/office/drawing/2014/main" id="{2415AC58-B4A7-2399-418F-DAB23284BC25}"/>
              </a:ext>
            </a:extLst>
          </p:cNvPr>
          <p:cNvSpPr txBox="1">
            <a:spLocks/>
          </p:cNvSpPr>
          <p:nvPr/>
        </p:nvSpPr>
        <p:spPr>
          <a:xfrm>
            <a:off x="6854047" y="2391397"/>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20-39</a:t>
            </a:r>
          </a:p>
        </p:txBody>
      </p:sp>
      <p:sp>
        <p:nvSpPr>
          <p:cNvPr id="13" name="Content Placeholder 2">
            <a:extLst>
              <a:ext uri="{FF2B5EF4-FFF2-40B4-BE49-F238E27FC236}">
                <a16:creationId xmlns:a16="http://schemas.microsoft.com/office/drawing/2014/main" id="{028252C1-4751-C16D-9147-DE8356B636C2}"/>
              </a:ext>
            </a:extLst>
          </p:cNvPr>
          <p:cNvSpPr txBox="1">
            <a:spLocks/>
          </p:cNvSpPr>
          <p:nvPr/>
        </p:nvSpPr>
        <p:spPr>
          <a:xfrm>
            <a:off x="6854046" y="3036340"/>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40-59</a:t>
            </a:r>
          </a:p>
        </p:txBody>
      </p:sp>
      <p:sp>
        <p:nvSpPr>
          <p:cNvPr id="14" name="Content Placeholder 2">
            <a:extLst>
              <a:ext uri="{FF2B5EF4-FFF2-40B4-BE49-F238E27FC236}">
                <a16:creationId xmlns:a16="http://schemas.microsoft.com/office/drawing/2014/main" id="{60C38365-756D-400A-65BD-E4FAAF2F3747}"/>
              </a:ext>
            </a:extLst>
          </p:cNvPr>
          <p:cNvSpPr txBox="1">
            <a:spLocks/>
          </p:cNvSpPr>
          <p:nvPr/>
        </p:nvSpPr>
        <p:spPr>
          <a:xfrm>
            <a:off x="6854045" y="3662933"/>
            <a:ext cx="918354"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60-79</a:t>
            </a:r>
          </a:p>
        </p:txBody>
      </p:sp>
      <p:sp>
        <p:nvSpPr>
          <p:cNvPr id="15" name="Content Placeholder 2">
            <a:extLst>
              <a:ext uri="{FF2B5EF4-FFF2-40B4-BE49-F238E27FC236}">
                <a16:creationId xmlns:a16="http://schemas.microsoft.com/office/drawing/2014/main" id="{D56442C0-A0BE-6ADB-EE69-497DB6DFA56F}"/>
              </a:ext>
            </a:extLst>
          </p:cNvPr>
          <p:cNvSpPr txBox="1">
            <a:spLocks/>
          </p:cNvSpPr>
          <p:nvPr/>
        </p:nvSpPr>
        <p:spPr>
          <a:xfrm>
            <a:off x="6854044" y="4326226"/>
            <a:ext cx="1132398"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80-100</a:t>
            </a:r>
          </a:p>
        </p:txBody>
      </p:sp>
      <p:sp>
        <p:nvSpPr>
          <p:cNvPr id="16" name="Rectangle 15">
            <a:extLst>
              <a:ext uri="{FF2B5EF4-FFF2-40B4-BE49-F238E27FC236}">
                <a16:creationId xmlns:a16="http://schemas.microsoft.com/office/drawing/2014/main" id="{FACFEDF8-A821-72F4-8A72-A97D892BF9D3}"/>
              </a:ext>
            </a:extLst>
          </p:cNvPr>
          <p:cNvSpPr/>
          <p:nvPr/>
        </p:nvSpPr>
        <p:spPr>
          <a:xfrm>
            <a:off x="1628078" y="3086100"/>
            <a:ext cx="2977377" cy="512127"/>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pic>
        <p:nvPicPr>
          <p:cNvPr id="8" name="Content Placeholder 2" descr="Old Key with solid fill">
            <a:extLst>
              <a:ext uri="{FF2B5EF4-FFF2-40B4-BE49-F238E27FC236}">
                <a16:creationId xmlns:a16="http://schemas.microsoft.com/office/drawing/2014/main" id="{F317F527-67E5-8F65-76E5-BFEA389CFA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Tree>
    <p:extLst>
      <p:ext uri="{BB962C8B-B14F-4D97-AF65-F5344CB8AC3E}">
        <p14:creationId xmlns:p14="http://schemas.microsoft.com/office/powerpoint/2010/main" val="137987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0DF3E-9C8E-6BEF-C4EC-AE3D682CF970}"/>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E6D6D19-BE06-F2A3-E51C-2AE06EDEC887}"/>
              </a:ext>
            </a:extLst>
          </p:cNvPr>
          <p:cNvGraphicFramePr>
            <a:graphicFrameLocks noGrp="1"/>
          </p:cNvGraphicFramePr>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4" name="Content Placeholder 2">
            <a:extLst>
              <a:ext uri="{FF2B5EF4-FFF2-40B4-BE49-F238E27FC236}">
                <a16:creationId xmlns:a16="http://schemas.microsoft.com/office/drawing/2014/main" id="{7D934D0F-D779-4DC5-4CE8-0D41E8E7523F}"/>
              </a:ext>
            </a:extLst>
          </p:cNvPr>
          <p:cNvSpPr txBox="1">
            <a:spLocks/>
          </p:cNvSpPr>
          <p:nvPr/>
        </p:nvSpPr>
        <p:spPr>
          <a:xfrm>
            <a:off x="331228" y="4083874"/>
            <a:ext cx="4712276" cy="2283472"/>
          </a:xfrm>
          <a:custGeom>
            <a:avLst/>
            <a:gdLst>
              <a:gd name="connsiteX0" fmla="*/ 0 w 4712276"/>
              <a:gd name="connsiteY0" fmla="*/ 0 h 2283472"/>
              <a:gd name="connsiteX1" fmla="*/ 541912 w 4712276"/>
              <a:gd name="connsiteY1" fmla="*/ 0 h 2283472"/>
              <a:gd name="connsiteX2" fmla="*/ 1130946 w 4712276"/>
              <a:gd name="connsiteY2" fmla="*/ 0 h 2283472"/>
              <a:gd name="connsiteX3" fmla="*/ 1814226 w 4712276"/>
              <a:gd name="connsiteY3" fmla="*/ 0 h 2283472"/>
              <a:gd name="connsiteX4" fmla="*/ 2450384 w 4712276"/>
              <a:gd name="connsiteY4" fmla="*/ 0 h 2283472"/>
              <a:gd name="connsiteX5" fmla="*/ 2898050 w 4712276"/>
              <a:gd name="connsiteY5" fmla="*/ 0 h 2283472"/>
              <a:gd name="connsiteX6" fmla="*/ 3439961 w 4712276"/>
              <a:gd name="connsiteY6" fmla="*/ 0 h 2283472"/>
              <a:gd name="connsiteX7" fmla="*/ 4123242 w 4712276"/>
              <a:gd name="connsiteY7" fmla="*/ 0 h 2283472"/>
              <a:gd name="connsiteX8" fmla="*/ 4712276 w 4712276"/>
              <a:gd name="connsiteY8" fmla="*/ 0 h 2283472"/>
              <a:gd name="connsiteX9" fmla="*/ 4712276 w 4712276"/>
              <a:gd name="connsiteY9" fmla="*/ 593703 h 2283472"/>
              <a:gd name="connsiteX10" fmla="*/ 4712276 w 4712276"/>
              <a:gd name="connsiteY10" fmla="*/ 1096067 h 2283472"/>
              <a:gd name="connsiteX11" fmla="*/ 4712276 w 4712276"/>
              <a:gd name="connsiteY11" fmla="*/ 1621265 h 2283472"/>
              <a:gd name="connsiteX12" fmla="*/ 4712276 w 4712276"/>
              <a:gd name="connsiteY12" fmla="*/ 2283472 h 2283472"/>
              <a:gd name="connsiteX13" fmla="*/ 4217487 w 4712276"/>
              <a:gd name="connsiteY13" fmla="*/ 2283472 h 2283472"/>
              <a:gd name="connsiteX14" fmla="*/ 3769821 w 4712276"/>
              <a:gd name="connsiteY14" fmla="*/ 2283472 h 2283472"/>
              <a:gd name="connsiteX15" fmla="*/ 3322155 w 4712276"/>
              <a:gd name="connsiteY15" fmla="*/ 2283472 h 2283472"/>
              <a:gd name="connsiteX16" fmla="*/ 2685997 w 4712276"/>
              <a:gd name="connsiteY16" fmla="*/ 2283472 h 2283472"/>
              <a:gd name="connsiteX17" fmla="*/ 2238331 w 4712276"/>
              <a:gd name="connsiteY17" fmla="*/ 2283472 h 2283472"/>
              <a:gd name="connsiteX18" fmla="*/ 1649297 w 4712276"/>
              <a:gd name="connsiteY18" fmla="*/ 2283472 h 2283472"/>
              <a:gd name="connsiteX19" fmla="*/ 1154508 w 4712276"/>
              <a:gd name="connsiteY19" fmla="*/ 2283472 h 2283472"/>
              <a:gd name="connsiteX20" fmla="*/ 565473 w 4712276"/>
              <a:gd name="connsiteY20" fmla="*/ 2283472 h 2283472"/>
              <a:gd name="connsiteX21" fmla="*/ 0 w 4712276"/>
              <a:gd name="connsiteY21" fmla="*/ 2283472 h 2283472"/>
              <a:gd name="connsiteX22" fmla="*/ 0 w 4712276"/>
              <a:gd name="connsiteY22" fmla="*/ 1712604 h 2283472"/>
              <a:gd name="connsiteX23" fmla="*/ 0 w 4712276"/>
              <a:gd name="connsiteY23" fmla="*/ 1164571 h 2283472"/>
              <a:gd name="connsiteX24" fmla="*/ 0 w 4712276"/>
              <a:gd name="connsiteY24" fmla="*/ 616537 h 2283472"/>
              <a:gd name="connsiteX25" fmla="*/ 0 w 4712276"/>
              <a:gd name="connsiteY25" fmla="*/ 0 h 228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12276" h="2283472" fill="none" extrusionOk="0">
                <a:moveTo>
                  <a:pt x="0" y="0"/>
                </a:moveTo>
                <a:cubicBezTo>
                  <a:pt x="189539" y="-4575"/>
                  <a:pt x="355469" y="55339"/>
                  <a:pt x="541912" y="0"/>
                </a:cubicBezTo>
                <a:cubicBezTo>
                  <a:pt x="728355" y="-55339"/>
                  <a:pt x="908766" y="26055"/>
                  <a:pt x="1130946" y="0"/>
                </a:cubicBezTo>
                <a:cubicBezTo>
                  <a:pt x="1353126" y="-26055"/>
                  <a:pt x="1586904" y="55719"/>
                  <a:pt x="1814226" y="0"/>
                </a:cubicBezTo>
                <a:cubicBezTo>
                  <a:pt x="2041548" y="-55719"/>
                  <a:pt x="2247132" y="36374"/>
                  <a:pt x="2450384" y="0"/>
                </a:cubicBezTo>
                <a:cubicBezTo>
                  <a:pt x="2653636" y="-36374"/>
                  <a:pt x="2761735" y="31450"/>
                  <a:pt x="2898050" y="0"/>
                </a:cubicBezTo>
                <a:cubicBezTo>
                  <a:pt x="3034365" y="-31450"/>
                  <a:pt x="3248718" y="9116"/>
                  <a:pt x="3439961" y="0"/>
                </a:cubicBezTo>
                <a:cubicBezTo>
                  <a:pt x="3631204" y="-9116"/>
                  <a:pt x="3902450" y="24360"/>
                  <a:pt x="4123242" y="0"/>
                </a:cubicBezTo>
                <a:cubicBezTo>
                  <a:pt x="4344034" y="-24360"/>
                  <a:pt x="4528531" y="37432"/>
                  <a:pt x="4712276" y="0"/>
                </a:cubicBezTo>
                <a:cubicBezTo>
                  <a:pt x="4727442" y="260396"/>
                  <a:pt x="4681277" y="300865"/>
                  <a:pt x="4712276" y="593703"/>
                </a:cubicBezTo>
                <a:cubicBezTo>
                  <a:pt x="4743275" y="886541"/>
                  <a:pt x="4666027" y="877695"/>
                  <a:pt x="4712276" y="1096067"/>
                </a:cubicBezTo>
                <a:cubicBezTo>
                  <a:pt x="4758525" y="1314439"/>
                  <a:pt x="4678692" y="1504267"/>
                  <a:pt x="4712276" y="1621265"/>
                </a:cubicBezTo>
                <a:cubicBezTo>
                  <a:pt x="4745860" y="1738263"/>
                  <a:pt x="4690896" y="1979750"/>
                  <a:pt x="4712276" y="2283472"/>
                </a:cubicBezTo>
                <a:cubicBezTo>
                  <a:pt x="4516030" y="2320679"/>
                  <a:pt x="4331771" y="2245137"/>
                  <a:pt x="4217487" y="2283472"/>
                </a:cubicBezTo>
                <a:cubicBezTo>
                  <a:pt x="4103203" y="2321807"/>
                  <a:pt x="3933576" y="2276202"/>
                  <a:pt x="3769821" y="2283472"/>
                </a:cubicBezTo>
                <a:cubicBezTo>
                  <a:pt x="3606066" y="2290742"/>
                  <a:pt x="3451671" y="2231491"/>
                  <a:pt x="3322155" y="2283472"/>
                </a:cubicBezTo>
                <a:cubicBezTo>
                  <a:pt x="3192639" y="2335453"/>
                  <a:pt x="2982343" y="2216541"/>
                  <a:pt x="2685997" y="2283472"/>
                </a:cubicBezTo>
                <a:cubicBezTo>
                  <a:pt x="2389651" y="2350403"/>
                  <a:pt x="2376010" y="2267142"/>
                  <a:pt x="2238331" y="2283472"/>
                </a:cubicBezTo>
                <a:cubicBezTo>
                  <a:pt x="2100652" y="2299802"/>
                  <a:pt x="1929371" y="2276297"/>
                  <a:pt x="1649297" y="2283472"/>
                </a:cubicBezTo>
                <a:cubicBezTo>
                  <a:pt x="1369223" y="2290647"/>
                  <a:pt x="1368004" y="2227249"/>
                  <a:pt x="1154508" y="2283472"/>
                </a:cubicBezTo>
                <a:cubicBezTo>
                  <a:pt x="941012" y="2339695"/>
                  <a:pt x="809270" y="2213823"/>
                  <a:pt x="565473" y="2283472"/>
                </a:cubicBezTo>
                <a:cubicBezTo>
                  <a:pt x="321676" y="2353121"/>
                  <a:pt x="280046" y="2239996"/>
                  <a:pt x="0" y="2283472"/>
                </a:cubicBezTo>
                <a:cubicBezTo>
                  <a:pt x="-26894" y="2115017"/>
                  <a:pt x="33231" y="1940202"/>
                  <a:pt x="0" y="1712604"/>
                </a:cubicBezTo>
                <a:cubicBezTo>
                  <a:pt x="-33231" y="1485006"/>
                  <a:pt x="25051" y="1354089"/>
                  <a:pt x="0" y="1164571"/>
                </a:cubicBezTo>
                <a:cubicBezTo>
                  <a:pt x="-25051" y="975053"/>
                  <a:pt x="61860" y="887491"/>
                  <a:pt x="0" y="616537"/>
                </a:cubicBezTo>
                <a:cubicBezTo>
                  <a:pt x="-61860" y="345583"/>
                  <a:pt x="3386" y="235732"/>
                  <a:pt x="0" y="0"/>
                </a:cubicBezTo>
                <a:close/>
              </a:path>
              <a:path w="4712276" h="2283472" stroke="0" extrusionOk="0">
                <a:moveTo>
                  <a:pt x="0" y="0"/>
                </a:moveTo>
                <a:cubicBezTo>
                  <a:pt x="259547" y="-30337"/>
                  <a:pt x="349400" y="16173"/>
                  <a:pt x="541912" y="0"/>
                </a:cubicBezTo>
                <a:cubicBezTo>
                  <a:pt x="734424" y="-16173"/>
                  <a:pt x="838322" y="32257"/>
                  <a:pt x="989578" y="0"/>
                </a:cubicBezTo>
                <a:cubicBezTo>
                  <a:pt x="1140834" y="-32257"/>
                  <a:pt x="1423623" y="15413"/>
                  <a:pt x="1672858" y="0"/>
                </a:cubicBezTo>
                <a:cubicBezTo>
                  <a:pt x="1922093" y="-15413"/>
                  <a:pt x="2093097" y="24985"/>
                  <a:pt x="2214770" y="0"/>
                </a:cubicBezTo>
                <a:cubicBezTo>
                  <a:pt x="2336443" y="-24985"/>
                  <a:pt x="2571493" y="12086"/>
                  <a:pt x="2756681" y="0"/>
                </a:cubicBezTo>
                <a:cubicBezTo>
                  <a:pt x="2941869" y="-12086"/>
                  <a:pt x="3225674" y="55697"/>
                  <a:pt x="3439961" y="0"/>
                </a:cubicBezTo>
                <a:cubicBezTo>
                  <a:pt x="3654248" y="-55697"/>
                  <a:pt x="3755700" y="10488"/>
                  <a:pt x="3934750" y="0"/>
                </a:cubicBezTo>
                <a:cubicBezTo>
                  <a:pt x="4113800" y="-10488"/>
                  <a:pt x="4371403" y="50286"/>
                  <a:pt x="4712276" y="0"/>
                </a:cubicBezTo>
                <a:cubicBezTo>
                  <a:pt x="4766896" y="218397"/>
                  <a:pt x="4710788" y="437659"/>
                  <a:pt x="4712276" y="616537"/>
                </a:cubicBezTo>
                <a:cubicBezTo>
                  <a:pt x="4713764" y="795415"/>
                  <a:pt x="4693631" y="884122"/>
                  <a:pt x="4712276" y="1141736"/>
                </a:cubicBezTo>
                <a:cubicBezTo>
                  <a:pt x="4730921" y="1399350"/>
                  <a:pt x="4707785" y="1490539"/>
                  <a:pt x="4712276" y="1712604"/>
                </a:cubicBezTo>
                <a:cubicBezTo>
                  <a:pt x="4716767" y="1934669"/>
                  <a:pt x="4696410" y="2105010"/>
                  <a:pt x="4712276" y="2283472"/>
                </a:cubicBezTo>
                <a:cubicBezTo>
                  <a:pt x="4505770" y="2316020"/>
                  <a:pt x="4359293" y="2257214"/>
                  <a:pt x="4264610" y="2283472"/>
                </a:cubicBezTo>
                <a:cubicBezTo>
                  <a:pt x="4169927" y="2309730"/>
                  <a:pt x="3868471" y="2276097"/>
                  <a:pt x="3581330" y="2283472"/>
                </a:cubicBezTo>
                <a:cubicBezTo>
                  <a:pt x="3294189" y="2290847"/>
                  <a:pt x="3274042" y="2229621"/>
                  <a:pt x="3086541" y="2283472"/>
                </a:cubicBezTo>
                <a:cubicBezTo>
                  <a:pt x="2899040" y="2337323"/>
                  <a:pt x="2725173" y="2281510"/>
                  <a:pt x="2497506" y="2283472"/>
                </a:cubicBezTo>
                <a:cubicBezTo>
                  <a:pt x="2269840" y="2285434"/>
                  <a:pt x="2027711" y="2277094"/>
                  <a:pt x="1814226" y="2283472"/>
                </a:cubicBezTo>
                <a:cubicBezTo>
                  <a:pt x="1600741" y="2289850"/>
                  <a:pt x="1408223" y="2212834"/>
                  <a:pt x="1225192" y="2283472"/>
                </a:cubicBezTo>
                <a:cubicBezTo>
                  <a:pt x="1042161" y="2354110"/>
                  <a:pt x="926511" y="2257010"/>
                  <a:pt x="777526" y="2283472"/>
                </a:cubicBezTo>
                <a:cubicBezTo>
                  <a:pt x="628541" y="2309934"/>
                  <a:pt x="328247" y="2281920"/>
                  <a:pt x="0" y="2283472"/>
                </a:cubicBezTo>
                <a:cubicBezTo>
                  <a:pt x="-8090" y="2135209"/>
                  <a:pt x="12415" y="1831252"/>
                  <a:pt x="0" y="1666935"/>
                </a:cubicBezTo>
                <a:cubicBezTo>
                  <a:pt x="-12415" y="1502618"/>
                  <a:pt x="17250" y="1325107"/>
                  <a:pt x="0" y="1050397"/>
                </a:cubicBezTo>
                <a:cubicBezTo>
                  <a:pt x="-17250" y="775687"/>
                  <a:pt x="43230" y="282698"/>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How did this design allow this to happen? </a:t>
            </a:r>
          </a:p>
          <a:p>
            <a:pPr marL="0" indent="0">
              <a:buFont typeface="Arial" panose="020B0604020202020204" pitchFamily="34" charset="0"/>
              <a:buNone/>
            </a:pPr>
            <a:r>
              <a:rPr lang="en-US" sz="2300" dirty="0"/>
              <a:t>Both non-key attributes only depend on</a:t>
            </a:r>
            <a:r>
              <a:rPr lang="en-US" sz="2300" b="1" dirty="0"/>
              <a:t> </a:t>
            </a:r>
            <a:r>
              <a:rPr lang="en-US" sz="2300" b="1" dirty="0" err="1"/>
              <a:t>Seller_ID</a:t>
            </a:r>
            <a:r>
              <a:rPr lang="en-US" sz="2300" dirty="0"/>
              <a:t>.</a:t>
            </a:r>
          </a:p>
          <a:p>
            <a:pPr marL="0" indent="0">
              <a:buFont typeface="Arial" panose="020B0604020202020204" pitchFamily="34" charset="0"/>
              <a:buNone/>
            </a:pPr>
            <a:r>
              <a:rPr lang="en-US" sz="2300" dirty="0"/>
              <a:t>But in what way are they dependent on it?</a:t>
            </a:r>
          </a:p>
          <a:p>
            <a:pPr marL="0" indent="0">
              <a:buFont typeface="Arial" panose="020B0604020202020204" pitchFamily="34" charset="0"/>
              <a:buNone/>
            </a:pPr>
            <a:endParaRPr lang="en-US" sz="2300" dirty="0"/>
          </a:p>
        </p:txBody>
      </p:sp>
      <p:sp>
        <p:nvSpPr>
          <p:cNvPr id="6" name="Content Placeholder 2">
            <a:extLst>
              <a:ext uri="{FF2B5EF4-FFF2-40B4-BE49-F238E27FC236}">
                <a16:creationId xmlns:a16="http://schemas.microsoft.com/office/drawing/2014/main" id="{B0CC9E4D-3F6C-ABBF-CC45-5A6F3D9D85A5}"/>
              </a:ext>
            </a:extLst>
          </p:cNvPr>
          <p:cNvSpPr txBox="1">
            <a:spLocks/>
          </p:cNvSpPr>
          <p:nvPr/>
        </p:nvSpPr>
        <p:spPr>
          <a:xfrm>
            <a:off x="6854044" y="1290315"/>
            <a:ext cx="2601154" cy="420941"/>
          </a:xfrm>
          <a:custGeom>
            <a:avLst/>
            <a:gdLst>
              <a:gd name="connsiteX0" fmla="*/ 0 w 2601154"/>
              <a:gd name="connsiteY0" fmla="*/ 0 h 420941"/>
              <a:gd name="connsiteX1" fmla="*/ 494219 w 2601154"/>
              <a:gd name="connsiteY1" fmla="*/ 0 h 420941"/>
              <a:gd name="connsiteX2" fmla="*/ 1014450 w 2601154"/>
              <a:gd name="connsiteY2" fmla="*/ 0 h 420941"/>
              <a:gd name="connsiteX3" fmla="*/ 1560692 w 2601154"/>
              <a:gd name="connsiteY3" fmla="*/ 0 h 420941"/>
              <a:gd name="connsiteX4" fmla="*/ 2106935 w 2601154"/>
              <a:gd name="connsiteY4" fmla="*/ 0 h 420941"/>
              <a:gd name="connsiteX5" fmla="*/ 2601154 w 2601154"/>
              <a:gd name="connsiteY5" fmla="*/ 0 h 420941"/>
              <a:gd name="connsiteX6" fmla="*/ 2601154 w 2601154"/>
              <a:gd name="connsiteY6" fmla="*/ 420941 h 420941"/>
              <a:gd name="connsiteX7" fmla="*/ 2028900 w 2601154"/>
              <a:gd name="connsiteY7" fmla="*/ 420941 h 420941"/>
              <a:gd name="connsiteX8" fmla="*/ 1456646 w 2601154"/>
              <a:gd name="connsiteY8" fmla="*/ 420941 h 420941"/>
              <a:gd name="connsiteX9" fmla="*/ 936415 w 2601154"/>
              <a:gd name="connsiteY9" fmla="*/ 420941 h 420941"/>
              <a:gd name="connsiteX10" fmla="*/ 0 w 2601154"/>
              <a:gd name="connsiteY10" fmla="*/ 420941 h 420941"/>
              <a:gd name="connsiteX11" fmla="*/ 0 w 2601154"/>
              <a:gd name="connsiteY11"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1154" h="420941" fill="none" extrusionOk="0">
                <a:moveTo>
                  <a:pt x="0" y="0"/>
                </a:moveTo>
                <a:cubicBezTo>
                  <a:pt x="181658" y="-15425"/>
                  <a:pt x="308433" y="47929"/>
                  <a:pt x="494219" y="0"/>
                </a:cubicBezTo>
                <a:cubicBezTo>
                  <a:pt x="680005" y="-47929"/>
                  <a:pt x="881867" y="38448"/>
                  <a:pt x="1014450" y="0"/>
                </a:cubicBezTo>
                <a:cubicBezTo>
                  <a:pt x="1147033" y="-38448"/>
                  <a:pt x="1394649" y="30746"/>
                  <a:pt x="1560692" y="0"/>
                </a:cubicBezTo>
                <a:cubicBezTo>
                  <a:pt x="1726735" y="-30746"/>
                  <a:pt x="1963138" y="45943"/>
                  <a:pt x="2106935" y="0"/>
                </a:cubicBezTo>
                <a:cubicBezTo>
                  <a:pt x="2250732" y="-45943"/>
                  <a:pt x="2381902" y="47669"/>
                  <a:pt x="2601154" y="0"/>
                </a:cubicBezTo>
                <a:cubicBezTo>
                  <a:pt x="2630730" y="167096"/>
                  <a:pt x="2558439" y="274035"/>
                  <a:pt x="2601154" y="420941"/>
                </a:cubicBezTo>
                <a:cubicBezTo>
                  <a:pt x="2454033" y="448000"/>
                  <a:pt x="2298289" y="381815"/>
                  <a:pt x="2028900" y="420941"/>
                </a:cubicBezTo>
                <a:cubicBezTo>
                  <a:pt x="1759511" y="460067"/>
                  <a:pt x="1587737" y="368144"/>
                  <a:pt x="1456646" y="420941"/>
                </a:cubicBezTo>
                <a:cubicBezTo>
                  <a:pt x="1325555" y="473738"/>
                  <a:pt x="1160527" y="407816"/>
                  <a:pt x="936415" y="420941"/>
                </a:cubicBezTo>
                <a:cubicBezTo>
                  <a:pt x="712303" y="434066"/>
                  <a:pt x="344973" y="417631"/>
                  <a:pt x="0" y="420941"/>
                </a:cubicBezTo>
                <a:cubicBezTo>
                  <a:pt x="-24406" y="224525"/>
                  <a:pt x="49896" y="192808"/>
                  <a:pt x="0" y="0"/>
                </a:cubicBezTo>
                <a:close/>
              </a:path>
              <a:path w="2601154" h="420941" stroke="0" extrusionOk="0">
                <a:moveTo>
                  <a:pt x="0" y="0"/>
                </a:moveTo>
                <a:cubicBezTo>
                  <a:pt x="183208" y="-51517"/>
                  <a:pt x="262091" y="48014"/>
                  <a:pt x="494219" y="0"/>
                </a:cubicBezTo>
                <a:cubicBezTo>
                  <a:pt x="726347" y="-48014"/>
                  <a:pt x="763206" y="41376"/>
                  <a:pt x="936415" y="0"/>
                </a:cubicBezTo>
                <a:cubicBezTo>
                  <a:pt x="1109624" y="-41376"/>
                  <a:pt x="1264027" y="29231"/>
                  <a:pt x="1508669" y="0"/>
                </a:cubicBezTo>
                <a:cubicBezTo>
                  <a:pt x="1753311" y="-29231"/>
                  <a:pt x="1769419" y="14661"/>
                  <a:pt x="2002889" y="0"/>
                </a:cubicBezTo>
                <a:cubicBezTo>
                  <a:pt x="2236359" y="-14661"/>
                  <a:pt x="2435497" y="22696"/>
                  <a:pt x="2601154" y="0"/>
                </a:cubicBezTo>
                <a:cubicBezTo>
                  <a:pt x="2623267" y="155000"/>
                  <a:pt x="2596282" y="256625"/>
                  <a:pt x="2601154" y="420941"/>
                </a:cubicBezTo>
                <a:cubicBezTo>
                  <a:pt x="2460927" y="451143"/>
                  <a:pt x="2207539" y="380938"/>
                  <a:pt x="2080923" y="420941"/>
                </a:cubicBezTo>
                <a:cubicBezTo>
                  <a:pt x="1954307" y="460944"/>
                  <a:pt x="1668757" y="375330"/>
                  <a:pt x="1508669" y="420941"/>
                </a:cubicBezTo>
                <a:cubicBezTo>
                  <a:pt x="1348581" y="466552"/>
                  <a:pt x="1167131" y="383418"/>
                  <a:pt x="1066473" y="420941"/>
                </a:cubicBezTo>
                <a:cubicBezTo>
                  <a:pt x="965815" y="458464"/>
                  <a:pt x="669154" y="377031"/>
                  <a:pt x="546242" y="420941"/>
                </a:cubicBezTo>
                <a:cubicBezTo>
                  <a:pt x="423330" y="464851"/>
                  <a:pt x="153477" y="409418"/>
                  <a:pt x="0" y="420941"/>
                </a:cubicBezTo>
                <a:cubicBezTo>
                  <a:pt x="-14046" y="283424"/>
                  <a:pt x="41305" y="16039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Ship on time Rate</a:t>
            </a:r>
          </a:p>
        </p:txBody>
      </p:sp>
      <p:sp>
        <p:nvSpPr>
          <p:cNvPr id="18" name="5-Point Star 1">
            <a:extLst>
              <a:ext uri="{FF2B5EF4-FFF2-40B4-BE49-F238E27FC236}">
                <a16:creationId xmlns:a16="http://schemas.microsoft.com/office/drawing/2014/main" id="{1A8C6F06-CCE1-8EB2-2BCC-BF0A3A0F7891}"/>
              </a:ext>
            </a:extLst>
          </p:cNvPr>
          <p:cNvSpPr/>
          <p:nvPr/>
        </p:nvSpPr>
        <p:spPr>
          <a:xfrm>
            <a:off x="8069766" y="1748911"/>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
            <a:extLst>
              <a:ext uri="{FF2B5EF4-FFF2-40B4-BE49-F238E27FC236}">
                <a16:creationId xmlns:a16="http://schemas.microsoft.com/office/drawing/2014/main" id="{77123456-D551-6CBA-CCC0-042D6C0BC07B}"/>
              </a:ext>
            </a:extLst>
          </p:cNvPr>
          <p:cNvSpPr/>
          <p:nvPr/>
        </p:nvSpPr>
        <p:spPr>
          <a:xfrm>
            <a:off x="8069766" y="2391410"/>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
            <a:extLst>
              <a:ext uri="{FF2B5EF4-FFF2-40B4-BE49-F238E27FC236}">
                <a16:creationId xmlns:a16="http://schemas.microsoft.com/office/drawing/2014/main" id="{89FBC4E9-52D5-106C-E981-85D4EEC562BB}"/>
              </a:ext>
            </a:extLst>
          </p:cNvPr>
          <p:cNvSpPr/>
          <p:nvPr/>
        </p:nvSpPr>
        <p:spPr>
          <a:xfrm>
            <a:off x="8503874" y="2384339"/>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1">
            <a:extLst>
              <a:ext uri="{FF2B5EF4-FFF2-40B4-BE49-F238E27FC236}">
                <a16:creationId xmlns:a16="http://schemas.microsoft.com/office/drawing/2014/main" id="{C709CDA8-735F-2AEE-5D70-AF46927CFCE7}"/>
              </a:ext>
            </a:extLst>
          </p:cNvPr>
          <p:cNvSpPr/>
          <p:nvPr/>
        </p:nvSpPr>
        <p:spPr>
          <a:xfrm>
            <a:off x="8060550" y="3026838"/>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1">
            <a:extLst>
              <a:ext uri="{FF2B5EF4-FFF2-40B4-BE49-F238E27FC236}">
                <a16:creationId xmlns:a16="http://schemas.microsoft.com/office/drawing/2014/main" id="{421E4B49-F5D2-AFF2-8C17-2445B34351CA}"/>
              </a:ext>
            </a:extLst>
          </p:cNvPr>
          <p:cNvSpPr/>
          <p:nvPr/>
        </p:nvSpPr>
        <p:spPr>
          <a:xfrm>
            <a:off x="8494658"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1">
            <a:extLst>
              <a:ext uri="{FF2B5EF4-FFF2-40B4-BE49-F238E27FC236}">
                <a16:creationId xmlns:a16="http://schemas.microsoft.com/office/drawing/2014/main" id="{098BD6F9-D078-31A1-BA3C-7437E8F34B11}"/>
              </a:ext>
            </a:extLst>
          </p:cNvPr>
          <p:cNvSpPr/>
          <p:nvPr/>
        </p:nvSpPr>
        <p:spPr>
          <a:xfrm>
            <a:off x="8928766"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1">
            <a:extLst>
              <a:ext uri="{FF2B5EF4-FFF2-40B4-BE49-F238E27FC236}">
                <a16:creationId xmlns:a16="http://schemas.microsoft.com/office/drawing/2014/main" id="{10773CE6-F300-C6D4-86EE-163AAFC472E2}"/>
              </a:ext>
            </a:extLst>
          </p:cNvPr>
          <p:cNvSpPr/>
          <p:nvPr/>
        </p:nvSpPr>
        <p:spPr>
          <a:xfrm>
            <a:off x="8060550" y="361329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1">
            <a:extLst>
              <a:ext uri="{FF2B5EF4-FFF2-40B4-BE49-F238E27FC236}">
                <a16:creationId xmlns:a16="http://schemas.microsoft.com/office/drawing/2014/main" id="{D9ACE70D-085F-FAD9-AE10-2AC5D6C15EF5}"/>
              </a:ext>
            </a:extLst>
          </p:cNvPr>
          <p:cNvSpPr/>
          <p:nvPr/>
        </p:nvSpPr>
        <p:spPr>
          <a:xfrm>
            <a:off x="8494658"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1">
            <a:extLst>
              <a:ext uri="{FF2B5EF4-FFF2-40B4-BE49-F238E27FC236}">
                <a16:creationId xmlns:a16="http://schemas.microsoft.com/office/drawing/2014/main" id="{66E5970F-C3A3-ADCC-7B8F-5096F7591B82}"/>
              </a:ext>
            </a:extLst>
          </p:cNvPr>
          <p:cNvSpPr/>
          <p:nvPr/>
        </p:nvSpPr>
        <p:spPr>
          <a:xfrm>
            <a:off x="8928766"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1">
            <a:extLst>
              <a:ext uri="{FF2B5EF4-FFF2-40B4-BE49-F238E27FC236}">
                <a16:creationId xmlns:a16="http://schemas.microsoft.com/office/drawing/2014/main" id="{7A17FA05-EE01-08BC-423B-B240647D06A5}"/>
              </a:ext>
            </a:extLst>
          </p:cNvPr>
          <p:cNvSpPr/>
          <p:nvPr/>
        </p:nvSpPr>
        <p:spPr>
          <a:xfrm>
            <a:off x="9362874" y="359822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1">
            <a:extLst>
              <a:ext uri="{FF2B5EF4-FFF2-40B4-BE49-F238E27FC236}">
                <a16:creationId xmlns:a16="http://schemas.microsoft.com/office/drawing/2014/main" id="{9BA9E965-5447-7FE2-C7AB-04704DDC8623}"/>
              </a:ext>
            </a:extLst>
          </p:cNvPr>
          <p:cNvSpPr/>
          <p:nvPr/>
        </p:nvSpPr>
        <p:spPr>
          <a:xfrm>
            <a:off x="8060550"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1">
            <a:extLst>
              <a:ext uri="{FF2B5EF4-FFF2-40B4-BE49-F238E27FC236}">
                <a16:creationId xmlns:a16="http://schemas.microsoft.com/office/drawing/2014/main" id="{92923422-9568-52B6-4A1B-9DD36D1F8614}"/>
              </a:ext>
            </a:extLst>
          </p:cNvPr>
          <p:cNvSpPr/>
          <p:nvPr/>
        </p:nvSpPr>
        <p:spPr>
          <a:xfrm>
            <a:off x="8494658"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1">
            <a:extLst>
              <a:ext uri="{FF2B5EF4-FFF2-40B4-BE49-F238E27FC236}">
                <a16:creationId xmlns:a16="http://schemas.microsoft.com/office/drawing/2014/main" id="{31ED2425-E167-E228-CEB8-F07BD3CB0CB7}"/>
              </a:ext>
            </a:extLst>
          </p:cNvPr>
          <p:cNvSpPr/>
          <p:nvPr/>
        </p:nvSpPr>
        <p:spPr>
          <a:xfrm>
            <a:off x="8928766"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1">
            <a:extLst>
              <a:ext uri="{FF2B5EF4-FFF2-40B4-BE49-F238E27FC236}">
                <a16:creationId xmlns:a16="http://schemas.microsoft.com/office/drawing/2014/main" id="{47FC394A-190D-0B7A-68D4-B6004193682B}"/>
              </a:ext>
            </a:extLst>
          </p:cNvPr>
          <p:cNvSpPr/>
          <p:nvPr/>
        </p:nvSpPr>
        <p:spPr>
          <a:xfrm>
            <a:off x="9362874" y="424165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1">
            <a:extLst>
              <a:ext uri="{FF2B5EF4-FFF2-40B4-BE49-F238E27FC236}">
                <a16:creationId xmlns:a16="http://schemas.microsoft.com/office/drawing/2014/main" id="{6CBA8907-D718-B526-8A7D-6020E3FD69AF}"/>
              </a:ext>
            </a:extLst>
          </p:cNvPr>
          <p:cNvSpPr/>
          <p:nvPr/>
        </p:nvSpPr>
        <p:spPr>
          <a:xfrm>
            <a:off x="9796982"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4CB9049D-FF8E-B36E-2086-2DDF3DD4AC6F}"/>
              </a:ext>
            </a:extLst>
          </p:cNvPr>
          <p:cNvSpPr txBox="1">
            <a:spLocks/>
          </p:cNvSpPr>
          <p:nvPr/>
        </p:nvSpPr>
        <p:spPr>
          <a:xfrm>
            <a:off x="6856420" y="1746454"/>
            <a:ext cx="830927"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0-19</a:t>
            </a:r>
          </a:p>
          <a:p>
            <a:pPr marL="0" indent="0">
              <a:buFont typeface="Arial" panose="020B0604020202020204" pitchFamily="34" charset="0"/>
              <a:buNone/>
            </a:pPr>
            <a:endParaRPr lang="en-US" sz="2300" b="1" dirty="0"/>
          </a:p>
        </p:txBody>
      </p:sp>
      <p:sp>
        <p:nvSpPr>
          <p:cNvPr id="3" name="Content Placeholder 2">
            <a:extLst>
              <a:ext uri="{FF2B5EF4-FFF2-40B4-BE49-F238E27FC236}">
                <a16:creationId xmlns:a16="http://schemas.microsoft.com/office/drawing/2014/main" id="{2909E3ED-BE54-A623-C061-30993CFED048}"/>
              </a:ext>
            </a:extLst>
          </p:cNvPr>
          <p:cNvSpPr txBox="1">
            <a:spLocks/>
          </p:cNvSpPr>
          <p:nvPr/>
        </p:nvSpPr>
        <p:spPr>
          <a:xfrm>
            <a:off x="6854047" y="2391397"/>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20-39</a:t>
            </a:r>
          </a:p>
        </p:txBody>
      </p:sp>
      <p:sp>
        <p:nvSpPr>
          <p:cNvPr id="13" name="Content Placeholder 2">
            <a:extLst>
              <a:ext uri="{FF2B5EF4-FFF2-40B4-BE49-F238E27FC236}">
                <a16:creationId xmlns:a16="http://schemas.microsoft.com/office/drawing/2014/main" id="{00909CCF-9106-8AEA-D9F2-E7F91534C438}"/>
              </a:ext>
            </a:extLst>
          </p:cNvPr>
          <p:cNvSpPr txBox="1">
            <a:spLocks/>
          </p:cNvSpPr>
          <p:nvPr/>
        </p:nvSpPr>
        <p:spPr>
          <a:xfrm>
            <a:off x="6854046" y="3036340"/>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40-59</a:t>
            </a:r>
          </a:p>
        </p:txBody>
      </p:sp>
      <p:sp>
        <p:nvSpPr>
          <p:cNvPr id="14" name="Content Placeholder 2">
            <a:extLst>
              <a:ext uri="{FF2B5EF4-FFF2-40B4-BE49-F238E27FC236}">
                <a16:creationId xmlns:a16="http://schemas.microsoft.com/office/drawing/2014/main" id="{EE0C0BC8-9D5A-CB09-3F63-65122CE8A27E}"/>
              </a:ext>
            </a:extLst>
          </p:cNvPr>
          <p:cNvSpPr txBox="1">
            <a:spLocks/>
          </p:cNvSpPr>
          <p:nvPr/>
        </p:nvSpPr>
        <p:spPr>
          <a:xfrm>
            <a:off x="6854045" y="3662933"/>
            <a:ext cx="918354"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60-79</a:t>
            </a:r>
          </a:p>
        </p:txBody>
      </p:sp>
      <p:sp>
        <p:nvSpPr>
          <p:cNvPr id="15" name="Content Placeholder 2">
            <a:extLst>
              <a:ext uri="{FF2B5EF4-FFF2-40B4-BE49-F238E27FC236}">
                <a16:creationId xmlns:a16="http://schemas.microsoft.com/office/drawing/2014/main" id="{4FD0D891-82E1-A5E4-F9F9-8EFC8F92AC5B}"/>
              </a:ext>
            </a:extLst>
          </p:cNvPr>
          <p:cNvSpPr txBox="1">
            <a:spLocks/>
          </p:cNvSpPr>
          <p:nvPr/>
        </p:nvSpPr>
        <p:spPr>
          <a:xfrm>
            <a:off x="6854044" y="4326226"/>
            <a:ext cx="1132398"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80-100</a:t>
            </a:r>
          </a:p>
        </p:txBody>
      </p:sp>
      <p:sp>
        <p:nvSpPr>
          <p:cNvPr id="16" name="Rectangle 15">
            <a:extLst>
              <a:ext uri="{FF2B5EF4-FFF2-40B4-BE49-F238E27FC236}">
                <a16:creationId xmlns:a16="http://schemas.microsoft.com/office/drawing/2014/main" id="{510A2D6D-269B-A2C6-F927-BFFDD842B2F3}"/>
              </a:ext>
            </a:extLst>
          </p:cNvPr>
          <p:cNvSpPr/>
          <p:nvPr/>
        </p:nvSpPr>
        <p:spPr>
          <a:xfrm>
            <a:off x="1628078" y="3086100"/>
            <a:ext cx="2977377" cy="512127"/>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pic>
        <p:nvPicPr>
          <p:cNvPr id="8" name="Content Placeholder 2" descr="Old Key with solid fill">
            <a:extLst>
              <a:ext uri="{FF2B5EF4-FFF2-40B4-BE49-F238E27FC236}">
                <a16:creationId xmlns:a16="http://schemas.microsoft.com/office/drawing/2014/main" id="{1FF90019-1F58-16D2-11EC-07DCC5DD00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
        <p:nvSpPr>
          <p:cNvPr id="9" name="Content Placeholder 2">
            <a:extLst>
              <a:ext uri="{FF2B5EF4-FFF2-40B4-BE49-F238E27FC236}">
                <a16:creationId xmlns:a16="http://schemas.microsoft.com/office/drawing/2014/main" id="{6C05A3AE-90DF-7CFF-E9BA-952806F01E5C}"/>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243761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1FF201-D870-4F2F-A6A0-200CB2FB395E}"/>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FA928B4-1B23-A943-9382-EA0460C51AAF}"/>
              </a:ext>
            </a:extLst>
          </p:cNvPr>
          <p:cNvSpPr txBox="1">
            <a:spLocks/>
          </p:cNvSpPr>
          <p:nvPr/>
        </p:nvSpPr>
        <p:spPr>
          <a:xfrm>
            <a:off x="838200" y="1239140"/>
            <a:ext cx="10515600" cy="3794333"/>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7000" dirty="0"/>
              <a:t>When data is wrong, inaccurate or incomplete, we consider it </a:t>
            </a:r>
            <a:r>
              <a:rPr lang="en-US" sz="7000" b="1" dirty="0">
                <a:solidFill>
                  <a:srgbClr val="FF0000"/>
                </a:solidFill>
              </a:rPr>
              <a:t>bad data</a:t>
            </a:r>
          </a:p>
        </p:txBody>
      </p:sp>
      <p:pic>
        <p:nvPicPr>
          <p:cNvPr id="3" name="Picture 2" descr="A yellow smiley face with a thumbs down&#10;&#10;Description automatically generated">
            <a:extLst>
              <a:ext uri="{FF2B5EF4-FFF2-40B4-BE49-F238E27FC236}">
                <a16:creationId xmlns:a16="http://schemas.microsoft.com/office/drawing/2014/main" id="{B919310C-89CC-8DDA-06BF-711FE5961F88}"/>
              </a:ext>
            </a:extLst>
          </p:cNvPr>
          <p:cNvPicPr>
            <a:picLocks noChangeAspect="1"/>
          </p:cNvPicPr>
          <p:nvPr/>
        </p:nvPicPr>
        <p:blipFill>
          <a:blip r:embed="rId2"/>
          <a:stretch>
            <a:fillRect/>
          </a:stretch>
        </p:blipFill>
        <p:spPr>
          <a:xfrm>
            <a:off x="4993118" y="4638125"/>
            <a:ext cx="2205764" cy="2116155"/>
          </a:xfrm>
          <a:prstGeom prst="rect">
            <a:avLst/>
          </a:prstGeom>
        </p:spPr>
      </p:pic>
    </p:spTree>
    <p:extLst>
      <p:ext uri="{BB962C8B-B14F-4D97-AF65-F5344CB8AC3E}">
        <p14:creationId xmlns:p14="http://schemas.microsoft.com/office/powerpoint/2010/main" val="3437395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D2AC0-4580-9762-77EE-7FA329695EB3}"/>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BF9C40F3-863B-0FC6-4085-730E6816864C}"/>
              </a:ext>
            </a:extLst>
          </p:cNvPr>
          <p:cNvGraphicFramePr>
            <a:graphicFrameLocks noGrp="1"/>
          </p:cNvGraphicFramePr>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6" name="Content Placeholder 2">
            <a:extLst>
              <a:ext uri="{FF2B5EF4-FFF2-40B4-BE49-F238E27FC236}">
                <a16:creationId xmlns:a16="http://schemas.microsoft.com/office/drawing/2014/main" id="{A0A24779-776F-2033-F508-C5499696358C}"/>
              </a:ext>
            </a:extLst>
          </p:cNvPr>
          <p:cNvSpPr txBox="1">
            <a:spLocks/>
          </p:cNvSpPr>
          <p:nvPr/>
        </p:nvSpPr>
        <p:spPr>
          <a:xfrm>
            <a:off x="6854044" y="1290315"/>
            <a:ext cx="2601154" cy="420941"/>
          </a:xfrm>
          <a:custGeom>
            <a:avLst/>
            <a:gdLst>
              <a:gd name="connsiteX0" fmla="*/ 0 w 2601154"/>
              <a:gd name="connsiteY0" fmla="*/ 0 h 420941"/>
              <a:gd name="connsiteX1" fmla="*/ 494219 w 2601154"/>
              <a:gd name="connsiteY1" fmla="*/ 0 h 420941"/>
              <a:gd name="connsiteX2" fmla="*/ 1014450 w 2601154"/>
              <a:gd name="connsiteY2" fmla="*/ 0 h 420941"/>
              <a:gd name="connsiteX3" fmla="*/ 1560692 w 2601154"/>
              <a:gd name="connsiteY3" fmla="*/ 0 h 420941"/>
              <a:gd name="connsiteX4" fmla="*/ 2106935 w 2601154"/>
              <a:gd name="connsiteY4" fmla="*/ 0 h 420941"/>
              <a:gd name="connsiteX5" fmla="*/ 2601154 w 2601154"/>
              <a:gd name="connsiteY5" fmla="*/ 0 h 420941"/>
              <a:gd name="connsiteX6" fmla="*/ 2601154 w 2601154"/>
              <a:gd name="connsiteY6" fmla="*/ 420941 h 420941"/>
              <a:gd name="connsiteX7" fmla="*/ 2028900 w 2601154"/>
              <a:gd name="connsiteY7" fmla="*/ 420941 h 420941"/>
              <a:gd name="connsiteX8" fmla="*/ 1456646 w 2601154"/>
              <a:gd name="connsiteY8" fmla="*/ 420941 h 420941"/>
              <a:gd name="connsiteX9" fmla="*/ 936415 w 2601154"/>
              <a:gd name="connsiteY9" fmla="*/ 420941 h 420941"/>
              <a:gd name="connsiteX10" fmla="*/ 0 w 2601154"/>
              <a:gd name="connsiteY10" fmla="*/ 420941 h 420941"/>
              <a:gd name="connsiteX11" fmla="*/ 0 w 2601154"/>
              <a:gd name="connsiteY11"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1154" h="420941" fill="none" extrusionOk="0">
                <a:moveTo>
                  <a:pt x="0" y="0"/>
                </a:moveTo>
                <a:cubicBezTo>
                  <a:pt x="181658" y="-15425"/>
                  <a:pt x="308433" y="47929"/>
                  <a:pt x="494219" y="0"/>
                </a:cubicBezTo>
                <a:cubicBezTo>
                  <a:pt x="680005" y="-47929"/>
                  <a:pt x="881867" y="38448"/>
                  <a:pt x="1014450" y="0"/>
                </a:cubicBezTo>
                <a:cubicBezTo>
                  <a:pt x="1147033" y="-38448"/>
                  <a:pt x="1394649" y="30746"/>
                  <a:pt x="1560692" y="0"/>
                </a:cubicBezTo>
                <a:cubicBezTo>
                  <a:pt x="1726735" y="-30746"/>
                  <a:pt x="1963138" y="45943"/>
                  <a:pt x="2106935" y="0"/>
                </a:cubicBezTo>
                <a:cubicBezTo>
                  <a:pt x="2250732" y="-45943"/>
                  <a:pt x="2381902" y="47669"/>
                  <a:pt x="2601154" y="0"/>
                </a:cubicBezTo>
                <a:cubicBezTo>
                  <a:pt x="2630730" y="167096"/>
                  <a:pt x="2558439" y="274035"/>
                  <a:pt x="2601154" y="420941"/>
                </a:cubicBezTo>
                <a:cubicBezTo>
                  <a:pt x="2454033" y="448000"/>
                  <a:pt x="2298289" y="381815"/>
                  <a:pt x="2028900" y="420941"/>
                </a:cubicBezTo>
                <a:cubicBezTo>
                  <a:pt x="1759511" y="460067"/>
                  <a:pt x="1587737" y="368144"/>
                  <a:pt x="1456646" y="420941"/>
                </a:cubicBezTo>
                <a:cubicBezTo>
                  <a:pt x="1325555" y="473738"/>
                  <a:pt x="1160527" y="407816"/>
                  <a:pt x="936415" y="420941"/>
                </a:cubicBezTo>
                <a:cubicBezTo>
                  <a:pt x="712303" y="434066"/>
                  <a:pt x="344973" y="417631"/>
                  <a:pt x="0" y="420941"/>
                </a:cubicBezTo>
                <a:cubicBezTo>
                  <a:pt x="-24406" y="224525"/>
                  <a:pt x="49896" y="192808"/>
                  <a:pt x="0" y="0"/>
                </a:cubicBezTo>
                <a:close/>
              </a:path>
              <a:path w="2601154" h="420941" stroke="0" extrusionOk="0">
                <a:moveTo>
                  <a:pt x="0" y="0"/>
                </a:moveTo>
                <a:cubicBezTo>
                  <a:pt x="183208" y="-51517"/>
                  <a:pt x="262091" y="48014"/>
                  <a:pt x="494219" y="0"/>
                </a:cubicBezTo>
                <a:cubicBezTo>
                  <a:pt x="726347" y="-48014"/>
                  <a:pt x="763206" y="41376"/>
                  <a:pt x="936415" y="0"/>
                </a:cubicBezTo>
                <a:cubicBezTo>
                  <a:pt x="1109624" y="-41376"/>
                  <a:pt x="1264027" y="29231"/>
                  <a:pt x="1508669" y="0"/>
                </a:cubicBezTo>
                <a:cubicBezTo>
                  <a:pt x="1753311" y="-29231"/>
                  <a:pt x="1769419" y="14661"/>
                  <a:pt x="2002889" y="0"/>
                </a:cubicBezTo>
                <a:cubicBezTo>
                  <a:pt x="2236359" y="-14661"/>
                  <a:pt x="2435497" y="22696"/>
                  <a:pt x="2601154" y="0"/>
                </a:cubicBezTo>
                <a:cubicBezTo>
                  <a:pt x="2623267" y="155000"/>
                  <a:pt x="2596282" y="256625"/>
                  <a:pt x="2601154" y="420941"/>
                </a:cubicBezTo>
                <a:cubicBezTo>
                  <a:pt x="2460927" y="451143"/>
                  <a:pt x="2207539" y="380938"/>
                  <a:pt x="2080923" y="420941"/>
                </a:cubicBezTo>
                <a:cubicBezTo>
                  <a:pt x="1954307" y="460944"/>
                  <a:pt x="1668757" y="375330"/>
                  <a:pt x="1508669" y="420941"/>
                </a:cubicBezTo>
                <a:cubicBezTo>
                  <a:pt x="1348581" y="466552"/>
                  <a:pt x="1167131" y="383418"/>
                  <a:pt x="1066473" y="420941"/>
                </a:cubicBezTo>
                <a:cubicBezTo>
                  <a:pt x="965815" y="458464"/>
                  <a:pt x="669154" y="377031"/>
                  <a:pt x="546242" y="420941"/>
                </a:cubicBezTo>
                <a:cubicBezTo>
                  <a:pt x="423330" y="464851"/>
                  <a:pt x="153477" y="409418"/>
                  <a:pt x="0" y="420941"/>
                </a:cubicBezTo>
                <a:cubicBezTo>
                  <a:pt x="-14046" y="283424"/>
                  <a:pt x="41305" y="16039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Ship on time Rate</a:t>
            </a:r>
          </a:p>
        </p:txBody>
      </p:sp>
      <p:sp>
        <p:nvSpPr>
          <p:cNvPr id="18" name="5-Point Star 1">
            <a:extLst>
              <a:ext uri="{FF2B5EF4-FFF2-40B4-BE49-F238E27FC236}">
                <a16:creationId xmlns:a16="http://schemas.microsoft.com/office/drawing/2014/main" id="{B5A82168-D807-0250-FCC8-A63A9CE1D6A9}"/>
              </a:ext>
            </a:extLst>
          </p:cNvPr>
          <p:cNvSpPr/>
          <p:nvPr/>
        </p:nvSpPr>
        <p:spPr>
          <a:xfrm>
            <a:off x="8069766" y="1748911"/>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
            <a:extLst>
              <a:ext uri="{FF2B5EF4-FFF2-40B4-BE49-F238E27FC236}">
                <a16:creationId xmlns:a16="http://schemas.microsoft.com/office/drawing/2014/main" id="{26B21F76-4E5F-51EA-E727-86C3CA94CA6F}"/>
              </a:ext>
            </a:extLst>
          </p:cNvPr>
          <p:cNvSpPr/>
          <p:nvPr/>
        </p:nvSpPr>
        <p:spPr>
          <a:xfrm>
            <a:off x="8069766" y="2391410"/>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
            <a:extLst>
              <a:ext uri="{FF2B5EF4-FFF2-40B4-BE49-F238E27FC236}">
                <a16:creationId xmlns:a16="http://schemas.microsoft.com/office/drawing/2014/main" id="{93913B4A-64F1-4148-ED6F-759846514CB6}"/>
              </a:ext>
            </a:extLst>
          </p:cNvPr>
          <p:cNvSpPr/>
          <p:nvPr/>
        </p:nvSpPr>
        <p:spPr>
          <a:xfrm>
            <a:off x="8503874" y="2384339"/>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1">
            <a:extLst>
              <a:ext uri="{FF2B5EF4-FFF2-40B4-BE49-F238E27FC236}">
                <a16:creationId xmlns:a16="http://schemas.microsoft.com/office/drawing/2014/main" id="{7DCCAB4F-A22D-73CF-4C4E-D9DED1B8BD77}"/>
              </a:ext>
            </a:extLst>
          </p:cNvPr>
          <p:cNvSpPr/>
          <p:nvPr/>
        </p:nvSpPr>
        <p:spPr>
          <a:xfrm>
            <a:off x="8060550" y="3026838"/>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1">
            <a:extLst>
              <a:ext uri="{FF2B5EF4-FFF2-40B4-BE49-F238E27FC236}">
                <a16:creationId xmlns:a16="http://schemas.microsoft.com/office/drawing/2014/main" id="{FB6AED76-4FFE-0BE6-20EC-7E9512DD9AB8}"/>
              </a:ext>
            </a:extLst>
          </p:cNvPr>
          <p:cNvSpPr/>
          <p:nvPr/>
        </p:nvSpPr>
        <p:spPr>
          <a:xfrm>
            <a:off x="8494658"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1">
            <a:extLst>
              <a:ext uri="{FF2B5EF4-FFF2-40B4-BE49-F238E27FC236}">
                <a16:creationId xmlns:a16="http://schemas.microsoft.com/office/drawing/2014/main" id="{BFFE0791-30C6-8B93-61A9-F0757507469F}"/>
              </a:ext>
            </a:extLst>
          </p:cNvPr>
          <p:cNvSpPr/>
          <p:nvPr/>
        </p:nvSpPr>
        <p:spPr>
          <a:xfrm>
            <a:off x="8928766"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1">
            <a:extLst>
              <a:ext uri="{FF2B5EF4-FFF2-40B4-BE49-F238E27FC236}">
                <a16:creationId xmlns:a16="http://schemas.microsoft.com/office/drawing/2014/main" id="{EA5ECF17-9396-025D-A9FB-A2EEC12840D2}"/>
              </a:ext>
            </a:extLst>
          </p:cNvPr>
          <p:cNvSpPr/>
          <p:nvPr/>
        </p:nvSpPr>
        <p:spPr>
          <a:xfrm>
            <a:off x="8060550" y="361329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1">
            <a:extLst>
              <a:ext uri="{FF2B5EF4-FFF2-40B4-BE49-F238E27FC236}">
                <a16:creationId xmlns:a16="http://schemas.microsoft.com/office/drawing/2014/main" id="{0A76230E-683B-64CB-D67C-C148FDA448CE}"/>
              </a:ext>
            </a:extLst>
          </p:cNvPr>
          <p:cNvSpPr/>
          <p:nvPr/>
        </p:nvSpPr>
        <p:spPr>
          <a:xfrm>
            <a:off x="8494658"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1">
            <a:extLst>
              <a:ext uri="{FF2B5EF4-FFF2-40B4-BE49-F238E27FC236}">
                <a16:creationId xmlns:a16="http://schemas.microsoft.com/office/drawing/2014/main" id="{3E6F9493-C0B1-250F-215B-D5882CC22286}"/>
              </a:ext>
            </a:extLst>
          </p:cNvPr>
          <p:cNvSpPr/>
          <p:nvPr/>
        </p:nvSpPr>
        <p:spPr>
          <a:xfrm>
            <a:off x="8928766"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1">
            <a:extLst>
              <a:ext uri="{FF2B5EF4-FFF2-40B4-BE49-F238E27FC236}">
                <a16:creationId xmlns:a16="http://schemas.microsoft.com/office/drawing/2014/main" id="{4E7A0EC0-D02A-54AE-2FE5-D55D8F00F64C}"/>
              </a:ext>
            </a:extLst>
          </p:cNvPr>
          <p:cNvSpPr/>
          <p:nvPr/>
        </p:nvSpPr>
        <p:spPr>
          <a:xfrm>
            <a:off x="9362874" y="359822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1">
            <a:extLst>
              <a:ext uri="{FF2B5EF4-FFF2-40B4-BE49-F238E27FC236}">
                <a16:creationId xmlns:a16="http://schemas.microsoft.com/office/drawing/2014/main" id="{5DE066A0-43DB-DF83-8F34-317DC19FB17C}"/>
              </a:ext>
            </a:extLst>
          </p:cNvPr>
          <p:cNvSpPr/>
          <p:nvPr/>
        </p:nvSpPr>
        <p:spPr>
          <a:xfrm>
            <a:off x="8060550"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1">
            <a:extLst>
              <a:ext uri="{FF2B5EF4-FFF2-40B4-BE49-F238E27FC236}">
                <a16:creationId xmlns:a16="http://schemas.microsoft.com/office/drawing/2014/main" id="{2051DB33-8CD0-8599-AB41-37D5C129F6CF}"/>
              </a:ext>
            </a:extLst>
          </p:cNvPr>
          <p:cNvSpPr/>
          <p:nvPr/>
        </p:nvSpPr>
        <p:spPr>
          <a:xfrm>
            <a:off x="8494658"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1">
            <a:extLst>
              <a:ext uri="{FF2B5EF4-FFF2-40B4-BE49-F238E27FC236}">
                <a16:creationId xmlns:a16="http://schemas.microsoft.com/office/drawing/2014/main" id="{E5D3049C-4680-2B84-2ECC-A48062275760}"/>
              </a:ext>
            </a:extLst>
          </p:cNvPr>
          <p:cNvSpPr/>
          <p:nvPr/>
        </p:nvSpPr>
        <p:spPr>
          <a:xfrm>
            <a:off x="8928766"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1">
            <a:extLst>
              <a:ext uri="{FF2B5EF4-FFF2-40B4-BE49-F238E27FC236}">
                <a16:creationId xmlns:a16="http://schemas.microsoft.com/office/drawing/2014/main" id="{676AC21A-33D5-E6DE-A44F-6EF642CC4F32}"/>
              </a:ext>
            </a:extLst>
          </p:cNvPr>
          <p:cNvSpPr/>
          <p:nvPr/>
        </p:nvSpPr>
        <p:spPr>
          <a:xfrm>
            <a:off x="9362874" y="424165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1">
            <a:extLst>
              <a:ext uri="{FF2B5EF4-FFF2-40B4-BE49-F238E27FC236}">
                <a16:creationId xmlns:a16="http://schemas.microsoft.com/office/drawing/2014/main" id="{33DC2713-A343-FCDE-4B56-EEF9744A2BEB}"/>
              </a:ext>
            </a:extLst>
          </p:cNvPr>
          <p:cNvSpPr/>
          <p:nvPr/>
        </p:nvSpPr>
        <p:spPr>
          <a:xfrm>
            <a:off x="9796982"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720EE6E2-B571-AFD1-E7CF-05C498E090A9}"/>
              </a:ext>
            </a:extLst>
          </p:cNvPr>
          <p:cNvSpPr txBox="1">
            <a:spLocks/>
          </p:cNvSpPr>
          <p:nvPr/>
        </p:nvSpPr>
        <p:spPr>
          <a:xfrm>
            <a:off x="6856420" y="1746454"/>
            <a:ext cx="830927"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0-19</a:t>
            </a:r>
          </a:p>
          <a:p>
            <a:pPr marL="0" indent="0">
              <a:buFont typeface="Arial" panose="020B0604020202020204" pitchFamily="34" charset="0"/>
              <a:buNone/>
            </a:pPr>
            <a:endParaRPr lang="en-US" sz="2300" b="1" dirty="0"/>
          </a:p>
        </p:txBody>
      </p:sp>
      <p:sp>
        <p:nvSpPr>
          <p:cNvPr id="3" name="Content Placeholder 2">
            <a:extLst>
              <a:ext uri="{FF2B5EF4-FFF2-40B4-BE49-F238E27FC236}">
                <a16:creationId xmlns:a16="http://schemas.microsoft.com/office/drawing/2014/main" id="{D69BD744-0B77-D700-F73E-3E0E0C3B8D0A}"/>
              </a:ext>
            </a:extLst>
          </p:cNvPr>
          <p:cNvSpPr txBox="1">
            <a:spLocks/>
          </p:cNvSpPr>
          <p:nvPr/>
        </p:nvSpPr>
        <p:spPr>
          <a:xfrm>
            <a:off x="6854047" y="2391397"/>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20-39</a:t>
            </a:r>
          </a:p>
        </p:txBody>
      </p:sp>
      <p:sp>
        <p:nvSpPr>
          <p:cNvPr id="13" name="Content Placeholder 2">
            <a:extLst>
              <a:ext uri="{FF2B5EF4-FFF2-40B4-BE49-F238E27FC236}">
                <a16:creationId xmlns:a16="http://schemas.microsoft.com/office/drawing/2014/main" id="{3CEB3440-B559-24D2-29B0-06A113B724C3}"/>
              </a:ext>
            </a:extLst>
          </p:cNvPr>
          <p:cNvSpPr txBox="1">
            <a:spLocks/>
          </p:cNvSpPr>
          <p:nvPr/>
        </p:nvSpPr>
        <p:spPr>
          <a:xfrm>
            <a:off x="6854046" y="3036340"/>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40-59</a:t>
            </a:r>
          </a:p>
        </p:txBody>
      </p:sp>
      <p:sp>
        <p:nvSpPr>
          <p:cNvPr id="14" name="Content Placeholder 2">
            <a:extLst>
              <a:ext uri="{FF2B5EF4-FFF2-40B4-BE49-F238E27FC236}">
                <a16:creationId xmlns:a16="http://schemas.microsoft.com/office/drawing/2014/main" id="{9B63BF55-666C-0DEE-5480-70C848DD4D2B}"/>
              </a:ext>
            </a:extLst>
          </p:cNvPr>
          <p:cNvSpPr txBox="1">
            <a:spLocks/>
          </p:cNvSpPr>
          <p:nvPr/>
        </p:nvSpPr>
        <p:spPr>
          <a:xfrm>
            <a:off x="6854045" y="3662933"/>
            <a:ext cx="918354"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60-79</a:t>
            </a:r>
          </a:p>
        </p:txBody>
      </p:sp>
      <p:sp>
        <p:nvSpPr>
          <p:cNvPr id="15" name="Content Placeholder 2">
            <a:extLst>
              <a:ext uri="{FF2B5EF4-FFF2-40B4-BE49-F238E27FC236}">
                <a16:creationId xmlns:a16="http://schemas.microsoft.com/office/drawing/2014/main" id="{DC825C62-DE7E-79EB-FF9B-22EF773998E5}"/>
              </a:ext>
            </a:extLst>
          </p:cNvPr>
          <p:cNvSpPr txBox="1">
            <a:spLocks/>
          </p:cNvSpPr>
          <p:nvPr/>
        </p:nvSpPr>
        <p:spPr>
          <a:xfrm>
            <a:off x="6854044" y="4326226"/>
            <a:ext cx="1132398"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80-100</a:t>
            </a:r>
          </a:p>
        </p:txBody>
      </p:sp>
      <p:sp>
        <p:nvSpPr>
          <p:cNvPr id="16" name="Rectangle 15">
            <a:extLst>
              <a:ext uri="{FF2B5EF4-FFF2-40B4-BE49-F238E27FC236}">
                <a16:creationId xmlns:a16="http://schemas.microsoft.com/office/drawing/2014/main" id="{B9E11804-014D-A19B-51FB-A7B75E3FF174}"/>
              </a:ext>
            </a:extLst>
          </p:cNvPr>
          <p:cNvSpPr/>
          <p:nvPr/>
        </p:nvSpPr>
        <p:spPr>
          <a:xfrm>
            <a:off x="1628078" y="3086100"/>
            <a:ext cx="2977377" cy="512127"/>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59261914-375A-1351-AF66-9AFC6D37838B}"/>
              </a:ext>
            </a:extLst>
          </p:cNvPr>
          <p:cNvSpPr>
            <a:spLocks noGrp="1"/>
          </p:cNvSpPr>
          <p:nvPr>
            <p:ph idx="1"/>
          </p:nvPr>
        </p:nvSpPr>
        <p:spPr>
          <a:xfrm>
            <a:off x="222375" y="5346954"/>
            <a:ext cx="1569654" cy="540000"/>
          </a:xfrm>
        </p:spPr>
        <p:txBody>
          <a:bodyPr>
            <a:normAutofit/>
          </a:bodyPr>
          <a:lstStyle/>
          <a:p>
            <a:pPr marL="0" indent="0">
              <a:buNone/>
            </a:pPr>
            <a:r>
              <a:rPr lang="en-US" sz="2300" i="1" dirty="0"/>
              <a:t>{ </a:t>
            </a:r>
            <a:r>
              <a:rPr lang="en-US" sz="2300" i="1" dirty="0" err="1"/>
              <a:t>Seller_ID</a:t>
            </a:r>
            <a:r>
              <a:rPr lang="en-US" sz="2300" i="1" dirty="0"/>
              <a:t>}</a:t>
            </a:r>
          </a:p>
        </p:txBody>
      </p:sp>
      <p:sp>
        <p:nvSpPr>
          <p:cNvPr id="10" name="Arrow: Right 9">
            <a:extLst>
              <a:ext uri="{FF2B5EF4-FFF2-40B4-BE49-F238E27FC236}">
                <a16:creationId xmlns:a16="http://schemas.microsoft.com/office/drawing/2014/main" id="{E51811F5-4A4C-403F-0A77-06E0689B6064}"/>
              </a:ext>
            </a:extLst>
          </p:cNvPr>
          <p:cNvSpPr/>
          <p:nvPr/>
        </p:nvSpPr>
        <p:spPr>
          <a:xfrm>
            <a:off x="1986578" y="5341966"/>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1" name="Content Placeholder 2">
            <a:extLst>
              <a:ext uri="{FF2B5EF4-FFF2-40B4-BE49-F238E27FC236}">
                <a16:creationId xmlns:a16="http://schemas.microsoft.com/office/drawing/2014/main" id="{48C7202E-F0E8-24A4-6BB0-9622B8BD498A}"/>
              </a:ext>
            </a:extLst>
          </p:cNvPr>
          <p:cNvSpPr txBox="1">
            <a:spLocks/>
          </p:cNvSpPr>
          <p:nvPr/>
        </p:nvSpPr>
        <p:spPr>
          <a:xfrm>
            <a:off x="3168460" y="5346954"/>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17" name="Content Placeholder 2">
            <a:extLst>
              <a:ext uri="{FF2B5EF4-FFF2-40B4-BE49-F238E27FC236}">
                <a16:creationId xmlns:a16="http://schemas.microsoft.com/office/drawing/2014/main" id="{68A9F446-D2C5-5009-EFAB-7A5D1BCBC7D7}"/>
              </a:ext>
            </a:extLst>
          </p:cNvPr>
          <p:cNvSpPr txBox="1">
            <a:spLocks/>
          </p:cNvSpPr>
          <p:nvPr/>
        </p:nvSpPr>
        <p:spPr>
          <a:xfrm>
            <a:off x="222375" y="6012529"/>
            <a:ext cx="156965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Seller_ID</a:t>
            </a:r>
            <a:r>
              <a:rPr lang="en-US" sz="2300" i="1" dirty="0"/>
              <a:t>}</a:t>
            </a:r>
          </a:p>
        </p:txBody>
      </p:sp>
      <p:sp>
        <p:nvSpPr>
          <p:cNvPr id="21" name="Arrow: Right 20">
            <a:extLst>
              <a:ext uri="{FF2B5EF4-FFF2-40B4-BE49-F238E27FC236}">
                <a16:creationId xmlns:a16="http://schemas.microsoft.com/office/drawing/2014/main" id="{DC2835EA-EEF7-B601-E963-61422A0547FA}"/>
              </a:ext>
            </a:extLst>
          </p:cNvPr>
          <p:cNvSpPr/>
          <p:nvPr/>
        </p:nvSpPr>
        <p:spPr>
          <a:xfrm>
            <a:off x="1986578" y="6007541"/>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2" name="Content Placeholder 2">
            <a:extLst>
              <a:ext uri="{FF2B5EF4-FFF2-40B4-BE49-F238E27FC236}">
                <a16:creationId xmlns:a16="http://schemas.microsoft.com/office/drawing/2014/main" id="{AEFBC1D2-B9D8-7F41-EAE0-C6BA0FB09FD7}"/>
              </a:ext>
            </a:extLst>
          </p:cNvPr>
          <p:cNvSpPr txBox="1">
            <a:spLocks/>
          </p:cNvSpPr>
          <p:nvPr/>
        </p:nvSpPr>
        <p:spPr>
          <a:xfrm>
            <a:off x="3168460" y="6012529"/>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23" name="Arrow: Right 22">
            <a:extLst>
              <a:ext uri="{FF2B5EF4-FFF2-40B4-BE49-F238E27FC236}">
                <a16:creationId xmlns:a16="http://schemas.microsoft.com/office/drawing/2014/main" id="{92739DEC-39D5-5F69-ACF1-85825822F87C}"/>
              </a:ext>
            </a:extLst>
          </p:cNvPr>
          <p:cNvSpPr/>
          <p:nvPr/>
        </p:nvSpPr>
        <p:spPr>
          <a:xfrm>
            <a:off x="6155628" y="5943713"/>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5" name="Content Placeholder 2">
            <a:extLst>
              <a:ext uri="{FF2B5EF4-FFF2-40B4-BE49-F238E27FC236}">
                <a16:creationId xmlns:a16="http://schemas.microsoft.com/office/drawing/2014/main" id="{E995A62B-C816-7339-534F-AA553ADCAA6C}"/>
              </a:ext>
            </a:extLst>
          </p:cNvPr>
          <p:cNvSpPr txBox="1">
            <a:spLocks/>
          </p:cNvSpPr>
          <p:nvPr/>
        </p:nvSpPr>
        <p:spPr>
          <a:xfrm>
            <a:off x="7331432" y="5994737"/>
            <a:ext cx="2123766"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Seller_Rating</a:t>
            </a:r>
            <a:r>
              <a:rPr lang="en-US" sz="2300" i="1" dirty="0"/>
              <a:t>}</a:t>
            </a:r>
          </a:p>
        </p:txBody>
      </p:sp>
      <p:sp>
        <p:nvSpPr>
          <p:cNvPr id="26" name="Content Placeholder 2">
            <a:extLst>
              <a:ext uri="{FF2B5EF4-FFF2-40B4-BE49-F238E27FC236}">
                <a16:creationId xmlns:a16="http://schemas.microsoft.com/office/drawing/2014/main" id="{F99EE1F1-F1DF-C03C-6073-B01FBC03D385}"/>
              </a:ext>
            </a:extLst>
          </p:cNvPr>
          <p:cNvSpPr txBox="1">
            <a:spLocks/>
          </p:cNvSpPr>
          <p:nvPr/>
        </p:nvSpPr>
        <p:spPr>
          <a:xfrm>
            <a:off x="331228" y="4083874"/>
            <a:ext cx="3366115" cy="420941"/>
          </a:xfrm>
          <a:custGeom>
            <a:avLst/>
            <a:gdLst>
              <a:gd name="connsiteX0" fmla="*/ 0 w 3366115"/>
              <a:gd name="connsiteY0" fmla="*/ 0 h 420941"/>
              <a:gd name="connsiteX1" fmla="*/ 628341 w 3366115"/>
              <a:gd name="connsiteY1" fmla="*/ 0 h 420941"/>
              <a:gd name="connsiteX2" fmla="*/ 1223022 w 3366115"/>
              <a:gd name="connsiteY2" fmla="*/ 0 h 420941"/>
              <a:gd name="connsiteX3" fmla="*/ 1817702 w 3366115"/>
              <a:gd name="connsiteY3" fmla="*/ 0 h 420941"/>
              <a:gd name="connsiteX4" fmla="*/ 2277738 w 3366115"/>
              <a:gd name="connsiteY4" fmla="*/ 0 h 420941"/>
              <a:gd name="connsiteX5" fmla="*/ 2771435 w 3366115"/>
              <a:gd name="connsiteY5" fmla="*/ 0 h 420941"/>
              <a:gd name="connsiteX6" fmla="*/ 3366115 w 3366115"/>
              <a:gd name="connsiteY6" fmla="*/ 0 h 420941"/>
              <a:gd name="connsiteX7" fmla="*/ 3366115 w 3366115"/>
              <a:gd name="connsiteY7" fmla="*/ 420941 h 420941"/>
              <a:gd name="connsiteX8" fmla="*/ 2805096 w 3366115"/>
              <a:gd name="connsiteY8" fmla="*/ 420941 h 420941"/>
              <a:gd name="connsiteX9" fmla="*/ 2345060 w 3366115"/>
              <a:gd name="connsiteY9" fmla="*/ 420941 h 420941"/>
              <a:gd name="connsiteX10" fmla="*/ 1885024 w 3366115"/>
              <a:gd name="connsiteY10" fmla="*/ 420941 h 420941"/>
              <a:gd name="connsiteX11" fmla="*/ 1290344 w 3366115"/>
              <a:gd name="connsiteY11" fmla="*/ 420941 h 420941"/>
              <a:gd name="connsiteX12" fmla="*/ 796647 w 3366115"/>
              <a:gd name="connsiteY12" fmla="*/ 420941 h 420941"/>
              <a:gd name="connsiteX13" fmla="*/ 0 w 3366115"/>
              <a:gd name="connsiteY13" fmla="*/ 420941 h 420941"/>
              <a:gd name="connsiteX14" fmla="*/ 0 w 3366115"/>
              <a:gd name="connsiteY14"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66115" h="420941" fill="none" extrusionOk="0">
                <a:moveTo>
                  <a:pt x="0" y="0"/>
                </a:moveTo>
                <a:cubicBezTo>
                  <a:pt x="166777" y="-50247"/>
                  <a:pt x="325286" y="36369"/>
                  <a:pt x="628341" y="0"/>
                </a:cubicBezTo>
                <a:cubicBezTo>
                  <a:pt x="931396" y="-36369"/>
                  <a:pt x="1083488" y="5180"/>
                  <a:pt x="1223022" y="0"/>
                </a:cubicBezTo>
                <a:cubicBezTo>
                  <a:pt x="1362556" y="-5180"/>
                  <a:pt x="1575737" y="25711"/>
                  <a:pt x="1817702" y="0"/>
                </a:cubicBezTo>
                <a:cubicBezTo>
                  <a:pt x="2059667" y="-25711"/>
                  <a:pt x="2141418" y="16839"/>
                  <a:pt x="2277738" y="0"/>
                </a:cubicBezTo>
                <a:cubicBezTo>
                  <a:pt x="2414058" y="-16839"/>
                  <a:pt x="2632790" y="38792"/>
                  <a:pt x="2771435" y="0"/>
                </a:cubicBezTo>
                <a:cubicBezTo>
                  <a:pt x="2910080" y="-38792"/>
                  <a:pt x="3177113" y="25419"/>
                  <a:pt x="3366115" y="0"/>
                </a:cubicBezTo>
                <a:cubicBezTo>
                  <a:pt x="3390057" y="200665"/>
                  <a:pt x="3358427" y="255134"/>
                  <a:pt x="3366115" y="420941"/>
                </a:cubicBezTo>
                <a:cubicBezTo>
                  <a:pt x="3248569" y="444375"/>
                  <a:pt x="3049988" y="354303"/>
                  <a:pt x="2805096" y="420941"/>
                </a:cubicBezTo>
                <a:cubicBezTo>
                  <a:pt x="2560204" y="487579"/>
                  <a:pt x="2548312" y="386302"/>
                  <a:pt x="2345060" y="420941"/>
                </a:cubicBezTo>
                <a:cubicBezTo>
                  <a:pt x="2141808" y="455580"/>
                  <a:pt x="2012762" y="392886"/>
                  <a:pt x="1885024" y="420941"/>
                </a:cubicBezTo>
                <a:cubicBezTo>
                  <a:pt x="1757286" y="448996"/>
                  <a:pt x="1417152" y="383497"/>
                  <a:pt x="1290344" y="420941"/>
                </a:cubicBezTo>
                <a:cubicBezTo>
                  <a:pt x="1163536" y="458385"/>
                  <a:pt x="941690" y="416593"/>
                  <a:pt x="796647" y="420941"/>
                </a:cubicBezTo>
                <a:cubicBezTo>
                  <a:pt x="651604" y="425289"/>
                  <a:pt x="367275" y="367499"/>
                  <a:pt x="0" y="420941"/>
                </a:cubicBezTo>
                <a:cubicBezTo>
                  <a:pt x="-19418" y="326022"/>
                  <a:pt x="10453" y="184459"/>
                  <a:pt x="0" y="0"/>
                </a:cubicBezTo>
                <a:close/>
              </a:path>
              <a:path w="3366115" h="420941" stroke="0" extrusionOk="0">
                <a:moveTo>
                  <a:pt x="0" y="0"/>
                </a:moveTo>
                <a:cubicBezTo>
                  <a:pt x="222674" y="-53588"/>
                  <a:pt x="295967" y="3007"/>
                  <a:pt x="527358" y="0"/>
                </a:cubicBezTo>
                <a:cubicBezTo>
                  <a:pt x="758749" y="-3007"/>
                  <a:pt x="851253" y="54440"/>
                  <a:pt x="987394" y="0"/>
                </a:cubicBezTo>
                <a:cubicBezTo>
                  <a:pt x="1123535" y="-54440"/>
                  <a:pt x="1370169" y="33998"/>
                  <a:pt x="1615735" y="0"/>
                </a:cubicBezTo>
                <a:cubicBezTo>
                  <a:pt x="1861301" y="-33998"/>
                  <a:pt x="1979393" y="58276"/>
                  <a:pt x="2143093" y="0"/>
                </a:cubicBezTo>
                <a:cubicBezTo>
                  <a:pt x="2306793" y="-58276"/>
                  <a:pt x="2549070" y="53194"/>
                  <a:pt x="2670451" y="0"/>
                </a:cubicBezTo>
                <a:cubicBezTo>
                  <a:pt x="2791832" y="-53194"/>
                  <a:pt x="3038398" y="6293"/>
                  <a:pt x="3366115" y="0"/>
                </a:cubicBezTo>
                <a:cubicBezTo>
                  <a:pt x="3372041" y="177502"/>
                  <a:pt x="3321000" y="266763"/>
                  <a:pt x="3366115" y="420941"/>
                </a:cubicBezTo>
                <a:cubicBezTo>
                  <a:pt x="3177377" y="487392"/>
                  <a:pt x="2955462" y="402831"/>
                  <a:pt x="2805096" y="420941"/>
                </a:cubicBezTo>
                <a:cubicBezTo>
                  <a:pt x="2654730" y="439051"/>
                  <a:pt x="2542076" y="408861"/>
                  <a:pt x="2345060" y="420941"/>
                </a:cubicBezTo>
                <a:cubicBezTo>
                  <a:pt x="2148044" y="433021"/>
                  <a:pt x="2002309" y="386598"/>
                  <a:pt x="1784041" y="420941"/>
                </a:cubicBezTo>
                <a:cubicBezTo>
                  <a:pt x="1565773" y="455284"/>
                  <a:pt x="1481716" y="406406"/>
                  <a:pt x="1223022" y="420941"/>
                </a:cubicBezTo>
                <a:cubicBezTo>
                  <a:pt x="964328" y="435476"/>
                  <a:pt x="921092" y="371084"/>
                  <a:pt x="695664" y="420941"/>
                </a:cubicBezTo>
                <a:cubicBezTo>
                  <a:pt x="470236" y="470798"/>
                  <a:pt x="346199" y="359107"/>
                  <a:pt x="0" y="420941"/>
                </a:cubicBezTo>
                <a:cubicBezTo>
                  <a:pt x="-3175" y="216261"/>
                  <a:pt x="24961" y="146982"/>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Let us look more closely!</a:t>
            </a:r>
          </a:p>
        </p:txBody>
      </p:sp>
      <p:pic>
        <p:nvPicPr>
          <p:cNvPr id="27" name="Content Placeholder 2" descr="Old Key with solid fill">
            <a:extLst>
              <a:ext uri="{FF2B5EF4-FFF2-40B4-BE49-F238E27FC236}">
                <a16:creationId xmlns:a16="http://schemas.microsoft.com/office/drawing/2014/main" id="{E2F51213-6914-9F17-7AEF-8A56DDE22D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
        <p:nvSpPr>
          <p:cNvPr id="28" name="Content Placeholder 2">
            <a:extLst>
              <a:ext uri="{FF2B5EF4-FFF2-40B4-BE49-F238E27FC236}">
                <a16:creationId xmlns:a16="http://schemas.microsoft.com/office/drawing/2014/main" id="{4ACD7221-3928-7396-E0EC-18C8907982AB}"/>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160173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P spid="11" grpId="0"/>
      <p:bldP spid="17" grpId="0"/>
      <p:bldP spid="21" grpId="0" animBg="1"/>
      <p:bldP spid="22" grpId="0"/>
      <p:bldP spid="23" grpId="0" animBg="1"/>
      <p:bldP spid="2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8D5F0-D101-CCCE-9B08-7EF07A7A7D8D}"/>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6EB8541-72F0-F116-313E-433049C9E619}"/>
              </a:ext>
            </a:extLst>
          </p:cNvPr>
          <p:cNvGraphicFramePr>
            <a:graphicFrameLocks noGrp="1"/>
          </p:cNvGraphicFramePr>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16" name="Rectangle 15">
            <a:extLst>
              <a:ext uri="{FF2B5EF4-FFF2-40B4-BE49-F238E27FC236}">
                <a16:creationId xmlns:a16="http://schemas.microsoft.com/office/drawing/2014/main" id="{E62AB26A-C1DA-01D2-6335-43910F3C7BFB}"/>
              </a:ext>
            </a:extLst>
          </p:cNvPr>
          <p:cNvSpPr/>
          <p:nvPr/>
        </p:nvSpPr>
        <p:spPr>
          <a:xfrm>
            <a:off x="1628078" y="3086100"/>
            <a:ext cx="2977377" cy="512127"/>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38F27E7E-3F52-286E-7270-D3CA780BA9DD}"/>
              </a:ext>
            </a:extLst>
          </p:cNvPr>
          <p:cNvSpPr>
            <a:spLocks noGrp="1"/>
          </p:cNvSpPr>
          <p:nvPr>
            <p:ph idx="1"/>
          </p:nvPr>
        </p:nvSpPr>
        <p:spPr>
          <a:xfrm>
            <a:off x="157976" y="4224993"/>
            <a:ext cx="1569654" cy="540000"/>
          </a:xfrm>
        </p:spPr>
        <p:txBody>
          <a:bodyPr>
            <a:normAutofit/>
          </a:bodyPr>
          <a:lstStyle/>
          <a:p>
            <a:pPr marL="0" indent="0">
              <a:buNone/>
            </a:pPr>
            <a:r>
              <a:rPr lang="en-US" sz="2300" i="1" dirty="0"/>
              <a:t>{ </a:t>
            </a:r>
            <a:r>
              <a:rPr lang="en-US" sz="2300" i="1" dirty="0" err="1"/>
              <a:t>Seller_ID</a:t>
            </a:r>
            <a:r>
              <a:rPr lang="en-US" sz="2300" i="1" dirty="0"/>
              <a:t>}</a:t>
            </a:r>
          </a:p>
        </p:txBody>
      </p:sp>
      <p:sp>
        <p:nvSpPr>
          <p:cNvPr id="10" name="Arrow: Right 9">
            <a:extLst>
              <a:ext uri="{FF2B5EF4-FFF2-40B4-BE49-F238E27FC236}">
                <a16:creationId xmlns:a16="http://schemas.microsoft.com/office/drawing/2014/main" id="{17C3D325-CCEB-A407-F23E-48415BF092B6}"/>
              </a:ext>
            </a:extLst>
          </p:cNvPr>
          <p:cNvSpPr/>
          <p:nvPr/>
        </p:nvSpPr>
        <p:spPr>
          <a:xfrm>
            <a:off x="1922179" y="4220005"/>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1" name="Content Placeholder 2">
            <a:extLst>
              <a:ext uri="{FF2B5EF4-FFF2-40B4-BE49-F238E27FC236}">
                <a16:creationId xmlns:a16="http://schemas.microsoft.com/office/drawing/2014/main" id="{238C3888-59FD-4E07-FF78-C0D4DE2FD789}"/>
              </a:ext>
            </a:extLst>
          </p:cNvPr>
          <p:cNvSpPr txBox="1">
            <a:spLocks/>
          </p:cNvSpPr>
          <p:nvPr/>
        </p:nvSpPr>
        <p:spPr>
          <a:xfrm>
            <a:off x="3104061" y="4224993"/>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17" name="Content Placeholder 2">
            <a:extLst>
              <a:ext uri="{FF2B5EF4-FFF2-40B4-BE49-F238E27FC236}">
                <a16:creationId xmlns:a16="http://schemas.microsoft.com/office/drawing/2014/main" id="{D10523F0-6099-9898-7FC0-38704ED8BB8B}"/>
              </a:ext>
            </a:extLst>
          </p:cNvPr>
          <p:cNvSpPr txBox="1">
            <a:spLocks/>
          </p:cNvSpPr>
          <p:nvPr/>
        </p:nvSpPr>
        <p:spPr>
          <a:xfrm>
            <a:off x="157976" y="4890568"/>
            <a:ext cx="156965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Seller_ID</a:t>
            </a:r>
            <a:r>
              <a:rPr lang="en-US" sz="2300" i="1" dirty="0"/>
              <a:t>}</a:t>
            </a:r>
          </a:p>
        </p:txBody>
      </p:sp>
      <p:sp>
        <p:nvSpPr>
          <p:cNvPr id="21" name="Arrow: Right 20">
            <a:extLst>
              <a:ext uri="{FF2B5EF4-FFF2-40B4-BE49-F238E27FC236}">
                <a16:creationId xmlns:a16="http://schemas.microsoft.com/office/drawing/2014/main" id="{C88ECCA1-1632-E63F-06E7-B6830C7CD0A7}"/>
              </a:ext>
            </a:extLst>
          </p:cNvPr>
          <p:cNvSpPr/>
          <p:nvPr/>
        </p:nvSpPr>
        <p:spPr>
          <a:xfrm>
            <a:off x="1922179" y="488558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2" name="Content Placeholder 2">
            <a:extLst>
              <a:ext uri="{FF2B5EF4-FFF2-40B4-BE49-F238E27FC236}">
                <a16:creationId xmlns:a16="http://schemas.microsoft.com/office/drawing/2014/main" id="{5217E3E4-4D51-292E-367E-F04B4F87B3A3}"/>
              </a:ext>
            </a:extLst>
          </p:cNvPr>
          <p:cNvSpPr txBox="1">
            <a:spLocks/>
          </p:cNvSpPr>
          <p:nvPr/>
        </p:nvSpPr>
        <p:spPr>
          <a:xfrm>
            <a:off x="3104061" y="4890568"/>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23" name="Arrow: Right 22">
            <a:extLst>
              <a:ext uri="{FF2B5EF4-FFF2-40B4-BE49-F238E27FC236}">
                <a16:creationId xmlns:a16="http://schemas.microsoft.com/office/drawing/2014/main" id="{9848FE78-F525-B03F-E926-FD2D8FD808C3}"/>
              </a:ext>
            </a:extLst>
          </p:cNvPr>
          <p:cNvSpPr/>
          <p:nvPr/>
        </p:nvSpPr>
        <p:spPr>
          <a:xfrm>
            <a:off x="6091229" y="482175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5" name="Content Placeholder 2">
            <a:extLst>
              <a:ext uri="{FF2B5EF4-FFF2-40B4-BE49-F238E27FC236}">
                <a16:creationId xmlns:a16="http://schemas.microsoft.com/office/drawing/2014/main" id="{BD9863E4-2AF3-D053-0AF9-3EA2E4B1EFB1}"/>
              </a:ext>
            </a:extLst>
          </p:cNvPr>
          <p:cNvSpPr txBox="1">
            <a:spLocks/>
          </p:cNvSpPr>
          <p:nvPr/>
        </p:nvSpPr>
        <p:spPr>
          <a:xfrm>
            <a:off x="7267033" y="4872776"/>
            <a:ext cx="2123766"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Seller_Rating</a:t>
            </a:r>
            <a:r>
              <a:rPr lang="en-US" sz="2300" i="1" dirty="0"/>
              <a:t>}</a:t>
            </a:r>
          </a:p>
        </p:txBody>
      </p:sp>
      <p:sp>
        <p:nvSpPr>
          <p:cNvPr id="26" name="Content Placeholder 2">
            <a:extLst>
              <a:ext uri="{FF2B5EF4-FFF2-40B4-BE49-F238E27FC236}">
                <a16:creationId xmlns:a16="http://schemas.microsoft.com/office/drawing/2014/main" id="{2D9FF72D-2768-E6E4-7769-285C7B7DCFA0}"/>
              </a:ext>
            </a:extLst>
          </p:cNvPr>
          <p:cNvSpPr txBox="1">
            <a:spLocks/>
          </p:cNvSpPr>
          <p:nvPr/>
        </p:nvSpPr>
        <p:spPr>
          <a:xfrm>
            <a:off x="1143001" y="5809361"/>
            <a:ext cx="10233211" cy="420941"/>
          </a:xfrm>
          <a:custGeom>
            <a:avLst/>
            <a:gdLst>
              <a:gd name="connsiteX0" fmla="*/ 0 w 10233211"/>
              <a:gd name="connsiteY0" fmla="*/ 0 h 420941"/>
              <a:gd name="connsiteX1" fmla="*/ 261515 w 10233211"/>
              <a:gd name="connsiteY1" fmla="*/ 0 h 420941"/>
              <a:gd name="connsiteX2" fmla="*/ 1034691 w 10233211"/>
              <a:gd name="connsiteY2" fmla="*/ 0 h 420941"/>
              <a:gd name="connsiteX3" fmla="*/ 1603203 w 10233211"/>
              <a:gd name="connsiteY3" fmla="*/ 0 h 420941"/>
              <a:gd name="connsiteX4" fmla="*/ 1864718 w 10233211"/>
              <a:gd name="connsiteY4" fmla="*/ 0 h 420941"/>
              <a:gd name="connsiteX5" fmla="*/ 2433230 w 10233211"/>
              <a:gd name="connsiteY5" fmla="*/ 0 h 420941"/>
              <a:gd name="connsiteX6" fmla="*/ 3206406 w 10233211"/>
              <a:gd name="connsiteY6" fmla="*/ 0 h 420941"/>
              <a:gd name="connsiteX7" fmla="*/ 3672586 w 10233211"/>
              <a:gd name="connsiteY7" fmla="*/ 0 h 420941"/>
              <a:gd name="connsiteX8" fmla="*/ 4138765 w 10233211"/>
              <a:gd name="connsiteY8" fmla="*/ 0 h 420941"/>
              <a:gd name="connsiteX9" fmla="*/ 4707277 w 10233211"/>
              <a:gd name="connsiteY9" fmla="*/ 0 h 420941"/>
              <a:gd name="connsiteX10" fmla="*/ 5378121 w 10233211"/>
              <a:gd name="connsiteY10" fmla="*/ 0 h 420941"/>
              <a:gd name="connsiteX11" fmla="*/ 6048965 w 10233211"/>
              <a:gd name="connsiteY11" fmla="*/ 0 h 420941"/>
              <a:gd name="connsiteX12" fmla="*/ 6719809 w 10233211"/>
              <a:gd name="connsiteY12" fmla="*/ 0 h 420941"/>
              <a:gd name="connsiteX13" fmla="*/ 7492984 w 10233211"/>
              <a:gd name="connsiteY13" fmla="*/ 0 h 420941"/>
              <a:gd name="connsiteX14" fmla="*/ 8061496 w 10233211"/>
              <a:gd name="connsiteY14" fmla="*/ 0 h 420941"/>
              <a:gd name="connsiteX15" fmla="*/ 8732340 w 10233211"/>
              <a:gd name="connsiteY15" fmla="*/ 0 h 420941"/>
              <a:gd name="connsiteX16" fmla="*/ 9300852 w 10233211"/>
              <a:gd name="connsiteY16" fmla="*/ 0 h 420941"/>
              <a:gd name="connsiteX17" fmla="*/ 10233211 w 10233211"/>
              <a:gd name="connsiteY17" fmla="*/ 0 h 420941"/>
              <a:gd name="connsiteX18" fmla="*/ 10233211 w 10233211"/>
              <a:gd name="connsiteY18" fmla="*/ 420941 h 420941"/>
              <a:gd name="connsiteX19" fmla="*/ 9460035 w 10233211"/>
              <a:gd name="connsiteY19" fmla="*/ 420941 h 420941"/>
              <a:gd name="connsiteX20" fmla="*/ 8993855 w 10233211"/>
              <a:gd name="connsiteY20" fmla="*/ 420941 h 420941"/>
              <a:gd name="connsiteX21" fmla="*/ 8527676 w 10233211"/>
              <a:gd name="connsiteY21" fmla="*/ 420941 h 420941"/>
              <a:gd name="connsiteX22" fmla="*/ 8061496 w 10233211"/>
              <a:gd name="connsiteY22" fmla="*/ 420941 h 420941"/>
              <a:gd name="connsiteX23" fmla="*/ 7390652 w 10233211"/>
              <a:gd name="connsiteY23" fmla="*/ 420941 h 420941"/>
              <a:gd name="connsiteX24" fmla="*/ 6822141 w 10233211"/>
              <a:gd name="connsiteY24" fmla="*/ 420941 h 420941"/>
              <a:gd name="connsiteX25" fmla="*/ 6560625 w 10233211"/>
              <a:gd name="connsiteY25" fmla="*/ 420941 h 420941"/>
              <a:gd name="connsiteX26" fmla="*/ 6094446 w 10233211"/>
              <a:gd name="connsiteY26" fmla="*/ 420941 h 420941"/>
              <a:gd name="connsiteX27" fmla="*/ 5423602 w 10233211"/>
              <a:gd name="connsiteY27" fmla="*/ 420941 h 420941"/>
              <a:gd name="connsiteX28" fmla="*/ 5059754 w 10233211"/>
              <a:gd name="connsiteY28" fmla="*/ 420941 h 420941"/>
              <a:gd name="connsiteX29" fmla="*/ 4286578 w 10233211"/>
              <a:gd name="connsiteY29" fmla="*/ 420941 h 420941"/>
              <a:gd name="connsiteX30" fmla="*/ 3513402 w 10233211"/>
              <a:gd name="connsiteY30" fmla="*/ 420941 h 420941"/>
              <a:gd name="connsiteX31" fmla="*/ 2944891 w 10233211"/>
              <a:gd name="connsiteY31" fmla="*/ 420941 h 420941"/>
              <a:gd name="connsiteX32" fmla="*/ 2171715 w 10233211"/>
              <a:gd name="connsiteY32" fmla="*/ 420941 h 420941"/>
              <a:gd name="connsiteX33" fmla="*/ 1603203 w 10233211"/>
              <a:gd name="connsiteY33" fmla="*/ 420941 h 420941"/>
              <a:gd name="connsiteX34" fmla="*/ 932359 w 10233211"/>
              <a:gd name="connsiteY34" fmla="*/ 420941 h 420941"/>
              <a:gd name="connsiteX35" fmla="*/ 670844 w 10233211"/>
              <a:gd name="connsiteY35" fmla="*/ 420941 h 420941"/>
              <a:gd name="connsiteX36" fmla="*/ 0 w 10233211"/>
              <a:gd name="connsiteY36" fmla="*/ 420941 h 420941"/>
              <a:gd name="connsiteX37" fmla="*/ 0 w 10233211"/>
              <a:gd name="connsiteY37"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233211" h="420941" fill="none" extrusionOk="0">
                <a:moveTo>
                  <a:pt x="0" y="0"/>
                </a:moveTo>
                <a:cubicBezTo>
                  <a:pt x="105120" y="-11312"/>
                  <a:pt x="164621" y="16119"/>
                  <a:pt x="261515" y="0"/>
                </a:cubicBezTo>
                <a:cubicBezTo>
                  <a:pt x="358410" y="-16119"/>
                  <a:pt x="721486" y="48484"/>
                  <a:pt x="1034691" y="0"/>
                </a:cubicBezTo>
                <a:cubicBezTo>
                  <a:pt x="1347896" y="-48484"/>
                  <a:pt x="1475560" y="8119"/>
                  <a:pt x="1603203" y="0"/>
                </a:cubicBezTo>
                <a:cubicBezTo>
                  <a:pt x="1730846" y="-8119"/>
                  <a:pt x="1765371" y="2344"/>
                  <a:pt x="1864718" y="0"/>
                </a:cubicBezTo>
                <a:cubicBezTo>
                  <a:pt x="1964065" y="-2344"/>
                  <a:pt x="2208881" y="42625"/>
                  <a:pt x="2433230" y="0"/>
                </a:cubicBezTo>
                <a:cubicBezTo>
                  <a:pt x="2657579" y="-42625"/>
                  <a:pt x="2966444" y="67972"/>
                  <a:pt x="3206406" y="0"/>
                </a:cubicBezTo>
                <a:cubicBezTo>
                  <a:pt x="3446368" y="-67972"/>
                  <a:pt x="3533446" y="50718"/>
                  <a:pt x="3672586" y="0"/>
                </a:cubicBezTo>
                <a:cubicBezTo>
                  <a:pt x="3811726" y="-50718"/>
                  <a:pt x="3958869" y="24417"/>
                  <a:pt x="4138765" y="0"/>
                </a:cubicBezTo>
                <a:cubicBezTo>
                  <a:pt x="4318661" y="-24417"/>
                  <a:pt x="4464685" y="42189"/>
                  <a:pt x="4707277" y="0"/>
                </a:cubicBezTo>
                <a:cubicBezTo>
                  <a:pt x="4949869" y="-42189"/>
                  <a:pt x="5226172" y="7557"/>
                  <a:pt x="5378121" y="0"/>
                </a:cubicBezTo>
                <a:cubicBezTo>
                  <a:pt x="5530070" y="-7557"/>
                  <a:pt x="5883411" y="45897"/>
                  <a:pt x="6048965" y="0"/>
                </a:cubicBezTo>
                <a:cubicBezTo>
                  <a:pt x="6214519" y="-45897"/>
                  <a:pt x="6537882" y="31389"/>
                  <a:pt x="6719809" y="0"/>
                </a:cubicBezTo>
                <a:cubicBezTo>
                  <a:pt x="6901736" y="-31389"/>
                  <a:pt x="7233195" y="28487"/>
                  <a:pt x="7492984" y="0"/>
                </a:cubicBezTo>
                <a:cubicBezTo>
                  <a:pt x="7752773" y="-28487"/>
                  <a:pt x="7937478" y="15141"/>
                  <a:pt x="8061496" y="0"/>
                </a:cubicBezTo>
                <a:cubicBezTo>
                  <a:pt x="8185514" y="-15141"/>
                  <a:pt x="8568056" y="77830"/>
                  <a:pt x="8732340" y="0"/>
                </a:cubicBezTo>
                <a:cubicBezTo>
                  <a:pt x="8896624" y="-77830"/>
                  <a:pt x="9067348" y="456"/>
                  <a:pt x="9300852" y="0"/>
                </a:cubicBezTo>
                <a:cubicBezTo>
                  <a:pt x="9534356" y="-456"/>
                  <a:pt x="9941091" y="35187"/>
                  <a:pt x="10233211" y="0"/>
                </a:cubicBezTo>
                <a:cubicBezTo>
                  <a:pt x="10249470" y="131654"/>
                  <a:pt x="10220163" y="266846"/>
                  <a:pt x="10233211" y="420941"/>
                </a:cubicBezTo>
                <a:cubicBezTo>
                  <a:pt x="9930099" y="490905"/>
                  <a:pt x="9706921" y="395115"/>
                  <a:pt x="9460035" y="420941"/>
                </a:cubicBezTo>
                <a:cubicBezTo>
                  <a:pt x="9213149" y="446767"/>
                  <a:pt x="9146526" y="369068"/>
                  <a:pt x="8993855" y="420941"/>
                </a:cubicBezTo>
                <a:cubicBezTo>
                  <a:pt x="8841184" y="472814"/>
                  <a:pt x="8751348" y="411264"/>
                  <a:pt x="8527676" y="420941"/>
                </a:cubicBezTo>
                <a:cubicBezTo>
                  <a:pt x="8304004" y="430618"/>
                  <a:pt x="8195254" y="410032"/>
                  <a:pt x="8061496" y="420941"/>
                </a:cubicBezTo>
                <a:cubicBezTo>
                  <a:pt x="7927738" y="431850"/>
                  <a:pt x="7719564" y="377339"/>
                  <a:pt x="7390652" y="420941"/>
                </a:cubicBezTo>
                <a:cubicBezTo>
                  <a:pt x="7061740" y="464543"/>
                  <a:pt x="6964919" y="401691"/>
                  <a:pt x="6822141" y="420941"/>
                </a:cubicBezTo>
                <a:cubicBezTo>
                  <a:pt x="6679363" y="440191"/>
                  <a:pt x="6675745" y="408191"/>
                  <a:pt x="6560625" y="420941"/>
                </a:cubicBezTo>
                <a:cubicBezTo>
                  <a:pt x="6445505" y="433691"/>
                  <a:pt x="6216162" y="370667"/>
                  <a:pt x="6094446" y="420941"/>
                </a:cubicBezTo>
                <a:cubicBezTo>
                  <a:pt x="5972730" y="471215"/>
                  <a:pt x="5745610" y="417253"/>
                  <a:pt x="5423602" y="420941"/>
                </a:cubicBezTo>
                <a:cubicBezTo>
                  <a:pt x="5101594" y="424629"/>
                  <a:pt x="5220769" y="395463"/>
                  <a:pt x="5059754" y="420941"/>
                </a:cubicBezTo>
                <a:cubicBezTo>
                  <a:pt x="4898739" y="446419"/>
                  <a:pt x="4608491" y="386589"/>
                  <a:pt x="4286578" y="420941"/>
                </a:cubicBezTo>
                <a:cubicBezTo>
                  <a:pt x="3964665" y="455293"/>
                  <a:pt x="3673431" y="353814"/>
                  <a:pt x="3513402" y="420941"/>
                </a:cubicBezTo>
                <a:cubicBezTo>
                  <a:pt x="3353373" y="488068"/>
                  <a:pt x="3059869" y="370146"/>
                  <a:pt x="2944891" y="420941"/>
                </a:cubicBezTo>
                <a:cubicBezTo>
                  <a:pt x="2829913" y="471736"/>
                  <a:pt x="2549429" y="337631"/>
                  <a:pt x="2171715" y="420941"/>
                </a:cubicBezTo>
                <a:cubicBezTo>
                  <a:pt x="1794001" y="504251"/>
                  <a:pt x="1749341" y="384330"/>
                  <a:pt x="1603203" y="420941"/>
                </a:cubicBezTo>
                <a:cubicBezTo>
                  <a:pt x="1457065" y="457552"/>
                  <a:pt x="1241520" y="347589"/>
                  <a:pt x="932359" y="420941"/>
                </a:cubicBezTo>
                <a:cubicBezTo>
                  <a:pt x="623198" y="494293"/>
                  <a:pt x="756181" y="410394"/>
                  <a:pt x="670844" y="420941"/>
                </a:cubicBezTo>
                <a:cubicBezTo>
                  <a:pt x="585507" y="431488"/>
                  <a:pt x="253929" y="404260"/>
                  <a:pt x="0" y="420941"/>
                </a:cubicBezTo>
                <a:cubicBezTo>
                  <a:pt x="-28959" y="319010"/>
                  <a:pt x="12475" y="204675"/>
                  <a:pt x="0" y="0"/>
                </a:cubicBezTo>
                <a:close/>
              </a:path>
              <a:path w="10233211" h="420941" stroke="0" extrusionOk="0">
                <a:moveTo>
                  <a:pt x="0" y="0"/>
                </a:moveTo>
                <a:cubicBezTo>
                  <a:pt x="195426" y="-2951"/>
                  <a:pt x="316897" y="25552"/>
                  <a:pt x="466180" y="0"/>
                </a:cubicBezTo>
                <a:cubicBezTo>
                  <a:pt x="615463" y="-25552"/>
                  <a:pt x="632992" y="16224"/>
                  <a:pt x="727695" y="0"/>
                </a:cubicBezTo>
                <a:cubicBezTo>
                  <a:pt x="822399" y="-16224"/>
                  <a:pt x="1166557" y="6459"/>
                  <a:pt x="1500871" y="0"/>
                </a:cubicBezTo>
                <a:cubicBezTo>
                  <a:pt x="1835185" y="-6459"/>
                  <a:pt x="1805387" y="4967"/>
                  <a:pt x="1967051" y="0"/>
                </a:cubicBezTo>
                <a:cubicBezTo>
                  <a:pt x="2128715" y="-4967"/>
                  <a:pt x="2218786" y="45319"/>
                  <a:pt x="2433230" y="0"/>
                </a:cubicBezTo>
                <a:cubicBezTo>
                  <a:pt x="2647674" y="-45319"/>
                  <a:pt x="2983319" y="32512"/>
                  <a:pt x="3206406" y="0"/>
                </a:cubicBezTo>
                <a:cubicBezTo>
                  <a:pt x="3429493" y="-32512"/>
                  <a:pt x="3437222" y="1838"/>
                  <a:pt x="3570254" y="0"/>
                </a:cubicBezTo>
                <a:cubicBezTo>
                  <a:pt x="3703286" y="-1838"/>
                  <a:pt x="4088929" y="73002"/>
                  <a:pt x="4343430" y="0"/>
                </a:cubicBezTo>
                <a:cubicBezTo>
                  <a:pt x="4597931" y="-73002"/>
                  <a:pt x="4867264" y="72400"/>
                  <a:pt x="5116605" y="0"/>
                </a:cubicBezTo>
                <a:cubicBezTo>
                  <a:pt x="5365946" y="-72400"/>
                  <a:pt x="5428205" y="22944"/>
                  <a:pt x="5685117" y="0"/>
                </a:cubicBezTo>
                <a:cubicBezTo>
                  <a:pt x="5942029" y="-22944"/>
                  <a:pt x="6247034" y="65784"/>
                  <a:pt x="6458293" y="0"/>
                </a:cubicBezTo>
                <a:cubicBezTo>
                  <a:pt x="6669552" y="-65784"/>
                  <a:pt x="6784284" y="13392"/>
                  <a:pt x="6924473" y="0"/>
                </a:cubicBezTo>
                <a:cubicBezTo>
                  <a:pt x="7064662" y="-13392"/>
                  <a:pt x="7170857" y="45887"/>
                  <a:pt x="7390652" y="0"/>
                </a:cubicBezTo>
                <a:cubicBezTo>
                  <a:pt x="7610447" y="-45887"/>
                  <a:pt x="7857136" y="15665"/>
                  <a:pt x="8061496" y="0"/>
                </a:cubicBezTo>
                <a:cubicBezTo>
                  <a:pt x="8265856" y="-15665"/>
                  <a:pt x="8388920" y="34505"/>
                  <a:pt x="8527676" y="0"/>
                </a:cubicBezTo>
                <a:cubicBezTo>
                  <a:pt x="8666432" y="-34505"/>
                  <a:pt x="9103830" y="57726"/>
                  <a:pt x="9300852" y="0"/>
                </a:cubicBezTo>
                <a:cubicBezTo>
                  <a:pt x="9497874" y="-57726"/>
                  <a:pt x="9975713" y="103849"/>
                  <a:pt x="10233211" y="0"/>
                </a:cubicBezTo>
                <a:cubicBezTo>
                  <a:pt x="10275987" y="150915"/>
                  <a:pt x="10204009" y="238751"/>
                  <a:pt x="10233211" y="420941"/>
                </a:cubicBezTo>
                <a:cubicBezTo>
                  <a:pt x="9986253" y="439897"/>
                  <a:pt x="9845735" y="380046"/>
                  <a:pt x="9562367" y="420941"/>
                </a:cubicBezTo>
                <a:cubicBezTo>
                  <a:pt x="9278999" y="461836"/>
                  <a:pt x="9354551" y="407384"/>
                  <a:pt x="9198520" y="420941"/>
                </a:cubicBezTo>
                <a:cubicBezTo>
                  <a:pt x="9042489" y="434498"/>
                  <a:pt x="8697935" y="395747"/>
                  <a:pt x="8425344" y="420941"/>
                </a:cubicBezTo>
                <a:cubicBezTo>
                  <a:pt x="8152753" y="446135"/>
                  <a:pt x="8098119" y="356143"/>
                  <a:pt x="7856832" y="420941"/>
                </a:cubicBezTo>
                <a:cubicBezTo>
                  <a:pt x="7615545" y="485739"/>
                  <a:pt x="7567309" y="395655"/>
                  <a:pt x="7492984" y="420941"/>
                </a:cubicBezTo>
                <a:cubicBezTo>
                  <a:pt x="7418659" y="446227"/>
                  <a:pt x="7075864" y="355995"/>
                  <a:pt x="6924473" y="420941"/>
                </a:cubicBezTo>
                <a:cubicBezTo>
                  <a:pt x="6773082" y="485887"/>
                  <a:pt x="6782748" y="395009"/>
                  <a:pt x="6662957" y="420941"/>
                </a:cubicBezTo>
                <a:cubicBezTo>
                  <a:pt x="6543166" y="446873"/>
                  <a:pt x="6475467" y="412316"/>
                  <a:pt x="6401442" y="420941"/>
                </a:cubicBezTo>
                <a:cubicBezTo>
                  <a:pt x="6327417" y="429566"/>
                  <a:pt x="6042871" y="370393"/>
                  <a:pt x="5832930" y="420941"/>
                </a:cubicBezTo>
                <a:cubicBezTo>
                  <a:pt x="5622989" y="471489"/>
                  <a:pt x="5633936" y="381102"/>
                  <a:pt x="5469083" y="420941"/>
                </a:cubicBezTo>
                <a:cubicBezTo>
                  <a:pt x="5304230" y="460780"/>
                  <a:pt x="4963950" y="401031"/>
                  <a:pt x="4798239" y="420941"/>
                </a:cubicBezTo>
                <a:cubicBezTo>
                  <a:pt x="4632528" y="440851"/>
                  <a:pt x="4544391" y="390393"/>
                  <a:pt x="4434391" y="420941"/>
                </a:cubicBezTo>
                <a:cubicBezTo>
                  <a:pt x="4324391" y="451489"/>
                  <a:pt x="3906953" y="392597"/>
                  <a:pt x="3763548" y="420941"/>
                </a:cubicBezTo>
                <a:cubicBezTo>
                  <a:pt x="3620143" y="449285"/>
                  <a:pt x="3615848" y="406169"/>
                  <a:pt x="3502032" y="420941"/>
                </a:cubicBezTo>
                <a:cubicBezTo>
                  <a:pt x="3388216" y="435713"/>
                  <a:pt x="3016363" y="407573"/>
                  <a:pt x="2831188" y="420941"/>
                </a:cubicBezTo>
                <a:cubicBezTo>
                  <a:pt x="2646013" y="434309"/>
                  <a:pt x="2546988" y="401813"/>
                  <a:pt x="2467341" y="420941"/>
                </a:cubicBezTo>
                <a:cubicBezTo>
                  <a:pt x="2387694" y="440069"/>
                  <a:pt x="2286030" y="393673"/>
                  <a:pt x="2205825" y="420941"/>
                </a:cubicBezTo>
                <a:cubicBezTo>
                  <a:pt x="2125620" y="448209"/>
                  <a:pt x="1958722" y="389824"/>
                  <a:pt x="1841978" y="420941"/>
                </a:cubicBezTo>
                <a:cubicBezTo>
                  <a:pt x="1725234" y="452058"/>
                  <a:pt x="1325230" y="344462"/>
                  <a:pt x="1171134" y="420941"/>
                </a:cubicBezTo>
                <a:cubicBezTo>
                  <a:pt x="1017038" y="497420"/>
                  <a:pt x="971711" y="379304"/>
                  <a:pt x="807287" y="420941"/>
                </a:cubicBezTo>
                <a:cubicBezTo>
                  <a:pt x="642863" y="462578"/>
                  <a:pt x="634664" y="403068"/>
                  <a:pt x="545771" y="420941"/>
                </a:cubicBezTo>
                <a:cubicBezTo>
                  <a:pt x="456878" y="438814"/>
                  <a:pt x="231372" y="366855"/>
                  <a:pt x="0" y="420941"/>
                </a:cubicBezTo>
                <a:cubicBezTo>
                  <a:pt x="-1087" y="315050"/>
                  <a:pt x="46947" y="17959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A dependency of this kind is called a </a:t>
            </a:r>
            <a:r>
              <a:rPr lang="en-US" sz="3000" b="1" dirty="0">
                <a:solidFill>
                  <a:srgbClr val="0070C0"/>
                </a:solidFill>
              </a:rPr>
              <a:t>transitive dependency. </a:t>
            </a:r>
          </a:p>
        </p:txBody>
      </p:sp>
      <p:pic>
        <p:nvPicPr>
          <p:cNvPr id="56" name="Content Placeholder 2" descr="Old Key with solid fill">
            <a:extLst>
              <a:ext uri="{FF2B5EF4-FFF2-40B4-BE49-F238E27FC236}">
                <a16:creationId xmlns:a16="http://schemas.microsoft.com/office/drawing/2014/main" id="{051139ED-D175-FC30-4D0D-FE4106BC3E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
        <p:nvSpPr>
          <p:cNvPr id="57" name="Content Placeholder 2">
            <a:extLst>
              <a:ext uri="{FF2B5EF4-FFF2-40B4-BE49-F238E27FC236}">
                <a16:creationId xmlns:a16="http://schemas.microsoft.com/office/drawing/2014/main" id="{335FED02-D799-C1DF-0B46-260AF13F3CD0}"/>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6935690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927CA-FF33-9353-B852-302AD028FAA0}"/>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18DED97-7FB9-B9FD-0DB0-DF27B19A4EBC}"/>
              </a:ext>
            </a:extLst>
          </p:cNvPr>
          <p:cNvGraphicFramePr>
            <a:graphicFrameLocks noGrp="1"/>
          </p:cNvGraphicFramePr>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16" name="Rectangle 15">
            <a:extLst>
              <a:ext uri="{FF2B5EF4-FFF2-40B4-BE49-F238E27FC236}">
                <a16:creationId xmlns:a16="http://schemas.microsoft.com/office/drawing/2014/main" id="{336F63CA-2853-1D9A-7B5E-9E022DC6E7EB}"/>
              </a:ext>
            </a:extLst>
          </p:cNvPr>
          <p:cNvSpPr/>
          <p:nvPr/>
        </p:nvSpPr>
        <p:spPr>
          <a:xfrm>
            <a:off x="1628078" y="3086100"/>
            <a:ext cx="2977377" cy="512127"/>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4E24166F-4425-B905-33F9-6CF687592ED0}"/>
              </a:ext>
            </a:extLst>
          </p:cNvPr>
          <p:cNvSpPr>
            <a:spLocks noGrp="1"/>
          </p:cNvSpPr>
          <p:nvPr>
            <p:ph idx="1"/>
          </p:nvPr>
        </p:nvSpPr>
        <p:spPr>
          <a:xfrm>
            <a:off x="157976" y="4224993"/>
            <a:ext cx="1569654" cy="540000"/>
          </a:xfrm>
        </p:spPr>
        <p:txBody>
          <a:bodyPr>
            <a:normAutofit/>
          </a:bodyPr>
          <a:lstStyle/>
          <a:p>
            <a:pPr marL="0" indent="0">
              <a:buNone/>
            </a:pPr>
            <a:r>
              <a:rPr lang="en-US" sz="2300" i="1" dirty="0"/>
              <a:t>{ </a:t>
            </a:r>
            <a:r>
              <a:rPr lang="en-US" sz="2300" i="1" dirty="0" err="1"/>
              <a:t>Seller_ID</a:t>
            </a:r>
            <a:r>
              <a:rPr lang="en-US" sz="2300" i="1" dirty="0"/>
              <a:t>}</a:t>
            </a:r>
          </a:p>
        </p:txBody>
      </p:sp>
      <p:sp>
        <p:nvSpPr>
          <p:cNvPr id="10" name="Arrow: Right 9">
            <a:extLst>
              <a:ext uri="{FF2B5EF4-FFF2-40B4-BE49-F238E27FC236}">
                <a16:creationId xmlns:a16="http://schemas.microsoft.com/office/drawing/2014/main" id="{D11AD2C6-EBF9-7417-5099-050024CB10A7}"/>
              </a:ext>
            </a:extLst>
          </p:cNvPr>
          <p:cNvSpPr/>
          <p:nvPr/>
        </p:nvSpPr>
        <p:spPr>
          <a:xfrm>
            <a:off x="1922179" y="4220005"/>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1" name="Content Placeholder 2">
            <a:extLst>
              <a:ext uri="{FF2B5EF4-FFF2-40B4-BE49-F238E27FC236}">
                <a16:creationId xmlns:a16="http://schemas.microsoft.com/office/drawing/2014/main" id="{18E4F2D2-6377-0863-E19F-8BA8819A8F0C}"/>
              </a:ext>
            </a:extLst>
          </p:cNvPr>
          <p:cNvSpPr txBox="1">
            <a:spLocks/>
          </p:cNvSpPr>
          <p:nvPr/>
        </p:nvSpPr>
        <p:spPr>
          <a:xfrm>
            <a:off x="3104061" y="4224993"/>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17" name="Content Placeholder 2">
            <a:extLst>
              <a:ext uri="{FF2B5EF4-FFF2-40B4-BE49-F238E27FC236}">
                <a16:creationId xmlns:a16="http://schemas.microsoft.com/office/drawing/2014/main" id="{4E7CB47C-7C65-58DF-BE94-28502BB07A5B}"/>
              </a:ext>
            </a:extLst>
          </p:cNvPr>
          <p:cNvSpPr txBox="1">
            <a:spLocks/>
          </p:cNvSpPr>
          <p:nvPr/>
        </p:nvSpPr>
        <p:spPr>
          <a:xfrm>
            <a:off x="157976" y="4890568"/>
            <a:ext cx="156965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Seller_ID</a:t>
            </a:r>
            <a:r>
              <a:rPr lang="en-US" sz="2300" i="1" dirty="0"/>
              <a:t>}</a:t>
            </a:r>
          </a:p>
        </p:txBody>
      </p:sp>
      <p:sp>
        <p:nvSpPr>
          <p:cNvPr id="21" name="Arrow: Right 20">
            <a:extLst>
              <a:ext uri="{FF2B5EF4-FFF2-40B4-BE49-F238E27FC236}">
                <a16:creationId xmlns:a16="http://schemas.microsoft.com/office/drawing/2014/main" id="{BF4D52EA-DA4E-AA35-C7A3-251DD825D407}"/>
              </a:ext>
            </a:extLst>
          </p:cNvPr>
          <p:cNvSpPr/>
          <p:nvPr/>
        </p:nvSpPr>
        <p:spPr>
          <a:xfrm>
            <a:off x="1922179" y="488558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2" name="Content Placeholder 2">
            <a:extLst>
              <a:ext uri="{FF2B5EF4-FFF2-40B4-BE49-F238E27FC236}">
                <a16:creationId xmlns:a16="http://schemas.microsoft.com/office/drawing/2014/main" id="{DECF6A6A-0FCE-97BE-C227-70698CC18DF5}"/>
              </a:ext>
            </a:extLst>
          </p:cNvPr>
          <p:cNvSpPr txBox="1">
            <a:spLocks/>
          </p:cNvSpPr>
          <p:nvPr/>
        </p:nvSpPr>
        <p:spPr>
          <a:xfrm>
            <a:off x="3104061" y="4890568"/>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23" name="Arrow: Right 22">
            <a:extLst>
              <a:ext uri="{FF2B5EF4-FFF2-40B4-BE49-F238E27FC236}">
                <a16:creationId xmlns:a16="http://schemas.microsoft.com/office/drawing/2014/main" id="{E0C96041-C67E-0E66-580A-9C64577210F6}"/>
              </a:ext>
            </a:extLst>
          </p:cNvPr>
          <p:cNvSpPr/>
          <p:nvPr/>
        </p:nvSpPr>
        <p:spPr>
          <a:xfrm>
            <a:off x="6091229" y="482175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5" name="Content Placeholder 2">
            <a:extLst>
              <a:ext uri="{FF2B5EF4-FFF2-40B4-BE49-F238E27FC236}">
                <a16:creationId xmlns:a16="http://schemas.microsoft.com/office/drawing/2014/main" id="{87B86394-FB92-7626-FA77-DACC774DA2E0}"/>
              </a:ext>
            </a:extLst>
          </p:cNvPr>
          <p:cNvSpPr txBox="1">
            <a:spLocks/>
          </p:cNvSpPr>
          <p:nvPr/>
        </p:nvSpPr>
        <p:spPr>
          <a:xfrm>
            <a:off x="7267033" y="4872776"/>
            <a:ext cx="2123766"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Seller_Rating</a:t>
            </a:r>
            <a:r>
              <a:rPr lang="en-US" sz="2300" i="1" dirty="0"/>
              <a:t>}</a:t>
            </a:r>
          </a:p>
        </p:txBody>
      </p:sp>
      <p:sp>
        <p:nvSpPr>
          <p:cNvPr id="26" name="Content Placeholder 2">
            <a:extLst>
              <a:ext uri="{FF2B5EF4-FFF2-40B4-BE49-F238E27FC236}">
                <a16:creationId xmlns:a16="http://schemas.microsoft.com/office/drawing/2014/main" id="{20F20C8F-85E7-8C75-E6C1-A11F7D08D1D7}"/>
              </a:ext>
            </a:extLst>
          </p:cNvPr>
          <p:cNvSpPr txBox="1">
            <a:spLocks/>
          </p:cNvSpPr>
          <p:nvPr/>
        </p:nvSpPr>
        <p:spPr>
          <a:xfrm>
            <a:off x="2155971" y="5876268"/>
            <a:ext cx="7644160" cy="420941"/>
          </a:xfrm>
          <a:custGeom>
            <a:avLst/>
            <a:gdLst>
              <a:gd name="connsiteX0" fmla="*/ 0 w 7644160"/>
              <a:gd name="connsiteY0" fmla="*/ 0 h 420941"/>
              <a:gd name="connsiteX1" fmla="*/ 511571 w 7644160"/>
              <a:gd name="connsiteY1" fmla="*/ 0 h 420941"/>
              <a:gd name="connsiteX2" fmla="*/ 1099583 w 7644160"/>
              <a:gd name="connsiteY2" fmla="*/ 0 h 420941"/>
              <a:gd name="connsiteX3" fmla="*/ 1764037 w 7644160"/>
              <a:gd name="connsiteY3" fmla="*/ 0 h 420941"/>
              <a:gd name="connsiteX4" fmla="*/ 2275608 w 7644160"/>
              <a:gd name="connsiteY4" fmla="*/ 0 h 420941"/>
              <a:gd name="connsiteX5" fmla="*/ 2863620 w 7644160"/>
              <a:gd name="connsiteY5" fmla="*/ 0 h 420941"/>
              <a:gd name="connsiteX6" fmla="*/ 3604515 w 7644160"/>
              <a:gd name="connsiteY6" fmla="*/ 0 h 420941"/>
              <a:gd name="connsiteX7" fmla="*/ 4039645 w 7644160"/>
              <a:gd name="connsiteY7" fmla="*/ 0 h 420941"/>
              <a:gd name="connsiteX8" fmla="*/ 4704098 w 7644160"/>
              <a:gd name="connsiteY8" fmla="*/ 0 h 420941"/>
              <a:gd name="connsiteX9" fmla="*/ 5139228 w 7644160"/>
              <a:gd name="connsiteY9" fmla="*/ 0 h 420941"/>
              <a:gd name="connsiteX10" fmla="*/ 5727240 w 7644160"/>
              <a:gd name="connsiteY10" fmla="*/ 0 h 420941"/>
              <a:gd name="connsiteX11" fmla="*/ 6391694 w 7644160"/>
              <a:gd name="connsiteY11" fmla="*/ 0 h 420941"/>
              <a:gd name="connsiteX12" fmla="*/ 6750381 w 7644160"/>
              <a:gd name="connsiteY12" fmla="*/ 0 h 420941"/>
              <a:gd name="connsiteX13" fmla="*/ 7109069 w 7644160"/>
              <a:gd name="connsiteY13" fmla="*/ 0 h 420941"/>
              <a:gd name="connsiteX14" fmla="*/ 7644160 w 7644160"/>
              <a:gd name="connsiteY14" fmla="*/ 0 h 420941"/>
              <a:gd name="connsiteX15" fmla="*/ 7644160 w 7644160"/>
              <a:gd name="connsiteY15" fmla="*/ 420941 h 420941"/>
              <a:gd name="connsiteX16" fmla="*/ 6979706 w 7644160"/>
              <a:gd name="connsiteY16" fmla="*/ 420941 h 420941"/>
              <a:gd name="connsiteX17" fmla="*/ 6391694 w 7644160"/>
              <a:gd name="connsiteY17" fmla="*/ 420941 h 420941"/>
              <a:gd name="connsiteX18" fmla="*/ 5880123 w 7644160"/>
              <a:gd name="connsiteY18" fmla="*/ 420941 h 420941"/>
              <a:gd name="connsiteX19" fmla="*/ 5215669 w 7644160"/>
              <a:gd name="connsiteY19" fmla="*/ 420941 h 420941"/>
              <a:gd name="connsiteX20" fmla="*/ 4627657 w 7644160"/>
              <a:gd name="connsiteY20" fmla="*/ 420941 h 420941"/>
              <a:gd name="connsiteX21" fmla="*/ 3886761 w 7644160"/>
              <a:gd name="connsiteY21" fmla="*/ 420941 h 420941"/>
              <a:gd name="connsiteX22" fmla="*/ 3145866 w 7644160"/>
              <a:gd name="connsiteY22" fmla="*/ 420941 h 420941"/>
              <a:gd name="connsiteX23" fmla="*/ 2481412 w 7644160"/>
              <a:gd name="connsiteY23" fmla="*/ 420941 h 420941"/>
              <a:gd name="connsiteX24" fmla="*/ 1816958 w 7644160"/>
              <a:gd name="connsiteY24" fmla="*/ 420941 h 420941"/>
              <a:gd name="connsiteX25" fmla="*/ 1152504 w 7644160"/>
              <a:gd name="connsiteY25" fmla="*/ 420941 h 420941"/>
              <a:gd name="connsiteX26" fmla="*/ 717375 w 7644160"/>
              <a:gd name="connsiteY26" fmla="*/ 420941 h 420941"/>
              <a:gd name="connsiteX27" fmla="*/ 0 w 7644160"/>
              <a:gd name="connsiteY27" fmla="*/ 420941 h 420941"/>
              <a:gd name="connsiteX28" fmla="*/ 0 w 7644160"/>
              <a:gd name="connsiteY28"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644160" h="420941" fill="none" extrusionOk="0">
                <a:moveTo>
                  <a:pt x="0" y="0"/>
                </a:moveTo>
                <a:cubicBezTo>
                  <a:pt x="220177" y="-21177"/>
                  <a:pt x="268029" y="49911"/>
                  <a:pt x="511571" y="0"/>
                </a:cubicBezTo>
                <a:cubicBezTo>
                  <a:pt x="755113" y="-49911"/>
                  <a:pt x="842717" y="59065"/>
                  <a:pt x="1099583" y="0"/>
                </a:cubicBezTo>
                <a:cubicBezTo>
                  <a:pt x="1356449" y="-59065"/>
                  <a:pt x="1504945" y="69457"/>
                  <a:pt x="1764037" y="0"/>
                </a:cubicBezTo>
                <a:cubicBezTo>
                  <a:pt x="2023129" y="-69457"/>
                  <a:pt x="2152526" y="9374"/>
                  <a:pt x="2275608" y="0"/>
                </a:cubicBezTo>
                <a:cubicBezTo>
                  <a:pt x="2398690" y="-9374"/>
                  <a:pt x="2722395" y="61852"/>
                  <a:pt x="2863620" y="0"/>
                </a:cubicBezTo>
                <a:cubicBezTo>
                  <a:pt x="3004845" y="-61852"/>
                  <a:pt x="3415756" y="19033"/>
                  <a:pt x="3604515" y="0"/>
                </a:cubicBezTo>
                <a:cubicBezTo>
                  <a:pt x="3793274" y="-19033"/>
                  <a:pt x="3952521" y="47330"/>
                  <a:pt x="4039645" y="0"/>
                </a:cubicBezTo>
                <a:cubicBezTo>
                  <a:pt x="4126769" y="-47330"/>
                  <a:pt x="4432400" y="47725"/>
                  <a:pt x="4704098" y="0"/>
                </a:cubicBezTo>
                <a:cubicBezTo>
                  <a:pt x="4975796" y="-47725"/>
                  <a:pt x="5014709" y="14755"/>
                  <a:pt x="5139228" y="0"/>
                </a:cubicBezTo>
                <a:cubicBezTo>
                  <a:pt x="5263747" y="-14755"/>
                  <a:pt x="5449375" y="67618"/>
                  <a:pt x="5727240" y="0"/>
                </a:cubicBezTo>
                <a:cubicBezTo>
                  <a:pt x="6005105" y="-67618"/>
                  <a:pt x="6070074" y="49921"/>
                  <a:pt x="6391694" y="0"/>
                </a:cubicBezTo>
                <a:cubicBezTo>
                  <a:pt x="6713314" y="-49921"/>
                  <a:pt x="6591701" y="29260"/>
                  <a:pt x="6750381" y="0"/>
                </a:cubicBezTo>
                <a:cubicBezTo>
                  <a:pt x="6909061" y="-29260"/>
                  <a:pt x="6955518" y="4141"/>
                  <a:pt x="7109069" y="0"/>
                </a:cubicBezTo>
                <a:cubicBezTo>
                  <a:pt x="7262620" y="-4141"/>
                  <a:pt x="7461840" y="38282"/>
                  <a:pt x="7644160" y="0"/>
                </a:cubicBezTo>
                <a:cubicBezTo>
                  <a:pt x="7687079" y="125951"/>
                  <a:pt x="7624860" y="277752"/>
                  <a:pt x="7644160" y="420941"/>
                </a:cubicBezTo>
                <a:cubicBezTo>
                  <a:pt x="7432826" y="430805"/>
                  <a:pt x="7235195" y="393385"/>
                  <a:pt x="6979706" y="420941"/>
                </a:cubicBezTo>
                <a:cubicBezTo>
                  <a:pt x="6724217" y="448497"/>
                  <a:pt x="6605640" y="405276"/>
                  <a:pt x="6391694" y="420941"/>
                </a:cubicBezTo>
                <a:cubicBezTo>
                  <a:pt x="6177748" y="436606"/>
                  <a:pt x="6002705" y="372466"/>
                  <a:pt x="5880123" y="420941"/>
                </a:cubicBezTo>
                <a:cubicBezTo>
                  <a:pt x="5757541" y="469416"/>
                  <a:pt x="5429179" y="395193"/>
                  <a:pt x="5215669" y="420941"/>
                </a:cubicBezTo>
                <a:cubicBezTo>
                  <a:pt x="5002159" y="446689"/>
                  <a:pt x="4766381" y="355997"/>
                  <a:pt x="4627657" y="420941"/>
                </a:cubicBezTo>
                <a:cubicBezTo>
                  <a:pt x="4488933" y="485885"/>
                  <a:pt x="4077427" y="390104"/>
                  <a:pt x="3886761" y="420941"/>
                </a:cubicBezTo>
                <a:cubicBezTo>
                  <a:pt x="3696095" y="451778"/>
                  <a:pt x="3314934" y="366512"/>
                  <a:pt x="3145866" y="420941"/>
                </a:cubicBezTo>
                <a:cubicBezTo>
                  <a:pt x="2976798" y="475370"/>
                  <a:pt x="2771362" y="383972"/>
                  <a:pt x="2481412" y="420941"/>
                </a:cubicBezTo>
                <a:cubicBezTo>
                  <a:pt x="2191462" y="457910"/>
                  <a:pt x="2035042" y="390349"/>
                  <a:pt x="1816958" y="420941"/>
                </a:cubicBezTo>
                <a:cubicBezTo>
                  <a:pt x="1598874" y="451533"/>
                  <a:pt x="1297385" y="350613"/>
                  <a:pt x="1152504" y="420941"/>
                </a:cubicBezTo>
                <a:cubicBezTo>
                  <a:pt x="1007623" y="491269"/>
                  <a:pt x="821564" y="401482"/>
                  <a:pt x="717375" y="420941"/>
                </a:cubicBezTo>
                <a:cubicBezTo>
                  <a:pt x="613186" y="440400"/>
                  <a:pt x="226712" y="379538"/>
                  <a:pt x="0" y="420941"/>
                </a:cubicBezTo>
                <a:cubicBezTo>
                  <a:pt x="-253" y="309528"/>
                  <a:pt x="34254" y="163005"/>
                  <a:pt x="0" y="0"/>
                </a:cubicBezTo>
                <a:close/>
              </a:path>
              <a:path w="7644160" h="420941" stroke="0" extrusionOk="0">
                <a:moveTo>
                  <a:pt x="0" y="0"/>
                </a:moveTo>
                <a:cubicBezTo>
                  <a:pt x="121160" y="-41648"/>
                  <a:pt x="389866" y="33421"/>
                  <a:pt x="511571" y="0"/>
                </a:cubicBezTo>
                <a:cubicBezTo>
                  <a:pt x="633276" y="-33421"/>
                  <a:pt x="781268" y="11670"/>
                  <a:pt x="870258" y="0"/>
                </a:cubicBezTo>
                <a:cubicBezTo>
                  <a:pt x="959248" y="-11670"/>
                  <a:pt x="1406263" y="26770"/>
                  <a:pt x="1611154" y="0"/>
                </a:cubicBezTo>
                <a:cubicBezTo>
                  <a:pt x="1816045" y="-26770"/>
                  <a:pt x="1972852" y="8231"/>
                  <a:pt x="2122724" y="0"/>
                </a:cubicBezTo>
                <a:cubicBezTo>
                  <a:pt x="2272596" y="-8231"/>
                  <a:pt x="2397873" y="13196"/>
                  <a:pt x="2634295" y="0"/>
                </a:cubicBezTo>
                <a:cubicBezTo>
                  <a:pt x="2870717" y="-13196"/>
                  <a:pt x="3136160" y="8372"/>
                  <a:pt x="3375191" y="0"/>
                </a:cubicBezTo>
                <a:cubicBezTo>
                  <a:pt x="3614222" y="-8372"/>
                  <a:pt x="3644809" y="1977"/>
                  <a:pt x="3810320" y="0"/>
                </a:cubicBezTo>
                <a:cubicBezTo>
                  <a:pt x="3975831" y="-1977"/>
                  <a:pt x="4397942" y="26030"/>
                  <a:pt x="4551215" y="0"/>
                </a:cubicBezTo>
                <a:cubicBezTo>
                  <a:pt x="4704488" y="-26030"/>
                  <a:pt x="5074532" y="34578"/>
                  <a:pt x="5292111" y="0"/>
                </a:cubicBezTo>
                <a:cubicBezTo>
                  <a:pt x="5509690" y="-34578"/>
                  <a:pt x="5721456" y="44041"/>
                  <a:pt x="5880123" y="0"/>
                </a:cubicBezTo>
                <a:cubicBezTo>
                  <a:pt x="6038790" y="-44041"/>
                  <a:pt x="6290835" y="45279"/>
                  <a:pt x="6621019" y="0"/>
                </a:cubicBezTo>
                <a:cubicBezTo>
                  <a:pt x="6951203" y="-45279"/>
                  <a:pt x="7017775" y="12665"/>
                  <a:pt x="7132589" y="0"/>
                </a:cubicBezTo>
                <a:cubicBezTo>
                  <a:pt x="7247403" y="-12665"/>
                  <a:pt x="7484625" y="20909"/>
                  <a:pt x="7644160" y="0"/>
                </a:cubicBezTo>
                <a:cubicBezTo>
                  <a:pt x="7653368" y="134264"/>
                  <a:pt x="7643226" y="276956"/>
                  <a:pt x="7644160" y="420941"/>
                </a:cubicBezTo>
                <a:cubicBezTo>
                  <a:pt x="7407952" y="450341"/>
                  <a:pt x="7246882" y="398489"/>
                  <a:pt x="7056148" y="420941"/>
                </a:cubicBezTo>
                <a:cubicBezTo>
                  <a:pt x="6865414" y="443393"/>
                  <a:pt x="6617691" y="364250"/>
                  <a:pt x="6468135" y="420941"/>
                </a:cubicBezTo>
                <a:cubicBezTo>
                  <a:pt x="6318579" y="477632"/>
                  <a:pt x="5914519" y="372537"/>
                  <a:pt x="5727240" y="420941"/>
                </a:cubicBezTo>
                <a:cubicBezTo>
                  <a:pt x="5539962" y="469345"/>
                  <a:pt x="5340848" y="361409"/>
                  <a:pt x="5139228" y="420941"/>
                </a:cubicBezTo>
                <a:cubicBezTo>
                  <a:pt x="4937608" y="480473"/>
                  <a:pt x="4883423" y="396551"/>
                  <a:pt x="4780540" y="420941"/>
                </a:cubicBezTo>
                <a:cubicBezTo>
                  <a:pt x="4677657" y="445331"/>
                  <a:pt x="4524147" y="413748"/>
                  <a:pt x="4345411" y="420941"/>
                </a:cubicBezTo>
                <a:cubicBezTo>
                  <a:pt x="4166675" y="428134"/>
                  <a:pt x="3778757" y="413784"/>
                  <a:pt x="3604515" y="420941"/>
                </a:cubicBezTo>
                <a:cubicBezTo>
                  <a:pt x="3430273" y="428098"/>
                  <a:pt x="3231778" y="391134"/>
                  <a:pt x="3016503" y="420941"/>
                </a:cubicBezTo>
                <a:cubicBezTo>
                  <a:pt x="2801228" y="450748"/>
                  <a:pt x="2792687" y="384312"/>
                  <a:pt x="2581374" y="420941"/>
                </a:cubicBezTo>
                <a:cubicBezTo>
                  <a:pt x="2370061" y="457570"/>
                  <a:pt x="2170480" y="374224"/>
                  <a:pt x="1993362" y="420941"/>
                </a:cubicBezTo>
                <a:cubicBezTo>
                  <a:pt x="1816244" y="467658"/>
                  <a:pt x="1812809" y="384946"/>
                  <a:pt x="1634674" y="420941"/>
                </a:cubicBezTo>
                <a:cubicBezTo>
                  <a:pt x="1456539" y="456936"/>
                  <a:pt x="1388943" y="389479"/>
                  <a:pt x="1275987" y="420941"/>
                </a:cubicBezTo>
                <a:cubicBezTo>
                  <a:pt x="1163031" y="452403"/>
                  <a:pt x="877009" y="369354"/>
                  <a:pt x="687974" y="420941"/>
                </a:cubicBezTo>
                <a:cubicBezTo>
                  <a:pt x="498939" y="472528"/>
                  <a:pt x="208140" y="339783"/>
                  <a:pt x="0" y="420941"/>
                </a:cubicBezTo>
                <a:cubicBezTo>
                  <a:pt x="-38301" y="277855"/>
                  <a:pt x="39291" y="203413"/>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The problem is in this </a:t>
            </a:r>
            <a:r>
              <a:rPr lang="en-US" sz="3000" b="1" dirty="0">
                <a:solidFill>
                  <a:srgbClr val="0070C0"/>
                </a:solidFill>
              </a:rPr>
              <a:t>transitive dependency </a:t>
            </a:r>
          </a:p>
        </p:txBody>
      </p:sp>
      <p:sp>
        <p:nvSpPr>
          <p:cNvPr id="2" name="Rectangle 1">
            <a:extLst>
              <a:ext uri="{FF2B5EF4-FFF2-40B4-BE49-F238E27FC236}">
                <a16:creationId xmlns:a16="http://schemas.microsoft.com/office/drawing/2014/main" id="{C717BFA8-56DB-9E7F-F6C2-B2F6B46C0AE1}"/>
              </a:ext>
            </a:extLst>
          </p:cNvPr>
          <p:cNvSpPr/>
          <p:nvPr/>
        </p:nvSpPr>
        <p:spPr>
          <a:xfrm>
            <a:off x="157975" y="4670696"/>
            <a:ext cx="9320561" cy="75987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H"/>
          </a:p>
        </p:txBody>
      </p:sp>
      <p:pic>
        <p:nvPicPr>
          <p:cNvPr id="36" name="Content Placeholder 2" descr="Old Key with solid fill">
            <a:extLst>
              <a:ext uri="{FF2B5EF4-FFF2-40B4-BE49-F238E27FC236}">
                <a16:creationId xmlns:a16="http://schemas.microsoft.com/office/drawing/2014/main" id="{9CBE9C0F-0E1D-52FB-5B16-77A53AF0FC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
        <p:nvSpPr>
          <p:cNvPr id="37" name="Content Placeholder 2">
            <a:extLst>
              <a:ext uri="{FF2B5EF4-FFF2-40B4-BE49-F238E27FC236}">
                <a16:creationId xmlns:a16="http://schemas.microsoft.com/office/drawing/2014/main" id="{F766160F-2011-4020-8941-8C960937E5E5}"/>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120798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B7646-CD07-DDE5-8E17-E8960DDA28FF}"/>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7DEF30A-0A99-7232-C3A9-8254AE0FBF84}"/>
              </a:ext>
            </a:extLst>
          </p:cNvPr>
          <p:cNvGraphicFramePr>
            <a:graphicFrameLocks noGrp="1"/>
          </p:cNvGraphicFramePr>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16" name="Rectangle 15">
            <a:extLst>
              <a:ext uri="{FF2B5EF4-FFF2-40B4-BE49-F238E27FC236}">
                <a16:creationId xmlns:a16="http://schemas.microsoft.com/office/drawing/2014/main" id="{53B75220-8A9C-7A96-C7A6-D0925A87DDB1}"/>
              </a:ext>
            </a:extLst>
          </p:cNvPr>
          <p:cNvSpPr/>
          <p:nvPr/>
        </p:nvSpPr>
        <p:spPr>
          <a:xfrm>
            <a:off x="1628078" y="3086100"/>
            <a:ext cx="2977377" cy="512127"/>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0D5898EB-DDD5-C1A4-B8C6-76D01EBC844F}"/>
              </a:ext>
            </a:extLst>
          </p:cNvPr>
          <p:cNvSpPr>
            <a:spLocks noGrp="1"/>
          </p:cNvSpPr>
          <p:nvPr>
            <p:ph idx="1"/>
          </p:nvPr>
        </p:nvSpPr>
        <p:spPr>
          <a:xfrm>
            <a:off x="157976" y="4224993"/>
            <a:ext cx="1569654" cy="540000"/>
          </a:xfrm>
        </p:spPr>
        <p:txBody>
          <a:bodyPr>
            <a:normAutofit/>
          </a:bodyPr>
          <a:lstStyle/>
          <a:p>
            <a:pPr marL="0" indent="0">
              <a:buNone/>
            </a:pPr>
            <a:r>
              <a:rPr lang="en-US" sz="2300" i="1" dirty="0"/>
              <a:t>{ </a:t>
            </a:r>
            <a:r>
              <a:rPr lang="en-US" sz="2300" i="1" dirty="0" err="1"/>
              <a:t>Seller_ID</a:t>
            </a:r>
            <a:r>
              <a:rPr lang="en-US" sz="2300" i="1" dirty="0"/>
              <a:t>}</a:t>
            </a:r>
          </a:p>
        </p:txBody>
      </p:sp>
      <p:sp>
        <p:nvSpPr>
          <p:cNvPr id="10" name="Arrow: Right 9">
            <a:extLst>
              <a:ext uri="{FF2B5EF4-FFF2-40B4-BE49-F238E27FC236}">
                <a16:creationId xmlns:a16="http://schemas.microsoft.com/office/drawing/2014/main" id="{8A00187F-26A1-1F52-BCED-7CAD0AA44350}"/>
              </a:ext>
            </a:extLst>
          </p:cNvPr>
          <p:cNvSpPr/>
          <p:nvPr/>
        </p:nvSpPr>
        <p:spPr>
          <a:xfrm>
            <a:off x="1922179" y="4220005"/>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1" name="Content Placeholder 2">
            <a:extLst>
              <a:ext uri="{FF2B5EF4-FFF2-40B4-BE49-F238E27FC236}">
                <a16:creationId xmlns:a16="http://schemas.microsoft.com/office/drawing/2014/main" id="{4F34C22B-F5ED-5D89-D76A-A17D37439782}"/>
              </a:ext>
            </a:extLst>
          </p:cNvPr>
          <p:cNvSpPr txBox="1">
            <a:spLocks/>
          </p:cNvSpPr>
          <p:nvPr/>
        </p:nvSpPr>
        <p:spPr>
          <a:xfrm>
            <a:off x="3104061" y="4224993"/>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17" name="Content Placeholder 2">
            <a:extLst>
              <a:ext uri="{FF2B5EF4-FFF2-40B4-BE49-F238E27FC236}">
                <a16:creationId xmlns:a16="http://schemas.microsoft.com/office/drawing/2014/main" id="{ADFB5894-B9E3-BA7C-ED27-9A288B084981}"/>
              </a:ext>
            </a:extLst>
          </p:cNvPr>
          <p:cNvSpPr txBox="1">
            <a:spLocks/>
          </p:cNvSpPr>
          <p:nvPr/>
        </p:nvSpPr>
        <p:spPr>
          <a:xfrm>
            <a:off x="157976" y="4890568"/>
            <a:ext cx="156965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Seller_ID</a:t>
            </a:r>
            <a:r>
              <a:rPr lang="en-US" sz="2300" i="1" dirty="0"/>
              <a:t>}</a:t>
            </a:r>
          </a:p>
        </p:txBody>
      </p:sp>
      <p:sp>
        <p:nvSpPr>
          <p:cNvPr id="21" name="Arrow: Right 20">
            <a:extLst>
              <a:ext uri="{FF2B5EF4-FFF2-40B4-BE49-F238E27FC236}">
                <a16:creationId xmlns:a16="http://schemas.microsoft.com/office/drawing/2014/main" id="{40C3C9ED-F09B-5805-EF8A-DAD522A5BEDF}"/>
              </a:ext>
            </a:extLst>
          </p:cNvPr>
          <p:cNvSpPr/>
          <p:nvPr/>
        </p:nvSpPr>
        <p:spPr>
          <a:xfrm>
            <a:off x="1922179" y="488558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2" name="Content Placeholder 2">
            <a:extLst>
              <a:ext uri="{FF2B5EF4-FFF2-40B4-BE49-F238E27FC236}">
                <a16:creationId xmlns:a16="http://schemas.microsoft.com/office/drawing/2014/main" id="{3EE87DC0-EE4A-EB46-AD1E-463266637981}"/>
              </a:ext>
            </a:extLst>
          </p:cNvPr>
          <p:cNvSpPr txBox="1">
            <a:spLocks/>
          </p:cNvSpPr>
          <p:nvPr/>
        </p:nvSpPr>
        <p:spPr>
          <a:xfrm>
            <a:off x="3104061" y="4890568"/>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23" name="Arrow: Right 22">
            <a:extLst>
              <a:ext uri="{FF2B5EF4-FFF2-40B4-BE49-F238E27FC236}">
                <a16:creationId xmlns:a16="http://schemas.microsoft.com/office/drawing/2014/main" id="{59EE36D4-7ADA-9C92-675C-9CBECA54F365}"/>
              </a:ext>
            </a:extLst>
          </p:cNvPr>
          <p:cNvSpPr/>
          <p:nvPr/>
        </p:nvSpPr>
        <p:spPr>
          <a:xfrm>
            <a:off x="6091229" y="482175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5" name="Content Placeholder 2">
            <a:extLst>
              <a:ext uri="{FF2B5EF4-FFF2-40B4-BE49-F238E27FC236}">
                <a16:creationId xmlns:a16="http://schemas.microsoft.com/office/drawing/2014/main" id="{7B646562-31B6-F2BE-1ED3-71F779CA9F0B}"/>
              </a:ext>
            </a:extLst>
          </p:cNvPr>
          <p:cNvSpPr txBox="1">
            <a:spLocks/>
          </p:cNvSpPr>
          <p:nvPr/>
        </p:nvSpPr>
        <p:spPr>
          <a:xfrm>
            <a:off x="7267033" y="4872776"/>
            <a:ext cx="2123766"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Seller_Rating</a:t>
            </a:r>
            <a:r>
              <a:rPr lang="en-US" sz="2300" i="1" dirty="0"/>
              <a:t>}</a:t>
            </a:r>
          </a:p>
        </p:txBody>
      </p:sp>
      <p:sp>
        <p:nvSpPr>
          <p:cNvPr id="26" name="Content Placeholder 2">
            <a:extLst>
              <a:ext uri="{FF2B5EF4-FFF2-40B4-BE49-F238E27FC236}">
                <a16:creationId xmlns:a16="http://schemas.microsoft.com/office/drawing/2014/main" id="{69AE74A1-82CD-3C33-DF4E-F143373C12EB}"/>
              </a:ext>
            </a:extLst>
          </p:cNvPr>
          <p:cNvSpPr txBox="1">
            <a:spLocks/>
          </p:cNvSpPr>
          <p:nvPr/>
        </p:nvSpPr>
        <p:spPr>
          <a:xfrm>
            <a:off x="1194177" y="5710693"/>
            <a:ext cx="9567747" cy="892522"/>
          </a:xfrm>
          <a:custGeom>
            <a:avLst/>
            <a:gdLst>
              <a:gd name="connsiteX0" fmla="*/ 0 w 9567747"/>
              <a:gd name="connsiteY0" fmla="*/ 0 h 892522"/>
              <a:gd name="connsiteX1" fmla="*/ 310952 w 9567747"/>
              <a:gd name="connsiteY1" fmla="*/ 0 h 892522"/>
              <a:gd name="connsiteX2" fmla="*/ 621904 w 9567747"/>
              <a:gd name="connsiteY2" fmla="*/ 0 h 892522"/>
              <a:gd name="connsiteX3" fmla="*/ 932855 w 9567747"/>
              <a:gd name="connsiteY3" fmla="*/ 0 h 892522"/>
              <a:gd name="connsiteX4" fmla="*/ 1722194 w 9567747"/>
              <a:gd name="connsiteY4" fmla="*/ 0 h 892522"/>
              <a:gd name="connsiteX5" fmla="*/ 2320179 w 9567747"/>
              <a:gd name="connsiteY5" fmla="*/ 0 h 892522"/>
              <a:gd name="connsiteX6" fmla="*/ 2631130 w 9567747"/>
              <a:gd name="connsiteY6" fmla="*/ 0 h 892522"/>
              <a:gd name="connsiteX7" fmla="*/ 3229115 w 9567747"/>
              <a:gd name="connsiteY7" fmla="*/ 0 h 892522"/>
              <a:gd name="connsiteX8" fmla="*/ 4018454 w 9567747"/>
              <a:gd name="connsiteY8" fmla="*/ 0 h 892522"/>
              <a:gd name="connsiteX9" fmla="*/ 4520760 w 9567747"/>
              <a:gd name="connsiteY9" fmla="*/ 0 h 892522"/>
              <a:gd name="connsiteX10" fmla="*/ 5023067 w 9567747"/>
              <a:gd name="connsiteY10" fmla="*/ 0 h 892522"/>
              <a:gd name="connsiteX11" fmla="*/ 5621051 w 9567747"/>
              <a:gd name="connsiteY11" fmla="*/ 0 h 892522"/>
              <a:gd name="connsiteX12" fmla="*/ 6314713 w 9567747"/>
              <a:gd name="connsiteY12" fmla="*/ 0 h 892522"/>
              <a:gd name="connsiteX13" fmla="*/ 7008375 w 9567747"/>
              <a:gd name="connsiteY13" fmla="*/ 0 h 892522"/>
              <a:gd name="connsiteX14" fmla="*/ 7702036 w 9567747"/>
              <a:gd name="connsiteY14" fmla="*/ 0 h 892522"/>
              <a:gd name="connsiteX15" fmla="*/ 8491375 w 9567747"/>
              <a:gd name="connsiteY15" fmla="*/ 0 h 892522"/>
              <a:gd name="connsiteX16" fmla="*/ 9567747 w 9567747"/>
              <a:gd name="connsiteY16" fmla="*/ 0 h 892522"/>
              <a:gd name="connsiteX17" fmla="*/ 9567747 w 9567747"/>
              <a:gd name="connsiteY17" fmla="*/ 455186 h 892522"/>
              <a:gd name="connsiteX18" fmla="*/ 9567747 w 9567747"/>
              <a:gd name="connsiteY18" fmla="*/ 892522 h 892522"/>
              <a:gd name="connsiteX19" fmla="*/ 8778408 w 9567747"/>
              <a:gd name="connsiteY19" fmla="*/ 892522 h 892522"/>
              <a:gd name="connsiteX20" fmla="*/ 8180424 w 9567747"/>
              <a:gd name="connsiteY20" fmla="*/ 892522 h 892522"/>
              <a:gd name="connsiteX21" fmla="*/ 7678117 w 9567747"/>
              <a:gd name="connsiteY21" fmla="*/ 892522 h 892522"/>
              <a:gd name="connsiteX22" fmla="*/ 7175810 w 9567747"/>
              <a:gd name="connsiteY22" fmla="*/ 892522 h 892522"/>
              <a:gd name="connsiteX23" fmla="*/ 6673504 w 9567747"/>
              <a:gd name="connsiteY23" fmla="*/ 892522 h 892522"/>
              <a:gd name="connsiteX24" fmla="*/ 6171197 w 9567747"/>
              <a:gd name="connsiteY24" fmla="*/ 892522 h 892522"/>
              <a:gd name="connsiteX25" fmla="*/ 5477535 w 9567747"/>
              <a:gd name="connsiteY25" fmla="*/ 892522 h 892522"/>
              <a:gd name="connsiteX26" fmla="*/ 4879551 w 9567747"/>
              <a:gd name="connsiteY26" fmla="*/ 892522 h 892522"/>
              <a:gd name="connsiteX27" fmla="*/ 4568599 w 9567747"/>
              <a:gd name="connsiteY27" fmla="*/ 892522 h 892522"/>
              <a:gd name="connsiteX28" fmla="*/ 4066292 w 9567747"/>
              <a:gd name="connsiteY28" fmla="*/ 892522 h 892522"/>
              <a:gd name="connsiteX29" fmla="*/ 3372631 w 9567747"/>
              <a:gd name="connsiteY29" fmla="*/ 892522 h 892522"/>
              <a:gd name="connsiteX30" fmla="*/ 2966002 w 9567747"/>
              <a:gd name="connsiteY30" fmla="*/ 892522 h 892522"/>
              <a:gd name="connsiteX31" fmla="*/ 2176662 w 9567747"/>
              <a:gd name="connsiteY31" fmla="*/ 892522 h 892522"/>
              <a:gd name="connsiteX32" fmla="*/ 1387323 w 9567747"/>
              <a:gd name="connsiteY32" fmla="*/ 892522 h 892522"/>
              <a:gd name="connsiteX33" fmla="*/ 789339 w 9567747"/>
              <a:gd name="connsiteY33" fmla="*/ 892522 h 892522"/>
              <a:gd name="connsiteX34" fmla="*/ 0 w 9567747"/>
              <a:gd name="connsiteY34" fmla="*/ 892522 h 892522"/>
              <a:gd name="connsiteX35" fmla="*/ 0 w 9567747"/>
              <a:gd name="connsiteY35" fmla="*/ 446261 h 892522"/>
              <a:gd name="connsiteX36" fmla="*/ 0 w 9567747"/>
              <a:gd name="connsiteY36" fmla="*/ 0 h 89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67747" h="892522" fill="none" extrusionOk="0">
                <a:moveTo>
                  <a:pt x="0" y="0"/>
                </a:moveTo>
                <a:cubicBezTo>
                  <a:pt x="93824" y="-36015"/>
                  <a:pt x="188924" y="18812"/>
                  <a:pt x="310952" y="0"/>
                </a:cubicBezTo>
                <a:cubicBezTo>
                  <a:pt x="432980" y="-18812"/>
                  <a:pt x="529321" y="22590"/>
                  <a:pt x="621904" y="0"/>
                </a:cubicBezTo>
                <a:cubicBezTo>
                  <a:pt x="714487" y="-22590"/>
                  <a:pt x="868923" y="25616"/>
                  <a:pt x="932855" y="0"/>
                </a:cubicBezTo>
                <a:cubicBezTo>
                  <a:pt x="996787" y="-25616"/>
                  <a:pt x="1397127" y="19810"/>
                  <a:pt x="1722194" y="0"/>
                </a:cubicBezTo>
                <a:cubicBezTo>
                  <a:pt x="2047261" y="-19810"/>
                  <a:pt x="2023797" y="39312"/>
                  <a:pt x="2320179" y="0"/>
                </a:cubicBezTo>
                <a:cubicBezTo>
                  <a:pt x="2616561" y="-39312"/>
                  <a:pt x="2566978" y="14692"/>
                  <a:pt x="2631130" y="0"/>
                </a:cubicBezTo>
                <a:cubicBezTo>
                  <a:pt x="2695282" y="-14692"/>
                  <a:pt x="2974109" y="24603"/>
                  <a:pt x="3229115" y="0"/>
                </a:cubicBezTo>
                <a:cubicBezTo>
                  <a:pt x="3484122" y="-24603"/>
                  <a:pt x="3681281" y="10439"/>
                  <a:pt x="4018454" y="0"/>
                </a:cubicBezTo>
                <a:cubicBezTo>
                  <a:pt x="4355627" y="-10439"/>
                  <a:pt x="4342269" y="14277"/>
                  <a:pt x="4520760" y="0"/>
                </a:cubicBezTo>
                <a:cubicBezTo>
                  <a:pt x="4699251" y="-14277"/>
                  <a:pt x="4823425" y="28595"/>
                  <a:pt x="5023067" y="0"/>
                </a:cubicBezTo>
                <a:cubicBezTo>
                  <a:pt x="5222709" y="-28595"/>
                  <a:pt x="5494606" y="44194"/>
                  <a:pt x="5621051" y="0"/>
                </a:cubicBezTo>
                <a:cubicBezTo>
                  <a:pt x="5747496" y="-44194"/>
                  <a:pt x="6047284" y="80904"/>
                  <a:pt x="6314713" y="0"/>
                </a:cubicBezTo>
                <a:cubicBezTo>
                  <a:pt x="6582142" y="-80904"/>
                  <a:pt x="6838140" y="33238"/>
                  <a:pt x="7008375" y="0"/>
                </a:cubicBezTo>
                <a:cubicBezTo>
                  <a:pt x="7178610" y="-33238"/>
                  <a:pt x="7532034" y="11745"/>
                  <a:pt x="7702036" y="0"/>
                </a:cubicBezTo>
                <a:cubicBezTo>
                  <a:pt x="7872038" y="-11745"/>
                  <a:pt x="8170181" y="27499"/>
                  <a:pt x="8491375" y="0"/>
                </a:cubicBezTo>
                <a:cubicBezTo>
                  <a:pt x="8812569" y="-27499"/>
                  <a:pt x="9267486" y="82640"/>
                  <a:pt x="9567747" y="0"/>
                </a:cubicBezTo>
                <a:cubicBezTo>
                  <a:pt x="9613111" y="152352"/>
                  <a:pt x="9562500" y="267705"/>
                  <a:pt x="9567747" y="455186"/>
                </a:cubicBezTo>
                <a:cubicBezTo>
                  <a:pt x="9572994" y="642667"/>
                  <a:pt x="9542594" y="800291"/>
                  <a:pt x="9567747" y="892522"/>
                </a:cubicBezTo>
                <a:cubicBezTo>
                  <a:pt x="9354860" y="906918"/>
                  <a:pt x="9081812" y="865865"/>
                  <a:pt x="8778408" y="892522"/>
                </a:cubicBezTo>
                <a:cubicBezTo>
                  <a:pt x="8475004" y="919179"/>
                  <a:pt x="8310793" y="859875"/>
                  <a:pt x="8180424" y="892522"/>
                </a:cubicBezTo>
                <a:cubicBezTo>
                  <a:pt x="8050055" y="925169"/>
                  <a:pt x="7783116" y="857548"/>
                  <a:pt x="7678117" y="892522"/>
                </a:cubicBezTo>
                <a:cubicBezTo>
                  <a:pt x="7573118" y="927496"/>
                  <a:pt x="7316630" y="837833"/>
                  <a:pt x="7175810" y="892522"/>
                </a:cubicBezTo>
                <a:cubicBezTo>
                  <a:pt x="7034990" y="947211"/>
                  <a:pt x="6892241" y="885820"/>
                  <a:pt x="6673504" y="892522"/>
                </a:cubicBezTo>
                <a:cubicBezTo>
                  <a:pt x="6454767" y="899224"/>
                  <a:pt x="6347547" y="874104"/>
                  <a:pt x="6171197" y="892522"/>
                </a:cubicBezTo>
                <a:cubicBezTo>
                  <a:pt x="5994847" y="910940"/>
                  <a:pt x="5707113" y="869379"/>
                  <a:pt x="5477535" y="892522"/>
                </a:cubicBezTo>
                <a:cubicBezTo>
                  <a:pt x="5247957" y="915665"/>
                  <a:pt x="5110894" y="823957"/>
                  <a:pt x="4879551" y="892522"/>
                </a:cubicBezTo>
                <a:cubicBezTo>
                  <a:pt x="4648208" y="961087"/>
                  <a:pt x="4702881" y="881878"/>
                  <a:pt x="4568599" y="892522"/>
                </a:cubicBezTo>
                <a:cubicBezTo>
                  <a:pt x="4434317" y="903166"/>
                  <a:pt x="4193765" y="884996"/>
                  <a:pt x="4066292" y="892522"/>
                </a:cubicBezTo>
                <a:cubicBezTo>
                  <a:pt x="3938819" y="900048"/>
                  <a:pt x="3565305" y="812521"/>
                  <a:pt x="3372631" y="892522"/>
                </a:cubicBezTo>
                <a:cubicBezTo>
                  <a:pt x="3179957" y="972523"/>
                  <a:pt x="3145701" y="876211"/>
                  <a:pt x="2966002" y="892522"/>
                </a:cubicBezTo>
                <a:cubicBezTo>
                  <a:pt x="2786303" y="908833"/>
                  <a:pt x="2469364" y="799541"/>
                  <a:pt x="2176662" y="892522"/>
                </a:cubicBezTo>
                <a:cubicBezTo>
                  <a:pt x="1883960" y="985503"/>
                  <a:pt x="1635112" y="801869"/>
                  <a:pt x="1387323" y="892522"/>
                </a:cubicBezTo>
                <a:cubicBezTo>
                  <a:pt x="1139534" y="983175"/>
                  <a:pt x="966754" y="824043"/>
                  <a:pt x="789339" y="892522"/>
                </a:cubicBezTo>
                <a:cubicBezTo>
                  <a:pt x="611924" y="961001"/>
                  <a:pt x="325125" y="890139"/>
                  <a:pt x="0" y="892522"/>
                </a:cubicBezTo>
                <a:cubicBezTo>
                  <a:pt x="-15902" y="739091"/>
                  <a:pt x="23918" y="653503"/>
                  <a:pt x="0" y="446261"/>
                </a:cubicBezTo>
                <a:cubicBezTo>
                  <a:pt x="-23918" y="239019"/>
                  <a:pt x="12918" y="215816"/>
                  <a:pt x="0" y="0"/>
                </a:cubicBezTo>
                <a:close/>
              </a:path>
              <a:path w="9567747" h="892522" stroke="0" extrusionOk="0">
                <a:moveTo>
                  <a:pt x="0" y="0"/>
                </a:moveTo>
                <a:cubicBezTo>
                  <a:pt x="110238" y="-23082"/>
                  <a:pt x="303965" y="45275"/>
                  <a:pt x="502307" y="0"/>
                </a:cubicBezTo>
                <a:cubicBezTo>
                  <a:pt x="700649" y="-45275"/>
                  <a:pt x="681800" y="4069"/>
                  <a:pt x="813258" y="0"/>
                </a:cubicBezTo>
                <a:cubicBezTo>
                  <a:pt x="944716" y="-4069"/>
                  <a:pt x="1228736" y="72228"/>
                  <a:pt x="1602598" y="0"/>
                </a:cubicBezTo>
                <a:cubicBezTo>
                  <a:pt x="1976460" y="-72228"/>
                  <a:pt x="1886446" y="20834"/>
                  <a:pt x="2104904" y="0"/>
                </a:cubicBezTo>
                <a:cubicBezTo>
                  <a:pt x="2323362" y="-20834"/>
                  <a:pt x="2486439" y="25169"/>
                  <a:pt x="2607211" y="0"/>
                </a:cubicBezTo>
                <a:cubicBezTo>
                  <a:pt x="2727983" y="-25169"/>
                  <a:pt x="3103420" y="23134"/>
                  <a:pt x="3396550" y="0"/>
                </a:cubicBezTo>
                <a:cubicBezTo>
                  <a:pt x="3689680" y="-23134"/>
                  <a:pt x="3682404" y="35411"/>
                  <a:pt x="3803179" y="0"/>
                </a:cubicBezTo>
                <a:cubicBezTo>
                  <a:pt x="3923954" y="-35411"/>
                  <a:pt x="4278311" y="52957"/>
                  <a:pt x="4592519" y="0"/>
                </a:cubicBezTo>
                <a:cubicBezTo>
                  <a:pt x="4906727" y="-52957"/>
                  <a:pt x="5093735" y="6062"/>
                  <a:pt x="5381858" y="0"/>
                </a:cubicBezTo>
                <a:cubicBezTo>
                  <a:pt x="5669981" y="-6062"/>
                  <a:pt x="5825444" y="5721"/>
                  <a:pt x="5979842" y="0"/>
                </a:cubicBezTo>
                <a:cubicBezTo>
                  <a:pt x="6134240" y="-5721"/>
                  <a:pt x="6380230" y="16094"/>
                  <a:pt x="6769181" y="0"/>
                </a:cubicBezTo>
                <a:cubicBezTo>
                  <a:pt x="7158132" y="-16094"/>
                  <a:pt x="7067561" y="32223"/>
                  <a:pt x="7271488" y="0"/>
                </a:cubicBezTo>
                <a:cubicBezTo>
                  <a:pt x="7475415" y="-32223"/>
                  <a:pt x="7668098" y="14073"/>
                  <a:pt x="7773794" y="0"/>
                </a:cubicBezTo>
                <a:cubicBezTo>
                  <a:pt x="7879490" y="-14073"/>
                  <a:pt x="8131056" y="53596"/>
                  <a:pt x="8467456" y="0"/>
                </a:cubicBezTo>
                <a:cubicBezTo>
                  <a:pt x="8803856" y="-53596"/>
                  <a:pt x="8860919" y="19977"/>
                  <a:pt x="8969763" y="0"/>
                </a:cubicBezTo>
                <a:cubicBezTo>
                  <a:pt x="9078607" y="-19977"/>
                  <a:pt x="9349442" y="9438"/>
                  <a:pt x="9567747" y="0"/>
                </a:cubicBezTo>
                <a:cubicBezTo>
                  <a:pt x="9621393" y="179200"/>
                  <a:pt x="9566196" y="346550"/>
                  <a:pt x="9567747" y="464111"/>
                </a:cubicBezTo>
                <a:cubicBezTo>
                  <a:pt x="9569298" y="581672"/>
                  <a:pt x="9556860" y="794889"/>
                  <a:pt x="9567747" y="892522"/>
                </a:cubicBezTo>
                <a:cubicBezTo>
                  <a:pt x="9403946" y="949438"/>
                  <a:pt x="9129263" y="879573"/>
                  <a:pt x="8874085" y="892522"/>
                </a:cubicBezTo>
                <a:cubicBezTo>
                  <a:pt x="8618907" y="905471"/>
                  <a:pt x="8646074" y="882174"/>
                  <a:pt x="8467456" y="892522"/>
                </a:cubicBezTo>
                <a:cubicBezTo>
                  <a:pt x="8288838" y="902870"/>
                  <a:pt x="7962213" y="861060"/>
                  <a:pt x="7678117" y="892522"/>
                </a:cubicBezTo>
                <a:cubicBezTo>
                  <a:pt x="7394021" y="923984"/>
                  <a:pt x="7347464" y="860683"/>
                  <a:pt x="7080133" y="892522"/>
                </a:cubicBezTo>
                <a:cubicBezTo>
                  <a:pt x="6812802" y="924361"/>
                  <a:pt x="6796746" y="859117"/>
                  <a:pt x="6673504" y="892522"/>
                </a:cubicBezTo>
                <a:cubicBezTo>
                  <a:pt x="6550262" y="925927"/>
                  <a:pt x="6248368" y="844585"/>
                  <a:pt x="6075519" y="892522"/>
                </a:cubicBezTo>
                <a:cubicBezTo>
                  <a:pt x="5902671" y="940459"/>
                  <a:pt x="5884151" y="865563"/>
                  <a:pt x="5764568" y="892522"/>
                </a:cubicBezTo>
                <a:cubicBezTo>
                  <a:pt x="5644985" y="919481"/>
                  <a:pt x="5584197" y="886490"/>
                  <a:pt x="5453616" y="892522"/>
                </a:cubicBezTo>
                <a:cubicBezTo>
                  <a:pt x="5323035" y="898554"/>
                  <a:pt x="5063734" y="861097"/>
                  <a:pt x="4855632" y="892522"/>
                </a:cubicBezTo>
                <a:cubicBezTo>
                  <a:pt x="4647530" y="923947"/>
                  <a:pt x="4647093" y="877304"/>
                  <a:pt x="4449002" y="892522"/>
                </a:cubicBezTo>
                <a:cubicBezTo>
                  <a:pt x="4250911" y="907740"/>
                  <a:pt x="4027631" y="870579"/>
                  <a:pt x="3755341" y="892522"/>
                </a:cubicBezTo>
                <a:cubicBezTo>
                  <a:pt x="3483051" y="914465"/>
                  <a:pt x="3492920" y="875617"/>
                  <a:pt x="3348711" y="892522"/>
                </a:cubicBezTo>
                <a:cubicBezTo>
                  <a:pt x="3204502" y="909427"/>
                  <a:pt x="2922175" y="849588"/>
                  <a:pt x="2655050" y="892522"/>
                </a:cubicBezTo>
                <a:cubicBezTo>
                  <a:pt x="2387925" y="935456"/>
                  <a:pt x="2435289" y="882104"/>
                  <a:pt x="2344098" y="892522"/>
                </a:cubicBezTo>
                <a:cubicBezTo>
                  <a:pt x="2252907" y="902940"/>
                  <a:pt x="1904588" y="869970"/>
                  <a:pt x="1650436" y="892522"/>
                </a:cubicBezTo>
                <a:cubicBezTo>
                  <a:pt x="1396284" y="915074"/>
                  <a:pt x="1348532" y="875842"/>
                  <a:pt x="1243807" y="892522"/>
                </a:cubicBezTo>
                <a:cubicBezTo>
                  <a:pt x="1139082" y="909202"/>
                  <a:pt x="1066116" y="879063"/>
                  <a:pt x="932855" y="892522"/>
                </a:cubicBezTo>
                <a:cubicBezTo>
                  <a:pt x="799594" y="905981"/>
                  <a:pt x="705760" y="853903"/>
                  <a:pt x="526226" y="892522"/>
                </a:cubicBezTo>
                <a:cubicBezTo>
                  <a:pt x="346692" y="931141"/>
                  <a:pt x="259348" y="873061"/>
                  <a:pt x="0" y="892522"/>
                </a:cubicBezTo>
                <a:cubicBezTo>
                  <a:pt x="-31412" y="741518"/>
                  <a:pt x="15845" y="575021"/>
                  <a:pt x="0" y="464111"/>
                </a:cubicBezTo>
                <a:cubicBezTo>
                  <a:pt x="-15845" y="353201"/>
                  <a:pt x="25079" y="137993"/>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Because what the Third Normal Form </a:t>
            </a:r>
            <a:r>
              <a:rPr lang="en-US" sz="3000" b="1" dirty="0">
                <a:solidFill>
                  <a:srgbClr val="FF0000"/>
                </a:solidFill>
              </a:rPr>
              <a:t>forbids</a:t>
            </a:r>
            <a:r>
              <a:rPr lang="en-US" sz="3000" dirty="0"/>
              <a:t> is exactly this type of dependency</a:t>
            </a:r>
          </a:p>
        </p:txBody>
      </p:sp>
      <p:sp>
        <p:nvSpPr>
          <p:cNvPr id="2" name="Rectangle 1">
            <a:extLst>
              <a:ext uri="{FF2B5EF4-FFF2-40B4-BE49-F238E27FC236}">
                <a16:creationId xmlns:a16="http://schemas.microsoft.com/office/drawing/2014/main" id="{E05C7CE4-AD9C-A499-24A3-8449FBDCD42A}"/>
              </a:ext>
            </a:extLst>
          </p:cNvPr>
          <p:cNvSpPr/>
          <p:nvPr/>
        </p:nvSpPr>
        <p:spPr>
          <a:xfrm>
            <a:off x="157975" y="4670696"/>
            <a:ext cx="9320561" cy="75987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H"/>
          </a:p>
        </p:txBody>
      </p:sp>
      <p:pic>
        <p:nvPicPr>
          <p:cNvPr id="36" name="Content Placeholder 2" descr="Old Key with solid fill">
            <a:extLst>
              <a:ext uri="{FF2B5EF4-FFF2-40B4-BE49-F238E27FC236}">
                <a16:creationId xmlns:a16="http://schemas.microsoft.com/office/drawing/2014/main" id="{8B89C61F-A5EB-2950-77D8-54068EAF33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
        <p:nvSpPr>
          <p:cNvPr id="37" name="Content Placeholder 2">
            <a:extLst>
              <a:ext uri="{FF2B5EF4-FFF2-40B4-BE49-F238E27FC236}">
                <a16:creationId xmlns:a16="http://schemas.microsoft.com/office/drawing/2014/main" id="{68470D41-BA9E-5C4C-8194-2E89AC8F0455}"/>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11157668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5742E-7EAF-7621-530C-0834866F8D4F}"/>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6212C0E-CF1D-5306-4625-D18B24B74C20}"/>
              </a:ext>
            </a:extLst>
          </p:cNvPr>
          <p:cNvGraphicFramePr>
            <a:graphicFrameLocks noGrp="1"/>
          </p:cNvGraphicFramePr>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16" name="Rectangle 15">
            <a:extLst>
              <a:ext uri="{FF2B5EF4-FFF2-40B4-BE49-F238E27FC236}">
                <a16:creationId xmlns:a16="http://schemas.microsoft.com/office/drawing/2014/main" id="{4D7B17A8-2A6C-BCD1-9D1E-F4B252F41E06}"/>
              </a:ext>
            </a:extLst>
          </p:cNvPr>
          <p:cNvSpPr/>
          <p:nvPr/>
        </p:nvSpPr>
        <p:spPr>
          <a:xfrm>
            <a:off x="1628078" y="3086100"/>
            <a:ext cx="2977377" cy="512127"/>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04729253-644F-03B8-B263-9784B61981C5}"/>
              </a:ext>
            </a:extLst>
          </p:cNvPr>
          <p:cNvSpPr>
            <a:spLocks noGrp="1"/>
          </p:cNvSpPr>
          <p:nvPr>
            <p:ph idx="1"/>
          </p:nvPr>
        </p:nvSpPr>
        <p:spPr>
          <a:xfrm>
            <a:off x="157976" y="4224993"/>
            <a:ext cx="1569654" cy="540000"/>
          </a:xfrm>
        </p:spPr>
        <p:txBody>
          <a:bodyPr>
            <a:normAutofit/>
          </a:bodyPr>
          <a:lstStyle/>
          <a:p>
            <a:pPr marL="0" indent="0">
              <a:buNone/>
            </a:pPr>
            <a:r>
              <a:rPr lang="en-US" sz="2300" i="1" dirty="0"/>
              <a:t>{ </a:t>
            </a:r>
            <a:r>
              <a:rPr lang="en-US" sz="2300" i="1" dirty="0" err="1"/>
              <a:t>Seller_ID</a:t>
            </a:r>
            <a:r>
              <a:rPr lang="en-US" sz="2300" i="1" dirty="0"/>
              <a:t>}</a:t>
            </a:r>
          </a:p>
        </p:txBody>
      </p:sp>
      <p:sp>
        <p:nvSpPr>
          <p:cNvPr id="10" name="Arrow: Right 9">
            <a:extLst>
              <a:ext uri="{FF2B5EF4-FFF2-40B4-BE49-F238E27FC236}">
                <a16:creationId xmlns:a16="http://schemas.microsoft.com/office/drawing/2014/main" id="{EF7F6411-DB27-3A04-2184-FDA3C24339E4}"/>
              </a:ext>
            </a:extLst>
          </p:cNvPr>
          <p:cNvSpPr/>
          <p:nvPr/>
        </p:nvSpPr>
        <p:spPr>
          <a:xfrm>
            <a:off x="1922179" y="4220005"/>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1" name="Content Placeholder 2">
            <a:extLst>
              <a:ext uri="{FF2B5EF4-FFF2-40B4-BE49-F238E27FC236}">
                <a16:creationId xmlns:a16="http://schemas.microsoft.com/office/drawing/2014/main" id="{138A15D1-1BE6-A2E6-7329-B00C05BE2599}"/>
              </a:ext>
            </a:extLst>
          </p:cNvPr>
          <p:cNvSpPr txBox="1">
            <a:spLocks/>
          </p:cNvSpPr>
          <p:nvPr/>
        </p:nvSpPr>
        <p:spPr>
          <a:xfrm>
            <a:off x="3104061" y="4224993"/>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17" name="Content Placeholder 2">
            <a:extLst>
              <a:ext uri="{FF2B5EF4-FFF2-40B4-BE49-F238E27FC236}">
                <a16:creationId xmlns:a16="http://schemas.microsoft.com/office/drawing/2014/main" id="{636C4362-B81F-9037-CACA-5A0000B293C0}"/>
              </a:ext>
            </a:extLst>
          </p:cNvPr>
          <p:cNvSpPr txBox="1">
            <a:spLocks/>
          </p:cNvSpPr>
          <p:nvPr/>
        </p:nvSpPr>
        <p:spPr>
          <a:xfrm>
            <a:off x="157976" y="4890568"/>
            <a:ext cx="156965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Seller_ID</a:t>
            </a:r>
            <a:r>
              <a:rPr lang="en-US" sz="2300" i="1" dirty="0"/>
              <a:t>}</a:t>
            </a:r>
          </a:p>
        </p:txBody>
      </p:sp>
      <p:sp>
        <p:nvSpPr>
          <p:cNvPr id="21" name="Arrow: Right 20">
            <a:extLst>
              <a:ext uri="{FF2B5EF4-FFF2-40B4-BE49-F238E27FC236}">
                <a16:creationId xmlns:a16="http://schemas.microsoft.com/office/drawing/2014/main" id="{60ECADEF-C610-8A87-D330-7921417500FA}"/>
              </a:ext>
            </a:extLst>
          </p:cNvPr>
          <p:cNvSpPr/>
          <p:nvPr/>
        </p:nvSpPr>
        <p:spPr>
          <a:xfrm>
            <a:off x="1922179" y="488558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2" name="Content Placeholder 2">
            <a:extLst>
              <a:ext uri="{FF2B5EF4-FFF2-40B4-BE49-F238E27FC236}">
                <a16:creationId xmlns:a16="http://schemas.microsoft.com/office/drawing/2014/main" id="{F899D836-A97B-E191-36C7-7F4217821FDA}"/>
              </a:ext>
            </a:extLst>
          </p:cNvPr>
          <p:cNvSpPr txBox="1">
            <a:spLocks/>
          </p:cNvSpPr>
          <p:nvPr/>
        </p:nvSpPr>
        <p:spPr>
          <a:xfrm>
            <a:off x="3104061" y="4890568"/>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23" name="Arrow: Right 22">
            <a:extLst>
              <a:ext uri="{FF2B5EF4-FFF2-40B4-BE49-F238E27FC236}">
                <a16:creationId xmlns:a16="http://schemas.microsoft.com/office/drawing/2014/main" id="{0373E63F-1BC9-C1D9-7617-4153D55DD902}"/>
              </a:ext>
            </a:extLst>
          </p:cNvPr>
          <p:cNvSpPr/>
          <p:nvPr/>
        </p:nvSpPr>
        <p:spPr>
          <a:xfrm>
            <a:off x="6091229" y="482175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5" name="Content Placeholder 2">
            <a:extLst>
              <a:ext uri="{FF2B5EF4-FFF2-40B4-BE49-F238E27FC236}">
                <a16:creationId xmlns:a16="http://schemas.microsoft.com/office/drawing/2014/main" id="{2ABE0F70-F553-E6DC-A84F-927B2341C15E}"/>
              </a:ext>
            </a:extLst>
          </p:cNvPr>
          <p:cNvSpPr txBox="1">
            <a:spLocks/>
          </p:cNvSpPr>
          <p:nvPr/>
        </p:nvSpPr>
        <p:spPr>
          <a:xfrm>
            <a:off x="7267033" y="4872776"/>
            <a:ext cx="2123766"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Seller_Rating</a:t>
            </a:r>
            <a:r>
              <a:rPr lang="en-US" sz="2300" i="1" dirty="0"/>
              <a:t>}</a:t>
            </a:r>
          </a:p>
        </p:txBody>
      </p:sp>
      <p:sp>
        <p:nvSpPr>
          <p:cNvPr id="26" name="Content Placeholder 2">
            <a:extLst>
              <a:ext uri="{FF2B5EF4-FFF2-40B4-BE49-F238E27FC236}">
                <a16:creationId xmlns:a16="http://schemas.microsoft.com/office/drawing/2014/main" id="{4B2F8BD3-7563-D9C1-22C5-AC4F680694D7}"/>
              </a:ext>
            </a:extLst>
          </p:cNvPr>
          <p:cNvSpPr txBox="1">
            <a:spLocks/>
          </p:cNvSpPr>
          <p:nvPr/>
        </p:nvSpPr>
        <p:spPr>
          <a:xfrm>
            <a:off x="1194177" y="5710693"/>
            <a:ext cx="9567747" cy="892522"/>
          </a:xfrm>
          <a:custGeom>
            <a:avLst/>
            <a:gdLst>
              <a:gd name="connsiteX0" fmla="*/ 0 w 9567747"/>
              <a:gd name="connsiteY0" fmla="*/ 0 h 892522"/>
              <a:gd name="connsiteX1" fmla="*/ 310952 w 9567747"/>
              <a:gd name="connsiteY1" fmla="*/ 0 h 892522"/>
              <a:gd name="connsiteX2" fmla="*/ 621904 w 9567747"/>
              <a:gd name="connsiteY2" fmla="*/ 0 h 892522"/>
              <a:gd name="connsiteX3" fmla="*/ 932855 w 9567747"/>
              <a:gd name="connsiteY3" fmla="*/ 0 h 892522"/>
              <a:gd name="connsiteX4" fmla="*/ 1722194 w 9567747"/>
              <a:gd name="connsiteY4" fmla="*/ 0 h 892522"/>
              <a:gd name="connsiteX5" fmla="*/ 2320179 w 9567747"/>
              <a:gd name="connsiteY5" fmla="*/ 0 h 892522"/>
              <a:gd name="connsiteX6" fmla="*/ 2631130 w 9567747"/>
              <a:gd name="connsiteY6" fmla="*/ 0 h 892522"/>
              <a:gd name="connsiteX7" fmla="*/ 3229115 w 9567747"/>
              <a:gd name="connsiteY7" fmla="*/ 0 h 892522"/>
              <a:gd name="connsiteX8" fmla="*/ 4018454 w 9567747"/>
              <a:gd name="connsiteY8" fmla="*/ 0 h 892522"/>
              <a:gd name="connsiteX9" fmla="*/ 4520760 w 9567747"/>
              <a:gd name="connsiteY9" fmla="*/ 0 h 892522"/>
              <a:gd name="connsiteX10" fmla="*/ 5023067 w 9567747"/>
              <a:gd name="connsiteY10" fmla="*/ 0 h 892522"/>
              <a:gd name="connsiteX11" fmla="*/ 5621051 w 9567747"/>
              <a:gd name="connsiteY11" fmla="*/ 0 h 892522"/>
              <a:gd name="connsiteX12" fmla="*/ 6314713 w 9567747"/>
              <a:gd name="connsiteY12" fmla="*/ 0 h 892522"/>
              <a:gd name="connsiteX13" fmla="*/ 7008375 w 9567747"/>
              <a:gd name="connsiteY13" fmla="*/ 0 h 892522"/>
              <a:gd name="connsiteX14" fmla="*/ 7702036 w 9567747"/>
              <a:gd name="connsiteY14" fmla="*/ 0 h 892522"/>
              <a:gd name="connsiteX15" fmla="*/ 8491375 w 9567747"/>
              <a:gd name="connsiteY15" fmla="*/ 0 h 892522"/>
              <a:gd name="connsiteX16" fmla="*/ 9567747 w 9567747"/>
              <a:gd name="connsiteY16" fmla="*/ 0 h 892522"/>
              <a:gd name="connsiteX17" fmla="*/ 9567747 w 9567747"/>
              <a:gd name="connsiteY17" fmla="*/ 455186 h 892522"/>
              <a:gd name="connsiteX18" fmla="*/ 9567747 w 9567747"/>
              <a:gd name="connsiteY18" fmla="*/ 892522 h 892522"/>
              <a:gd name="connsiteX19" fmla="*/ 8778408 w 9567747"/>
              <a:gd name="connsiteY19" fmla="*/ 892522 h 892522"/>
              <a:gd name="connsiteX20" fmla="*/ 8180424 w 9567747"/>
              <a:gd name="connsiteY20" fmla="*/ 892522 h 892522"/>
              <a:gd name="connsiteX21" fmla="*/ 7678117 w 9567747"/>
              <a:gd name="connsiteY21" fmla="*/ 892522 h 892522"/>
              <a:gd name="connsiteX22" fmla="*/ 7175810 w 9567747"/>
              <a:gd name="connsiteY22" fmla="*/ 892522 h 892522"/>
              <a:gd name="connsiteX23" fmla="*/ 6673504 w 9567747"/>
              <a:gd name="connsiteY23" fmla="*/ 892522 h 892522"/>
              <a:gd name="connsiteX24" fmla="*/ 6171197 w 9567747"/>
              <a:gd name="connsiteY24" fmla="*/ 892522 h 892522"/>
              <a:gd name="connsiteX25" fmla="*/ 5477535 w 9567747"/>
              <a:gd name="connsiteY25" fmla="*/ 892522 h 892522"/>
              <a:gd name="connsiteX26" fmla="*/ 4879551 w 9567747"/>
              <a:gd name="connsiteY26" fmla="*/ 892522 h 892522"/>
              <a:gd name="connsiteX27" fmla="*/ 4568599 w 9567747"/>
              <a:gd name="connsiteY27" fmla="*/ 892522 h 892522"/>
              <a:gd name="connsiteX28" fmla="*/ 4066292 w 9567747"/>
              <a:gd name="connsiteY28" fmla="*/ 892522 h 892522"/>
              <a:gd name="connsiteX29" fmla="*/ 3372631 w 9567747"/>
              <a:gd name="connsiteY29" fmla="*/ 892522 h 892522"/>
              <a:gd name="connsiteX30" fmla="*/ 2966002 w 9567747"/>
              <a:gd name="connsiteY30" fmla="*/ 892522 h 892522"/>
              <a:gd name="connsiteX31" fmla="*/ 2176662 w 9567747"/>
              <a:gd name="connsiteY31" fmla="*/ 892522 h 892522"/>
              <a:gd name="connsiteX32" fmla="*/ 1387323 w 9567747"/>
              <a:gd name="connsiteY32" fmla="*/ 892522 h 892522"/>
              <a:gd name="connsiteX33" fmla="*/ 789339 w 9567747"/>
              <a:gd name="connsiteY33" fmla="*/ 892522 h 892522"/>
              <a:gd name="connsiteX34" fmla="*/ 0 w 9567747"/>
              <a:gd name="connsiteY34" fmla="*/ 892522 h 892522"/>
              <a:gd name="connsiteX35" fmla="*/ 0 w 9567747"/>
              <a:gd name="connsiteY35" fmla="*/ 446261 h 892522"/>
              <a:gd name="connsiteX36" fmla="*/ 0 w 9567747"/>
              <a:gd name="connsiteY36" fmla="*/ 0 h 89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67747" h="892522" fill="none" extrusionOk="0">
                <a:moveTo>
                  <a:pt x="0" y="0"/>
                </a:moveTo>
                <a:cubicBezTo>
                  <a:pt x="93824" y="-36015"/>
                  <a:pt x="188924" y="18812"/>
                  <a:pt x="310952" y="0"/>
                </a:cubicBezTo>
                <a:cubicBezTo>
                  <a:pt x="432980" y="-18812"/>
                  <a:pt x="529321" y="22590"/>
                  <a:pt x="621904" y="0"/>
                </a:cubicBezTo>
                <a:cubicBezTo>
                  <a:pt x="714487" y="-22590"/>
                  <a:pt x="868923" y="25616"/>
                  <a:pt x="932855" y="0"/>
                </a:cubicBezTo>
                <a:cubicBezTo>
                  <a:pt x="996787" y="-25616"/>
                  <a:pt x="1397127" y="19810"/>
                  <a:pt x="1722194" y="0"/>
                </a:cubicBezTo>
                <a:cubicBezTo>
                  <a:pt x="2047261" y="-19810"/>
                  <a:pt x="2023797" y="39312"/>
                  <a:pt x="2320179" y="0"/>
                </a:cubicBezTo>
                <a:cubicBezTo>
                  <a:pt x="2616561" y="-39312"/>
                  <a:pt x="2566978" y="14692"/>
                  <a:pt x="2631130" y="0"/>
                </a:cubicBezTo>
                <a:cubicBezTo>
                  <a:pt x="2695282" y="-14692"/>
                  <a:pt x="2974109" y="24603"/>
                  <a:pt x="3229115" y="0"/>
                </a:cubicBezTo>
                <a:cubicBezTo>
                  <a:pt x="3484122" y="-24603"/>
                  <a:pt x="3681281" y="10439"/>
                  <a:pt x="4018454" y="0"/>
                </a:cubicBezTo>
                <a:cubicBezTo>
                  <a:pt x="4355627" y="-10439"/>
                  <a:pt x="4342269" y="14277"/>
                  <a:pt x="4520760" y="0"/>
                </a:cubicBezTo>
                <a:cubicBezTo>
                  <a:pt x="4699251" y="-14277"/>
                  <a:pt x="4823425" y="28595"/>
                  <a:pt x="5023067" y="0"/>
                </a:cubicBezTo>
                <a:cubicBezTo>
                  <a:pt x="5222709" y="-28595"/>
                  <a:pt x="5494606" y="44194"/>
                  <a:pt x="5621051" y="0"/>
                </a:cubicBezTo>
                <a:cubicBezTo>
                  <a:pt x="5747496" y="-44194"/>
                  <a:pt x="6047284" y="80904"/>
                  <a:pt x="6314713" y="0"/>
                </a:cubicBezTo>
                <a:cubicBezTo>
                  <a:pt x="6582142" y="-80904"/>
                  <a:pt x="6838140" y="33238"/>
                  <a:pt x="7008375" y="0"/>
                </a:cubicBezTo>
                <a:cubicBezTo>
                  <a:pt x="7178610" y="-33238"/>
                  <a:pt x="7532034" y="11745"/>
                  <a:pt x="7702036" y="0"/>
                </a:cubicBezTo>
                <a:cubicBezTo>
                  <a:pt x="7872038" y="-11745"/>
                  <a:pt x="8170181" y="27499"/>
                  <a:pt x="8491375" y="0"/>
                </a:cubicBezTo>
                <a:cubicBezTo>
                  <a:pt x="8812569" y="-27499"/>
                  <a:pt x="9267486" y="82640"/>
                  <a:pt x="9567747" y="0"/>
                </a:cubicBezTo>
                <a:cubicBezTo>
                  <a:pt x="9613111" y="152352"/>
                  <a:pt x="9562500" y="267705"/>
                  <a:pt x="9567747" y="455186"/>
                </a:cubicBezTo>
                <a:cubicBezTo>
                  <a:pt x="9572994" y="642667"/>
                  <a:pt x="9542594" y="800291"/>
                  <a:pt x="9567747" y="892522"/>
                </a:cubicBezTo>
                <a:cubicBezTo>
                  <a:pt x="9354860" y="906918"/>
                  <a:pt x="9081812" y="865865"/>
                  <a:pt x="8778408" y="892522"/>
                </a:cubicBezTo>
                <a:cubicBezTo>
                  <a:pt x="8475004" y="919179"/>
                  <a:pt x="8310793" y="859875"/>
                  <a:pt x="8180424" y="892522"/>
                </a:cubicBezTo>
                <a:cubicBezTo>
                  <a:pt x="8050055" y="925169"/>
                  <a:pt x="7783116" y="857548"/>
                  <a:pt x="7678117" y="892522"/>
                </a:cubicBezTo>
                <a:cubicBezTo>
                  <a:pt x="7573118" y="927496"/>
                  <a:pt x="7316630" y="837833"/>
                  <a:pt x="7175810" y="892522"/>
                </a:cubicBezTo>
                <a:cubicBezTo>
                  <a:pt x="7034990" y="947211"/>
                  <a:pt x="6892241" y="885820"/>
                  <a:pt x="6673504" y="892522"/>
                </a:cubicBezTo>
                <a:cubicBezTo>
                  <a:pt x="6454767" y="899224"/>
                  <a:pt x="6347547" y="874104"/>
                  <a:pt x="6171197" y="892522"/>
                </a:cubicBezTo>
                <a:cubicBezTo>
                  <a:pt x="5994847" y="910940"/>
                  <a:pt x="5707113" y="869379"/>
                  <a:pt x="5477535" y="892522"/>
                </a:cubicBezTo>
                <a:cubicBezTo>
                  <a:pt x="5247957" y="915665"/>
                  <a:pt x="5110894" y="823957"/>
                  <a:pt x="4879551" y="892522"/>
                </a:cubicBezTo>
                <a:cubicBezTo>
                  <a:pt x="4648208" y="961087"/>
                  <a:pt x="4702881" y="881878"/>
                  <a:pt x="4568599" y="892522"/>
                </a:cubicBezTo>
                <a:cubicBezTo>
                  <a:pt x="4434317" y="903166"/>
                  <a:pt x="4193765" y="884996"/>
                  <a:pt x="4066292" y="892522"/>
                </a:cubicBezTo>
                <a:cubicBezTo>
                  <a:pt x="3938819" y="900048"/>
                  <a:pt x="3565305" y="812521"/>
                  <a:pt x="3372631" y="892522"/>
                </a:cubicBezTo>
                <a:cubicBezTo>
                  <a:pt x="3179957" y="972523"/>
                  <a:pt x="3145701" y="876211"/>
                  <a:pt x="2966002" y="892522"/>
                </a:cubicBezTo>
                <a:cubicBezTo>
                  <a:pt x="2786303" y="908833"/>
                  <a:pt x="2469364" y="799541"/>
                  <a:pt x="2176662" y="892522"/>
                </a:cubicBezTo>
                <a:cubicBezTo>
                  <a:pt x="1883960" y="985503"/>
                  <a:pt x="1635112" y="801869"/>
                  <a:pt x="1387323" y="892522"/>
                </a:cubicBezTo>
                <a:cubicBezTo>
                  <a:pt x="1139534" y="983175"/>
                  <a:pt x="966754" y="824043"/>
                  <a:pt x="789339" y="892522"/>
                </a:cubicBezTo>
                <a:cubicBezTo>
                  <a:pt x="611924" y="961001"/>
                  <a:pt x="325125" y="890139"/>
                  <a:pt x="0" y="892522"/>
                </a:cubicBezTo>
                <a:cubicBezTo>
                  <a:pt x="-15902" y="739091"/>
                  <a:pt x="23918" y="653503"/>
                  <a:pt x="0" y="446261"/>
                </a:cubicBezTo>
                <a:cubicBezTo>
                  <a:pt x="-23918" y="239019"/>
                  <a:pt x="12918" y="215816"/>
                  <a:pt x="0" y="0"/>
                </a:cubicBezTo>
                <a:close/>
              </a:path>
              <a:path w="9567747" h="892522" stroke="0" extrusionOk="0">
                <a:moveTo>
                  <a:pt x="0" y="0"/>
                </a:moveTo>
                <a:cubicBezTo>
                  <a:pt x="110238" y="-23082"/>
                  <a:pt x="303965" y="45275"/>
                  <a:pt x="502307" y="0"/>
                </a:cubicBezTo>
                <a:cubicBezTo>
                  <a:pt x="700649" y="-45275"/>
                  <a:pt x="681800" y="4069"/>
                  <a:pt x="813258" y="0"/>
                </a:cubicBezTo>
                <a:cubicBezTo>
                  <a:pt x="944716" y="-4069"/>
                  <a:pt x="1228736" y="72228"/>
                  <a:pt x="1602598" y="0"/>
                </a:cubicBezTo>
                <a:cubicBezTo>
                  <a:pt x="1976460" y="-72228"/>
                  <a:pt x="1886446" y="20834"/>
                  <a:pt x="2104904" y="0"/>
                </a:cubicBezTo>
                <a:cubicBezTo>
                  <a:pt x="2323362" y="-20834"/>
                  <a:pt x="2486439" y="25169"/>
                  <a:pt x="2607211" y="0"/>
                </a:cubicBezTo>
                <a:cubicBezTo>
                  <a:pt x="2727983" y="-25169"/>
                  <a:pt x="3103420" y="23134"/>
                  <a:pt x="3396550" y="0"/>
                </a:cubicBezTo>
                <a:cubicBezTo>
                  <a:pt x="3689680" y="-23134"/>
                  <a:pt x="3682404" y="35411"/>
                  <a:pt x="3803179" y="0"/>
                </a:cubicBezTo>
                <a:cubicBezTo>
                  <a:pt x="3923954" y="-35411"/>
                  <a:pt x="4278311" y="52957"/>
                  <a:pt x="4592519" y="0"/>
                </a:cubicBezTo>
                <a:cubicBezTo>
                  <a:pt x="4906727" y="-52957"/>
                  <a:pt x="5093735" y="6062"/>
                  <a:pt x="5381858" y="0"/>
                </a:cubicBezTo>
                <a:cubicBezTo>
                  <a:pt x="5669981" y="-6062"/>
                  <a:pt x="5825444" y="5721"/>
                  <a:pt x="5979842" y="0"/>
                </a:cubicBezTo>
                <a:cubicBezTo>
                  <a:pt x="6134240" y="-5721"/>
                  <a:pt x="6380230" y="16094"/>
                  <a:pt x="6769181" y="0"/>
                </a:cubicBezTo>
                <a:cubicBezTo>
                  <a:pt x="7158132" y="-16094"/>
                  <a:pt x="7067561" y="32223"/>
                  <a:pt x="7271488" y="0"/>
                </a:cubicBezTo>
                <a:cubicBezTo>
                  <a:pt x="7475415" y="-32223"/>
                  <a:pt x="7668098" y="14073"/>
                  <a:pt x="7773794" y="0"/>
                </a:cubicBezTo>
                <a:cubicBezTo>
                  <a:pt x="7879490" y="-14073"/>
                  <a:pt x="8131056" y="53596"/>
                  <a:pt x="8467456" y="0"/>
                </a:cubicBezTo>
                <a:cubicBezTo>
                  <a:pt x="8803856" y="-53596"/>
                  <a:pt x="8860919" y="19977"/>
                  <a:pt x="8969763" y="0"/>
                </a:cubicBezTo>
                <a:cubicBezTo>
                  <a:pt x="9078607" y="-19977"/>
                  <a:pt x="9349442" y="9438"/>
                  <a:pt x="9567747" y="0"/>
                </a:cubicBezTo>
                <a:cubicBezTo>
                  <a:pt x="9621393" y="179200"/>
                  <a:pt x="9566196" y="346550"/>
                  <a:pt x="9567747" y="464111"/>
                </a:cubicBezTo>
                <a:cubicBezTo>
                  <a:pt x="9569298" y="581672"/>
                  <a:pt x="9556860" y="794889"/>
                  <a:pt x="9567747" y="892522"/>
                </a:cubicBezTo>
                <a:cubicBezTo>
                  <a:pt x="9403946" y="949438"/>
                  <a:pt x="9129263" y="879573"/>
                  <a:pt x="8874085" y="892522"/>
                </a:cubicBezTo>
                <a:cubicBezTo>
                  <a:pt x="8618907" y="905471"/>
                  <a:pt x="8646074" y="882174"/>
                  <a:pt x="8467456" y="892522"/>
                </a:cubicBezTo>
                <a:cubicBezTo>
                  <a:pt x="8288838" y="902870"/>
                  <a:pt x="7962213" y="861060"/>
                  <a:pt x="7678117" y="892522"/>
                </a:cubicBezTo>
                <a:cubicBezTo>
                  <a:pt x="7394021" y="923984"/>
                  <a:pt x="7347464" y="860683"/>
                  <a:pt x="7080133" y="892522"/>
                </a:cubicBezTo>
                <a:cubicBezTo>
                  <a:pt x="6812802" y="924361"/>
                  <a:pt x="6796746" y="859117"/>
                  <a:pt x="6673504" y="892522"/>
                </a:cubicBezTo>
                <a:cubicBezTo>
                  <a:pt x="6550262" y="925927"/>
                  <a:pt x="6248368" y="844585"/>
                  <a:pt x="6075519" y="892522"/>
                </a:cubicBezTo>
                <a:cubicBezTo>
                  <a:pt x="5902671" y="940459"/>
                  <a:pt x="5884151" y="865563"/>
                  <a:pt x="5764568" y="892522"/>
                </a:cubicBezTo>
                <a:cubicBezTo>
                  <a:pt x="5644985" y="919481"/>
                  <a:pt x="5584197" y="886490"/>
                  <a:pt x="5453616" y="892522"/>
                </a:cubicBezTo>
                <a:cubicBezTo>
                  <a:pt x="5323035" y="898554"/>
                  <a:pt x="5063734" y="861097"/>
                  <a:pt x="4855632" y="892522"/>
                </a:cubicBezTo>
                <a:cubicBezTo>
                  <a:pt x="4647530" y="923947"/>
                  <a:pt x="4647093" y="877304"/>
                  <a:pt x="4449002" y="892522"/>
                </a:cubicBezTo>
                <a:cubicBezTo>
                  <a:pt x="4250911" y="907740"/>
                  <a:pt x="4027631" y="870579"/>
                  <a:pt x="3755341" y="892522"/>
                </a:cubicBezTo>
                <a:cubicBezTo>
                  <a:pt x="3483051" y="914465"/>
                  <a:pt x="3492920" y="875617"/>
                  <a:pt x="3348711" y="892522"/>
                </a:cubicBezTo>
                <a:cubicBezTo>
                  <a:pt x="3204502" y="909427"/>
                  <a:pt x="2922175" y="849588"/>
                  <a:pt x="2655050" y="892522"/>
                </a:cubicBezTo>
                <a:cubicBezTo>
                  <a:pt x="2387925" y="935456"/>
                  <a:pt x="2435289" y="882104"/>
                  <a:pt x="2344098" y="892522"/>
                </a:cubicBezTo>
                <a:cubicBezTo>
                  <a:pt x="2252907" y="902940"/>
                  <a:pt x="1904588" y="869970"/>
                  <a:pt x="1650436" y="892522"/>
                </a:cubicBezTo>
                <a:cubicBezTo>
                  <a:pt x="1396284" y="915074"/>
                  <a:pt x="1348532" y="875842"/>
                  <a:pt x="1243807" y="892522"/>
                </a:cubicBezTo>
                <a:cubicBezTo>
                  <a:pt x="1139082" y="909202"/>
                  <a:pt x="1066116" y="879063"/>
                  <a:pt x="932855" y="892522"/>
                </a:cubicBezTo>
                <a:cubicBezTo>
                  <a:pt x="799594" y="905981"/>
                  <a:pt x="705760" y="853903"/>
                  <a:pt x="526226" y="892522"/>
                </a:cubicBezTo>
                <a:cubicBezTo>
                  <a:pt x="346692" y="931141"/>
                  <a:pt x="259348" y="873061"/>
                  <a:pt x="0" y="892522"/>
                </a:cubicBezTo>
                <a:cubicBezTo>
                  <a:pt x="-31412" y="741518"/>
                  <a:pt x="15845" y="575021"/>
                  <a:pt x="0" y="464111"/>
                </a:cubicBezTo>
                <a:cubicBezTo>
                  <a:pt x="-15845" y="353201"/>
                  <a:pt x="25079" y="137993"/>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The dependency of a non-key attribute on another non-key attribute.</a:t>
            </a:r>
          </a:p>
        </p:txBody>
      </p:sp>
      <p:sp>
        <p:nvSpPr>
          <p:cNvPr id="2" name="Rectangle 1">
            <a:extLst>
              <a:ext uri="{FF2B5EF4-FFF2-40B4-BE49-F238E27FC236}">
                <a16:creationId xmlns:a16="http://schemas.microsoft.com/office/drawing/2014/main" id="{D18276B1-A2C3-4B59-4811-AA1A9B9A4340}"/>
              </a:ext>
            </a:extLst>
          </p:cNvPr>
          <p:cNvSpPr/>
          <p:nvPr/>
        </p:nvSpPr>
        <p:spPr>
          <a:xfrm>
            <a:off x="157975" y="4670696"/>
            <a:ext cx="9320561" cy="75987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H"/>
          </a:p>
        </p:txBody>
      </p:sp>
      <p:pic>
        <p:nvPicPr>
          <p:cNvPr id="36" name="Content Placeholder 2" descr="Old Key with solid fill">
            <a:extLst>
              <a:ext uri="{FF2B5EF4-FFF2-40B4-BE49-F238E27FC236}">
                <a16:creationId xmlns:a16="http://schemas.microsoft.com/office/drawing/2014/main" id="{1DF8C5B9-3755-9348-2543-0C78B30DEA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
        <p:nvSpPr>
          <p:cNvPr id="37" name="Content Placeholder 2">
            <a:extLst>
              <a:ext uri="{FF2B5EF4-FFF2-40B4-BE49-F238E27FC236}">
                <a16:creationId xmlns:a16="http://schemas.microsoft.com/office/drawing/2014/main" id="{012E0B5D-89F9-7A79-6C7D-56F9D49691B6}"/>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18963563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E5CF8-8FAF-A1A7-09F9-5E33398C888F}"/>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3CE8D262-4ABD-293C-CA52-F64BAEFC9A11}"/>
              </a:ext>
            </a:extLst>
          </p:cNvPr>
          <p:cNvGraphicFramePr>
            <a:graphicFrameLocks noGrp="1"/>
          </p:cNvGraphicFramePr>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16" name="Rectangle 15">
            <a:extLst>
              <a:ext uri="{FF2B5EF4-FFF2-40B4-BE49-F238E27FC236}">
                <a16:creationId xmlns:a16="http://schemas.microsoft.com/office/drawing/2014/main" id="{BCF9ED8D-F280-6162-398A-AF9AB7AF0B77}"/>
              </a:ext>
            </a:extLst>
          </p:cNvPr>
          <p:cNvSpPr/>
          <p:nvPr/>
        </p:nvSpPr>
        <p:spPr>
          <a:xfrm>
            <a:off x="1628078" y="3086100"/>
            <a:ext cx="2977377" cy="512127"/>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E2743BA8-F9C8-3271-D7B3-DC37F5E3DA0F}"/>
              </a:ext>
            </a:extLst>
          </p:cNvPr>
          <p:cNvSpPr>
            <a:spLocks noGrp="1"/>
          </p:cNvSpPr>
          <p:nvPr>
            <p:ph idx="1"/>
          </p:nvPr>
        </p:nvSpPr>
        <p:spPr>
          <a:xfrm>
            <a:off x="157976" y="4224993"/>
            <a:ext cx="1569654" cy="540000"/>
          </a:xfrm>
        </p:spPr>
        <p:txBody>
          <a:bodyPr>
            <a:normAutofit/>
          </a:bodyPr>
          <a:lstStyle/>
          <a:p>
            <a:pPr marL="0" indent="0">
              <a:buNone/>
            </a:pPr>
            <a:r>
              <a:rPr lang="en-US" sz="2300" i="1" dirty="0"/>
              <a:t>{ </a:t>
            </a:r>
            <a:r>
              <a:rPr lang="en-US" sz="2300" i="1" dirty="0" err="1"/>
              <a:t>Seller_ID</a:t>
            </a:r>
            <a:r>
              <a:rPr lang="en-US" sz="2300" i="1" dirty="0"/>
              <a:t>}</a:t>
            </a:r>
          </a:p>
        </p:txBody>
      </p:sp>
      <p:sp>
        <p:nvSpPr>
          <p:cNvPr id="10" name="Arrow: Right 9">
            <a:extLst>
              <a:ext uri="{FF2B5EF4-FFF2-40B4-BE49-F238E27FC236}">
                <a16:creationId xmlns:a16="http://schemas.microsoft.com/office/drawing/2014/main" id="{1E279426-453A-8BD5-228A-A6A196F72622}"/>
              </a:ext>
            </a:extLst>
          </p:cNvPr>
          <p:cNvSpPr/>
          <p:nvPr/>
        </p:nvSpPr>
        <p:spPr>
          <a:xfrm>
            <a:off x="1922179" y="4220005"/>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1" name="Content Placeholder 2">
            <a:extLst>
              <a:ext uri="{FF2B5EF4-FFF2-40B4-BE49-F238E27FC236}">
                <a16:creationId xmlns:a16="http://schemas.microsoft.com/office/drawing/2014/main" id="{4D8ED763-4EED-662E-5A55-E6A6075517C7}"/>
              </a:ext>
            </a:extLst>
          </p:cNvPr>
          <p:cNvSpPr txBox="1">
            <a:spLocks/>
          </p:cNvSpPr>
          <p:nvPr/>
        </p:nvSpPr>
        <p:spPr>
          <a:xfrm>
            <a:off x="3104061" y="4224993"/>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17" name="Content Placeholder 2">
            <a:extLst>
              <a:ext uri="{FF2B5EF4-FFF2-40B4-BE49-F238E27FC236}">
                <a16:creationId xmlns:a16="http://schemas.microsoft.com/office/drawing/2014/main" id="{3DBD783F-BB5F-05B5-A5F0-FC0FD8ACA189}"/>
              </a:ext>
            </a:extLst>
          </p:cNvPr>
          <p:cNvSpPr txBox="1">
            <a:spLocks/>
          </p:cNvSpPr>
          <p:nvPr/>
        </p:nvSpPr>
        <p:spPr>
          <a:xfrm>
            <a:off x="157976" y="4890568"/>
            <a:ext cx="156965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Seller_ID</a:t>
            </a:r>
            <a:r>
              <a:rPr lang="en-US" sz="2300" i="1" dirty="0"/>
              <a:t>}</a:t>
            </a:r>
          </a:p>
        </p:txBody>
      </p:sp>
      <p:sp>
        <p:nvSpPr>
          <p:cNvPr id="21" name="Arrow: Right 20">
            <a:extLst>
              <a:ext uri="{FF2B5EF4-FFF2-40B4-BE49-F238E27FC236}">
                <a16:creationId xmlns:a16="http://schemas.microsoft.com/office/drawing/2014/main" id="{97C92DA0-4023-7CCD-D16C-7791F0735C40}"/>
              </a:ext>
            </a:extLst>
          </p:cNvPr>
          <p:cNvSpPr/>
          <p:nvPr/>
        </p:nvSpPr>
        <p:spPr>
          <a:xfrm>
            <a:off x="1922179" y="488558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2" name="Content Placeholder 2">
            <a:extLst>
              <a:ext uri="{FF2B5EF4-FFF2-40B4-BE49-F238E27FC236}">
                <a16:creationId xmlns:a16="http://schemas.microsoft.com/office/drawing/2014/main" id="{6F8DFFEE-34B8-DA01-772C-6CC1AD61DB7E}"/>
              </a:ext>
            </a:extLst>
          </p:cNvPr>
          <p:cNvSpPr txBox="1">
            <a:spLocks/>
          </p:cNvSpPr>
          <p:nvPr/>
        </p:nvSpPr>
        <p:spPr>
          <a:xfrm>
            <a:off x="3104061" y="4890568"/>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23" name="Arrow: Right 22">
            <a:extLst>
              <a:ext uri="{FF2B5EF4-FFF2-40B4-BE49-F238E27FC236}">
                <a16:creationId xmlns:a16="http://schemas.microsoft.com/office/drawing/2014/main" id="{84BA17B6-18BA-42CD-9453-C65077B42330}"/>
              </a:ext>
            </a:extLst>
          </p:cNvPr>
          <p:cNvSpPr/>
          <p:nvPr/>
        </p:nvSpPr>
        <p:spPr>
          <a:xfrm>
            <a:off x="6091229" y="482175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5" name="Content Placeholder 2">
            <a:extLst>
              <a:ext uri="{FF2B5EF4-FFF2-40B4-BE49-F238E27FC236}">
                <a16:creationId xmlns:a16="http://schemas.microsoft.com/office/drawing/2014/main" id="{90C5F70F-4413-462E-20A8-153B191CE59C}"/>
              </a:ext>
            </a:extLst>
          </p:cNvPr>
          <p:cNvSpPr txBox="1">
            <a:spLocks/>
          </p:cNvSpPr>
          <p:nvPr/>
        </p:nvSpPr>
        <p:spPr>
          <a:xfrm>
            <a:off x="7267033" y="4872776"/>
            <a:ext cx="2123766"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Seller_Rating</a:t>
            </a:r>
            <a:r>
              <a:rPr lang="en-US" sz="2300" i="1" dirty="0"/>
              <a:t>}</a:t>
            </a:r>
          </a:p>
        </p:txBody>
      </p:sp>
      <p:sp>
        <p:nvSpPr>
          <p:cNvPr id="26" name="Content Placeholder 2">
            <a:extLst>
              <a:ext uri="{FF2B5EF4-FFF2-40B4-BE49-F238E27FC236}">
                <a16:creationId xmlns:a16="http://schemas.microsoft.com/office/drawing/2014/main" id="{0A9479C8-427F-CEF7-DC82-100503D3D945}"/>
              </a:ext>
            </a:extLst>
          </p:cNvPr>
          <p:cNvSpPr txBox="1">
            <a:spLocks/>
          </p:cNvSpPr>
          <p:nvPr/>
        </p:nvSpPr>
        <p:spPr>
          <a:xfrm>
            <a:off x="1194177" y="5710693"/>
            <a:ext cx="9567747" cy="892522"/>
          </a:xfrm>
          <a:custGeom>
            <a:avLst/>
            <a:gdLst>
              <a:gd name="connsiteX0" fmla="*/ 0 w 9567747"/>
              <a:gd name="connsiteY0" fmla="*/ 0 h 892522"/>
              <a:gd name="connsiteX1" fmla="*/ 310952 w 9567747"/>
              <a:gd name="connsiteY1" fmla="*/ 0 h 892522"/>
              <a:gd name="connsiteX2" fmla="*/ 621904 w 9567747"/>
              <a:gd name="connsiteY2" fmla="*/ 0 h 892522"/>
              <a:gd name="connsiteX3" fmla="*/ 932855 w 9567747"/>
              <a:gd name="connsiteY3" fmla="*/ 0 h 892522"/>
              <a:gd name="connsiteX4" fmla="*/ 1722194 w 9567747"/>
              <a:gd name="connsiteY4" fmla="*/ 0 h 892522"/>
              <a:gd name="connsiteX5" fmla="*/ 2320179 w 9567747"/>
              <a:gd name="connsiteY5" fmla="*/ 0 h 892522"/>
              <a:gd name="connsiteX6" fmla="*/ 2631130 w 9567747"/>
              <a:gd name="connsiteY6" fmla="*/ 0 h 892522"/>
              <a:gd name="connsiteX7" fmla="*/ 3229115 w 9567747"/>
              <a:gd name="connsiteY7" fmla="*/ 0 h 892522"/>
              <a:gd name="connsiteX8" fmla="*/ 4018454 w 9567747"/>
              <a:gd name="connsiteY8" fmla="*/ 0 h 892522"/>
              <a:gd name="connsiteX9" fmla="*/ 4520760 w 9567747"/>
              <a:gd name="connsiteY9" fmla="*/ 0 h 892522"/>
              <a:gd name="connsiteX10" fmla="*/ 5023067 w 9567747"/>
              <a:gd name="connsiteY10" fmla="*/ 0 h 892522"/>
              <a:gd name="connsiteX11" fmla="*/ 5621051 w 9567747"/>
              <a:gd name="connsiteY11" fmla="*/ 0 h 892522"/>
              <a:gd name="connsiteX12" fmla="*/ 6314713 w 9567747"/>
              <a:gd name="connsiteY12" fmla="*/ 0 h 892522"/>
              <a:gd name="connsiteX13" fmla="*/ 7008375 w 9567747"/>
              <a:gd name="connsiteY13" fmla="*/ 0 h 892522"/>
              <a:gd name="connsiteX14" fmla="*/ 7702036 w 9567747"/>
              <a:gd name="connsiteY14" fmla="*/ 0 h 892522"/>
              <a:gd name="connsiteX15" fmla="*/ 8491375 w 9567747"/>
              <a:gd name="connsiteY15" fmla="*/ 0 h 892522"/>
              <a:gd name="connsiteX16" fmla="*/ 9567747 w 9567747"/>
              <a:gd name="connsiteY16" fmla="*/ 0 h 892522"/>
              <a:gd name="connsiteX17" fmla="*/ 9567747 w 9567747"/>
              <a:gd name="connsiteY17" fmla="*/ 455186 h 892522"/>
              <a:gd name="connsiteX18" fmla="*/ 9567747 w 9567747"/>
              <a:gd name="connsiteY18" fmla="*/ 892522 h 892522"/>
              <a:gd name="connsiteX19" fmla="*/ 8778408 w 9567747"/>
              <a:gd name="connsiteY19" fmla="*/ 892522 h 892522"/>
              <a:gd name="connsiteX20" fmla="*/ 8180424 w 9567747"/>
              <a:gd name="connsiteY20" fmla="*/ 892522 h 892522"/>
              <a:gd name="connsiteX21" fmla="*/ 7678117 w 9567747"/>
              <a:gd name="connsiteY21" fmla="*/ 892522 h 892522"/>
              <a:gd name="connsiteX22" fmla="*/ 7175810 w 9567747"/>
              <a:gd name="connsiteY22" fmla="*/ 892522 h 892522"/>
              <a:gd name="connsiteX23" fmla="*/ 6673504 w 9567747"/>
              <a:gd name="connsiteY23" fmla="*/ 892522 h 892522"/>
              <a:gd name="connsiteX24" fmla="*/ 6171197 w 9567747"/>
              <a:gd name="connsiteY24" fmla="*/ 892522 h 892522"/>
              <a:gd name="connsiteX25" fmla="*/ 5477535 w 9567747"/>
              <a:gd name="connsiteY25" fmla="*/ 892522 h 892522"/>
              <a:gd name="connsiteX26" fmla="*/ 4879551 w 9567747"/>
              <a:gd name="connsiteY26" fmla="*/ 892522 h 892522"/>
              <a:gd name="connsiteX27" fmla="*/ 4568599 w 9567747"/>
              <a:gd name="connsiteY27" fmla="*/ 892522 h 892522"/>
              <a:gd name="connsiteX28" fmla="*/ 4066292 w 9567747"/>
              <a:gd name="connsiteY28" fmla="*/ 892522 h 892522"/>
              <a:gd name="connsiteX29" fmla="*/ 3372631 w 9567747"/>
              <a:gd name="connsiteY29" fmla="*/ 892522 h 892522"/>
              <a:gd name="connsiteX30" fmla="*/ 2966002 w 9567747"/>
              <a:gd name="connsiteY30" fmla="*/ 892522 h 892522"/>
              <a:gd name="connsiteX31" fmla="*/ 2176662 w 9567747"/>
              <a:gd name="connsiteY31" fmla="*/ 892522 h 892522"/>
              <a:gd name="connsiteX32" fmla="*/ 1387323 w 9567747"/>
              <a:gd name="connsiteY32" fmla="*/ 892522 h 892522"/>
              <a:gd name="connsiteX33" fmla="*/ 789339 w 9567747"/>
              <a:gd name="connsiteY33" fmla="*/ 892522 h 892522"/>
              <a:gd name="connsiteX34" fmla="*/ 0 w 9567747"/>
              <a:gd name="connsiteY34" fmla="*/ 892522 h 892522"/>
              <a:gd name="connsiteX35" fmla="*/ 0 w 9567747"/>
              <a:gd name="connsiteY35" fmla="*/ 446261 h 892522"/>
              <a:gd name="connsiteX36" fmla="*/ 0 w 9567747"/>
              <a:gd name="connsiteY36" fmla="*/ 0 h 89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67747" h="892522" fill="none" extrusionOk="0">
                <a:moveTo>
                  <a:pt x="0" y="0"/>
                </a:moveTo>
                <a:cubicBezTo>
                  <a:pt x="93824" y="-36015"/>
                  <a:pt x="188924" y="18812"/>
                  <a:pt x="310952" y="0"/>
                </a:cubicBezTo>
                <a:cubicBezTo>
                  <a:pt x="432980" y="-18812"/>
                  <a:pt x="529321" y="22590"/>
                  <a:pt x="621904" y="0"/>
                </a:cubicBezTo>
                <a:cubicBezTo>
                  <a:pt x="714487" y="-22590"/>
                  <a:pt x="868923" y="25616"/>
                  <a:pt x="932855" y="0"/>
                </a:cubicBezTo>
                <a:cubicBezTo>
                  <a:pt x="996787" y="-25616"/>
                  <a:pt x="1397127" y="19810"/>
                  <a:pt x="1722194" y="0"/>
                </a:cubicBezTo>
                <a:cubicBezTo>
                  <a:pt x="2047261" y="-19810"/>
                  <a:pt x="2023797" y="39312"/>
                  <a:pt x="2320179" y="0"/>
                </a:cubicBezTo>
                <a:cubicBezTo>
                  <a:pt x="2616561" y="-39312"/>
                  <a:pt x="2566978" y="14692"/>
                  <a:pt x="2631130" y="0"/>
                </a:cubicBezTo>
                <a:cubicBezTo>
                  <a:pt x="2695282" y="-14692"/>
                  <a:pt x="2974109" y="24603"/>
                  <a:pt x="3229115" y="0"/>
                </a:cubicBezTo>
                <a:cubicBezTo>
                  <a:pt x="3484122" y="-24603"/>
                  <a:pt x="3681281" y="10439"/>
                  <a:pt x="4018454" y="0"/>
                </a:cubicBezTo>
                <a:cubicBezTo>
                  <a:pt x="4355627" y="-10439"/>
                  <a:pt x="4342269" y="14277"/>
                  <a:pt x="4520760" y="0"/>
                </a:cubicBezTo>
                <a:cubicBezTo>
                  <a:pt x="4699251" y="-14277"/>
                  <a:pt x="4823425" y="28595"/>
                  <a:pt x="5023067" y="0"/>
                </a:cubicBezTo>
                <a:cubicBezTo>
                  <a:pt x="5222709" y="-28595"/>
                  <a:pt x="5494606" y="44194"/>
                  <a:pt x="5621051" y="0"/>
                </a:cubicBezTo>
                <a:cubicBezTo>
                  <a:pt x="5747496" y="-44194"/>
                  <a:pt x="6047284" y="80904"/>
                  <a:pt x="6314713" y="0"/>
                </a:cubicBezTo>
                <a:cubicBezTo>
                  <a:pt x="6582142" y="-80904"/>
                  <a:pt x="6838140" y="33238"/>
                  <a:pt x="7008375" y="0"/>
                </a:cubicBezTo>
                <a:cubicBezTo>
                  <a:pt x="7178610" y="-33238"/>
                  <a:pt x="7532034" y="11745"/>
                  <a:pt x="7702036" y="0"/>
                </a:cubicBezTo>
                <a:cubicBezTo>
                  <a:pt x="7872038" y="-11745"/>
                  <a:pt x="8170181" y="27499"/>
                  <a:pt x="8491375" y="0"/>
                </a:cubicBezTo>
                <a:cubicBezTo>
                  <a:pt x="8812569" y="-27499"/>
                  <a:pt x="9267486" y="82640"/>
                  <a:pt x="9567747" y="0"/>
                </a:cubicBezTo>
                <a:cubicBezTo>
                  <a:pt x="9613111" y="152352"/>
                  <a:pt x="9562500" y="267705"/>
                  <a:pt x="9567747" y="455186"/>
                </a:cubicBezTo>
                <a:cubicBezTo>
                  <a:pt x="9572994" y="642667"/>
                  <a:pt x="9542594" y="800291"/>
                  <a:pt x="9567747" y="892522"/>
                </a:cubicBezTo>
                <a:cubicBezTo>
                  <a:pt x="9354860" y="906918"/>
                  <a:pt x="9081812" y="865865"/>
                  <a:pt x="8778408" y="892522"/>
                </a:cubicBezTo>
                <a:cubicBezTo>
                  <a:pt x="8475004" y="919179"/>
                  <a:pt x="8310793" y="859875"/>
                  <a:pt x="8180424" y="892522"/>
                </a:cubicBezTo>
                <a:cubicBezTo>
                  <a:pt x="8050055" y="925169"/>
                  <a:pt x="7783116" y="857548"/>
                  <a:pt x="7678117" y="892522"/>
                </a:cubicBezTo>
                <a:cubicBezTo>
                  <a:pt x="7573118" y="927496"/>
                  <a:pt x="7316630" y="837833"/>
                  <a:pt x="7175810" y="892522"/>
                </a:cubicBezTo>
                <a:cubicBezTo>
                  <a:pt x="7034990" y="947211"/>
                  <a:pt x="6892241" y="885820"/>
                  <a:pt x="6673504" y="892522"/>
                </a:cubicBezTo>
                <a:cubicBezTo>
                  <a:pt x="6454767" y="899224"/>
                  <a:pt x="6347547" y="874104"/>
                  <a:pt x="6171197" y="892522"/>
                </a:cubicBezTo>
                <a:cubicBezTo>
                  <a:pt x="5994847" y="910940"/>
                  <a:pt x="5707113" y="869379"/>
                  <a:pt x="5477535" y="892522"/>
                </a:cubicBezTo>
                <a:cubicBezTo>
                  <a:pt x="5247957" y="915665"/>
                  <a:pt x="5110894" y="823957"/>
                  <a:pt x="4879551" y="892522"/>
                </a:cubicBezTo>
                <a:cubicBezTo>
                  <a:pt x="4648208" y="961087"/>
                  <a:pt x="4702881" y="881878"/>
                  <a:pt x="4568599" y="892522"/>
                </a:cubicBezTo>
                <a:cubicBezTo>
                  <a:pt x="4434317" y="903166"/>
                  <a:pt x="4193765" y="884996"/>
                  <a:pt x="4066292" y="892522"/>
                </a:cubicBezTo>
                <a:cubicBezTo>
                  <a:pt x="3938819" y="900048"/>
                  <a:pt x="3565305" y="812521"/>
                  <a:pt x="3372631" y="892522"/>
                </a:cubicBezTo>
                <a:cubicBezTo>
                  <a:pt x="3179957" y="972523"/>
                  <a:pt x="3145701" y="876211"/>
                  <a:pt x="2966002" y="892522"/>
                </a:cubicBezTo>
                <a:cubicBezTo>
                  <a:pt x="2786303" y="908833"/>
                  <a:pt x="2469364" y="799541"/>
                  <a:pt x="2176662" y="892522"/>
                </a:cubicBezTo>
                <a:cubicBezTo>
                  <a:pt x="1883960" y="985503"/>
                  <a:pt x="1635112" y="801869"/>
                  <a:pt x="1387323" y="892522"/>
                </a:cubicBezTo>
                <a:cubicBezTo>
                  <a:pt x="1139534" y="983175"/>
                  <a:pt x="966754" y="824043"/>
                  <a:pt x="789339" y="892522"/>
                </a:cubicBezTo>
                <a:cubicBezTo>
                  <a:pt x="611924" y="961001"/>
                  <a:pt x="325125" y="890139"/>
                  <a:pt x="0" y="892522"/>
                </a:cubicBezTo>
                <a:cubicBezTo>
                  <a:pt x="-15902" y="739091"/>
                  <a:pt x="23918" y="653503"/>
                  <a:pt x="0" y="446261"/>
                </a:cubicBezTo>
                <a:cubicBezTo>
                  <a:pt x="-23918" y="239019"/>
                  <a:pt x="12918" y="215816"/>
                  <a:pt x="0" y="0"/>
                </a:cubicBezTo>
                <a:close/>
              </a:path>
              <a:path w="9567747" h="892522" stroke="0" extrusionOk="0">
                <a:moveTo>
                  <a:pt x="0" y="0"/>
                </a:moveTo>
                <a:cubicBezTo>
                  <a:pt x="110238" y="-23082"/>
                  <a:pt x="303965" y="45275"/>
                  <a:pt x="502307" y="0"/>
                </a:cubicBezTo>
                <a:cubicBezTo>
                  <a:pt x="700649" y="-45275"/>
                  <a:pt x="681800" y="4069"/>
                  <a:pt x="813258" y="0"/>
                </a:cubicBezTo>
                <a:cubicBezTo>
                  <a:pt x="944716" y="-4069"/>
                  <a:pt x="1228736" y="72228"/>
                  <a:pt x="1602598" y="0"/>
                </a:cubicBezTo>
                <a:cubicBezTo>
                  <a:pt x="1976460" y="-72228"/>
                  <a:pt x="1886446" y="20834"/>
                  <a:pt x="2104904" y="0"/>
                </a:cubicBezTo>
                <a:cubicBezTo>
                  <a:pt x="2323362" y="-20834"/>
                  <a:pt x="2486439" y="25169"/>
                  <a:pt x="2607211" y="0"/>
                </a:cubicBezTo>
                <a:cubicBezTo>
                  <a:pt x="2727983" y="-25169"/>
                  <a:pt x="3103420" y="23134"/>
                  <a:pt x="3396550" y="0"/>
                </a:cubicBezTo>
                <a:cubicBezTo>
                  <a:pt x="3689680" y="-23134"/>
                  <a:pt x="3682404" y="35411"/>
                  <a:pt x="3803179" y="0"/>
                </a:cubicBezTo>
                <a:cubicBezTo>
                  <a:pt x="3923954" y="-35411"/>
                  <a:pt x="4278311" y="52957"/>
                  <a:pt x="4592519" y="0"/>
                </a:cubicBezTo>
                <a:cubicBezTo>
                  <a:pt x="4906727" y="-52957"/>
                  <a:pt x="5093735" y="6062"/>
                  <a:pt x="5381858" y="0"/>
                </a:cubicBezTo>
                <a:cubicBezTo>
                  <a:pt x="5669981" y="-6062"/>
                  <a:pt x="5825444" y="5721"/>
                  <a:pt x="5979842" y="0"/>
                </a:cubicBezTo>
                <a:cubicBezTo>
                  <a:pt x="6134240" y="-5721"/>
                  <a:pt x="6380230" y="16094"/>
                  <a:pt x="6769181" y="0"/>
                </a:cubicBezTo>
                <a:cubicBezTo>
                  <a:pt x="7158132" y="-16094"/>
                  <a:pt x="7067561" y="32223"/>
                  <a:pt x="7271488" y="0"/>
                </a:cubicBezTo>
                <a:cubicBezTo>
                  <a:pt x="7475415" y="-32223"/>
                  <a:pt x="7668098" y="14073"/>
                  <a:pt x="7773794" y="0"/>
                </a:cubicBezTo>
                <a:cubicBezTo>
                  <a:pt x="7879490" y="-14073"/>
                  <a:pt x="8131056" y="53596"/>
                  <a:pt x="8467456" y="0"/>
                </a:cubicBezTo>
                <a:cubicBezTo>
                  <a:pt x="8803856" y="-53596"/>
                  <a:pt x="8860919" y="19977"/>
                  <a:pt x="8969763" y="0"/>
                </a:cubicBezTo>
                <a:cubicBezTo>
                  <a:pt x="9078607" y="-19977"/>
                  <a:pt x="9349442" y="9438"/>
                  <a:pt x="9567747" y="0"/>
                </a:cubicBezTo>
                <a:cubicBezTo>
                  <a:pt x="9621393" y="179200"/>
                  <a:pt x="9566196" y="346550"/>
                  <a:pt x="9567747" y="464111"/>
                </a:cubicBezTo>
                <a:cubicBezTo>
                  <a:pt x="9569298" y="581672"/>
                  <a:pt x="9556860" y="794889"/>
                  <a:pt x="9567747" y="892522"/>
                </a:cubicBezTo>
                <a:cubicBezTo>
                  <a:pt x="9403946" y="949438"/>
                  <a:pt x="9129263" y="879573"/>
                  <a:pt x="8874085" y="892522"/>
                </a:cubicBezTo>
                <a:cubicBezTo>
                  <a:pt x="8618907" y="905471"/>
                  <a:pt x="8646074" y="882174"/>
                  <a:pt x="8467456" y="892522"/>
                </a:cubicBezTo>
                <a:cubicBezTo>
                  <a:pt x="8288838" y="902870"/>
                  <a:pt x="7962213" y="861060"/>
                  <a:pt x="7678117" y="892522"/>
                </a:cubicBezTo>
                <a:cubicBezTo>
                  <a:pt x="7394021" y="923984"/>
                  <a:pt x="7347464" y="860683"/>
                  <a:pt x="7080133" y="892522"/>
                </a:cubicBezTo>
                <a:cubicBezTo>
                  <a:pt x="6812802" y="924361"/>
                  <a:pt x="6796746" y="859117"/>
                  <a:pt x="6673504" y="892522"/>
                </a:cubicBezTo>
                <a:cubicBezTo>
                  <a:pt x="6550262" y="925927"/>
                  <a:pt x="6248368" y="844585"/>
                  <a:pt x="6075519" y="892522"/>
                </a:cubicBezTo>
                <a:cubicBezTo>
                  <a:pt x="5902671" y="940459"/>
                  <a:pt x="5884151" y="865563"/>
                  <a:pt x="5764568" y="892522"/>
                </a:cubicBezTo>
                <a:cubicBezTo>
                  <a:pt x="5644985" y="919481"/>
                  <a:pt x="5584197" y="886490"/>
                  <a:pt x="5453616" y="892522"/>
                </a:cubicBezTo>
                <a:cubicBezTo>
                  <a:pt x="5323035" y="898554"/>
                  <a:pt x="5063734" y="861097"/>
                  <a:pt x="4855632" y="892522"/>
                </a:cubicBezTo>
                <a:cubicBezTo>
                  <a:pt x="4647530" y="923947"/>
                  <a:pt x="4647093" y="877304"/>
                  <a:pt x="4449002" y="892522"/>
                </a:cubicBezTo>
                <a:cubicBezTo>
                  <a:pt x="4250911" y="907740"/>
                  <a:pt x="4027631" y="870579"/>
                  <a:pt x="3755341" y="892522"/>
                </a:cubicBezTo>
                <a:cubicBezTo>
                  <a:pt x="3483051" y="914465"/>
                  <a:pt x="3492920" y="875617"/>
                  <a:pt x="3348711" y="892522"/>
                </a:cubicBezTo>
                <a:cubicBezTo>
                  <a:pt x="3204502" y="909427"/>
                  <a:pt x="2922175" y="849588"/>
                  <a:pt x="2655050" y="892522"/>
                </a:cubicBezTo>
                <a:cubicBezTo>
                  <a:pt x="2387925" y="935456"/>
                  <a:pt x="2435289" y="882104"/>
                  <a:pt x="2344098" y="892522"/>
                </a:cubicBezTo>
                <a:cubicBezTo>
                  <a:pt x="2252907" y="902940"/>
                  <a:pt x="1904588" y="869970"/>
                  <a:pt x="1650436" y="892522"/>
                </a:cubicBezTo>
                <a:cubicBezTo>
                  <a:pt x="1396284" y="915074"/>
                  <a:pt x="1348532" y="875842"/>
                  <a:pt x="1243807" y="892522"/>
                </a:cubicBezTo>
                <a:cubicBezTo>
                  <a:pt x="1139082" y="909202"/>
                  <a:pt x="1066116" y="879063"/>
                  <a:pt x="932855" y="892522"/>
                </a:cubicBezTo>
                <a:cubicBezTo>
                  <a:pt x="799594" y="905981"/>
                  <a:pt x="705760" y="853903"/>
                  <a:pt x="526226" y="892522"/>
                </a:cubicBezTo>
                <a:cubicBezTo>
                  <a:pt x="346692" y="931141"/>
                  <a:pt x="259348" y="873061"/>
                  <a:pt x="0" y="892522"/>
                </a:cubicBezTo>
                <a:cubicBezTo>
                  <a:pt x="-31412" y="741518"/>
                  <a:pt x="15845" y="575021"/>
                  <a:pt x="0" y="464111"/>
                </a:cubicBezTo>
                <a:cubicBezTo>
                  <a:pt x="-15845" y="353201"/>
                  <a:pt x="25079" y="137993"/>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Because the </a:t>
            </a:r>
            <a:r>
              <a:rPr lang="en-US" sz="3000" b="1" dirty="0" err="1"/>
              <a:t>Seller_Rating</a:t>
            </a:r>
            <a:r>
              <a:rPr lang="en-US" sz="3000" b="1" dirty="0"/>
              <a:t> </a:t>
            </a:r>
            <a:r>
              <a:rPr lang="en-US" sz="3000" dirty="0"/>
              <a:t>depends on </a:t>
            </a:r>
            <a:r>
              <a:rPr lang="en-US" sz="3000" b="1" dirty="0"/>
              <a:t>Ships on Time Rate</a:t>
            </a:r>
            <a:r>
              <a:rPr lang="en-US" sz="3000" dirty="0"/>
              <a:t>, </a:t>
            </a:r>
            <a:r>
              <a:rPr lang="en-US" sz="3000" b="1" dirty="0"/>
              <a:t>this table is not in Third Normal Form</a:t>
            </a:r>
          </a:p>
        </p:txBody>
      </p:sp>
      <p:sp>
        <p:nvSpPr>
          <p:cNvPr id="2" name="Rectangle 1">
            <a:extLst>
              <a:ext uri="{FF2B5EF4-FFF2-40B4-BE49-F238E27FC236}">
                <a16:creationId xmlns:a16="http://schemas.microsoft.com/office/drawing/2014/main" id="{37AA5383-A1A7-0E02-6CDE-185DDD47985E}"/>
              </a:ext>
            </a:extLst>
          </p:cNvPr>
          <p:cNvSpPr/>
          <p:nvPr/>
        </p:nvSpPr>
        <p:spPr>
          <a:xfrm>
            <a:off x="157975" y="4670696"/>
            <a:ext cx="9320561" cy="75987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H"/>
          </a:p>
        </p:txBody>
      </p:sp>
      <p:pic>
        <p:nvPicPr>
          <p:cNvPr id="36" name="Content Placeholder 2" descr="Old Key with solid fill">
            <a:extLst>
              <a:ext uri="{FF2B5EF4-FFF2-40B4-BE49-F238E27FC236}">
                <a16:creationId xmlns:a16="http://schemas.microsoft.com/office/drawing/2014/main" id="{D61E9238-821B-B9B3-AB4E-011CCD2AFE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
        <p:nvSpPr>
          <p:cNvPr id="37" name="Content Placeholder 2">
            <a:extLst>
              <a:ext uri="{FF2B5EF4-FFF2-40B4-BE49-F238E27FC236}">
                <a16:creationId xmlns:a16="http://schemas.microsoft.com/office/drawing/2014/main" id="{1BA50309-FCA0-BACB-17CC-20499138E0D3}"/>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14921496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17648-B3AB-E6E6-BDD1-13690DC9F2D1}"/>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66F283CB-AB75-6B49-26D3-0B0722334162}"/>
              </a:ext>
            </a:extLst>
          </p:cNvPr>
          <p:cNvGraphicFramePr>
            <a:graphicFrameLocks noGrp="1"/>
          </p:cNvGraphicFramePr>
          <p:nvPr>
            <p:extLst>
              <p:ext uri="{D42A27DB-BD31-4B8C-83A1-F6EECF244321}">
                <p14:modId xmlns:p14="http://schemas.microsoft.com/office/powerpoint/2010/main" val="1037233762"/>
              </p:ext>
            </p:extLst>
          </p:nvPr>
        </p:nvGraphicFramePr>
        <p:xfrm>
          <a:off x="4038289" y="2088538"/>
          <a:ext cx="4115422" cy="2254575"/>
        </p:xfrm>
        <a:graphic>
          <a:graphicData uri="http://schemas.openxmlformats.org/drawingml/2006/table">
            <a:tbl>
              <a:tblPr firstRow="1" bandRow="1">
                <a:tableStyleId>{5940675A-B579-460E-94D1-54222C63F5DA}</a:tableStyleId>
              </a:tblPr>
              <a:tblGrid>
                <a:gridCol w="2057711">
                  <a:extLst>
                    <a:ext uri="{9D8B030D-6E8A-4147-A177-3AD203B41FA5}">
                      <a16:colId xmlns:a16="http://schemas.microsoft.com/office/drawing/2014/main" val="3058387547"/>
                    </a:ext>
                  </a:extLst>
                </a:gridCol>
                <a:gridCol w="2057711">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dirty="0" err="1"/>
                        <a:t>Seller_ID</a:t>
                      </a:r>
                      <a:endParaRPr lang="en-PH" sz="2100" b="1" dirty="0"/>
                    </a:p>
                  </a:txBody>
                  <a:tcPr anchor="ctr">
                    <a:solidFill>
                      <a:srgbClr val="9966FF"/>
                    </a:solidFill>
                  </a:tcPr>
                </a:tc>
                <a:tc>
                  <a:txBody>
                    <a:bodyPr/>
                    <a:lstStyle/>
                    <a:p>
                      <a:pPr algn="ctr"/>
                      <a:r>
                        <a:rPr lang="en-PH" sz="2100" b="1" dirty="0" err="1"/>
                        <a:t>Seller_Rating</a:t>
                      </a:r>
                      <a:endParaRPr lang="en-PH" sz="21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sz="2100" dirty="0"/>
                        <a:t>Power Mac Center</a:t>
                      </a:r>
                    </a:p>
                  </a:txBody>
                  <a:tcPr anchor="ctr"/>
                </a:tc>
                <a:tc>
                  <a:txBody>
                    <a:bodyPr/>
                    <a:lstStyle/>
                    <a:p>
                      <a:pPr algn="ctr"/>
                      <a:r>
                        <a:rPr lang="en-PH" sz="2100" dirty="0"/>
                        <a:t>5</a:t>
                      </a:r>
                    </a:p>
                  </a:txBody>
                  <a:tcPr anchor="ctr"/>
                </a:tc>
                <a:extLst>
                  <a:ext uri="{0D108BD9-81ED-4DB2-BD59-A6C34878D82A}">
                    <a16:rowId xmlns:a16="http://schemas.microsoft.com/office/drawing/2014/main" val="3326491140"/>
                  </a:ext>
                </a:extLst>
              </a:tr>
              <a:tr h="541766">
                <a:tc>
                  <a:txBody>
                    <a:bodyPr/>
                    <a:lstStyle/>
                    <a:p>
                      <a:pPr algn="ctr"/>
                      <a:r>
                        <a:rPr lang="en-PH" sz="2100" dirty="0"/>
                        <a:t>Beyond the Box</a:t>
                      </a:r>
                    </a:p>
                  </a:txBody>
                  <a:tcPr anchor="ctr"/>
                </a:tc>
                <a:tc>
                  <a:txBody>
                    <a:bodyPr/>
                    <a:lstStyle/>
                    <a:p>
                      <a:pPr algn="ctr"/>
                      <a:r>
                        <a:rPr lang="en-PH" sz="2100" dirty="0"/>
                        <a:t>4</a:t>
                      </a:r>
                    </a:p>
                  </a:txBody>
                  <a:tcPr anchor="ctr"/>
                </a:tc>
                <a:extLst>
                  <a:ext uri="{0D108BD9-81ED-4DB2-BD59-A6C34878D82A}">
                    <a16:rowId xmlns:a16="http://schemas.microsoft.com/office/drawing/2014/main" val="2717289863"/>
                  </a:ext>
                </a:extLst>
              </a:tr>
              <a:tr h="541766">
                <a:tc>
                  <a:txBody>
                    <a:bodyPr/>
                    <a:lstStyle/>
                    <a:p>
                      <a:pPr algn="ctr"/>
                      <a:r>
                        <a:rPr lang="en-PH" sz="2100" dirty="0" err="1"/>
                        <a:t>iStudio</a:t>
                      </a:r>
                      <a:endParaRPr lang="en-PH" sz="2100" dirty="0"/>
                    </a:p>
                  </a:txBody>
                  <a:tcPr anchor="ctr"/>
                </a:tc>
                <a:tc>
                  <a:txBody>
                    <a:bodyPr/>
                    <a:lstStyle/>
                    <a:p>
                      <a:pPr algn="ctr"/>
                      <a:r>
                        <a:rPr lang="en-PH" sz="2100" dirty="0"/>
                        <a:t>3</a:t>
                      </a:r>
                    </a:p>
                  </a:txBody>
                  <a:tcPr anchor="ctr"/>
                </a:tc>
                <a:extLst>
                  <a:ext uri="{0D108BD9-81ED-4DB2-BD59-A6C34878D82A}">
                    <a16:rowId xmlns:a16="http://schemas.microsoft.com/office/drawing/2014/main" val="589723095"/>
                  </a:ext>
                </a:extLst>
              </a:tr>
            </a:tbl>
          </a:graphicData>
        </a:graphic>
      </p:graphicFrame>
      <p:sp>
        <p:nvSpPr>
          <p:cNvPr id="26" name="Content Placeholder 2">
            <a:extLst>
              <a:ext uri="{FF2B5EF4-FFF2-40B4-BE49-F238E27FC236}">
                <a16:creationId xmlns:a16="http://schemas.microsoft.com/office/drawing/2014/main" id="{6FB7D456-AA85-260A-ECE1-44EE4524C38D}"/>
              </a:ext>
            </a:extLst>
          </p:cNvPr>
          <p:cNvSpPr txBox="1">
            <a:spLocks/>
          </p:cNvSpPr>
          <p:nvPr/>
        </p:nvSpPr>
        <p:spPr>
          <a:xfrm>
            <a:off x="1194176" y="5153132"/>
            <a:ext cx="9934741" cy="1269970"/>
          </a:xfrm>
          <a:custGeom>
            <a:avLst/>
            <a:gdLst>
              <a:gd name="connsiteX0" fmla="*/ 0 w 9934741"/>
              <a:gd name="connsiteY0" fmla="*/ 0 h 1269970"/>
              <a:gd name="connsiteX1" fmla="*/ 385702 w 9934741"/>
              <a:gd name="connsiteY1" fmla="*/ 0 h 1269970"/>
              <a:gd name="connsiteX2" fmla="*/ 672056 w 9934741"/>
              <a:gd name="connsiteY2" fmla="*/ 0 h 1269970"/>
              <a:gd name="connsiteX3" fmla="*/ 1256453 w 9934741"/>
              <a:gd name="connsiteY3" fmla="*/ 0 h 1269970"/>
              <a:gd name="connsiteX4" fmla="*/ 2039544 w 9934741"/>
              <a:gd name="connsiteY4" fmla="*/ 0 h 1269970"/>
              <a:gd name="connsiteX5" fmla="*/ 2524593 w 9934741"/>
              <a:gd name="connsiteY5" fmla="*/ 0 h 1269970"/>
              <a:gd name="connsiteX6" fmla="*/ 3009642 w 9934741"/>
              <a:gd name="connsiteY6" fmla="*/ 0 h 1269970"/>
              <a:gd name="connsiteX7" fmla="*/ 3594039 w 9934741"/>
              <a:gd name="connsiteY7" fmla="*/ 0 h 1269970"/>
              <a:gd name="connsiteX8" fmla="*/ 4277783 w 9934741"/>
              <a:gd name="connsiteY8" fmla="*/ 0 h 1269970"/>
              <a:gd name="connsiteX9" fmla="*/ 4961527 w 9934741"/>
              <a:gd name="connsiteY9" fmla="*/ 0 h 1269970"/>
              <a:gd name="connsiteX10" fmla="*/ 5645270 w 9934741"/>
              <a:gd name="connsiteY10" fmla="*/ 0 h 1269970"/>
              <a:gd name="connsiteX11" fmla="*/ 6428362 w 9934741"/>
              <a:gd name="connsiteY11" fmla="*/ 0 h 1269970"/>
              <a:gd name="connsiteX12" fmla="*/ 7012758 w 9934741"/>
              <a:gd name="connsiteY12" fmla="*/ 0 h 1269970"/>
              <a:gd name="connsiteX13" fmla="*/ 7696502 w 9934741"/>
              <a:gd name="connsiteY13" fmla="*/ 0 h 1269970"/>
              <a:gd name="connsiteX14" fmla="*/ 8280899 w 9934741"/>
              <a:gd name="connsiteY14" fmla="*/ 0 h 1269970"/>
              <a:gd name="connsiteX15" fmla="*/ 8865295 w 9934741"/>
              <a:gd name="connsiteY15" fmla="*/ 0 h 1269970"/>
              <a:gd name="connsiteX16" fmla="*/ 9934741 w 9934741"/>
              <a:gd name="connsiteY16" fmla="*/ 0 h 1269970"/>
              <a:gd name="connsiteX17" fmla="*/ 9934741 w 9934741"/>
              <a:gd name="connsiteY17" fmla="*/ 385224 h 1269970"/>
              <a:gd name="connsiteX18" fmla="*/ 9934741 w 9934741"/>
              <a:gd name="connsiteY18" fmla="*/ 821247 h 1269970"/>
              <a:gd name="connsiteX19" fmla="*/ 9934741 w 9934741"/>
              <a:gd name="connsiteY19" fmla="*/ 1269970 h 1269970"/>
              <a:gd name="connsiteX20" fmla="*/ 9250997 w 9934741"/>
              <a:gd name="connsiteY20" fmla="*/ 1269970 h 1269970"/>
              <a:gd name="connsiteX21" fmla="*/ 8567253 w 9934741"/>
              <a:gd name="connsiteY21" fmla="*/ 1269970 h 1269970"/>
              <a:gd name="connsiteX22" fmla="*/ 7982857 w 9934741"/>
              <a:gd name="connsiteY22" fmla="*/ 1269970 h 1269970"/>
              <a:gd name="connsiteX23" fmla="*/ 7696502 w 9934741"/>
              <a:gd name="connsiteY23" fmla="*/ 1269970 h 1269970"/>
              <a:gd name="connsiteX24" fmla="*/ 7211453 w 9934741"/>
              <a:gd name="connsiteY24" fmla="*/ 1269970 h 1269970"/>
              <a:gd name="connsiteX25" fmla="*/ 6527709 w 9934741"/>
              <a:gd name="connsiteY25" fmla="*/ 1269970 h 1269970"/>
              <a:gd name="connsiteX26" fmla="*/ 6142008 w 9934741"/>
              <a:gd name="connsiteY26" fmla="*/ 1269970 h 1269970"/>
              <a:gd name="connsiteX27" fmla="*/ 5358916 w 9934741"/>
              <a:gd name="connsiteY27" fmla="*/ 1269970 h 1269970"/>
              <a:gd name="connsiteX28" fmla="*/ 4575825 w 9934741"/>
              <a:gd name="connsiteY28" fmla="*/ 1269970 h 1269970"/>
              <a:gd name="connsiteX29" fmla="*/ 3991428 w 9934741"/>
              <a:gd name="connsiteY29" fmla="*/ 1269970 h 1269970"/>
              <a:gd name="connsiteX30" fmla="*/ 3208337 w 9934741"/>
              <a:gd name="connsiteY30" fmla="*/ 1269970 h 1269970"/>
              <a:gd name="connsiteX31" fmla="*/ 2623940 w 9934741"/>
              <a:gd name="connsiteY31" fmla="*/ 1269970 h 1269970"/>
              <a:gd name="connsiteX32" fmla="*/ 1940196 w 9934741"/>
              <a:gd name="connsiteY32" fmla="*/ 1269970 h 1269970"/>
              <a:gd name="connsiteX33" fmla="*/ 1653842 w 9934741"/>
              <a:gd name="connsiteY33" fmla="*/ 1269970 h 1269970"/>
              <a:gd name="connsiteX34" fmla="*/ 870751 w 9934741"/>
              <a:gd name="connsiteY34" fmla="*/ 1269970 h 1269970"/>
              <a:gd name="connsiteX35" fmla="*/ 0 w 9934741"/>
              <a:gd name="connsiteY35" fmla="*/ 1269970 h 1269970"/>
              <a:gd name="connsiteX36" fmla="*/ 0 w 9934741"/>
              <a:gd name="connsiteY36" fmla="*/ 833947 h 1269970"/>
              <a:gd name="connsiteX37" fmla="*/ 0 w 9934741"/>
              <a:gd name="connsiteY37" fmla="*/ 436023 h 1269970"/>
              <a:gd name="connsiteX38" fmla="*/ 0 w 9934741"/>
              <a:gd name="connsiteY38" fmla="*/ 0 h 1269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934741" h="1269970" fill="none" extrusionOk="0">
                <a:moveTo>
                  <a:pt x="0" y="0"/>
                </a:moveTo>
                <a:cubicBezTo>
                  <a:pt x="124869" y="-6063"/>
                  <a:pt x="207630" y="42053"/>
                  <a:pt x="385702" y="0"/>
                </a:cubicBezTo>
                <a:cubicBezTo>
                  <a:pt x="563774" y="-42053"/>
                  <a:pt x="564666" y="33555"/>
                  <a:pt x="672056" y="0"/>
                </a:cubicBezTo>
                <a:cubicBezTo>
                  <a:pt x="779446" y="-33555"/>
                  <a:pt x="1077274" y="48414"/>
                  <a:pt x="1256453" y="0"/>
                </a:cubicBezTo>
                <a:cubicBezTo>
                  <a:pt x="1435632" y="-48414"/>
                  <a:pt x="1712940" y="33844"/>
                  <a:pt x="2039544" y="0"/>
                </a:cubicBezTo>
                <a:cubicBezTo>
                  <a:pt x="2366148" y="-33844"/>
                  <a:pt x="2422734" y="48442"/>
                  <a:pt x="2524593" y="0"/>
                </a:cubicBezTo>
                <a:cubicBezTo>
                  <a:pt x="2626452" y="-48442"/>
                  <a:pt x="2908946" y="35337"/>
                  <a:pt x="3009642" y="0"/>
                </a:cubicBezTo>
                <a:cubicBezTo>
                  <a:pt x="3110338" y="-35337"/>
                  <a:pt x="3354225" y="55069"/>
                  <a:pt x="3594039" y="0"/>
                </a:cubicBezTo>
                <a:cubicBezTo>
                  <a:pt x="3833853" y="-55069"/>
                  <a:pt x="4015192" y="27415"/>
                  <a:pt x="4277783" y="0"/>
                </a:cubicBezTo>
                <a:cubicBezTo>
                  <a:pt x="4540374" y="-27415"/>
                  <a:pt x="4702217" y="44655"/>
                  <a:pt x="4961527" y="0"/>
                </a:cubicBezTo>
                <a:cubicBezTo>
                  <a:pt x="5220837" y="-44655"/>
                  <a:pt x="5425016" y="53261"/>
                  <a:pt x="5645270" y="0"/>
                </a:cubicBezTo>
                <a:cubicBezTo>
                  <a:pt x="5865524" y="-53261"/>
                  <a:pt x="6056834" y="71171"/>
                  <a:pt x="6428362" y="0"/>
                </a:cubicBezTo>
                <a:cubicBezTo>
                  <a:pt x="6799890" y="-71171"/>
                  <a:pt x="6764538" y="43075"/>
                  <a:pt x="7012758" y="0"/>
                </a:cubicBezTo>
                <a:cubicBezTo>
                  <a:pt x="7260978" y="-43075"/>
                  <a:pt x="7500467" y="38464"/>
                  <a:pt x="7696502" y="0"/>
                </a:cubicBezTo>
                <a:cubicBezTo>
                  <a:pt x="7892537" y="-38464"/>
                  <a:pt x="8120927" y="65152"/>
                  <a:pt x="8280899" y="0"/>
                </a:cubicBezTo>
                <a:cubicBezTo>
                  <a:pt x="8440871" y="-65152"/>
                  <a:pt x="8628092" y="31258"/>
                  <a:pt x="8865295" y="0"/>
                </a:cubicBezTo>
                <a:cubicBezTo>
                  <a:pt x="9102498" y="-31258"/>
                  <a:pt x="9633741" y="38314"/>
                  <a:pt x="9934741" y="0"/>
                </a:cubicBezTo>
                <a:cubicBezTo>
                  <a:pt x="9936986" y="95350"/>
                  <a:pt x="9925477" y="217558"/>
                  <a:pt x="9934741" y="385224"/>
                </a:cubicBezTo>
                <a:cubicBezTo>
                  <a:pt x="9944005" y="552890"/>
                  <a:pt x="9908266" y="685992"/>
                  <a:pt x="9934741" y="821247"/>
                </a:cubicBezTo>
                <a:cubicBezTo>
                  <a:pt x="9961216" y="956502"/>
                  <a:pt x="9894144" y="1069682"/>
                  <a:pt x="9934741" y="1269970"/>
                </a:cubicBezTo>
                <a:cubicBezTo>
                  <a:pt x="9738583" y="1298649"/>
                  <a:pt x="9532522" y="1203652"/>
                  <a:pt x="9250997" y="1269970"/>
                </a:cubicBezTo>
                <a:cubicBezTo>
                  <a:pt x="8969472" y="1336288"/>
                  <a:pt x="8753325" y="1210373"/>
                  <a:pt x="8567253" y="1269970"/>
                </a:cubicBezTo>
                <a:cubicBezTo>
                  <a:pt x="8381181" y="1329567"/>
                  <a:pt x="8110775" y="1227365"/>
                  <a:pt x="7982857" y="1269970"/>
                </a:cubicBezTo>
                <a:cubicBezTo>
                  <a:pt x="7854939" y="1312575"/>
                  <a:pt x="7767127" y="1239776"/>
                  <a:pt x="7696502" y="1269970"/>
                </a:cubicBezTo>
                <a:cubicBezTo>
                  <a:pt x="7625877" y="1300164"/>
                  <a:pt x="7336697" y="1238195"/>
                  <a:pt x="7211453" y="1269970"/>
                </a:cubicBezTo>
                <a:cubicBezTo>
                  <a:pt x="7086209" y="1301745"/>
                  <a:pt x="6716926" y="1258341"/>
                  <a:pt x="6527709" y="1269970"/>
                </a:cubicBezTo>
                <a:cubicBezTo>
                  <a:pt x="6338492" y="1281599"/>
                  <a:pt x="6245974" y="1240233"/>
                  <a:pt x="6142008" y="1269970"/>
                </a:cubicBezTo>
                <a:cubicBezTo>
                  <a:pt x="6038042" y="1299707"/>
                  <a:pt x="5738887" y="1268582"/>
                  <a:pt x="5358916" y="1269970"/>
                </a:cubicBezTo>
                <a:cubicBezTo>
                  <a:pt x="4978945" y="1271358"/>
                  <a:pt x="4797842" y="1242722"/>
                  <a:pt x="4575825" y="1269970"/>
                </a:cubicBezTo>
                <a:cubicBezTo>
                  <a:pt x="4353808" y="1297218"/>
                  <a:pt x="4140300" y="1240765"/>
                  <a:pt x="3991428" y="1269970"/>
                </a:cubicBezTo>
                <a:cubicBezTo>
                  <a:pt x="3842556" y="1299175"/>
                  <a:pt x="3529459" y="1223702"/>
                  <a:pt x="3208337" y="1269970"/>
                </a:cubicBezTo>
                <a:cubicBezTo>
                  <a:pt x="2887215" y="1316238"/>
                  <a:pt x="2764235" y="1269210"/>
                  <a:pt x="2623940" y="1269970"/>
                </a:cubicBezTo>
                <a:cubicBezTo>
                  <a:pt x="2483645" y="1270730"/>
                  <a:pt x="2246427" y="1253355"/>
                  <a:pt x="1940196" y="1269970"/>
                </a:cubicBezTo>
                <a:cubicBezTo>
                  <a:pt x="1633965" y="1286585"/>
                  <a:pt x="1744902" y="1255549"/>
                  <a:pt x="1653842" y="1269970"/>
                </a:cubicBezTo>
                <a:cubicBezTo>
                  <a:pt x="1562782" y="1284391"/>
                  <a:pt x="1222767" y="1225557"/>
                  <a:pt x="870751" y="1269970"/>
                </a:cubicBezTo>
                <a:cubicBezTo>
                  <a:pt x="518735" y="1314383"/>
                  <a:pt x="311493" y="1259562"/>
                  <a:pt x="0" y="1269970"/>
                </a:cubicBezTo>
                <a:cubicBezTo>
                  <a:pt x="-9033" y="1073585"/>
                  <a:pt x="8566" y="969652"/>
                  <a:pt x="0" y="833947"/>
                </a:cubicBezTo>
                <a:cubicBezTo>
                  <a:pt x="-8566" y="698242"/>
                  <a:pt x="44602" y="524048"/>
                  <a:pt x="0" y="436023"/>
                </a:cubicBezTo>
                <a:cubicBezTo>
                  <a:pt x="-44602" y="347998"/>
                  <a:pt x="5801" y="131574"/>
                  <a:pt x="0" y="0"/>
                </a:cubicBezTo>
                <a:close/>
              </a:path>
              <a:path w="9934741" h="1269970" stroke="0" extrusionOk="0">
                <a:moveTo>
                  <a:pt x="0" y="0"/>
                </a:moveTo>
                <a:cubicBezTo>
                  <a:pt x="194043" y="-25812"/>
                  <a:pt x="308437" y="54703"/>
                  <a:pt x="485049" y="0"/>
                </a:cubicBezTo>
                <a:cubicBezTo>
                  <a:pt x="661661" y="-54703"/>
                  <a:pt x="675404" y="30115"/>
                  <a:pt x="771403" y="0"/>
                </a:cubicBezTo>
                <a:cubicBezTo>
                  <a:pt x="867402" y="-30115"/>
                  <a:pt x="1318520" y="68659"/>
                  <a:pt x="1554495" y="0"/>
                </a:cubicBezTo>
                <a:cubicBezTo>
                  <a:pt x="1790470" y="-68659"/>
                  <a:pt x="1822124" y="38137"/>
                  <a:pt x="2039544" y="0"/>
                </a:cubicBezTo>
                <a:cubicBezTo>
                  <a:pt x="2256964" y="-38137"/>
                  <a:pt x="2284890" y="45071"/>
                  <a:pt x="2524593" y="0"/>
                </a:cubicBezTo>
                <a:cubicBezTo>
                  <a:pt x="2764296" y="-45071"/>
                  <a:pt x="3146623" y="79120"/>
                  <a:pt x="3307684" y="0"/>
                </a:cubicBezTo>
                <a:cubicBezTo>
                  <a:pt x="3468745" y="-79120"/>
                  <a:pt x="3559782" y="17859"/>
                  <a:pt x="3693386" y="0"/>
                </a:cubicBezTo>
                <a:cubicBezTo>
                  <a:pt x="3826990" y="-17859"/>
                  <a:pt x="4285489" y="65747"/>
                  <a:pt x="4476477" y="0"/>
                </a:cubicBezTo>
                <a:cubicBezTo>
                  <a:pt x="4667465" y="-65747"/>
                  <a:pt x="5048337" y="37932"/>
                  <a:pt x="5259569" y="0"/>
                </a:cubicBezTo>
                <a:cubicBezTo>
                  <a:pt x="5470801" y="-37932"/>
                  <a:pt x="5672886" y="28440"/>
                  <a:pt x="5843965" y="0"/>
                </a:cubicBezTo>
                <a:cubicBezTo>
                  <a:pt x="6015044" y="-28440"/>
                  <a:pt x="6363859" y="2404"/>
                  <a:pt x="6627057" y="0"/>
                </a:cubicBezTo>
                <a:cubicBezTo>
                  <a:pt x="6890255" y="-2404"/>
                  <a:pt x="6960692" y="15212"/>
                  <a:pt x="7112106" y="0"/>
                </a:cubicBezTo>
                <a:cubicBezTo>
                  <a:pt x="7263520" y="-15212"/>
                  <a:pt x="7486391" y="10194"/>
                  <a:pt x="7597155" y="0"/>
                </a:cubicBezTo>
                <a:cubicBezTo>
                  <a:pt x="7707919" y="-10194"/>
                  <a:pt x="8118744" y="42386"/>
                  <a:pt x="8280899" y="0"/>
                </a:cubicBezTo>
                <a:cubicBezTo>
                  <a:pt x="8443054" y="-42386"/>
                  <a:pt x="8540505" y="46228"/>
                  <a:pt x="8765948" y="0"/>
                </a:cubicBezTo>
                <a:cubicBezTo>
                  <a:pt x="8991391" y="-46228"/>
                  <a:pt x="9604917" y="16111"/>
                  <a:pt x="9934741" y="0"/>
                </a:cubicBezTo>
                <a:cubicBezTo>
                  <a:pt x="9968596" y="126898"/>
                  <a:pt x="9894544" y="244846"/>
                  <a:pt x="9934741" y="448723"/>
                </a:cubicBezTo>
                <a:cubicBezTo>
                  <a:pt x="9974938" y="652600"/>
                  <a:pt x="9903298" y="751489"/>
                  <a:pt x="9934741" y="884746"/>
                </a:cubicBezTo>
                <a:cubicBezTo>
                  <a:pt x="9966184" y="1018003"/>
                  <a:pt x="9906517" y="1135711"/>
                  <a:pt x="9934741" y="1269970"/>
                </a:cubicBezTo>
                <a:cubicBezTo>
                  <a:pt x="9827035" y="1278908"/>
                  <a:pt x="9737649" y="1244427"/>
                  <a:pt x="9648387" y="1269970"/>
                </a:cubicBezTo>
                <a:cubicBezTo>
                  <a:pt x="9559125" y="1295513"/>
                  <a:pt x="9239115" y="1261892"/>
                  <a:pt x="8865295" y="1269970"/>
                </a:cubicBezTo>
                <a:cubicBezTo>
                  <a:pt x="8491475" y="1278048"/>
                  <a:pt x="8448716" y="1215474"/>
                  <a:pt x="8280899" y="1269970"/>
                </a:cubicBezTo>
                <a:cubicBezTo>
                  <a:pt x="8113082" y="1324466"/>
                  <a:pt x="8065554" y="1232595"/>
                  <a:pt x="7895197" y="1269970"/>
                </a:cubicBezTo>
                <a:cubicBezTo>
                  <a:pt x="7724840" y="1307345"/>
                  <a:pt x="7585063" y="1259143"/>
                  <a:pt x="7310801" y="1269970"/>
                </a:cubicBezTo>
                <a:cubicBezTo>
                  <a:pt x="7036539" y="1280797"/>
                  <a:pt x="7115969" y="1241867"/>
                  <a:pt x="7024446" y="1269970"/>
                </a:cubicBezTo>
                <a:cubicBezTo>
                  <a:pt x="6932923" y="1298073"/>
                  <a:pt x="6814073" y="1248673"/>
                  <a:pt x="6738092" y="1269970"/>
                </a:cubicBezTo>
                <a:cubicBezTo>
                  <a:pt x="6662111" y="1291267"/>
                  <a:pt x="6381884" y="1248616"/>
                  <a:pt x="6153695" y="1269970"/>
                </a:cubicBezTo>
                <a:cubicBezTo>
                  <a:pt x="5925506" y="1291324"/>
                  <a:pt x="5894753" y="1242384"/>
                  <a:pt x="5767994" y="1269970"/>
                </a:cubicBezTo>
                <a:cubicBezTo>
                  <a:pt x="5641235" y="1297556"/>
                  <a:pt x="5286718" y="1260159"/>
                  <a:pt x="5084250" y="1269970"/>
                </a:cubicBezTo>
                <a:cubicBezTo>
                  <a:pt x="4881782" y="1279781"/>
                  <a:pt x="4791395" y="1250677"/>
                  <a:pt x="4698548" y="1269970"/>
                </a:cubicBezTo>
                <a:cubicBezTo>
                  <a:pt x="4605701" y="1289263"/>
                  <a:pt x="4222766" y="1234504"/>
                  <a:pt x="4014804" y="1269970"/>
                </a:cubicBezTo>
                <a:cubicBezTo>
                  <a:pt x="3806842" y="1305436"/>
                  <a:pt x="3857516" y="1241942"/>
                  <a:pt x="3728450" y="1269970"/>
                </a:cubicBezTo>
                <a:cubicBezTo>
                  <a:pt x="3599384" y="1297998"/>
                  <a:pt x="3320506" y="1239402"/>
                  <a:pt x="3044706" y="1269970"/>
                </a:cubicBezTo>
                <a:cubicBezTo>
                  <a:pt x="2768906" y="1300538"/>
                  <a:pt x="2807830" y="1235612"/>
                  <a:pt x="2659004" y="1269970"/>
                </a:cubicBezTo>
                <a:cubicBezTo>
                  <a:pt x="2510178" y="1304328"/>
                  <a:pt x="2456780" y="1236894"/>
                  <a:pt x="2372650" y="1269970"/>
                </a:cubicBezTo>
                <a:cubicBezTo>
                  <a:pt x="2288520" y="1303046"/>
                  <a:pt x="2109415" y="1264997"/>
                  <a:pt x="1986948" y="1269970"/>
                </a:cubicBezTo>
                <a:cubicBezTo>
                  <a:pt x="1864481" y="1274943"/>
                  <a:pt x="1560173" y="1262044"/>
                  <a:pt x="1303204" y="1269970"/>
                </a:cubicBezTo>
                <a:cubicBezTo>
                  <a:pt x="1046235" y="1277896"/>
                  <a:pt x="1085934" y="1262184"/>
                  <a:pt x="917503" y="1269970"/>
                </a:cubicBezTo>
                <a:cubicBezTo>
                  <a:pt x="749072" y="1277756"/>
                  <a:pt x="736869" y="1256813"/>
                  <a:pt x="631148" y="1269970"/>
                </a:cubicBezTo>
                <a:cubicBezTo>
                  <a:pt x="525428" y="1283127"/>
                  <a:pt x="283045" y="1262596"/>
                  <a:pt x="0" y="1269970"/>
                </a:cubicBezTo>
                <a:cubicBezTo>
                  <a:pt x="-938" y="1101379"/>
                  <a:pt x="37716" y="1060564"/>
                  <a:pt x="0" y="859346"/>
                </a:cubicBezTo>
                <a:cubicBezTo>
                  <a:pt x="-37716" y="658128"/>
                  <a:pt x="41044" y="657292"/>
                  <a:pt x="0" y="474122"/>
                </a:cubicBezTo>
                <a:cubicBezTo>
                  <a:pt x="-41044" y="290952"/>
                  <a:pt x="45777" y="227542"/>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A simple way of repairing the design to get it into Third Normal Form is to </a:t>
            </a:r>
            <a:r>
              <a:rPr lang="en-US" sz="3000" b="1" dirty="0"/>
              <a:t>remove the Ship on Time Rate on the Seller Table</a:t>
            </a:r>
          </a:p>
        </p:txBody>
      </p:sp>
      <p:pic>
        <p:nvPicPr>
          <p:cNvPr id="14" name="Content Placeholder 2" descr="Old Key with solid fill">
            <a:extLst>
              <a:ext uri="{FF2B5EF4-FFF2-40B4-BE49-F238E27FC236}">
                <a16:creationId xmlns:a16="http://schemas.microsoft.com/office/drawing/2014/main" id="{5B59DECE-7AA3-A9CE-4AFA-EE22FC15E8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38289" y="2088538"/>
            <a:ext cx="430609" cy="430609"/>
          </a:xfrm>
          <a:prstGeom prst="rect">
            <a:avLst/>
          </a:prstGeom>
        </p:spPr>
      </p:pic>
      <p:sp>
        <p:nvSpPr>
          <p:cNvPr id="18" name="Content Placeholder 2">
            <a:extLst>
              <a:ext uri="{FF2B5EF4-FFF2-40B4-BE49-F238E27FC236}">
                <a16:creationId xmlns:a16="http://schemas.microsoft.com/office/drawing/2014/main" id="{435ECEAA-1E4E-A857-4A9B-7A8EA6E6A1C0}"/>
              </a:ext>
            </a:extLst>
          </p:cNvPr>
          <p:cNvSpPr txBox="1">
            <a:spLocks/>
          </p:cNvSpPr>
          <p:nvPr/>
        </p:nvSpPr>
        <p:spPr>
          <a:xfrm>
            <a:off x="5483803" y="1611762"/>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28012185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D5CDF-3581-9DDB-E295-064E38F4B296}"/>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C0599A8-79A7-C528-9DFC-9F6F2616564F}"/>
              </a:ext>
            </a:extLst>
          </p:cNvPr>
          <p:cNvGraphicFramePr>
            <a:graphicFrameLocks noGrp="1"/>
          </p:cNvGraphicFramePr>
          <p:nvPr>
            <p:extLst>
              <p:ext uri="{D42A27DB-BD31-4B8C-83A1-F6EECF244321}">
                <p14:modId xmlns:p14="http://schemas.microsoft.com/office/powerpoint/2010/main" val="464645417"/>
              </p:ext>
            </p:extLst>
          </p:nvPr>
        </p:nvGraphicFramePr>
        <p:xfrm>
          <a:off x="1862628" y="2021631"/>
          <a:ext cx="4115422" cy="2254575"/>
        </p:xfrm>
        <a:graphic>
          <a:graphicData uri="http://schemas.openxmlformats.org/drawingml/2006/table">
            <a:tbl>
              <a:tblPr firstRow="1" bandRow="1">
                <a:tableStyleId>{5940675A-B579-460E-94D1-54222C63F5DA}</a:tableStyleId>
              </a:tblPr>
              <a:tblGrid>
                <a:gridCol w="2057711">
                  <a:extLst>
                    <a:ext uri="{9D8B030D-6E8A-4147-A177-3AD203B41FA5}">
                      <a16:colId xmlns:a16="http://schemas.microsoft.com/office/drawing/2014/main" val="3058387547"/>
                    </a:ext>
                  </a:extLst>
                </a:gridCol>
                <a:gridCol w="2057711">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dirty="0" err="1"/>
                        <a:t>Seller_ID</a:t>
                      </a:r>
                      <a:endParaRPr lang="en-PH" sz="2100" b="1" dirty="0"/>
                    </a:p>
                  </a:txBody>
                  <a:tcPr anchor="ctr">
                    <a:solidFill>
                      <a:srgbClr val="9966FF"/>
                    </a:solidFill>
                  </a:tcPr>
                </a:tc>
                <a:tc>
                  <a:txBody>
                    <a:bodyPr/>
                    <a:lstStyle/>
                    <a:p>
                      <a:pPr algn="ctr"/>
                      <a:r>
                        <a:rPr lang="en-PH" sz="2100" b="1" dirty="0" err="1"/>
                        <a:t>Seller_Rating</a:t>
                      </a:r>
                      <a:endParaRPr lang="en-PH" sz="21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sz="2100" dirty="0"/>
                        <a:t>Power Mac Center</a:t>
                      </a:r>
                    </a:p>
                  </a:txBody>
                  <a:tcPr anchor="ctr"/>
                </a:tc>
                <a:tc>
                  <a:txBody>
                    <a:bodyPr/>
                    <a:lstStyle/>
                    <a:p>
                      <a:pPr algn="ctr"/>
                      <a:r>
                        <a:rPr lang="en-PH" sz="2100" dirty="0"/>
                        <a:t>5</a:t>
                      </a:r>
                    </a:p>
                  </a:txBody>
                  <a:tcPr anchor="ctr"/>
                </a:tc>
                <a:extLst>
                  <a:ext uri="{0D108BD9-81ED-4DB2-BD59-A6C34878D82A}">
                    <a16:rowId xmlns:a16="http://schemas.microsoft.com/office/drawing/2014/main" val="3326491140"/>
                  </a:ext>
                </a:extLst>
              </a:tr>
              <a:tr h="541766">
                <a:tc>
                  <a:txBody>
                    <a:bodyPr/>
                    <a:lstStyle/>
                    <a:p>
                      <a:pPr algn="ctr"/>
                      <a:r>
                        <a:rPr lang="en-PH" sz="2100" dirty="0"/>
                        <a:t>Beyond the Box</a:t>
                      </a:r>
                    </a:p>
                  </a:txBody>
                  <a:tcPr anchor="ctr"/>
                </a:tc>
                <a:tc>
                  <a:txBody>
                    <a:bodyPr/>
                    <a:lstStyle/>
                    <a:p>
                      <a:pPr algn="ctr"/>
                      <a:r>
                        <a:rPr lang="en-PH" sz="2100" dirty="0"/>
                        <a:t>4</a:t>
                      </a:r>
                    </a:p>
                  </a:txBody>
                  <a:tcPr anchor="ctr"/>
                </a:tc>
                <a:extLst>
                  <a:ext uri="{0D108BD9-81ED-4DB2-BD59-A6C34878D82A}">
                    <a16:rowId xmlns:a16="http://schemas.microsoft.com/office/drawing/2014/main" val="2717289863"/>
                  </a:ext>
                </a:extLst>
              </a:tr>
              <a:tr h="541766">
                <a:tc>
                  <a:txBody>
                    <a:bodyPr/>
                    <a:lstStyle/>
                    <a:p>
                      <a:pPr algn="ctr"/>
                      <a:r>
                        <a:rPr lang="en-PH" sz="2100" dirty="0" err="1"/>
                        <a:t>iStudio</a:t>
                      </a:r>
                      <a:endParaRPr lang="en-PH" sz="2100" dirty="0"/>
                    </a:p>
                  </a:txBody>
                  <a:tcPr anchor="ctr"/>
                </a:tc>
                <a:tc>
                  <a:txBody>
                    <a:bodyPr/>
                    <a:lstStyle/>
                    <a:p>
                      <a:pPr algn="ctr"/>
                      <a:r>
                        <a:rPr lang="en-PH" sz="2100" dirty="0"/>
                        <a:t>3</a:t>
                      </a:r>
                    </a:p>
                  </a:txBody>
                  <a:tcPr anchor="ctr"/>
                </a:tc>
                <a:extLst>
                  <a:ext uri="{0D108BD9-81ED-4DB2-BD59-A6C34878D82A}">
                    <a16:rowId xmlns:a16="http://schemas.microsoft.com/office/drawing/2014/main" val="589723095"/>
                  </a:ext>
                </a:extLst>
              </a:tr>
            </a:tbl>
          </a:graphicData>
        </a:graphic>
      </p:graphicFrame>
      <p:sp>
        <p:nvSpPr>
          <p:cNvPr id="26" name="Content Placeholder 2">
            <a:extLst>
              <a:ext uri="{FF2B5EF4-FFF2-40B4-BE49-F238E27FC236}">
                <a16:creationId xmlns:a16="http://schemas.microsoft.com/office/drawing/2014/main" id="{ED55ADF5-1E70-FB54-6523-7BB7795AA814}"/>
              </a:ext>
            </a:extLst>
          </p:cNvPr>
          <p:cNvSpPr txBox="1">
            <a:spLocks/>
          </p:cNvSpPr>
          <p:nvPr/>
        </p:nvSpPr>
        <p:spPr>
          <a:xfrm>
            <a:off x="3308142" y="5164283"/>
            <a:ext cx="6321745" cy="556293"/>
          </a:xfrm>
          <a:custGeom>
            <a:avLst/>
            <a:gdLst>
              <a:gd name="connsiteX0" fmla="*/ 0 w 6321745"/>
              <a:gd name="connsiteY0" fmla="*/ 0 h 556293"/>
              <a:gd name="connsiteX1" fmla="*/ 385052 w 6321745"/>
              <a:gd name="connsiteY1" fmla="*/ 0 h 556293"/>
              <a:gd name="connsiteX2" fmla="*/ 1086191 w 6321745"/>
              <a:gd name="connsiteY2" fmla="*/ 0 h 556293"/>
              <a:gd name="connsiteX3" fmla="*/ 1724112 w 6321745"/>
              <a:gd name="connsiteY3" fmla="*/ 0 h 556293"/>
              <a:gd name="connsiteX4" fmla="*/ 2109164 w 6321745"/>
              <a:gd name="connsiteY4" fmla="*/ 0 h 556293"/>
              <a:gd name="connsiteX5" fmla="*/ 2620651 w 6321745"/>
              <a:gd name="connsiteY5" fmla="*/ 0 h 556293"/>
              <a:gd name="connsiteX6" fmla="*/ 3321790 w 6321745"/>
              <a:gd name="connsiteY6" fmla="*/ 0 h 556293"/>
              <a:gd name="connsiteX7" fmla="*/ 3896494 w 6321745"/>
              <a:gd name="connsiteY7" fmla="*/ 0 h 556293"/>
              <a:gd name="connsiteX8" fmla="*/ 4534415 w 6321745"/>
              <a:gd name="connsiteY8" fmla="*/ 0 h 556293"/>
              <a:gd name="connsiteX9" fmla="*/ 5045902 w 6321745"/>
              <a:gd name="connsiteY9" fmla="*/ 0 h 556293"/>
              <a:gd name="connsiteX10" fmla="*/ 5620606 w 6321745"/>
              <a:gd name="connsiteY10" fmla="*/ 0 h 556293"/>
              <a:gd name="connsiteX11" fmla="*/ 6321745 w 6321745"/>
              <a:gd name="connsiteY11" fmla="*/ 0 h 556293"/>
              <a:gd name="connsiteX12" fmla="*/ 6321745 w 6321745"/>
              <a:gd name="connsiteY12" fmla="*/ 556293 h 556293"/>
              <a:gd name="connsiteX13" fmla="*/ 5936693 w 6321745"/>
              <a:gd name="connsiteY13" fmla="*/ 556293 h 556293"/>
              <a:gd name="connsiteX14" fmla="*/ 5551642 w 6321745"/>
              <a:gd name="connsiteY14" fmla="*/ 556293 h 556293"/>
              <a:gd name="connsiteX15" fmla="*/ 4913720 w 6321745"/>
              <a:gd name="connsiteY15" fmla="*/ 556293 h 556293"/>
              <a:gd name="connsiteX16" fmla="*/ 4528668 w 6321745"/>
              <a:gd name="connsiteY16" fmla="*/ 556293 h 556293"/>
              <a:gd name="connsiteX17" fmla="*/ 3953964 w 6321745"/>
              <a:gd name="connsiteY17" fmla="*/ 556293 h 556293"/>
              <a:gd name="connsiteX18" fmla="*/ 3505695 w 6321745"/>
              <a:gd name="connsiteY18" fmla="*/ 556293 h 556293"/>
              <a:gd name="connsiteX19" fmla="*/ 2930991 w 6321745"/>
              <a:gd name="connsiteY19" fmla="*/ 556293 h 556293"/>
              <a:gd name="connsiteX20" fmla="*/ 2356287 w 6321745"/>
              <a:gd name="connsiteY20" fmla="*/ 556293 h 556293"/>
              <a:gd name="connsiteX21" fmla="*/ 1781583 w 6321745"/>
              <a:gd name="connsiteY21" fmla="*/ 556293 h 556293"/>
              <a:gd name="connsiteX22" fmla="*/ 1206879 w 6321745"/>
              <a:gd name="connsiteY22" fmla="*/ 556293 h 556293"/>
              <a:gd name="connsiteX23" fmla="*/ 695392 w 6321745"/>
              <a:gd name="connsiteY23" fmla="*/ 556293 h 556293"/>
              <a:gd name="connsiteX24" fmla="*/ 0 w 6321745"/>
              <a:gd name="connsiteY24" fmla="*/ 556293 h 556293"/>
              <a:gd name="connsiteX25" fmla="*/ 0 w 6321745"/>
              <a:gd name="connsiteY25" fmla="*/ 0 h 556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321745" h="556293" fill="none" extrusionOk="0">
                <a:moveTo>
                  <a:pt x="0" y="0"/>
                </a:moveTo>
                <a:cubicBezTo>
                  <a:pt x="164810" y="-7190"/>
                  <a:pt x="243566" y="9463"/>
                  <a:pt x="385052" y="0"/>
                </a:cubicBezTo>
                <a:cubicBezTo>
                  <a:pt x="526538" y="-9463"/>
                  <a:pt x="793881" y="44952"/>
                  <a:pt x="1086191" y="0"/>
                </a:cubicBezTo>
                <a:cubicBezTo>
                  <a:pt x="1378501" y="-44952"/>
                  <a:pt x="1459177" y="54852"/>
                  <a:pt x="1724112" y="0"/>
                </a:cubicBezTo>
                <a:cubicBezTo>
                  <a:pt x="1989047" y="-54852"/>
                  <a:pt x="1918582" y="35595"/>
                  <a:pt x="2109164" y="0"/>
                </a:cubicBezTo>
                <a:cubicBezTo>
                  <a:pt x="2299746" y="-35595"/>
                  <a:pt x="2464274" y="30447"/>
                  <a:pt x="2620651" y="0"/>
                </a:cubicBezTo>
                <a:cubicBezTo>
                  <a:pt x="2777028" y="-30447"/>
                  <a:pt x="3154613" y="2769"/>
                  <a:pt x="3321790" y="0"/>
                </a:cubicBezTo>
                <a:cubicBezTo>
                  <a:pt x="3488967" y="-2769"/>
                  <a:pt x="3682511" y="30473"/>
                  <a:pt x="3896494" y="0"/>
                </a:cubicBezTo>
                <a:cubicBezTo>
                  <a:pt x="4110477" y="-30473"/>
                  <a:pt x="4268573" y="46780"/>
                  <a:pt x="4534415" y="0"/>
                </a:cubicBezTo>
                <a:cubicBezTo>
                  <a:pt x="4800257" y="-46780"/>
                  <a:pt x="4797294" y="57776"/>
                  <a:pt x="5045902" y="0"/>
                </a:cubicBezTo>
                <a:cubicBezTo>
                  <a:pt x="5294510" y="-57776"/>
                  <a:pt x="5366731" y="50753"/>
                  <a:pt x="5620606" y="0"/>
                </a:cubicBezTo>
                <a:cubicBezTo>
                  <a:pt x="5874481" y="-50753"/>
                  <a:pt x="6034333" y="53673"/>
                  <a:pt x="6321745" y="0"/>
                </a:cubicBezTo>
                <a:cubicBezTo>
                  <a:pt x="6366445" y="111610"/>
                  <a:pt x="6301832" y="335239"/>
                  <a:pt x="6321745" y="556293"/>
                </a:cubicBezTo>
                <a:cubicBezTo>
                  <a:pt x="6216213" y="561090"/>
                  <a:pt x="6097800" y="510864"/>
                  <a:pt x="5936693" y="556293"/>
                </a:cubicBezTo>
                <a:cubicBezTo>
                  <a:pt x="5775586" y="601722"/>
                  <a:pt x="5743051" y="548083"/>
                  <a:pt x="5551642" y="556293"/>
                </a:cubicBezTo>
                <a:cubicBezTo>
                  <a:pt x="5360233" y="564503"/>
                  <a:pt x="5149856" y="540341"/>
                  <a:pt x="4913720" y="556293"/>
                </a:cubicBezTo>
                <a:cubicBezTo>
                  <a:pt x="4677584" y="572245"/>
                  <a:pt x="4621366" y="548394"/>
                  <a:pt x="4528668" y="556293"/>
                </a:cubicBezTo>
                <a:cubicBezTo>
                  <a:pt x="4435970" y="564192"/>
                  <a:pt x="4188938" y="552492"/>
                  <a:pt x="3953964" y="556293"/>
                </a:cubicBezTo>
                <a:cubicBezTo>
                  <a:pt x="3718990" y="560094"/>
                  <a:pt x="3645660" y="525129"/>
                  <a:pt x="3505695" y="556293"/>
                </a:cubicBezTo>
                <a:cubicBezTo>
                  <a:pt x="3365730" y="587457"/>
                  <a:pt x="3206199" y="492433"/>
                  <a:pt x="2930991" y="556293"/>
                </a:cubicBezTo>
                <a:cubicBezTo>
                  <a:pt x="2655783" y="620153"/>
                  <a:pt x="2580349" y="498063"/>
                  <a:pt x="2356287" y="556293"/>
                </a:cubicBezTo>
                <a:cubicBezTo>
                  <a:pt x="2132225" y="614523"/>
                  <a:pt x="2007240" y="542291"/>
                  <a:pt x="1781583" y="556293"/>
                </a:cubicBezTo>
                <a:cubicBezTo>
                  <a:pt x="1555926" y="570295"/>
                  <a:pt x="1491477" y="502752"/>
                  <a:pt x="1206879" y="556293"/>
                </a:cubicBezTo>
                <a:cubicBezTo>
                  <a:pt x="922281" y="609834"/>
                  <a:pt x="893394" y="525149"/>
                  <a:pt x="695392" y="556293"/>
                </a:cubicBezTo>
                <a:cubicBezTo>
                  <a:pt x="497390" y="587437"/>
                  <a:pt x="273450" y="550730"/>
                  <a:pt x="0" y="556293"/>
                </a:cubicBezTo>
                <a:cubicBezTo>
                  <a:pt x="-65855" y="385840"/>
                  <a:pt x="38706" y="137123"/>
                  <a:pt x="0" y="0"/>
                </a:cubicBezTo>
                <a:close/>
              </a:path>
              <a:path w="6321745" h="556293" stroke="0" extrusionOk="0">
                <a:moveTo>
                  <a:pt x="0" y="0"/>
                </a:moveTo>
                <a:cubicBezTo>
                  <a:pt x="172572" y="-44325"/>
                  <a:pt x="348639" y="41667"/>
                  <a:pt x="511487" y="0"/>
                </a:cubicBezTo>
                <a:cubicBezTo>
                  <a:pt x="674335" y="-41667"/>
                  <a:pt x="726399" y="23544"/>
                  <a:pt x="896538" y="0"/>
                </a:cubicBezTo>
                <a:cubicBezTo>
                  <a:pt x="1066677" y="-23544"/>
                  <a:pt x="1298680" y="45383"/>
                  <a:pt x="1597677" y="0"/>
                </a:cubicBezTo>
                <a:cubicBezTo>
                  <a:pt x="1896674" y="-45383"/>
                  <a:pt x="1885354" y="9964"/>
                  <a:pt x="2109164" y="0"/>
                </a:cubicBezTo>
                <a:cubicBezTo>
                  <a:pt x="2332974" y="-9964"/>
                  <a:pt x="2398530" y="18711"/>
                  <a:pt x="2620651" y="0"/>
                </a:cubicBezTo>
                <a:cubicBezTo>
                  <a:pt x="2842772" y="-18711"/>
                  <a:pt x="3017211" y="19410"/>
                  <a:pt x="3321790" y="0"/>
                </a:cubicBezTo>
                <a:cubicBezTo>
                  <a:pt x="3626369" y="-19410"/>
                  <a:pt x="3618037" y="14139"/>
                  <a:pt x="3770059" y="0"/>
                </a:cubicBezTo>
                <a:cubicBezTo>
                  <a:pt x="3922081" y="-14139"/>
                  <a:pt x="4128315" y="5682"/>
                  <a:pt x="4471198" y="0"/>
                </a:cubicBezTo>
                <a:cubicBezTo>
                  <a:pt x="4814081" y="-5682"/>
                  <a:pt x="4884067" y="40799"/>
                  <a:pt x="5172337" y="0"/>
                </a:cubicBezTo>
                <a:cubicBezTo>
                  <a:pt x="5460607" y="-40799"/>
                  <a:pt x="5599425" y="2346"/>
                  <a:pt x="5747041" y="0"/>
                </a:cubicBezTo>
                <a:cubicBezTo>
                  <a:pt x="5894657" y="-2346"/>
                  <a:pt x="6150065" y="56786"/>
                  <a:pt x="6321745" y="0"/>
                </a:cubicBezTo>
                <a:cubicBezTo>
                  <a:pt x="6388117" y="128259"/>
                  <a:pt x="6276146" y="290562"/>
                  <a:pt x="6321745" y="556293"/>
                </a:cubicBezTo>
                <a:cubicBezTo>
                  <a:pt x="6131609" y="585565"/>
                  <a:pt x="6035130" y="520872"/>
                  <a:pt x="5936693" y="556293"/>
                </a:cubicBezTo>
                <a:cubicBezTo>
                  <a:pt x="5838256" y="591714"/>
                  <a:pt x="5398952" y="473897"/>
                  <a:pt x="5235554" y="556293"/>
                </a:cubicBezTo>
                <a:cubicBezTo>
                  <a:pt x="5072156" y="638689"/>
                  <a:pt x="5000428" y="516947"/>
                  <a:pt x="4787285" y="556293"/>
                </a:cubicBezTo>
                <a:cubicBezTo>
                  <a:pt x="4574142" y="595639"/>
                  <a:pt x="4465539" y="546356"/>
                  <a:pt x="4212581" y="556293"/>
                </a:cubicBezTo>
                <a:cubicBezTo>
                  <a:pt x="3959623" y="566230"/>
                  <a:pt x="3803809" y="523956"/>
                  <a:pt x="3511442" y="556293"/>
                </a:cubicBezTo>
                <a:cubicBezTo>
                  <a:pt x="3219075" y="588630"/>
                  <a:pt x="3207740" y="548441"/>
                  <a:pt x="2936738" y="556293"/>
                </a:cubicBezTo>
                <a:cubicBezTo>
                  <a:pt x="2665736" y="564145"/>
                  <a:pt x="2690796" y="548378"/>
                  <a:pt x="2551686" y="556293"/>
                </a:cubicBezTo>
                <a:cubicBezTo>
                  <a:pt x="2412576" y="564208"/>
                  <a:pt x="2221322" y="544153"/>
                  <a:pt x="2103417" y="556293"/>
                </a:cubicBezTo>
                <a:cubicBezTo>
                  <a:pt x="1985512" y="568433"/>
                  <a:pt x="1711095" y="525045"/>
                  <a:pt x="1402278" y="556293"/>
                </a:cubicBezTo>
                <a:cubicBezTo>
                  <a:pt x="1093461" y="587541"/>
                  <a:pt x="1051119" y="523515"/>
                  <a:pt x="827574" y="556293"/>
                </a:cubicBezTo>
                <a:cubicBezTo>
                  <a:pt x="604029" y="589071"/>
                  <a:pt x="224385" y="493296"/>
                  <a:pt x="0" y="556293"/>
                </a:cubicBezTo>
                <a:cubicBezTo>
                  <a:pt x="-53902" y="358425"/>
                  <a:pt x="18770" y="214509"/>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And create a new </a:t>
            </a:r>
            <a:r>
              <a:rPr lang="en-US" sz="3000" b="1" dirty="0"/>
              <a:t>Seller Rating </a:t>
            </a:r>
            <a:r>
              <a:rPr lang="en-US" sz="3000" dirty="0"/>
              <a:t>table</a:t>
            </a:r>
            <a:endParaRPr lang="en-US" sz="3000" b="1" dirty="0"/>
          </a:p>
        </p:txBody>
      </p:sp>
      <p:graphicFrame>
        <p:nvGraphicFramePr>
          <p:cNvPr id="12" name="Table 11">
            <a:extLst>
              <a:ext uri="{FF2B5EF4-FFF2-40B4-BE49-F238E27FC236}">
                <a16:creationId xmlns:a16="http://schemas.microsoft.com/office/drawing/2014/main" id="{5D95E9B9-471C-D33C-251D-B80815EA9612}"/>
              </a:ext>
            </a:extLst>
          </p:cNvPr>
          <p:cNvGraphicFramePr>
            <a:graphicFrameLocks noGrp="1"/>
          </p:cNvGraphicFramePr>
          <p:nvPr>
            <p:extLst>
              <p:ext uri="{D42A27DB-BD31-4B8C-83A1-F6EECF244321}">
                <p14:modId xmlns:p14="http://schemas.microsoft.com/office/powerpoint/2010/main" val="2108233668"/>
              </p:ext>
            </p:extLst>
          </p:nvPr>
        </p:nvGraphicFramePr>
        <p:xfrm>
          <a:off x="6999247" y="2021631"/>
          <a:ext cx="4854499" cy="2254576"/>
        </p:xfrm>
        <a:graphic>
          <a:graphicData uri="http://schemas.openxmlformats.org/drawingml/2006/table">
            <a:tbl>
              <a:tblPr firstRow="1" bandRow="1">
                <a:tableStyleId>{5940675A-B579-460E-94D1-54222C63F5DA}</a:tableStyleId>
              </a:tblPr>
              <a:tblGrid>
                <a:gridCol w="2451871">
                  <a:extLst>
                    <a:ext uri="{9D8B030D-6E8A-4147-A177-3AD203B41FA5}">
                      <a16:colId xmlns:a16="http://schemas.microsoft.com/office/drawing/2014/main" val="4267305931"/>
                    </a:ext>
                  </a:extLst>
                </a:gridCol>
                <a:gridCol w="2402628">
                  <a:extLst>
                    <a:ext uri="{9D8B030D-6E8A-4147-A177-3AD203B41FA5}">
                      <a16:colId xmlns:a16="http://schemas.microsoft.com/office/drawing/2014/main" val="89471491"/>
                    </a:ext>
                  </a:extLst>
                </a:gridCol>
              </a:tblGrid>
              <a:tr h="721366">
                <a:tc>
                  <a:txBody>
                    <a:bodyPr/>
                    <a:lstStyle/>
                    <a:p>
                      <a:pPr algn="ctr"/>
                      <a:r>
                        <a:rPr lang="en-PH" sz="2100" b="1" dirty="0" err="1"/>
                        <a:t>Seller_Rating</a:t>
                      </a:r>
                      <a:endParaRPr lang="en-PH" sz="2100" b="1" dirty="0"/>
                    </a:p>
                  </a:txBody>
                  <a:tcPr anchor="ctr">
                    <a:solidFill>
                      <a:srgbClr val="9966FF"/>
                    </a:solidFill>
                  </a:tcPr>
                </a:tc>
                <a:tc>
                  <a:txBody>
                    <a:bodyPr/>
                    <a:lstStyle/>
                    <a:p>
                      <a:pPr algn="ctr"/>
                      <a:r>
                        <a:rPr lang="en-PH" sz="21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11070">
                <a:tc>
                  <a:txBody>
                    <a:bodyPr/>
                    <a:lstStyle/>
                    <a:p>
                      <a:pPr algn="ctr"/>
                      <a:r>
                        <a:rPr lang="en-PH" sz="2100" dirty="0"/>
                        <a:t>5</a:t>
                      </a:r>
                    </a:p>
                  </a:txBody>
                  <a:tcPr anchor="ctr"/>
                </a:tc>
                <a:tc>
                  <a:txBody>
                    <a:bodyPr/>
                    <a:lstStyle/>
                    <a:p>
                      <a:pPr algn="ctr"/>
                      <a:r>
                        <a:rPr lang="en-PH" sz="2100" dirty="0"/>
                        <a:t>99%</a:t>
                      </a:r>
                    </a:p>
                  </a:txBody>
                  <a:tcPr anchor="ctr"/>
                </a:tc>
                <a:extLst>
                  <a:ext uri="{0D108BD9-81ED-4DB2-BD59-A6C34878D82A}">
                    <a16:rowId xmlns:a16="http://schemas.microsoft.com/office/drawing/2014/main" val="3326491140"/>
                  </a:ext>
                </a:extLst>
              </a:tr>
              <a:tr h="511070">
                <a:tc>
                  <a:txBody>
                    <a:bodyPr/>
                    <a:lstStyle/>
                    <a:p>
                      <a:pPr algn="ctr"/>
                      <a:r>
                        <a:rPr lang="en-PH" sz="2100" dirty="0"/>
                        <a:t>4</a:t>
                      </a:r>
                    </a:p>
                  </a:txBody>
                  <a:tcPr anchor="ctr"/>
                </a:tc>
                <a:tc>
                  <a:txBody>
                    <a:bodyPr/>
                    <a:lstStyle/>
                    <a:p>
                      <a:pPr algn="ctr"/>
                      <a:r>
                        <a:rPr lang="en-PH" sz="2100" dirty="0"/>
                        <a:t>80%</a:t>
                      </a:r>
                    </a:p>
                  </a:txBody>
                  <a:tcPr anchor="ctr"/>
                </a:tc>
                <a:extLst>
                  <a:ext uri="{0D108BD9-81ED-4DB2-BD59-A6C34878D82A}">
                    <a16:rowId xmlns:a16="http://schemas.microsoft.com/office/drawing/2014/main" val="2717289863"/>
                  </a:ext>
                </a:extLst>
              </a:tr>
              <a:tr h="511070">
                <a:tc>
                  <a:txBody>
                    <a:bodyPr/>
                    <a:lstStyle/>
                    <a:p>
                      <a:pPr algn="ctr"/>
                      <a:r>
                        <a:rPr lang="en-PH" sz="2100" dirty="0"/>
                        <a:t>3</a:t>
                      </a:r>
                    </a:p>
                  </a:txBody>
                  <a:tcPr anchor="ctr"/>
                </a:tc>
                <a:tc>
                  <a:txBody>
                    <a:bodyPr/>
                    <a:lstStyle/>
                    <a:p>
                      <a:pPr algn="ctr"/>
                      <a:r>
                        <a:rPr lang="en-PH" sz="2100" dirty="0"/>
                        <a:t>50%</a:t>
                      </a:r>
                    </a:p>
                  </a:txBody>
                  <a:tcPr anchor="ctr"/>
                </a:tc>
                <a:extLst>
                  <a:ext uri="{0D108BD9-81ED-4DB2-BD59-A6C34878D82A}">
                    <a16:rowId xmlns:a16="http://schemas.microsoft.com/office/drawing/2014/main" val="589723095"/>
                  </a:ext>
                </a:extLst>
              </a:tr>
            </a:tbl>
          </a:graphicData>
        </a:graphic>
      </p:graphicFrame>
      <p:pic>
        <p:nvPicPr>
          <p:cNvPr id="14" name="Content Placeholder 2" descr="Old Key with solid fill">
            <a:extLst>
              <a:ext uri="{FF2B5EF4-FFF2-40B4-BE49-F238E27FC236}">
                <a16:creationId xmlns:a16="http://schemas.microsoft.com/office/drawing/2014/main" id="{31AADC54-9318-4659-5138-E0AF7A377C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62628" y="2021631"/>
            <a:ext cx="430609" cy="430609"/>
          </a:xfrm>
          <a:prstGeom prst="rect">
            <a:avLst/>
          </a:prstGeom>
        </p:spPr>
      </p:pic>
      <p:pic>
        <p:nvPicPr>
          <p:cNvPr id="15" name="Content Placeholder 2" descr="Old Key with solid fill">
            <a:extLst>
              <a:ext uri="{FF2B5EF4-FFF2-40B4-BE49-F238E27FC236}">
                <a16:creationId xmlns:a16="http://schemas.microsoft.com/office/drawing/2014/main" id="{ABF0C70A-8E9E-5950-B7AD-3E7722E148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99247" y="2105837"/>
            <a:ext cx="430609" cy="430609"/>
          </a:xfrm>
          <a:prstGeom prst="rect">
            <a:avLst/>
          </a:prstGeom>
        </p:spPr>
      </p:pic>
      <p:sp>
        <p:nvSpPr>
          <p:cNvPr id="18" name="Content Placeholder 2">
            <a:extLst>
              <a:ext uri="{FF2B5EF4-FFF2-40B4-BE49-F238E27FC236}">
                <a16:creationId xmlns:a16="http://schemas.microsoft.com/office/drawing/2014/main" id="{CD023B93-DB71-EDD0-C7C6-F9DD4B440820}"/>
              </a:ext>
            </a:extLst>
          </p:cNvPr>
          <p:cNvSpPr txBox="1">
            <a:spLocks/>
          </p:cNvSpPr>
          <p:nvPr/>
        </p:nvSpPr>
        <p:spPr>
          <a:xfrm>
            <a:off x="3308142" y="1544855"/>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
        <p:nvSpPr>
          <p:cNvPr id="19" name="Content Placeholder 2">
            <a:extLst>
              <a:ext uri="{FF2B5EF4-FFF2-40B4-BE49-F238E27FC236}">
                <a16:creationId xmlns:a16="http://schemas.microsoft.com/office/drawing/2014/main" id="{300E5E14-2FFD-A0FD-1EE3-9BF259B69E7E}"/>
              </a:ext>
            </a:extLst>
          </p:cNvPr>
          <p:cNvSpPr txBox="1">
            <a:spLocks/>
          </p:cNvSpPr>
          <p:nvPr/>
        </p:nvSpPr>
        <p:spPr>
          <a:xfrm>
            <a:off x="8187925" y="1544855"/>
            <a:ext cx="2477142"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dirty="0"/>
              <a:t>Seller Rating </a:t>
            </a:r>
          </a:p>
        </p:txBody>
      </p:sp>
    </p:spTree>
    <p:extLst>
      <p:ext uri="{BB962C8B-B14F-4D97-AF65-F5344CB8AC3E}">
        <p14:creationId xmlns:p14="http://schemas.microsoft.com/office/powerpoint/2010/main" val="16418584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93AEC-6775-07E2-8DC9-0C969DAD38F2}"/>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D90C259-F771-C9C9-6309-C0254C50A949}"/>
              </a:ext>
            </a:extLst>
          </p:cNvPr>
          <p:cNvGraphicFramePr>
            <a:graphicFrameLocks noGrp="1"/>
          </p:cNvGraphicFramePr>
          <p:nvPr/>
        </p:nvGraphicFramePr>
        <p:xfrm>
          <a:off x="1862628" y="2021631"/>
          <a:ext cx="4115422" cy="2254575"/>
        </p:xfrm>
        <a:graphic>
          <a:graphicData uri="http://schemas.openxmlformats.org/drawingml/2006/table">
            <a:tbl>
              <a:tblPr firstRow="1" bandRow="1">
                <a:tableStyleId>{5940675A-B579-460E-94D1-54222C63F5DA}</a:tableStyleId>
              </a:tblPr>
              <a:tblGrid>
                <a:gridCol w="2057711">
                  <a:extLst>
                    <a:ext uri="{9D8B030D-6E8A-4147-A177-3AD203B41FA5}">
                      <a16:colId xmlns:a16="http://schemas.microsoft.com/office/drawing/2014/main" val="3058387547"/>
                    </a:ext>
                  </a:extLst>
                </a:gridCol>
                <a:gridCol w="2057711">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dirty="0" err="1"/>
                        <a:t>Seller_ID</a:t>
                      </a:r>
                      <a:endParaRPr lang="en-PH" sz="2100" b="1" dirty="0"/>
                    </a:p>
                  </a:txBody>
                  <a:tcPr anchor="ctr">
                    <a:solidFill>
                      <a:srgbClr val="9966FF"/>
                    </a:solidFill>
                  </a:tcPr>
                </a:tc>
                <a:tc>
                  <a:txBody>
                    <a:bodyPr/>
                    <a:lstStyle/>
                    <a:p>
                      <a:pPr algn="ctr"/>
                      <a:r>
                        <a:rPr lang="en-PH" sz="2100" b="1" dirty="0" err="1"/>
                        <a:t>Seller_Rating</a:t>
                      </a:r>
                      <a:endParaRPr lang="en-PH" sz="21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sz="2100" dirty="0"/>
                        <a:t>Power Mac Center</a:t>
                      </a:r>
                    </a:p>
                  </a:txBody>
                  <a:tcPr anchor="ctr"/>
                </a:tc>
                <a:tc>
                  <a:txBody>
                    <a:bodyPr/>
                    <a:lstStyle/>
                    <a:p>
                      <a:pPr algn="ctr"/>
                      <a:r>
                        <a:rPr lang="en-PH" sz="2100" dirty="0"/>
                        <a:t>5</a:t>
                      </a:r>
                    </a:p>
                  </a:txBody>
                  <a:tcPr anchor="ctr"/>
                </a:tc>
                <a:extLst>
                  <a:ext uri="{0D108BD9-81ED-4DB2-BD59-A6C34878D82A}">
                    <a16:rowId xmlns:a16="http://schemas.microsoft.com/office/drawing/2014/main" val="3326491140"/>
                  </a:ext>
                </a:extLst>
              </a:tr>
              <a:tr h="541766">
                <a:tc>
                  <a:txBody>
                    <a:bodyPr/>
                    <a:lstStyle/>
                    <a:p>
                      <a:pPr algn="ctr"/>
                      <a:r>
                        <a:rPr lang="en-PH" sz="2100" dirty="0"/>
                        <a:t>Beyond the Box</a:t>
                      </a:r>
                    </a:p>
                  </a:txBody>
                  <a:tcPr anchor="ctr"/>
                </a:tc>
                <a:tc>
                  <a:txBody>
                    <a:bodyPr/>
                    <a:lstStyle/>
                    <a:p>
                      <a:pPr algn="ctr"/>
                      <a:r>
                        <a:rPr lang="en-PH" sz="2100" dirty="0"/>
                        <a:t>4</a:t>
                      </a:r>
                    </a:p>
                  </a:txBody>
                  <a:tcPr anchor="ctr"/>
                </a:tc>
                <a:extLst>
                  <a:ext uri="{0D108BD9-81ED-4DB2-BD59-A6C34878D82A}">
                    <a16:rowId xmlns:a16="http://schemas.microsoft.com/office/drawing/2014/main" val="2717289863"/>
                  </a:ext>
                </a:extLst>
              </a:tr>
              <a:tr h="541766">
                <a:tc>
                  <a:txBody>
                    <a:bodyPr/>
                    <a:lstStyle/>
                    <a:p>
                      <a:pPr algn="ctr"/>
                      <a:r>
                        <a:rPr lang="en-PH" sz="2100" dirty="0" err="1"/>
                        <a:t>iStudio</a:t>
                      </a:r>
                      <a:endParaRPr lang="en-PH" sz="2100" dirty="0"/>
                    </a:p>
                  </a:txBody>
                  <a:tcPr anchor="ctr"/>
                </a:tc>
                <a:tc>
                  <a:txBody>
                    <a:bodyPr/>
                    <a:lstStyle/>
                    <a:p>
                      <a:pPr algn="ctr"/>
                      <a:r>
                        <a:rPr lang="en-PH" sz="2100" dirty="0"/>
                        <a:t>3</a:t>
                      </a:r>
                    </a:p>
                  </a:txBody>
                  <a:tcPr anchor="ctr"/>
                </a:tc>
                <a:extLst>
                  <a:ext uri="{0D108BD9-81ED-4DB2-BD59-A6C34878D82A}">
                    <a16:rowId xmlns:a16="http://schemas.microsoft.com/office/drawing/2014/main" val="589723095"/>
                  </a:ext>
                </a:extLst>
              </a:tr>
            </a:tbl>
          </a:graphicData>
        </a:graphic>
      </p:graphicFrame>
      <p:sp>
        <p:nvSpPr>
          <p:cNvPr id="26" name="Content Placeholder 2">
            <a:extLst>
              <a:ext uri="{FF2B5EF4-FFF2-40B4-BE49-F238E27FC236}">
                <a16:creationId xmlns:a16="http://schemas.microsoft.com/office/drawing/2014/main" id="{F1225AF5-9B10-A32E-635C-E24F5D4B6F03}"/>
              </a:ext>
            </a:extLst>
          </p:cNvPr>
          <p:cNvSpPr txBox="1">
            <a:spLocks/>
          </p:cNvSpPr>
          <p:nvPr/>
        </p:nvSpPr>
        <p:spPr>
          <a:xfrm>
            <a:off x="1661533" y="4907805"/>
            <a:ext cx="9980340" cy="980039"/>
          </a:xfrm>
          <a:custGeom>
            <a:avLst/>
            <a:gdLst>
              <a:gd name="connsiteX0" fmla="*/ 0 w 9980340"/>
              <a:gd name="connsiteY0" fmla="*/ 0 h 980039"/>
              <a:gd name="connsiteX1" fmla="*/ 686882 w 9980340"/>
              <a:gd name="connsiteY1" fmla="*/ 0 h 980039"/>
              <a:gd name="connsiteX2" fmla="*/ 974551 w 9980340"/>
              <a:gd name="connsiteY2" fmla="*/ 0 h 980039"/>
              <a:gd name="connsiteX3" fmla="*/ 1761236 w 9980340"/>
              <a:gd name="connsiteY3" fmla="*/ 0 h 980039"/>
              <a:gd name="connsiteX4" fmla="*/ 2348315 w 9980340"/>
              <a:gd name="connsiteY4" fmla="*/ 0 h 980039"/>
              <a:gd name="connsiteX5" fmla="*/ 2635984 w 9980340"/>
              <a:gd name="connsiteY5" fmla="*/ 0 h 980039"/>
              <a:gd name="connsiteX6" fmla="*/ 3223063 w 9980340"/>
              <a:gd name="connsiteY6" fmla="*/ 0 h 980039"/>
              <a:gd name="connsiteX7" fmla="*/ 4009748 w 9980340"/>
              <a:gd name="connsiteY7" fmla="*/ 0 h 980039"/>
              <a:gd name="connsiteX8" fmla="*/ 4497024 w 9980340"/>
              <a:gd name="connsiteY8" fmla="*/ 0 h 980039"/>
              <a:gd name="connsiteX9" fmla="*/ 4984299 w 9980340"/>
              <a:gd name="connsiteY9" fmla="*/ 0 h 980039"/>
              <a:gd name="connsiteX10" fmla="*/ 5571378 w 9980340"/>
              <a:gd name="connsiteY10" fmla="*/ 0 h 980039"/>
              <a:gd name="connsiteX11" fmla="*/ 6258260 w 9980340"/>
              <a:gd name="connsiteY11" fmla="*/ 0 h 980039"/>
              <a:gd name="connsiteX12" fmla="*/ 6945142 w 9980340"/>
              <a:gd name="connsiteY12" fmla="*/ 0 h 980039"/>
              <a:gd name="connsiteX13" fmla="*/ 7632025 w 9980340"/>
              <a:gd name="connsiteY13" fmla="*/ 0 h 980039"/>
              <a:gd name="connsiteX14" fmla="*/ 8418710 w 9980340"/>
              <a:gd name="connsiteY14" fmla="*/ 0 h 980039"/>
              <a:gd name="connsiteX15" fmla="*/ 9005789 w 9980340"/>
              <a:gd name="connsiteY15" fmla="*/ 0 h 980039"/>
              <a:gd name="connsiteX16" fmla="*/ 9980340 w 9980340"/>
              <a:gd name="connsiteY16" fmla="*/ 0 h 980039"/>
              <a:gd name="connsiteX17" fmla="*/ 9980340 w 9980340"/>
              <a:gd name="connsiteY17" fmla="*/ 490020 h 980039"/>
              <a:gd name="connsiteX18" fmla="*/ 9980340 w 9980340"/>
              <a:gd name="connsiteY18" fmla="*/ 980039 h 980039"/>
              <a:gd name="connsiteX19" fmla="*/ 9293458 w 9980340"/>
              <a:gd name="connsiteY19" fmla="*/ 980039 h 980039"/>
              <a:gd name="connsiteX20" fmla="*/ 8806182 w 9980340"/>
              <a:gd name="connsiteY20" fmla="*/ 980039 h 980039"/>
              <a:gd name="connsiteX21" fmla="*/ 8318907 w 9980340"/>
              <a:gd name="connsiteY21" fmla="*/ 980039 h 980039"/>
              <a:gd name="connsiteX22" fmla="*/ 7831632 w 9980340"/>
              <a:gd name="connsiteY22" fmla="*/ 980039 h 980039"/>
              <a:gd name="connsiteX23" fmla="*/ 7344356 w 9980340"/>
              <a:gd name="connsiteY23" fmla="*/ 980039 h 980039"/>
              <a:gd name="connsiteX24" fmla="*/ 6657474 w 9980340"/>
              <a:gd name="connsiteY24" fmla="*/ 980039 h 980039"/>
              <a:gd name="connsiteX25" fmla="*/ 6070395 w 9980340"/>
              <a:gd name="connsiteY25" fmla="*/ 980039 h 980039"/>
              <a:gd name="connsiteX26" fmla="*/ 5782726 w 9980340"/>
              <a:gd name="connsiteY26" fmla="*/ 980039 h 980039"/>
              <a:gd name="connsiteX27" fmla="*/ 5295451 w 9980340"/>
              <a:gd name="connsiteY27" fmla="*/ 980039 h 980039"/>
              <a:gd name="connsiteX28" fmla="*/ 4608569 w 9980340"/>
              <a:gd name="connsiteY28" fmla="*/ 980039 h 980039"/>
              <a:gd name="connsiteX29" fmla="*/ 4221097 w 9980340"/>
              <a:gd name="connsiteY29" fmla="*/ 980039 h 980039"/>
              <a:gd name="connsiteX30" fmla="*/ 3434411 w 9980340"/>
              <a:gd name="connsiteY30" fmla="*/ 980039 h 980039"/>
              <a:gd name="connsiteX31" fmla="*/ 2647725 w 9980340"/>
              <a:gd name="connsiteY31" fmla="*/ 980039 h 980039"/>
              <a:gd name="connsiteX32" fmla="*/ 2060647 w 9980340"/>
              <a:gd name="connsiteY32" fmla="*/ 980039 h 980039"/>
              <a:gd name="connsiteX33" fmla="*/ 1273961 w 9980340"/>
              <a:gd name="connsiteY33" fmla="*/ 980039 h 980039"/>
              <a:gd name="connsiteX34" fmla="*/ 686882 w 9980340"/>
              <a:gd name="connsiteY34" fmla="*/ 980039 h 980039"/>
              <a:gd name="connsiteX35" fmla="*/ 0 w 9980340"/>
              <a:gd name="connsiteY35" fmla="*/ 980039 h 980039"/>
              <a:gd name="connsiteX36" fmla="*/ 0 w 9980340"/>
              <a:gd name="connsiteY36" fmla="*/ 519421 h 980039"/>
              <a:gd name="connsiteX37" fmla="*/ 0 w 9980340"/>
              <a:gd name="connsiteY37" fmla="*/ 0 h 980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980340" h="980039" fill="none" extrusionOk="0">
                <a:moveTo>
                  <a:pt x="0" y="0"/>
                </a:moveTo>
                <a:cubicBezTo>
                  <a:pt x="329362" y="-41210"/>
                  <a:pt x="480707" y="19501"/>
                  <a:pt x="686882" y="0"/>
                </a:cubicBezTo>
                <a:cubicBezTo>
                  <a:pt x="893057" y="-19501"/>
                  <a:pt x="839175" y="9865"/>
                  <a:pt x="974551" y="0"/>
                </a:cubicBezTo>
                <a:cubicBezTo>
                  <a:pt x="1109927" y="-9865"/>
                  <a:pt x="1525821" y="39432"/>
                  <a:pt x="1761236" y="0"/>
                </a:cubicBezTo>
                <a:cubicBezTo>
                  <a:pt x="1996652" y="-39432"/>
                  <a:pt x="2205188" y="24109"/>
                  <a:pt x="2348315" y="0"/>
                </a:cubicBezTo>
                <a:cubicBezTo>
                  <a:pt x="2491442" y="-24109"/>
                  <a:pt x="2521892" y="25751"/>
                  <a:pt x="2635984" y="0"/>
                </a:cubicBezTo>
                <a:cubicBezTo>
                  <a:pt x="2750076" y="-25751"/>
                  <a:pt x="3033370" y="30837"/>
                  <a:pt x="3223063" y="0"/>
                </a:cubicBezTo>
                <a:cubicBezTo>
                  <a:pt x="3412756" y="-30837"/>
                  <a:pt x="3757904" y="67158"/>
                  <a:pt x="4009748" y="0"/>
                </a:cubicBezTo>
                <a:cubicBezTo>
                  <a:pt x="4261593" y="-67158"/>
                  <a:pt x="4296506" y="45206"/>
                  <a:pt x="4497024" y="0"/>
                </a:cubicBezTo>
                <a:cubicBezTo>
                  <a:pt x="4697542" y="-45206"/>
                  <a:pt x="4765970" y="26559"/>
                  <a:pt x="4984299" y="0"/>
                </a:cubicBezTo>
                <a:cubicBezTo>
                  <a:pt x="5202629" y="-26559"/>
                  <a:pt x="5388223" y="31242"/>
                  <a:pt x="5571378" y="0"/>
                </a:cubicBezTo>
                <a:cubicBezTo>
                  <a:pt x="5754533" y="-31242"/>
                  <a:pt x="5971002" y="4158"/>
                  <a:pt x="6258260" y="0"/>
                </a:cubicBezTo>
                <a:cubicBezTo>
                  <a:pt x="6545518" y="-4158"/>
                  <a:pt x="6764178" y="62535"/>
                  <a:pt x="6945142" y="0"/>
                </a:cubicBezTo>
                <a:cubicBezTo>
                  <a:pt x="7126106" y="-62535"/>
                  <a:pt x="7291823" y="62808"/>
                  <a:pt x="7632025" y="0"/>
                </a:cubicBezTo>
                <a:cubicBezTo>
                  <a:pt x="7972227" y="-62808"/>
                  <a:pt x="8118695" y="49372"/>
                  <a:pt x="8418710" y="0"/>
                </a:cubicBezTo>
                <a:cubicBezTo>
                  <a:pt x="8718726" y="-49372"/>
                  <a:pt x="8830075" y="54313"/>
                  <a:pt x="9005789" y="0"/>
                </a:cubicBezTo>
                <a:cubicBezTo>
                  <a:pt x="9181503" y="-54313"/>
                  <a:pt x="9578817" y="29954"/>
                  <a:pt x="9980340" y="0"/>
                </a:cubicBezTo>
                <a:cubicBezTo>
                  <a:pt x="10009245" y="117178"/>
                  <a:pt x="9970028" y="313164"/>
                  <a:pt x="9980340" y="490020"/>
                </a:cubicBezTo>
                <a:cubicBezTo>
                  <a:pt x="9990652" y="666876"/>
                  <a:pt x="9972069" y="737242"/>
                  <a:pt x="9980340" y="980039"/>
                </a:cubicBezTo>
                <a:cubicBezTo>
                  <a:pt x="9767430" y="1040899"/>
                  <a:pt x="9627508" y="922103"/>
                  <a:pt x="9293458" y="980039"/>
                </a:cubicBezTo>
                <a:cubicBezTo>
                  <a:pt x="8959408" y="1037975"/>
                  <a:pt x="9012727" y="961936"/>
                  <a:pt x="8806182" y="980039"/>
                </a:cubicBezTo>
                <a:cubicBezTo>
                  <a:pt x="8599637" y="998142"/>
                  <a:pt x="8551517" y="967493"/>
                  <a:pt x="8318907" y="980039"/>
                </a:cubicBezTo>
                <a:cubicBezTo>
                  <a:pt x="8086298" y="992585"/>
                  <a:pt x="8065927" y="943944"/>
                  <a:pt x="7831632" y="980039"/>
                </a:cubicBezTo>
                <a:cubicBezTo>
                  <a:pt x="7597337" y="1016134"/>
                  <a:pt x="7559305" y="924370"/>
                  <a:pt x="7344356" y="980039"/>
                </a:cubicBezTo>
                <a:cubicBezTo>
                  <a:pt x="7129407" y="1035708"/>
                  <a:pt x="6870504" y="957929"/>
                  <a:pt x="6657474" y="980039"/>
                </a:cubicBezTo>
                <a:cubicBezTo>
                  <a:pt x="6444444" y="1002149"/>
                  <a:pt x="6353890" y="937200"/>
                  <a:pt x="6070395" y="980039"/>
                </a:cubicBezTo>
                <a:cubicBezTo>
                  <a:pt x="5786900" y="1022878"/>
                  <a:pt x="5884970" y="952642"/>
                  <a:pt x="5782726" y="980039"/>
                </a:cubicBezTo>
                <a:cubicBezTo>
                  <a:pt x="5680482" y="1007436"/>
                  <a:pt x="5454840" y="971058"/>
                  <a:pt x="5295451" y="980039"/>
                </a:cubicBezTo>
                <a:cubicBezTo>
                  <a:pt x="5136062" y="989020"/>
                  <a:pt x="4854671" y="968777"/>
                  <a:pt x="4608569" y="980039"/>
                </a:cubicBezTo>
                <a:cubicBezTo>
                  <a:pt x="4362467" y="991301"/>
                  <a:pt x="4346951" y="959816"/>
                  <a:pt x="4221097" y="980039"/>
                </a:cubicBezTo>
                <a:cubicBezTo>
                  <a:pt x="4095243" y="1000262"/>
                  <a:pt x="3779589" y="889966"/>
                  <a:pt x="3434411" y="980039"/>
                </a:cubicBezTo>
                <a:cubicBezTo>
                  <a:pt x="3089233" y="1070112"/>
                  <a:pt x="2969884" y="919310"/>
                  <a:pt x="2647725" y="980039"/>
                </a:cubicBezTo>
                <a:cubicBezTo>
                  <a:pt x="2325566" y="1040768"/>
                  <a:pt x="2228623" y="915644"/>
                  <a:pt x="2060647" y="980039"/>
                </a:cubicBezTo>
                <a:cubicBezTo>
                  <a:pt x="1892671" y="1044434"/>
                  <a:pt x="1643738" y="925123"/>
                  <a:pt x="1273961" y="980039"/>
                </a:cubicBezTo>
                <a:cubicBezTo>
                  <a:pt x="904184" y="1034955"/>
                  <a:pt x="818163" y="933369"/>
                  <a:pt x="686882" y="980039"/>
                </a:cubicBezTo>
                <a:cubicBezTo>
                  <a:pt x="555601" y="1026709"/>
                  <a:pt x="342510" y="913985"/>
                  <a:pt x="0" y="980039"/>
                </a:cubicBezTo>
                <a:cubicBezTo>
                  <a:pt x="-33652" y="839658"/>
                  <a:pt x="26699" y="710873"/>
                  <a:pt x="0" y="519421"/>
                </a:cubicBezTo>
                <a:cubicBezTo>
                  <a:pt x="-26699" y="327969"/>
                  <a:pt x="5103" y="208609"/>
                  <a:pt x="0" y="0"/>
                </a:cubicBezTo>
                <a:close/>
              </a:path>
              <a:path w="9980340" h="980039" stroke="0" extrusionOk="0">
                <a:moveTo>
                  <a:pt x="0" y="0"/>
                </a:moveTo>
                <a:cubicBezTo>
                  <a:pt x="169928" y="-29929"/>
                  <a:pt x="338305" y="36923"/>
                  <a:pt x="487275" y="0"/>
                </a:cubicBezTo>
                <a:cubicBezTo>
                  <a:pt x="636246" y="-36923"/>
                  <a:pt x="650901" y="9797"/>
                  <a:pt x="774944" y="0"/>
                </a:cubicBezTo>
                <a:cubicBezTo>
                  <a:pt x="898987" y="-9797"/>
                  <a:pt x="1379589" y="64189"/>
                  <a:pt x="1561630" y="0"/>
                </a:cubicBezTo>
                <a:cubicBezTo>
                  <a:pt x="1743671" y="-64189"/>
                  <a:pt x="1820115" y="47727"/>
                  <a:pt x="2048905" y="0"/>
                </a:cubicBezTo>
                <a:cubicBezTo>
                  <a:pt x="2277695" y="-47727"/>
                  <a:pt x="2430036" y="39775"/>
                  <a:pt x="2536181" y="0"/>
                </a:cubicBezTo>
                <a:cubicBezTo>
                  <a:pt x="2642326" y="-39775"/>
                  <a:pt x="3070430" y="48567"/>
                  <a:pt x="3322866" y="0"/>
                </a:cubicBezTo>
                <a:cubicBezTo>
                  <a:pt x="3575303" y="-48567"/>
                  <a:pt x="3606378" y="45783"/>
                  <a:pt x="3710338" y="0"/>
                </a:cubicBezTo>
                <a:cubicBezTo>
                  <a:pt x="3814298" y="-45783"/>
                  <a:pt x="4273589" y="83717"/>
                  <a:pt x="4497024" y="0"/>
                </a:cubicBezTo>
                <a:cubicBezTo>
                  <a:pt x="4720459" y="-83717"/>
                  <a:pt x="4935681" y="36627"/>
                  <a:pt x="5283709" y="0"/>
                </a:cubicBezTo>
                <a:cubicBezTo>
                  <a:pt x="5631738" y="-36627"/>
                  <a:pt x="5638818" y="7506"/>
                  <a:pt x="5870788" y="0"/>
                </a:cubicBezTo>
                <a:cubicBezTo>
                  <a:pt x="6102758" y="-7506"/>
                  <a:pt x="6405936" y="36999"/>
                  <a:pt x="6657474" y="0"/>
                </a:cubicBezTo>
                <a:cubicBezTo>
                  <a:pt x="6909012" y="-36999"/>
                  <a:pt x="7012942" y="1234"/>
                  <a:pt x="7144749" y="0"/>
                </a:cubicBezTo>
                <a:cubicBezTo>
                  <a:pt x="7276556" y="-1234"/>
                  <a:pt x="7526383" y="919"/>
                  <a:pt x="7632025" y="0"/>
                </a:cubicBezTo>
                <a:cubicBezTo>
                  <a:pt x="7737667" y="-919"/>
                  <a:pt x="8154270" y="56871"/>
                  <a:pt x="8318907" y="0"/>
                </a:cubicBezTo>
                <a:cubicBezTo>
                  <a:pt x="8483544" y="-56871"/>
                  <a:pt x="8588603" y="55983"/>
                  <a:pt x="8806182" y="0"/>
                </a:cubicBezTo>
                <a:cubicBezTo>
                  <a:pt x="9023761" y="-55983"/>
                  <a:pt x="9700654" y="123732"/>
                  <a:pt x="9980340" y="0"/>
                </a:cubicBezTo>
                <a:cubicBezTo>
                  <a:pt x="10019504" y="188009"/>
                  <a:pt x="9971407" y="360401"/>
                  <a:pt x="9980340" y="509620"/>
                </a:cubicBezTo>
                <a:cubicBezTo>
                  <a:pt x="9989273" y="658839"/>
                  <a:pt x="9956607" y="784321"/>
                  <a:pt x="9980340" y="980039"/>
                </a:cubicBezTo>
                <a:cubicBezTo>
                  <a:pt x="9656877" y="987211"/>
                  <a:pt x="9502061" y="907069"/>
                  <a:pt x="9293458" y="980039"/>
                </a:cubicBezTo>
                <a:cubicBezTo>
                  <a:pt x="9084855" y="1053009"/>
                  <a:pt x="9000747" y="961751"/>
                  <a:pt x="8905986" y="980039"/>
                </a:cubicBezTo>
                <a:cubicBezTo>
                  <a:pt x="8811225" y="998327"/>
                  <a:pt x="8376747" y="976945"/>
                  <a:pt x="8119300" y="980039"/>
                </a:cubicBezTo>
                <a:cubicBezTo>
                  <a:pt x="7861853" y="983133"/>
                  <a:pt x="7725612" y="926512"/>
                  <a:pt x="7532221" y="980039"/>
                </a:cubicBezTo>
                <a:cubicBezTo>
                  <a:pt x="7338830" y="1033566"/>
                  <a:pt x="7298608" y="953711"/>
                  <a:pt x="7144749" y="980039"/>
                </a:cubicBezTo>
                <a:cubicBezTo>
                  <a:pt x="6990890" y="1006367"/>
                  <a:pt x="6726118" y="932506"/>
                  <a:pt x="6557670" y="980039"/>
                </a:cubicBezTo>
                <a:cubicBezTo>
                  <a:pt x="6389222" y="1027572"/>
                  <a:pt x="6403477" y="946430"/>
                  <a:pt x="6270002" y="980039"/>
                </a:cubicBezTo>
                <a:cubicBezTo>
                  <a:pt x="6136527" y="1013648"/>
                  <a:pt x="6082779" y="947453"/>
                  <a:pt x="5982333" y="980039"/>
                </a:cubicBezTo>
                <a:cubicBezTo>
                  <a:pt x="5881887" y="1012625"/>
                  <a:pt x="5680121" y="968738"/>
                  <a:pt x="5395254" y="980039"/>
                </a:cubicBezTo>
                <a:cubicBezTo>
                  <a:pt x="5110387" y="991340"/>
                  <a:pt x="5156756" y="956736"/>
                  <a:pt x="5007782" y="980039"/>
                </a:cubicBezTo>
                <a:cubicBezTo>
                  <a:pt x="4858808" y="1003342"/>
                  <a:pt x="4517575" y="929840"/>
                  <a:pt x="4320900" y="980039"/>
                </a:cubicBezTo>
                <a:cubicBezTo>
                  <a:pt x="4124225" y="1030238"/>
                  <a:pt x="4116595" y="935363"/>
                  <a:pt x="3933428" y="980039"/>
                </a:cubicBezTo>
                <a:cubicBezTo>
                  <a:pt x="3750261" y="1024715"/>
                  <a:pt x="3545276" y="952758"/>
                  <a:pt x="3246546" y="980039"/>
                </a:cubicBezTo>
                <a:cubicBezTo>
                  <a:pt x="2947816" y="1007320"/>
                  <a:pt x="3036202" y="959917"/>
                  <a:pt x="2958877" y="980039"/>
                </a:cubicBezTo>
                <a:cubicBezTo>
                  <a:pt x="2881552" y="1000161"/>
                  <a:pt x="2601815" y="950197"/>
                  <a:pt x="2271995" y="980039"/>
                </a:cubicBezTo>
                <a:cubicBezTo>
                  <a:pt x="1942175" y="1009881"/>
                  <a:pt x="1965673" y="978256"/>
                  <a:pt x="1884523" y="980039"/>
                </a:cubicBezTo>
                <a:cubicBezTo>
                  <a:pt x="1803373" y="981822"/>
                  <a:pt x="1734312" y="956260"/>
                  <a:pt x="1596854" y="980039"/>
                </a:cubicBezTo>
                <a:cubicBezTo>
                  <a:pt x="1459396" y="1003818"/>
                  <a:pt x="1390464" y="951591"/>
                  <a:pt x="1209382" y="980039"/>
                </a:cubicBezTo>
                <a:cubicBezTo>
                  <a:pt x="1028300" y="1008487"/>
                  <a:pt x="694094" y="947637"/>
                  <a:pt x="522500" y="980039"/>
                </a:cubicBezTo>
                <a:cubicBezTo>
                  <a:pt x="350906" y="1012441"/>
                  <a:pt x="175812" y="935080"/>
                  <a:pt x="0" y="980039"/>
                </a:cubicBezTo>
                <a:cubicBezTo>
                  <a:pt x="-46302" y="774730"/>
                  <a:pt x="49631" y="646968"/>
                  <a:pt x="0" y="519421"/>
                </a:cubicBezTo>
                <a:cubicBezTo>
                  <a:pt x="-49631" y="391874"/>
                  <a:pt x="18391" y="254690"/>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This table is now in Third Normal Form and is the culmination of every normalization we learned so far.</a:t>
            </a:r>
            <a:endParaRPr lang="en-US" sz="3000" b="1" dirty="0"/>
          </a:p>
        </p:txBody>
      </p:sp>
      <p:graphicFrame>
        <p:nvGraphicFramePr>
          <p:cNvPr id="12" name="Table 11">
            <a:extLst>
              <a:ext uri="{FF2B5EF4-FFF2-40B4-BE49-F238E27FC236}">
                <a16:creationId xmlns:a16="http://schemas.microsoft.com/office/drawing/2014/main" id="{1A29E79C-32D4-FD27-2AE8-5661F54C19A6}"/>
              </a:ext>
            </a:extLst>
          </p:cNvPr>
          <p:cNvGraphicFramePr>
            <a:graphicFrameLocks noGrp="1"/>
          </p:cNvGraphicFramePr>
          <p:nvPr/>
        </p:nvGraphicFramePr>
        <p:xfrm>
          <a:off x="6999247" y="2021631"/>
          <a:ext cx="4854499" cy="2254576"/>
        </p:xfrm>
        <a:graphic>
          <a:graphicData uri="http://schemas.openxmlformats.org/drawingml/2006/table">
            <a:tbl>
              <a:tblPr firstRow="1" bandRow="1">
                <a:tableStyleId>{5940675A-B579-460E-94D1-54222C63F5DA}</a:tableStyleId>
              </a:tblPr>
              <a:tblGrid>
                <a:gridCol w="2451871">
                  <a:extLst>
                    <a:ext uri="{9D8B030D-6E8A-4147-A177-3AD203B41FA5}">
                      <a16:colId xmlns:a16="http://schemas.microsoft.com/office/drawing/2014/main" val="4267305931"/>
                    </a:ext>
                  </a:extLst>
                </a:gridCol>
                <a:gridCol w="2402628">
                  <a:extLst>
                    <a:ext uri="{9D8B030D-6E8A-4147-A177-3AD203B41FA5}">
                      <a16:colId xmlns:a16="http://schemas.microsoft.com/office/drawing/2014/main" val="89471491"/>
                    </a:ext>
                  </a:extLst>
                </a:gridCol>
              </a:tblGrid>
              <a:tr h="721366">
                <a:tc>
                  <a:txBody>
                    <a:bodyPr/>
                    <a:lstStyle/>
                    <a:p>
                      <a:pPr algn="ctr"/>
                      <a:r>
                        <a:rPr lang="en-PH" sz="2100" b="1" dirty="0" err="1"/>
                        <a:t>Seller_Rating</a:t>
                      </a:r>
                      <a:endParaRPr lang="en-PH" sz="2100" b="1" dirty="0"/>
                    </a:p>
                  </a:txBody>
                  <a:tcPr anchor="ctr">
                    <a:solidFill>
                      <a:srgbClr val="9966FF"/>
                    </a:solidFill>
                  </a:tcPr>
                </a:tc>
                <a:tc>
                  <a:txBody>
                    <a:bodyPr/>
                    <a:lstStyle/>
                    <a:p>
                      <a:pPr algn="ctr"/>
                      <a:r>
                        <a:rPr lang="en-PH" sz="21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11070">
                <a:tc>
                  <a:txBody>
                    <a:bodyPr/>
                    <a:lstStyle/>
                    <a:p>
                      <a:pPr algn="ctr"/>
                      <a:r>
                        <a:rPr lang="en-PH" sz="2100" dirty="0"/>
                        <a:t>5</a:t>
                      </a:r>
                    </a:p>
                  </a:txBody>
                  <a:tcPr anchor="ctr"/>
                </a:tc>
                <a:tc>
                  <a:txBody>
                    <a:bodyPr/>
                    <a:lstStyle/>
                    <a:p>
                      <a:pPr algn="ctr"/>
                      <a:r>
                        <a:rPr lang="en-PH" sz="2100" dirty="0"/>
                        <a:t>99%</a:t>
                      </a:r>
                    </a:p>
                  </a:txBody>
                  <a:tcPr anchor="ctr"/>
                </a:tc>
                <a:extLst>
                  <a:ext uri="{0D108BD9-81ED-4DB2-BD59-A6C34878D82A}">
                    <a16:rowId xmlns:a16="http://schemas.microsoft.com/office/drawing/2014/main" val="3326491140"/>
                  </a:ext>
                </a:extLst>
              </a:tr>
              <a:tr h="511070">
                <a:tc>
                  <a:txBody>
                    <a:bodyPr/>
                    <a:lstStyle/>
                    <a:p>
                      <a:pPr algn="ctr"/>
                      <a:r>
                        <a:rPr lang="en-PH" sz="2100" dirty="0"/>
                        <a:t>4</a:t>
                      </a:r>
                    </a:p>
                  </a:txBody>
                  <a:tcPr anchor="ctr"/>
                </a:tc>
                <a:tc>
                  <a:txBody>
                    <a:bodyPr/>
                    <a:lstStyle/>
                    <a:p>
                      <a:pPr algn="ctr"/>
                      <a:r>
                        <a:rPr lang="en-PH" sz="2100" dirty="0"/>
                        <a:t>80%</a:t>
                      </a:r>
                    </a:p>
                  </a:txBody>
                  <a:tcPr anchor="ctr"/>
                </a:tc>
                <a:extLst>
                  <a:ext uri="{0D108BD9-81ED-4DB2-BD59-A6C34878D82A}">
                    <a16:rowId xmlns:a16="http://schemas.microsoft.com/office/drawing/2014/main" val="2717289863"/>
                  </a:ext>
                </a:extLst>
              </a:tr>
              <a:tr h="511070">
                <a:tc>
                  <a:txBody>
                    <a:bodyPr/>
                    <a:lstStyle/>
                    <a:p>
                      <a:pPr algn="ctr"/>
                      <a:r>
                        <a:rPr lang="en-PH" sz="2100" dirty="0"/>
                        <a:t>3</a:t>
                      </a:r>
                    </a:p>
                  </a:txBody>
                  <a:tcPr anchor="ctr"/>
                </a:tc>
                <a:tc>
                  <a:txBody>
                    <a:bodyPr/>
                    <a:lstStyle/>
                    <a:p>
                      <a:pPr algn="ctr"/>
                      <a:r>
                        <a:rPr lang="en-PH" sz="2100" dirty="0"/>
                        <a:t>50%</a:t>
                      </a:r>
                    </a:p>
                  </a:txBody>
                  <a:tcPr anchor="ctr"/>
                </a:tc>
                <a:extLst>
                  <a:ext uri="{0D108BD9-81ED-4DB2-BD59-A6C34878D82A}">
                    <a16:rowId xmlns:a16="http://schemas.microsoft.com/office/drawing/2014/main" val="589723095"/>
                  </a:ext>
                </a:extLst>
              </a:tr>
            </a:tbl>
          </a:graphicData>
        </a:graphic>
      </p:graphicFrame>
      <p:pic>
        <p:nvPicPr>
          <p:cNvPr id="14" name="Content Placeholder 2" descr="Old Key with solid fill">
            <a:extLst>
              <a:ext uri="{FF2B5EF4-FFF2-40B4-BE49-F238E27FC236}">
                <a16:creationId xmlns:a16="http://schemas.microsoft.com/office/drawing/2014/main" id="{1D6BC676-63B3-373D-CED7-53F65B36EA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62628" y="2021631"/>
            <a:ext cx="430609" cy="430609"/>
          </a:xfrm>
          <a:prstGeom prst="rect">
            <a:avLst/>
          </a:prstGeom>
        </p:spPr>
      </p:pic>
      <p:pic>
        <p:nvPicPr>
          <p:cNvPr id="15" name="Content Placeholder 2" descr="Old Key with solid fill">
            <a:extLst>
              <a:ext uri="{FF2B5EF4-FFF2-40B4-BE49-F238E27FC236}">
                <a16:creationId xmlns:a16="http://schemas.microsoft.com/office/drawing/2014/main" id="{F5B650A2-79D7-4629-9365-239EAFF45E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99247" y="2105837"/>
            <a:ext cx="430609" cy="430609"/>
          </a:xfrm>
          <a:prstGeom prst="rect">
            <a:avLst/>
          </a:prstGeom>
        </p:spPr>
      </p:pic>
      <p:sp>
        <p:nvSpPr>
          <p:cNvPr id="18" name="Content Placeholder 2">
            <a:extLst>
              <a:ext uri="{FF2B5EF4-FFF2-40B4-BE49-F238E27FC236}">
                <a16:creationId xmlns:a16="http://schemas.microsoft.com/office/drawing/2014/main" id="{72953D7A-C97C-9D86-242C-3D1168517215}"/>
              </a:ext>
            </a:extLst>
          </p:cNvPr>
          <p:cNvSpPr txBox="1">
            <a:spLocks/>
          </p:cNvSpPr>
          <p:nvPr/>
        </p:nvSpPr>
        <p:spPr>
          <a:xfrm>
            <a:off x="3308142" y="1544855"/>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
        <p:nvSpPr>
          <p:cNvPr id="19" name="Content Placeholder 2">
            <a:extLst>
              <a:ext uri="{FF2B5EF4-FFF2-40B4-BE49-F238E27FC236}">
                <a16:creationId xmlns:a16="http://schemas.microsoft.com/office/drawing/2014/main" id="{979DDAF0-ABB1-D8A4-D079-DE20C7CE178F}"/>
              </a:ext>
            </a:extLst>
          </p:cNvPr>
          <p:cNvSpPr txBox="1">
            <a:spLocks/>
          </p:cNvSpPr>
          <p:nvPr/>
        </p:nvSpPr>
        <p:spPr>
          <a:xfrm>
            <a:off x="8187925" y="1544855"/>
            <a:ext cx="2477142"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dirty="0"/>
              <a:t>Seller Rating </a:t>
            </a:r>
          </a:p>
        </p:txBody>
      </p:sp>
    </p:spTree>
    <p:extLst>
      <p:ext uri="{BB962C8B-B14F-4D97-AF65-F5344CB8AC3E}">
        <p14:creationId xmlns:p14="http://schemas.microsoft.com/office/powerpoint/2010/main" val="2434258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59957-B725-BB63-847E-468E123964AB}"/>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B9CFD3ED-13C8-0C90-FAA7-2D7E9090DCC6}"/>
              </a:ext>
            </a:extLst>
          </p:cNvPr>
          <p:cNvGraphicFramePr>
            <a:graphicFrameLocks noGrp="1"/>
          </p:cNvGraphicFramePr>
          <p:nvPr/>
        </p:nvGraphicFramePr>
        <p:xfrm>
          <a:off x="1862628" y="2021631"/>
          <a:ext cx="4115422" cy="2254575"/>
        </p:xfrm>
        <a:graphic>
          <a:graphicData uri="http://schemas.openxmlformats.org/drawingml/2006/table">
            <a:tbl>
              <a:tblPr firstRow="1" bandRow="1">
                <a:tableStyleId>{5940675A-B579-460E-94D1-54222C63F5DA}</a:tableStyleId>
              </a:tblPr>
              <a:tblGrid>
                <a:gridCol w="2057711">
                  <a:extLst>
                    <a:ext uri="{9D8B030D-6E8A-4147-A177-3AD203B41FA5}">
                      <a16:colId xmlns:a16="http://schemas.microsoft.com/office/drawing/2014/main" val="3058387547"/>
                    </a:ext>
                  </a:extLst>
                </a:gridCol>
                <a:gridCol w="2057711">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dirty="0" err="1"/>
                        <a:t>Seller_ID</a:t>
                      </a:r>
                      <a:endParaRPr lang="en-PH" sz="2100" b="1" dirty="0"/>
                    </a:p>
                  </a:txBody>
                  <a:tcPr anchor="ctr">
                    <a:solidFill>
                      <a:srgbClr val="9966FF"/>
                    </a:solidFill>
                  </a:tcPr>
                </a:tc>
                <a:tc>
                  <a:txBody>
                    <a:bodyPr/>
                    <a:lstStyle/>
                    <a:p>
                      <a:pPr algn="ctr"/>
                      <a:r>
                        <a:rPr lang="en-PH" sz="2100" b="1" dirty="0" err="1"/>
                        <a:t>Seller_Rating</a:t>
                      </a:r>
                      <a:endParaRPr lang="en-PH" sz="21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sz="2100" dirty="0"/>
                        <a:t>Power Mac Center</a:t>
                      </a:r>
                    </a:p>
                  </a:txBody>
                  <a:tcPr anchor="ctr"/>
                </a:tc>
                <a:tc>
                  <a:txBody>
                    <a:bodyPr/>
                    <a:lstStyle/>
                    <a:p>
                      <a:pPr algn="ctr"/>
                      <a:r>
                        <a:rPr lang="en-PH" sz="2100" dirty="0"/>
                        <a:t>5</a:t>
                      </a:r>
                    </a:p>
                  </a:txBody>
                  <a:tcPr anchor="ctr"/>
                </a:tc>
                <a:extLst>
                  <a:ext uri="{0D108BD9-81ED-4DB2-BD59-A6C34878D82A}">
                    <a16:rowId xmlns:a16="http://schemas.microsoft.com/office/drawing/2014/main" val="3326491140"/>
                  </a:ext>
                </a:extLst>
              </a:tr>
              <a:tr h="541766">
                <a:tc>
                  <a:txBody>
                    <a:bodyPr/>
                    <a:lstStyle/>
                    <a:p>
                      <a:pPr algn="ctr"/>
                      <a:r>
                        <a:rPr lang="en-PH" sz="2100" dirty="0"/>
                        <a:t>Beyond the Box</a:t>
                      </a:r>
                    </a:p>
                  </a:txBody>
                  <a:tcPr anchor="ctr"/>
                </a:tc>
                <a:tc>
                  <a:txBody>
                    <a:bodyPr/>
                    <a:lstStyle/>
                    <a:p>
                      <a:pPr algn="ctr"/>
                      <a:r>
                        <a:rPr lang="en-PH" sz="2100" dirty="0"/>
                        <a:t>4</a:t>
                      </a:r>
                    </a:p>
                  </a:txBody>
                  <a:tcPr anchor="ctr"/>
                </a:tc>
                <a:extLst>
                  <a:ext uri="{0D108BD9-81ED-4DB2-BD59-A6C34878D82A}">
                    <a16:rowId xmlns:a16="http://schemas.microsoft.com/office/drawing/2014/main" val="2717289863"/>
                  </a:ext>
                </a:extLst>
              </a:tr>
              <a:tr h="541766">
                <a:tc>
                  <a:txBody>
                    <a:bodyPr/>
                    <a:lstStyle/>
                    <a:p>
                      <a:pPr algn="ctr"/>
                      <a:r>
                        <a:rPr lang="en-PH" sz="2100" dirty="0" err="1"/>
                        <a:t>iStudio</a:t>
                      </a:r>
                      <a:endParaRPr lang="en-PH" sz="2100" dirty="0"/>
                    </a:p>
                  </a:txBody>
                  <a:tcPr anchor="ctr"/>
                </a:tc>
                <a:tc>
                  <a:txBody>
                    <a:bodyPr/>
                    <a:lstStyle/>
                    <a:p>
                      <a:pPr algn="ctr"/>
                      <a:r>
                        <a:rPr lang="en-PH" sz="2100" dirty="0"/>
                        <a:t>3</a:t>
                      </a:r>
                    </a:p>
                  </a:txBody>
                  <a:tcPr anchor="ctr"/>
                </a:tc>
                <a:extLst>
                  <a:ext uri="{0D108BD9-81ED-4DB2-BD59-A6C34878D82A}">
                    <a16:rowId xmlns:a16="http://schemas.microsoft.com/office/drawing/2014/main" val="589723095"/>
                  </a:ext>
                </a:extLst>
              </a:tr>
            </a:tbl>
          </a:graphicData>
        </a:graphic>
      </p:graphicFrame>
      <p:sp>
        <p:nvSpPr>
          <p:cNvPr id="26" name="Content Placeholder 2">
            <a:extLst>
              <a:ext uri="{FF2B5EF4-FFF2-40B4-BE49-F238E27FC236}">
                <a16:creationId xmlns:a16="http://schemas.microsoft.com/office/drawing/2014/main" id="{6B2750C3-51F6-B3B7-F937-C88C8A818260}"/>
              </a:ext>
            </a:extLst>
          </p:cNvPr>
          <p:cNvSpPr txBox="1">
            <a:spLocks/>
          </p:cNvSpPr>
          <p:nvPr/>
        </p:nvSpPr>
        <p:spPr>
          <a:xfrm>
            <a:off x="1661533" y="4907805"/>
            <a:ext cx="9980340" cy="1526449"/>
          </a:xfrm>
          <a:custGeom>
            <a:avLst/>
            <a:gdLst>
              <a:gd name="connsiteX0" fmla="*/ 0 w 9980340"/>
              <a:gd name="connsiteY0" fmla="*/ 0 h 1526449"/>
              <a:gd name="connsiteX1" fmla="*/ 387472 w 9980340"/>
              <a:gd name="connsiteY1" fmla="*/ 0 h 1526449"/>
              <a:gd name="connsiteX2" fmla="*/ 675141 w 9980340"/>
              <a:gd name="connsiteY2" fmla="*/ 0 h 1526449"/>
              <a:gd name="connsiteX3" fmla="*/ 1262219 w 9980340"/>
              <a:gd name="connsiteY3" fmla="*/ 0 h 1526449"/>
              <a:gd name="connsiteX4" fmla="*/ 2048905 w 9980340"/>
              <a:gd name="connsiteY4" fmla="*/ 0 h 1526449"/>
              <a:gd name="connsiteX5" fmla="*/ 2536181 w 9980340"/>
              <a:gd name="connsiteY5" fmla="*/ 0 h 1526449"/>
              <a:gd name="connsiteX6" fmla="*/ 3023456 w 9980340"/>
              <a:gd name="connsiteY6" fmla="*/ 0 h 1526449"/>
              <a:gd name="connsiteX7" fmla="*/ 3610535 w 9980340"/>
              <a:gd name="connsiteY7" fmla="*/ 0 h 1526449"/>
              <a:gd name="connsiteX8" fmla="*/ 4297417 w 9980340"/>
              <a:gd name="connsiteY8" fmla="*/ 0 h 1526449"/>
              <a:gd name="connsiteX9" fmla="*/ 4984299 w 9980340"/>
              <a:gd name="connsiteY9" fmla="*/ 0 h 1526449"/>
              <a:gd name="connsiteX10" fmla="*/ 5671181 w 9980340"/>
              <a:gd name="connsiteY10" fmla="*/ 0 h 1526449"/>
              <a:gd name="connsiteX11" fmla="*/ 6457867 w 9980340"/>
              <a:gd name="connsiteY11" fmla="*/ 0 h 1526449"/>
              <a:gd name="connsiteX12" fmla="*/ 7044946 w 9980340"/>
              <a:gd name="connsiteY12" fmla="*/ 0 h 1526449"/>
              <a:gd name="connsiteX13" fmla="*/ 7731828 w 9980340"/>
              <a:gd name="connsiteY13" fmla="*/ 0 h 1526449"/>
              <a:gd name="connsiteX14" fmla="*/ 8318907 w 9980340"/>
              <a:gd name="connsiteY14" fmla="*/ 0 h 1526449"/>
              <a:gd name="connsiteX15" fmla="*/ 8905986 w 9980340"/>
              <a:gd name="connsiteY15" fmla="*/ 0 h 1526449"/>
              <a:gd name="connsiteX16" fmla="*/ 9980340 w 9980340"/>
              <a:gd name="connsiteY16" fmla="*/ 0 h 1526449"/>
              <a:gd name="connsiteX17" fmla="*/ 9980340 w 9980340"/>
              <a:gd name="connsiteY17" fmla="*/ 463023 h 1526449"/>
              <a:gd name="connsiteX18" fmla="*/ 9980340 w 9980340"/>
              <a:gd name="connsiteY18" fmla="*/ 987104 h 1526449"/>
              <a:gd name="connsiteX19" fmla="*/ 9980340 w 9980340"/>
              <a:gd name="connsiteY19" fmla="*/ 1526449 h 1526449"/>
              <a:gd name="connsiteX20" fmla="*/ 9293458 w 9980340"/>
              <a:gd name="connsiteY20" fmla="*/ 1526449 h 1526449"/>
              <a:gd name="connsiteX21" fmla="*/ 8606576 w 9980340"/>
              <a:gd name="connsiteY21" fmla="*/ 1526449 h 1526449"/>
              <a:gd name="connsiteX22" fmla="*/ 8019497 w 9980340"/>
              <a:gd name="connsiteY22" fmla="*/ 1526449 h 1526449"/>
              <a:gd name="connsiteX23" fmla="*/ 7731828 w 9980340"/>
              <a:gd name="connsiteY23" fmla="*/ 1526449 h 1526449"/>
              <a:gd name="connsiteX24" fmla="*/ 7244553 w 9980340"/>
              <a:gd name="connsiteY24" fmla="*/ 1526449 h 1526449"/>
              <a:gd name="connsiteX25" fmla="*/ 6557670 w 9980340"/>
              <a:gd name="connsiteY25" fmla="*/ 1526449 h 1526449"/>
              <a:gd name="connsiteX26" fmla="*/ 6170198 w 9980340"/>
              <a:gd name="connsiteY26" fmla="*/ 1526449 h 1526449"/>
              <a:gd name="connsiteX27" fmla="*/ 5383513 w 9980340"/>
              <a:gd name="connsiteY27" fmla="*/ 1526449 h 1526449"/>
              <a:gd name="connsiteX28" fmla="*/ 4596827 w 9980340"/>
              <a:gd name="connsiteY28" fmla="*/ 1526449 h 1526449"/>
              <a:gd name="connsiteX29" fmla="*/ 4009748 w 9980340"/>
              <a:gd name="connsiteY29" fmla="*/ 1526449 h 1526449"/>
              <a:gd name="connsiteX30" fmla="*/ 3223063 w 9980340"/>
              <a:gd name="connsiteY30" fmla="*/ 1526449 h 1526449"/>
              <a:gd name="connsiteX31" fmla="*/ 2635984 w 9980340"/>
              <a:gd name="connsiteY31" fmla="*/ 1526449 h 1526449"/>
              <a:gd name="connsiteX32" fmla="*/ 1949102 w 9980340"/>
              <a:gd name="connsiteY32" fmla="*/ 1526449 h 1526449"/>
              <a:gd name="connsiteX33" fmla="*/ 1661433 w 9980340"/>
              <a:gd name="connsiteY33" fmla="*/ 1526449 h 1526449"/>
              <a:gd name="connsiteX34" fmla="*/ 874747 w 9980340"/>
              <a:gd name="connsiteY34" fmla="*/ 1526449 h 1526449"/>
              <a:gd name="connsiteX35" fmla="*/ 0 w 9980340"/>
              <a:gd name="connsiteY35" fmla="*/ 1526449 h 1526449"/>
              <a:gd name="connsiteX36" fmla="*/ 0 w 9980340"/>
              <a:gd name="connsiteY36" fmla="*/ 1002368 h 1526449"/>
              <a:gd name="connsiteX37" fmla="*/ 0 w 9980340"/>
              <a:gd name="connsiteY37" fmla="*/ 524081 h 1526449"/>
              <a:gd name="connsiteX38" fmla="*/ 0 w 9980340"/>
              <a:gd name="connsiteY38" fmla="*/ 0 h 152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980340" h="1526449" fill="none" extrusionOk="0">
                <a:moveTo>
                  <a:pt x="0" y="0"/>
                </a:moveTo>
                <a:cubicBezTo>
                  <a:pt x="145189" y="-17069"/>
                  <a:pt x="276885" y="44234"/>
                  <a:pt x="387472" y="0"/>
                </a:cubicBezTo>
                <a:cubicBezTo>
                  <a:pt x="498059" y="-44234"/>
                  <a:pt x="561049" y="25751"/>
                  <a:pt x="675141" y="0"/>
                </a:cubicBezTo>
                <a:cubicBezTo>
                  <a:pt x="789233" y="-25751"/>
                  <a:pt x="1077237" y="36779"/>
                  <a:pt x="1262219" y="0"/>
                </a:cubicBezTo>
                <a:cubicBezTo>
                  <a:pt x="1447201" y="-36779"/>
                  <a:pt x="1796493" y="62068"/>
                  <a:pt x="2048905" y="0"/>
                </a:cubicBezTo>
                <a:cubicBezTo>
                  <a:pt x="2301317" y="-62068"/>
                  <a:pt x="2335663" y="45206"/>
                  <a:pt x="2536181" y="0"/>
                </a:cubicBezTo>
                <a:cubicBezTo>
                  <a:pt x="2736699" y="-45206"/>
                  <a:pt x="2805127" y="26559"/>
                  <a:pt x="3023456" y="0"/>
                </a:cubicBezTo>
                <a:cubicBezTo>
                  <a:pt x="3241786" y="-26559"/>
                  <a:pt x="3427380" y="31242"/>
                  <a:pt x="3610535" y="0"/>
                </a:cubicBezTo>
                <a:cubicBezTo>
                  <a:pt x="3793690" y="-31242"/>
                  <a:pt x="4010159" y="4158"/>
                  <a:pt x="4297417" y="0"/>
                </a:cubicBezTo>
                <a:cubicBezTo>
                  <a:pt x="4584675" y="-4158"/>
                  <a:pt x="4803335" y="62535"/>
                  <a:pt x="4984299" y="0"/>
                </a:cubicBezTo>
                <a:cubicBezTo>
                  <a:pt x="5165263" y="-62535"/>
                  <a:pt x="5332520" y="66254"/>
                  <a:pt x="5671181" y="0"/>
                </a:cubicBezTo>
                <a:cubicBezTo>
                  <a:pt x="6009842" y="-66254"/>
                  <a:pt x="6155256" y="49079"/>
                  <a:pt x="6457867" y="0"/>
                </a:cubicBezTo>
                <a:cubicBezTo>
                  <a:pt x="6760478" y="-49079"/>
                  <a:pt x="6869232" y="54313"/>
                  <a:pt x="7044946" y="0"/>
                </a:cubicBezTo>
                <a:cubicBezTo>
                  <a:pt x="7220660" y="-54313"/>
                  <a:pt x="7541550" y="55660"/>
                  <a:pt x="7731828" y="0"/>
                </a:cubicBezTo>
                <a:cubicBezTo>
                  <a:pt x="7922106" y="-55660"/>
                  <a:pt x="8159257" y="22186"/>
                  <a:pt x="8318907" y="0"/>
                </a:cubicBezTo>
                <a:cubicBezTo>
                  <a:pt x="8478557" y="-22186"/>
                  <a:pt x="8649454" y="45175"/>
                  <a:pt x="8905986" y="0"/>
                </a:cubicBezTo>
                <a:cubicBezTo>
                  <a:pt x="9162518" y="-45175"/>
                  <a:pt x="9579513" y="73344"/>
                  <a:pt x="9980340" y="0"/>
                </a:cubicBezTo>
                <a:cubicBezTo>
                  <a:pt x="9994774" y="115292"/>
                  <a:pt x="9955798" y="322748"/>
                  <a:pt x="9980340" y="463023"/>
                </a:cubicBezTo>
                <a:cubicBezTo>
                  <a:pt x="10004882" y="603298"/>
                  <a:pt x="9920583" y="725139"/>
                  <a:pt x="9980340" y="987104"/>
                </a:cubicBezTo>
                <a:cubicBezTo>
                  <a:pt x="10040097" y="1249069"/>
                  <a:pt x="9962130" y="1377290"/>
                  <a:pt x="9980340" y="1526449"/>
                </a:cubicBezTo>
                <a:cubicBezTo>
                  <a:pt x="9687503" y="1577186"/>
                  <a:pt x="9431479" y="1498757"/>
                  <a:pt x="9293458" y="1526449"/>
                </a:cubicBezTo>
                <a:cubicBezTo>
                  <a:pt x="9155437" y="1554141"/>
                  <a:pt x="8819606" y="1504339"/>
                  <a:pt x="8606576" y="1526449"/>
                </a:cubicBezTo>
                <a:cubicBezTo>
                  <a:pt x="8393546" y="1548559"/>
                  <a:pt x="8302992" y="1483610"/>
                  <a:pt x="8019497" y="1526449"/>
                </a:cubicBezTo>
                <a:cubicBezTo>
                  <a:pt x="7736002" y="1569288"/>
                  <a:pt x="7834072" y="1499052"/>
                  <a:pt x="7731828" y="1526449"/>
                </a:cubicBezTo>
                <a:cubicBezTo>
                  <a:pt x="7629584" y="1553846"/>
                  <a:pt x="7403942" y="1517468"/>
                  <a:pt x="7244553" y="1526449"/>
                </a:cubicBezTo>
                <a:cubicBezTo>
                  <a:pt x="7085164" y="1535430"/>
                  <a:pt x="6807908" y="1515423"/>
                  <a:pt x="6557670" y="1526449"/>
                </a:cubicBezTo>
                <a:cubicBezTo>
                  <a:pt x="6307432" y="1537475"/>
                  <a:pt x="6296052" y="1506226"/>
                  <a:pt x="6170198" y="1526449"/>
                </a:cubicBezTo>
                <a:cubicBezTo>
                  <a:pt x="6044344" y="1546672"/>
                  <a:pt x="5724517" y="1525783"/>
                  <a:pt x="5383513" y="1526449"/>
                </a:cubicBezTo>
                <a:cubicBezTo>
                  <a:pt x="5042509" y="1527115"/>
                  <a:pt x="4918986" y="1465720"/>
                  <a:pt x="4596827" y="1526449"/>
                </a:cubicBezTo>
                <a:cubicBezTo>
                  <a:pt x="4274668" y="1587178"/>
                  <a:pt x="4184075" y="1468502"/>
                  <a:pt x="4009748" y="1526449"/>
                </a:cubicBezTo>
                <a:cubicBezTo>
                  <a:pt x="3835421" y="1584396"/>
                  <a:pt x="3588840" y="1466229"/>
                  <a:pt x="3223063" y="1526449"/>
                </a:cubicBezTo>
                <a:cubicBezTo>
                  <a:pt x="2857286" y="1586669"/>
                  <a:pt x="2767265" y="1479779"/>
                  <a:pt x="2635984" y="1526449"/>
                </a:cubicBezTo>
                <a:cubicBezTo>
                  <a:pt x="2504703" y="1573119"/>
                  <a:pt x="2291612" y="1460395"/>
                  <a:pt x="1949102" y="1526449"/>
                </a:cubicBezTo>
                <a:cubicBezTo>
                  <a:pt x="1606592" y="1592503"/>
                  <a:pt x="1761438" y="1503061"/>
                  <a:pt x="1661433" y="1526449"/>
                </a:cubicBezTo>
                <a:cubicBezTo>
                  <a:pt x="1561428" y="1549837"/>
                  <a:pt x="1236997" y="1504451"/>
                  <a:pt x="874747" y="1526449"/>
                </a:cubicBezTo>
                <a:cubicBezTo>
                  <a:pt x="512497" y="1548447"/>
                  <a:pt x="329256" y="1499502"/>
                  <a:pt x="0" y="1526449"/>
                </a:cubicBezTo>
                <a:cubicBezTo>
                  <a:pt x="-39851" y="1392956"/>
                  <a:pt x="3017" y="1151581"/>
                  <a:pt x="0" y="1002368"/>
                </a:cubicBezTo>
                <a:cubicBezTo>
                  <a:pt x="-3017" y="853155"/>
                  <a:pt x="38029" y="642267"/>
                  <a:pt x="0" y="524081"/>
                </a:cubicBezTo>
                <a:cubicBezTo>
                  <a:pt x="-38029" y="405895"/>
                  <a:pt x="33349" y="218510"/>
                  <a:pt x="0" y="0"/>
                </a:cubicBezTo>
                <a:close/>
              </a:path>
              <a:path w="9980340" h="1526449" stroke="0" extrusionOk="0">
                <a:moveTo>
                  <a:pt x="0" y="0"/>
                </a:moveTo>
                <a:cubicBezTo>
                  <a:pt x="169928" y="-29929"/>
                  <a:pt x="338305" y="36923"/>
                  <a:pt x="487275" y="0"/>
                </a:cubicBezTo>
                <a:cubicBezTo>
                  <a:pt x="636246" y="-36923"/>
                  <a:pt x="650901" y="9797"/>
                  <a:pt x="774944" y="0"/>
                </a:cubicBezTo>
                <a:cubicBezTo>
                  <a:pt x="898987" y="-9797"/>
                  <a:pt x="1379589" y="64189"/>
                  <a:pt x="1561630" y="0"/>
                </a:cubicBezTo>
                <a:cubicBezTo>
                  <a:pt x="1743671" y="-64189"/>
                  <a:pt x="1820115" y="47727"/>
                  <a:pt x="2048905" y="0"/>
                </a:cubicBezTo>
                <a:cubicBezTo>
                  <a:pt x="2277695" y="-47727"/>
                  <a:pt x="2430036" y="39775"/>
                  <a:pt x="2536181" y="0"/>
                </a:cubicBezTo>
                <a:cubicBezTo>
                  <a:pt x="2642326" y="-39775"/>
                  <a:pt x="3070430" y="48567"/>
                  <a:pt x="3322866" y="0"/>
                </a:cubicBezTo>
                <a:cubicBezTo>
                  <a:pt x="3575303" y="-48567"/>
                  <a:pt x="3606378" y="45783"/>
                  <a:pt x="3710338" y="0"/>
                </a:cubicBezTo>
                <a:cubicBezTo>
                  <a:pt x="3814298" y="-45783"/>
                  <a:pt x="4273589" y="83717"/>
                  <a:pt x="4497024" y="0"/>
                </a:cubicBezTo>
                <a:cubicBezTo>
                  <a:pt x="4720459" y="-83717"/>
                  <a:pt x="4935681" y="36627"/>
                  <a:pt x="5283709" y="0"/>
                </a:cubicBezTo>
                <a:cubicBezTo>
                  <a:pt x="5631738" y="-36627"/>
                  <a:pt x="5638818" y="7506"/>
                  <a:pt x="5870788" y="0"/>
                </a:cubicBezTo>
                <a:cubicBezTo>
                  <a:pt x="6102758" y="-7506"/>
                  <a:pt x="6405936" y="36999"/>
                  <a:pt x="6657474" y="0"/>
                </a:cubicBezTo>
                <a:cubicBezTo>
                  <a:pt x="6909012" y="-36999"/>
                  <a:pt x="7012942" y="1234"/>
                  <a:pt x="7144749" y="0"/>
                </a:cubicBezTo>
                <a:cubicBezTo>
                  <a:pt x="7276556" y="-1234"/>
                  <a:pt x="7526383" y="919"/>
                  <a:pt x="7632025" y="0"/>
                </a:cubicBezTo>
                <a:cubicBezTo>
                  <a:pt x="7737667" y="-919"/>
                  <a:pt x="8154270" y="56871"/>
                  <a:pt x="8318907" y="0"/>
                </a:cubicBezTo>
                <a:cubicBezTo>
                  <a:pt x="8483544" y="-56871"/>
                  <a:pt x="8588603" y="55983"/>
                  <a:pt x="8806182" y="0"/>
                </a:cubicBezTo>
                <a:cubicBezTo>
                  <a:pt x="9023761" y="-55983"/>
                  <a:pt x="9700654" y="123732"/>
                  <a:pt x="9980340" y="0"/>
                </a:cubicBezTo>
                <a:cubicBezTo>
                  <a:pt x="10021444" y="250260"/>
                  <a:pt x="9973093" y="366552"/>
                  <a:pt x="9980340" y="539345"/>
                </a:cubicBezTo>
                <a:cubicBezTo>
                  <a:pt x="9987587" y="712139"/>
                  <a:pt x="9935476" y="917053"/>
                  <a:pt x="9980340" y="1063426"/>
                </a:cubicBezTo>
                <a:cubicBezTo>
                  <a:pt x="10025204" y="1209799"/>
                  <a:pt x="9929914" y="1333321"/>
                  <a:pt x="9980340" y="1526449"/>
                </a:cubicBezTo>
                <a:cubicBezTo>
                  <a:pt x="9862926" y="1532062"/>
                  <a:pt x="9815216" y="1516738"/>
                  <a:pt x="9692671" y="1526449"/>
                </a:cubicBezTo>
                <a:cubicBezTo>
                  <a:pt x="9570126" y="1536160"/>
                  <a:pt x="9159675" y="1523223"/>
                  <a:pt x="8905986" y="1526449"/>
                </a:cubicBezTo>
                <a:cubicBezTo>
                  <a:pt x="8652298" y="1529675"/>
                  <a:pt x="8512298" y="1472922"/>
                  <a:pt x="8318907" y="1526449"/>
                </a:cubicBezTo>
                <a:cubicBezTo>
                  <a:pt x="8125516" y="1579976"/>
                  <a:pt x="8085294" y="1500121"/>
                  <a:pt x="7931435" y="1526449"/>
                </a:cubicBezTo>
                <a:cubicBezTo>
                  <a:pt x="7777576" y="1552777"/>
                  <a:pt x="7512804" y="1478916"/>
                  <a:pt x="7344356" y="1526449"/>
                </a:cubicBezTo>
                <a:cubicBezTo>
                  <a:pt x="7175908" y="1573982"/>
                  <a:pt x="7199288" y="1505032"/>
                  <a:pt x="7056687" y="1526449"/>
                </a:cubicBezTo>
                <a:cubicBezTo>
                  <a:pt x="6914086" y="1547866"/>
                  <a:pt x="6863306" y="1522904"/>
                  <a:pt x="6769019" y="1526449"/>
                </a:cubicBezTo>
                <a:cubicBezTo>
                  <a:pt x="6674732" y="1529994"/>
                  <a:pt x="6466807" y="1515148"/>
                  <a:pt x="6181940" y="1526449"/>
                </a:cubicBezTo>
                <a:cubicBezTo>
                  <a:pt x="5897073" y="1537750"/>
                  <a:pt x="5943442" y="1503146"/>
                  <a:pt x="5794468" y="1526449"/>
                </a:cubicBezTo>
                <a:cubicBezTo>
                  <a:pt x="5645494" y="1549752"/>
                  <a:pt x="5304261" y="1476250"/>
                  <a:pt x="5107586" y="1526449"/>
                </a:cubicBezTo>
                <a:cubicBezTo>
                  <a:pt x="4910911" y="1576648"/>
                  <a:pt x="4903281" y="1481773"/>
                  <a:pt x="4720114" y="1526449"/>
                </a:cubicBezTo>
                <a:cubicBezTo>
                  <a:pt x="4536947" y="1571125"/>
                  <a:pt x="4331962" y="1499168"/>
                  <a:pt x="4033232" y="1526449"/>
                </a:cubicBezTo>
                <a:cubicBezTo>
                  <a:pt x="3734502" y="1553730"/>
                  <a:pt x="3822888" y="1506327"/>
                  <a:pt x="3745563" y="1526449"/>
                </a:cubicBezTo>
                <a:cubicBezTo>
                  <a:pt x="3668238" y="1546571"/>
                  <a:pt x="3388501" y="1496607"/>
                  <a:pt x="3058681" y="1526449"/>
                </a:cubicBezTo>
                <a:cubicBezTo>
                  <a:pt x="2728861" y="1556291"/>
                  <a:pt x="2752359" y="1524666"/>
                  <a:pt x="2671209" y="1526449"/>
                </a:cubicBezTo>
                <a:cubicBezTo>
                  <a:pt x="2590059" y="1528232"/>
                  <a:pt x="2520998" y="1502670"/>
                  <a:pt x="2383540" y="1526449"/>
                </a:cubicBezTo>
                <a:cubicBezTo>
                  <a:pt x="2246082" y="1550228"/>
                  <a:pt x="2177150" y="1498001"/>
                  <a:pt x="1996068" y="1526449"/>
                </a:cubicBezTo>
                <a:cubicBezTo>
                  <a:pt x="1814986" y="1554897"/>
                  <a:pt x="1480780" y="1494047"/>
                  <a:pt x="1309186" y="1526449"/>
                </a:cubicBezTo>
                <a:cubicBezTo>
                  <a:pt x="1137592" y="1558851"/>
                  <a:pt x="1056349" y="1480990"/>
                  <a:pt x="921714" y="1526449"/>
                </a:cubicBezTo>
                <a:cubicBezTo>
                  <a:pt x="787079" y="1571908"/>
                  <a:pt x="740756" y="1510094"/>
                  <a:pt x="634045" y="1526449"/>
                </a:cubicBezTo>
                <a:cubicBezTo>
                  <a:pt x="527334" y="1542804"/>
                  <a:pt x="239883" y="1484771"/>
                  <a:pt x="0" y="1526449"/>
                </a:cubicBezTo>
                <a:cubicBezTo>
                  <a:pt x="-20503" y="1409507"/>
                  <a:pt x="9734" y="1190121"/>
                  <a:pt x="0" y="1032897"/>
                </a:cubicBezTo>
                <a:cubicBezTo>
                  <a:pt x="-9734" y="875673"/>
                  <a:pt x="43521" y="672708"/>
                  <a:pt x="0" y="569874"/>
                </a:cubicBezTo>
                <a:cubicBezTo>
                  <a:pt x="-43521" y="467040"/>
                  <a:pt x="50786" y="123793"/>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The </a:t>
            </a:r>
            <a:r>
              <a:rPr lang="en-US" sz="3200" b="1" dirty="0"/>
              <a:t>Third Normal Form </a:t>
            </a:r>
            <a:r>
              <a:rPr lang="en-US" sz="3200" dirty="0"/>
              <a:t>can be summarized as</a:t>
            </a:r>
          </a:p>
          <a:p>
            <a:pPr marL="0" indent="0">
              <a:buNone/>
            </a:pPr>
            <a:r>
              <a:rPr lang="en-US" sz="3200" dirty="0"/>
              <a:t>“Every non-key attribute in a table should depend on the key, the whole key, and nothing but the key.”</a:t>
            </a:r>
          </a:p>
        </p:txBody>
      </p:sp>
      <p:graphicFrame>
        <p:nvGraphicFramePr>
          <p:cNvPr id="12" name="Table 11">
            <a:extLst>
              <a:ext uri="{FF2B5EF4-FFF2-40B4-BE49-F238E27FC236}">
                <a16:creationId xmlns:a16="http://schemas.microsoft.com/office/drawing/2014/main" id="{65573BA3-89C5-398C-1F8F-F15C3A92CA32}"/>
              </a:ext>
            </a:extLst>
          </p:cNvPr>
          <p:cNvGraphicFramePr>
            <a:graphicFrameLocks noGrp="1"/>
          </p:cNvGraphicFramePr>
          <p:nvPr/>
        </p:nvGraphicFramePr>
        <p:xfrm>
          <a:off x="6999247" y="2021631"/>
          <a:ext cx="4854499" cy="2254576"/>
        </p:xfrm>
        <a:graphic>
          <a:graphicData uri="http://schemas.openxmlformats.org/drawingml/2006/table">
            <a:tbl>
              <a:tblPr firstRow="1" bandRow="1">
                <a:tableStyleId>{5940675A-B579-460E-94D1-54222C63F5DA}</a:tableStyleId>
              </a:tblPr>
              <a:tblGrid>
                <a:gridCol w="2451871">
                  <a:extLst>
                    <a:ext uri="{9D8B030D-6E8A-4147-A177-3AD203B41FA5}">
                      <a16:colId xmlns:a16="http://schemas.microsoft.com/office/drawing/2014/main" val="4267305931"/>
                    </a:ext>
                  </a:extLst>
                </a:gridCol>
                <a:gridCol w="2402628">
                  <a:extLst>
                    <a:ext uri="{9D8B030D-6E8A-4147-A177-3AD203B41FA5}">
                      <a16:colId xmlns:a16="http://schemas.microsoft.com/office/drawing/2014/main" val="89471491"/>
                    </a:ext>
                  </a:extLst>
                </a:gridCol>
              </a:tblGrid>
              <a:tr h="721366">
                <a:tc>
                  <a:txBody>
                    <a:bodyPr/>
                    <a:lstStyle/>
                    <a:p>
                      <a:pPr algn="ctr"/>
                      <a:r>
                        <a:rPr lang="en-PH" sz="2100" b="1" dirty="0" err="1"/>
                        <a:t>Seller_Rating</a:t>
                      </a:r>
                      <a:endParaRPr lang="en-PH" sz="2100" b="1" dirty="0"/>
                    </a:p>
                  </a:txBody>
                  <a:tcPr anchor="ctr">
                    <a:solidFill>
                      <a:srgbClr val="9966FF"/>
                    </a:solidFill>
                  </a:tcPr>
                </a:tc>
                <a:tc>
                  <a:txBody>
                    <a:bodyPr/>
                    <a:lstStyle/>
                    <a:p>
                      <a:pPr algn="ctr"/>
                      <a:r>
                        <a:rPr lang="en-PH" sz="21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11070">
                <a:tc>
                  <a:txBody>
                    <a:bodyPr/>
                    <a:lstStyle/>
                    <a:p>
                      <a:pPr algn="ctr"/>
                      <a:r>
                        <a:rPr lang="en-PH" sz="2100" dirty="0"/>
                        <a:t>5</a:t>
                      </a:r>
                    </a:p>
                  </a:txBody>
                  <a:tcPr anchor="ctr"/>
                </a:tc>
                <a:tc>
                  <a:txBody>
                    <a:bodyPr/>
                    <a:lstStyle/>
                    <a:p>
                      <a:pPr algn="ctr"/>
                      <a:r>
                        <a:rPr lang="en-PH" sz="2100" dirty="0"/>
                        <a:t>99%</a:t>
                      </a:r>
                    </a:p>
                  </a:txBody>
                  <a:tcPr anchor="ctr"/>
                </a:tc>
                <a:extLst>
                  <a:ext uri="{0D108BD9-81ED-4DB2-BD59-A6C34878D82A}">
                    <a16:rowId xmlns:a16="http://schemas.microsoft.com/office/drawing/2014/main" val="3326491140"/>
                  </a:ext>
                </a:extLst>
              </a:tr>
              <a:tr h="511070">
                <a:tc>
                  <a:txBody>
                    <a:bodyPr/>
                    <a:lstStyle/>
                    <a:p>
                      <a:pPr algn="ctr"/>
                      <a:r>
                        <a:rPr lang="en-PH" sz="2100" dirty="0"/>
                        <a:t>4</a:t>
                      </a:r>
                    </a:p>
                  </a:txBody>
                  <a:tcPr anchor="ctr"/>
                </a:tc>
                <a:tc>
                  <a:txBody>
                    <a:bodyPr/>
                    <a:lstStyle/>
                    <a:p>
                      <a:pPr algn="ctr"/>
                      <a:r>
                        <a:rPr lang="en-PH" sz="2100" dirty="0"/>
                        <a:t>80%</a:t>
                      </a:r>
                    </a:p>
                  </a:txBody>
                  <a:tcPr anchor="ctr"/>
                </a:tc>
                <a:extLst>
                  <a:ext uri="{0D108BD9-81ED-4DB2-BD59-A6C34878D82A}">
                    <a16:rowId xmlns:a16="http://schemas.microsoft.com/office/drawing/2014/main" val="2717289863"/>
                  </a:ext>
                </a:extLst>
              </a:tr>
              <a:tr h="511070">
                <a:tc>
                  <a:txBody>
                    <a:bodyPr/>
                    <a:lstStyle/>
                    <a:p>
                      <a:pPr algn="ctr"/>
                      <a:r>
                        <a:rPr lang="en-PH" sz="2100" dirty="0"/>
                        <a:t>3</a:t>
                      </a:r>
                    </a:p>
                  </a:txBody>
                  <a:tcPr anchor="ctr"/>
                </a:tc>
                <a:tc>
                  <a:txBody>
                    <a:bodyPr/>
                    <a:lstStyle/>
                    <a:p>
                      <a:pPr algn="ctr"/>
                      <a:r>
                        <a:rPr lang="en-PH" sz="2100" dirty="0"/>
                        <a:t>50%</a:t>
                      </a:r>
                    </a:p>
                  </a:txBody>
                  <a:tcPr anchor="ctr"/>
                </a:tc>
                <a:extLst>
                  <a:ext uri="{0D108BD9-81ED-4DB2-BD59-A6C34878D82A}">
                    <a16:rowId xmlns:a16="http://schemas.microsoft.com/office/drawing/2014/main" val="589723095"/>
                  </a:ext>
                </a:extLst>
              </a:tr>
            </a:tbl>
          </a:graphicData>
        </a:graphic>
      </p:graphicFrame>
      <p:pic>
        <p:nvPicPr>
          <p:cNvPr id="14" name="Content Placeholder 2" descr="Old Key with solid fill">
            <a:extLst>
              <a:ext uri="{FF2B5EF4-FFF2-40B4-BE49-F238E27FC236}">
                <a16:creationId xmlns:a16="http://schemas.microsoft.com/office/drawing/2014/main" id="{9267395F-8DFB-C3E8-F60A-FDAC48F168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62628" y="2021631"/>
            <a:ext cx="430609" cy="430609"/>
          </a:xfrm>
          <a:prstGeom prst="rect">
            <a:avLst/>
          </a:prstGeom>
        </p:spPr>
      </p:pic>
      <p:pic>
        <p:nvPicPr>
          <p:cNvPr id="15" name="Content Placeholder 2" descr="Old Key with solid fill">
            <a:extLst>
              <a:ext uri="{FF2B5EF4-FFF2-40B4-BE49-F238E27FC236}">
                <a16:creationId xmlns:a16="http://schemas.microsoft.com/office/drawing/2014/main" id="{5B486F65-494E-AF78-70DA-60BA719063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99247" y="2105837"/>
            <a:ext cx="430609" cy="430609"/>
          </a:xfrm>
          <a:prstGeom prst="rect">
            <a:avLst/>
          </a:prstGeom>
        </p:spPr>
      </p:pic>
      <p:sp>
        <p:nvSpPr>
          <p:cNvPr id="18" name="Content Placeholder 2">
            <a:extLst>
              <a:ext uri="{FF2B5EF4-FFF2-40B4-BE49-F238E27FC236}">
                <a16:creationId xmlns:a16="http://schemas.microsoft.com/office/drawing/2014/main" id="{2A1B6D45-7965-83A5-886F-0300FD0695FE}"/>
              </a:ext>
            </a:extLst>
          </p:cNvPr>
          <p:cNvSpPr txBox="1">
            <a:spLocks/>
          </p:cNvSpPr>
          <p:nvPr/>
        </p:nvSpPr>
        <p:spPr>
          <a:xfrm>
            <a:off x="3308142" y="1544855"/>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
        <p:nvSpPr>
          <p:cNvPr id="19" name="Content Placeholder 2">
            <a:extLst>
              <a:ext uri="{FF2B5EF4-FFF2-40B4-BE49-F238E27FC236}">
                <a16:creationId xmlns:a16="http://schemas.microsoft.com/office/drawing/2014/main" id="{F1886DC5-8E7A-6C78-1E17-EDB14933F113}"/>
              </a:ext>
            </a:extLst>
          </p:cNvPr>
          <p:cNvSpPr txBox="1">
            <a:spLocks/>
          </p:cNvSpPr>
          <p:nvPr/>
        </p:nvSpPr>
        <p:spPr>
          <a:xfrm>
            <a:off x="8187925" y="1544855"/>
            <a:ext cx="2477142"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dirty="0"/>
              <a:t>Seller Rating </a:t>
            </a:r>
          </a:p>
        </p:txBody>
      </p:sp>
    </p:spTree>
    <p:extLst>
      <p:ext uri="{BB962C8B-B14F-4D97-AF65-F5344CB8AC3E}">
        <p14:creationId xmlns:p14="http://schemas.microsoft.com/office/powerpoint/2010/main" val="2428925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E1A55C-3200-3401-023D-A46E78173154}"/>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79E3A2C4-D728-DE58-603C-0BF6FED62805}"/>
              </a:ext>
            </a:extLst>
          </p:cNvPr>
          <p:cNvSpPr txBox="1">
            <a:spLocks/>
          </p:cNvSpPr>
          <p:nvPr/>
        </p:nvSpPr>
        <p:spPr>
          <a:xfrm>
            <a:off x="838200" y="1239140"/>
            <a:ext cx="10515600" cy="3794333"/>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7000"/>
              <a:t>We need to protect our database from </a:t>
            </a:r>
            <a:r>
              <a:rPr lang="en-US" sz="7000" b="1">
                <a:solidFill>
                  <a:srgbClr val="FF0000"/>
                </a:solidFill>
              </a:rPr>
              <a:t>bad data </a:t>
            </a:r>
            <a:r>
              <a:rPr lang="en-US" sz="7000"/>
              <a:t>and a </a:t>
            </a:r>
            <a:r>
              <a:rPr lang="en-US" sz="7000" b="1">
                <a:solidFill>
                  <a:srgbClr val="00B050"/>
                </a:solidFill>
              </a:rPr>
              <a:t>good design </a:t>
            </a:r>
            <a:r>
              <a:rPr lang="en-US" sz="7000"/>
              <a:t>can be our </a:t>
            </a:r>
            <a:r>
              <a:rPr lang="en-US" sz="7000" b="1"/>
              <a:t>shield</a:t>
            </a:r>
            <a:endParaRPr lang="en-US" sz="7000" b="1" dirty="0">
              <a:solidFill>
                <a:srgbClr val="FF0000"/>
              </a:solidFill>
            </a:endParaRPr>
          </a:p>
        </p:txBody>
      </p:sp>
      <p:pic>
        <p:nvPicPr>
          <p:cNvPr id="4" name="Picture 3" descr="A cartoon of two men in clothing&#10;&#10;Description automatically generated">
            <a:extLst>
              <a:ext uri="{FF2B5EF4-FFF2-40B4-BE49-F238E27FC236}">
                <a16:creationId xmlns:a16="http://schemas.microsoft.com/office/drawing/2014/main" id="{846C4F9B-C665-0C08-89CC-4FDBBBC5A0D5}"/>
              </a:ext>
            </a:extLst>
          </p:cNvPr>
          <p:cNvPicPr>
            <a:picLocks noChangeAspect="1"/>
          </p:cNvPicPr>
          <p:nvPr/>
        </p:nvPicPr>
        <p:blipFill>
          <a:blip r:embed="rId2"/>
          <a:stretch>
            <a:fillRect/>
          </a:stretch>
        </p:blipFill>
        <p:spPr>
          <a:xfrm>
            <a:off x="8601959" y="4100362"/>
            <a:ext cx="3367410" cy="2510251"/>
          </a:xfrm>
          <a:prstGeom prst="rect">
            <a:avLst/>
          </a:prstGeom>
          <a:ln>
            <a:noFill/>
          </a:ln>
        </p:spPr>
      </p:pic>
    </p:spTree>
    <p:extLst>
      <p:ext uri="{BB962C8B-B14F-4D97-AF65-F5344CB8AC3E}">
        <p14:creationId xmlns:p14="http://schemas.microsoft.com/office/powerpoint/2010/main" val="17018459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B6043-2CBA-4F2E-76FF-E8D88F42DF37}"/>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1C9458D2-1A71-BC8E-E3C0-304C9CCBF4DD}"/>
              </a:ext>
            </a:extLst>
          </p:cNvPr>
          <p:cNvGraphicFramePr>
            <a:graphicFrameLocks noGrp="1"/>
          </p:cNvGraphicFramePr>
          <p:nvPr/>
        </p:nvGraphicFramePr>
        <p:xfrm>
          <a:off x="1862628" y="2021631"/>
          <a:ext cx="4115422" cy="2254575"/>
        </p:xfrm>
        <a:graphic>
          <a:graphicData uri="http://schemas.openxmlformats.org/drawingml/2006/table">
            <a:tbl>
              <a:tblPr firstRow="1" bandRow="1">
                <a:tableStyleId>{5940675A-B579-460E-94D1-54222C63F5DA}</a:tableStyleId>
              </a:tblPr>
              <a:tblGrid>
                <a:gridCol w="2057711">
                  <a:extLst>
                    <a:ext uri="{9D8B030D-6E8A-4147-A177-3AD203B41FA5}">
                      <a16:colId xmlns:a16="http://schemas.microsoft.com/office/drawing/2014/main" val="3058387547"/>
                    </a:ext>
                  </a:extLst>
                </a:gridCol>
                <a:gridCol w="2057711">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dirty="0" err="1"/>
                        <a:t>Seller_ID</a:t>
                      </a:r>
                      <a:endParaRPr lang="en-PH" sz="2100" b="1" dirty="0"/>
                    </a:p>
                  </a:txBody>
                  <a:tcPr anchor="ctr">
                    <a:solidFill>
                      <a:srgbClr val="9966FF"/>
                    </a:solidFill>
                  </a:tcPr>
                </a:tc>
                <a:tc>
                  <a:txBody>
                    <a:bodyPr/>
                    <a:lstStyle/>
                    <a:p>
                      <a:pPr algn="ctr"/>
                      <a:r>
                        <a:rPr lang="en-PH" sz="2100" b="1" dirty="0" err="1"/>
                        <a:t>Seller_Rating</a:t>
                      </a:r>
                      <a:endParaRPr lang="en-PH" sz="21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sz="2100" dirty="0"/>
                        <a:t>Power Mac Center</a:t>
                      </a:r>
                    </a:p>
                  </a:txBody>
                  <a:tcPr anchor="ctr"/>
                </a:tc>
                <a:tc>
                  <a:txBody>
                    <a:bodyPr/>
                    <a:lstStyle/>
                    <a:p>
                      <a:pPr algn="ctr"/>
                      <a:r>
                        <a:rPr lang="en-PH" sz="2100" dirty="0"/>
                        <a:t>5</a:t>
                      </a:r>
                    </a:p>
                  </a:txBody>
                  <a:tcPr anchor="ctr"/>
                </a:tc>
                <a:extLst>
                  <a:ext uri="{0D108BD9-81ED-4DB2-BD59-A6C34878D82A}">
                    <a16:rowId xmlns:a16="http://schemas.microsoft.com/office/drawing/2014/main" val="3326491140"/>
                  </a:ext>
                </a:extLst>
              </a:tr>
              <a:tr h="541766">
                <a:tc>
                  <a:txBody>
                    <a:bodyPr/>
                    <a:lstStyle/>
                    <a:p>
                      <a:pPr algn="ctr"/>
                      <a:r>
                        <a:rPr lang="en-PH" sz="2100" dirty="0"/>
                        <a:t>Beyond the Box</a:t>
                      </a:r>
                    </a:p>
                  </a:txBody>
                  <a:tcPr anchor="ctr"/>
                </a:tc>
                <a:tc>
                  <a:txBody>
                    <a:bodyPr/>
                    <a:lstStyle/>
                    <a:p>
                      <a:pPr algn="ctr"/>
                      <a:r>
                        <a:rPr lang="en-PH" sz="2100" dirty="0"/>
                        <a:t>4</a:t>
                      </a:r>
                    </a:p>
                  </a:txBody>
                  <a:tcPr anchor="ctr"/>
                </a:tc>
                <a:extLst>
                  <a:ext uri="{0D108BD9-81ED-4DB2-BD59-A6C34878D82A}">
                    <a16:rowId xmlns:a16="http://schemas.microsoft.com/office/drawing/2014/main" val="2717289863"/>
                  </a:ext>
                </a:extLst>
              </a:tr>
              <a:tr h="541766">
                <a:tc>
                  <a:txBody>
                    <a:bodyPr/>
                    <a:lstStyle/>
                    <a:p>
                      <a:pPr algn="ctr"/>
                      <a:r>
                        <a:rPr lang="en-PH" sz="2100" dirty="0" err="1"/>
                        <a:t>iStudio</a:t>
                      </a:r>
                      <a:endParaRPr lang="en-PH" sz="2100" dirty="0"/>
                    </a:p>
                  </a:txBody>
                  <a:tcPr anchor="ctr"/>
                </a:tc>
                <a:tc>
                  <a:txBody>
                    <a:bodyPr/>
                    <a:lstStyle/>
                    <a:p>
                      <a:pPr algn="ctr"/>
                      <a:r>
                        <a:rPr lang="en-PH" sz="2100" dirty="0"/>
                        <a:t>3</a:t>
                      </a:r>
                    </a:p>
                  </a:txBody>
                  <a:tcPr anchor="ctr"/>
                </a:tc>
                <a:extLst>
                  <a:ext uri="{0D108BD9-81ED-4DB2-BD59-A6C34878D82A}">
                    <a16:rowId xmlns:a16="http://schemas.microsoft.com/office/drawing/2014/main" val="589723095"/>
                  </a:ext>
                </a:extLst>
              </a:tr>
            </a:tbl>
          </a:graphicData>
        </a:graphic>
      </p:graphicFrame>
      <p:sp>
        <p:nvSpPr>
          <p:cNvPr id="26" name="Content Placeholder 2">
            <a:extLst>
              <a:ext uri="{FF2B5EF4-FFF2-40B4-BE49-F238E27FC236}">
                <a16:creationId xmlns:a16="http://schemas.microsoft.com/office/drawing/2014/main" id="{70FA422B-F13C-593E-795C-69328CD181E3}"/>
              </a:ext>
            </a:extLst>
          </p:cNvPr>
          <p:cNvSpPr txBox="1">
            <a:spLocks/>
          </p:cNvSpPr>
          <p:nvPr/>
        </p:nvSpPr>
        <p:spPr>
          <a:xfrm>
            <a:off x="1661533" y="4907805"/>
            <a:ext cx="9980340" cy="1526449"/>
          </a:xfrm>
          <a:custGeom>
            <a:avLst/>
            <a:gdLst>
              <a:gd name="connsiteX0" fmla="*/ 0 w 9980340"/>
              <a:gd name="connsiteY0" fmla="*/ 0 h 1526449"/>
              <a:gd name="connsiteX1" fmla="*/ 387472 w 9980340"/>
              <a:gd name="connsiteY1" fmla="*/ 0 h 1526449"/>
              <a:gd name="connsiteX2" fmla="*/ 675141 w 9980340"/>
              <a:gd name="connsiteY2" fmla="*/ 0 h 1526449"/>
              <a:gd name="connsiteX3" fmla="*/ 1262219 w 9980340"/>
              <a:gd name="connsiteY3" fmla="*/ 0 h 1526449"/>
              <a:gd name="connsiteX4" fmla="*/ 2048905 w 9980340"/>
              <a:gd name="connsiteY4" fmla="*/ 0 h 1526449"/>
              <a:gd name="connsiteX5" fmla="*/ 2536181 w 9980340"/>
              <a:gd name="connsiteY5" fmla="*/ 0 h 1526449"/>
              <a:gd name="connsiteX6" fmla="*/ 3023456 w 9980340"/>
              <a:gd name="connsiteY6" fmla="*/ 0 h 1526449"/>
              <a:gd name="connsiteX7" fmla="*/ 3610535 w 9980340"/>
              <a:gd name="connsiteY7" fmla="*/ 0 h 1526449"/>
              <a:gd name="connsiteX8" fmla="*/ 4297417 w 9980340"/>
              <a:gd name="connsiteY8" fmla="*/ 0 h 1526449"/>
              <a:gd name="connsiteX9" fmla="*/ 4984299 w 9980340"/>
              <a:gd name="connsiteY9" fmla="*/ 0 h 1526449"/>
              <a:gd name="connsiteX10" fmla="*/ 5671181 w 9980340"/>
              <a:gd name="connsiteY10" fmla="*/ 0 h 1526449"/>
              <a:gd name="connsiteX11" fmla="*/ 6457867 w 9980340"/>
              <a:gd name="connsiteY11" fmla="*/ 0 h 1526449"/>
              <a:gd name="connsiteX12" fmla="*/ 7044946 w 9980340"/>
              <a:gd name="connsiteY12" fmla="*/ 0 h 1526449"/>
              <a:gd name="connsiteX13" fmla="*/ 7731828 w 9980340"/>
              <a:gd name="connsiteY13" fmla="*/ 0 h 1526449"/>
              <a:gd name="connsiteX14" fmla="*/ 8318907 w 9980340"/>
              <a:gd name="connsiteY14" fmla="*/ 0 h 1526449"/>
              <a:gd name="connsiteX15" fmla="*/ 8905986 w 9980340"/>
              <a:gd name="connsiteY15" fmla="*/ 0 h 1526449"/>
              <a:gd name="connsiteX16" fmla="*/ 9980340 w 9980340"/>
              <a:gd name="connsiteY16" fmla="*/ 0 h 1526449"/>
              <a:gd name="connsiteX17" fmla="*/ 9980340 w 9980340"/>
              <a:gd name="connsiteY17" fmla="*/ 463023 h 1526449"/>
              <a:gd name="connsiteX18" fmla="*/ 9980340 w 9980340"/>
              <a:gd name="connsiteY18" fmla="*/ 987104 h 1526449"/>
              <a:gd name="connsiteX19" fmla="*/ 9980340 w 9980340"/>
              <a:gd name="connsiteY19" fmla="*/ 1526449 h 1526449"/>
              <a:gd name="connsiteX20" fmla="*/ 9293458 w 9980340"/>
              <a:gd name="connsiteY20" fmla="*/ 1526449 h 1526449"/>
              <a:gd name="connsiteX21" fmla="*/ 8606576 w 9980340"/>
              <a:gd name="connsiteY21" fmla="*/ 1526449 h 1526449"/>
              <a:gd name="connsiteX22" fmla="*/ 8019497 w 9980340"/>
              <a:gd name="connsiteY22" fmla="*/ 1526449 h 1526449"/>
              <a:gd name="connsiteX23" fmla="*/ 7731828 w 9980340"/>
              <a:gd name="connsiteY23" fmla="*/ 1526449 h 1526449"/>
              <a:gd name="connsiteX24" fmla="*/ 7244553 w 9980340"/>
              <a:gd name="connsiteY24" fmla="*/ 1526449 h 1526449"/>
              <a:gd name="connsiteX25" fmla="*/ 6557670 w 9980340"/>
              <a:gd name="connsiteY25" fmla="*/ 1526449 h 1526449"/>
              <a:gd name="connsiteX26" fmla="*/ 6170198 w 9980340"/>
              <a:gd name="connsiteY26" fmla="*/ 1526449 h 1526449"/>
              <a:gd name="connsiteX27" fmla="*/ 5383513 w 9980340"/>
              <a:gd name="connsiteY27" fmla="*/ 1526449 h 1526449"/>
              <a:gd name="connsiteX28" fmla="*/ 4596827 w 9980340"/>
              <a:gd name="connsiteY28" fmla="*/ 1526449 h 1526449"/>
              <a:gd name="connsiteX29" fmla="*/ 4009748 w 9980340"/>
              <a:gd name="connsiteY29" fmla="*/ 1526449 h 1526449"/>
              <a:gd name="connsiteX30" fmla="*/ 3223063 w 9980340"/>
              <a:gd name="connsiteY30" fmla="*/ 1526449 h 1526449"/>
              <a:gd name="connsiteX31" fmla="*/ 2635984 w 9980340"/>
              <a:gd name="connsiteY31" fmla="*/ 1526449 h 1526449"/>
              <a:gd name="connsiteX32" fmla="*/ 1949102 w 9980340"/>
              <a:gd name="connsiteY32" fmla="*/ 1526449 h 1526449"/>
              <a:gd name="connsiteX33" fmla="*/ 1661433 w 9980340"/>
              <a:gd name="connsiteY33" fmla="*/ 1526449 h 1526449"/>
              <a:gd name="connsiteX34" fmla="*/ 874747 w 9980340"/>
              <a:gd name="connsiteY34" fmla="*/ 1526449 h 1526449"/>
              <a:gd name="connsiteX35" fmla="*/ 0 w 9980340"/>
              <a:gd name="connsiteY35" fmla="*/ 1526449 h 1526449"/>
              <a:gd name="connsiteX36" fmla="*/ 0 w 9980340"/>
              <a:gd name="connsiteY36" fmla="*/ 1002368 h 1526449"/>
              <a:gd name="connsiteX37" fmla="*/ 0 w 9980340"/>
              <a:gd name="connsiteY37" fmla="*/ 524081 h 1526449"/>
              <a:gd name="connsiteX38" fmla="*/ 0 w 9980340"/>
              <a:gd name="connsiteY38" fmla="*/ 0 h 152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980340" h="1526449" fill="none" extrusionOk="0">
                <a:moveTo>
                  <a:pt x="0" y="0"/>
                </a:moveTo>
                <a:cubicBezTo>
                  <a:pt x="145189" y="-17069"/>
                  <a:pt x="276885" y="44234"/>
                  <a:pt x="387472" y="0"/>
                </a:cubicBezTo>
                <a:cubicBezTo>
                  <a:pt x="498059" y="-44234"/>
                  <a:pt x="561049" y="25751"/>
                  <a:pt x="675141" y="0"/>
                </a:cubicBezTo>
                <a:cubicBezTo>
                  <a:pt x="789233" y="-25751"/>
                  <a:pt x="1077237" y="36779"/>
                  <a:pt x="1262219" y="0"/>
                </a:cubicBezTo>
                <a:cubicBezTo>
                  <a:pt x="1447201" y="-36779"/>
                  <a:pt x="1796493" y="62068"/>
                  <a:pt x="2048905" y="0"/>
                </a:cubicBezTo>
                <a:cubicBezTo>
                  <a:pt x="2301317" y="-62068"/>
                  <a:pt x="2335663" y="45206"/>
                  <a:pt x="2536181" y="0"/>
                </a:cubicBezTo>
                <a:cubicBezTo>
                  <a:pt x="2736699" y="-45206"/>
                  <a:pt x="2805127" y="26559"/>
                  <a:pt x="3023456" y="0"/>
                </a:cubicBezTo>
                <a:cubicBezTo>
                  <a:pt x="3241786" y="-26559"/>
                  <a:pt x="3427380" y="31242"/>
                  <a:pt x="3610535" y="0"/>
                </a:cubicBezTo>
                <a:cubicBezTo>
                  <a:pt x="3793690" y="-31242"/>
                  <a:pt x="4010159" y="4158"/>
                  <a:pt x="4297417" y="0"/>
                </a:cubicBezTo>
                <a:cubicBezTo>
                  <a:pt x="4584675" y="-4158"/>
                  <a:pt x="4803335" y="62535"/>
                  <a:pt x="4984299" y="0"/>
                </a:cubicBezTo>
                <a:cubicBezTo>
                  <a:pt x="5165263" y="-62535"/>
                  <a:pt x="5332520" y="66254"/>
                  <a:pt x="5671181" y="0"/>
                </a:cubicBezTo>
                <a:cubicBezTo>
                  <a:pt x="6009842" y="-66254"/>
                  <a:pt x="6155256" y="49079"/>
                  <a:pt x="6457867" y="0"/>
                </a:cubicBezTo>
                <a:cubicBezTo>
                  <a:pt x="6760478" y="-49079"/>
                  <a:pt x="6869232" y="54313"/>
                  <a:pt x="7044946" y="0"/>
                </a:cubicBezTo>
                <a:cubicBezTo>
                  <a:pt x="7220660" y="-54313"/>
                  <a:pt x="7541550" y="55660"/>
                  <a:pt x="7731828" y="0"/>
                </a:cubicBezTo>
                <a:cubicBezTo>
                  <a:pt x="7922106" y="-55660"/>
                  <a:pt x="8159257" y="22186"/>
                  <a:pt x="8318907" y="0"/>
                </a:cubicBezTo>
                <a:cubicBezTo>
                  <a:pt x="8478557" y="-22186"/>
                  <a:pt x="8649454" y="45175"/>
                  <a:pt x="8905986" y="0"/>
                </a:cubicBezTo>
                <a:cubicBezTo>
                  <a:pt x="9162518" y="-45175"/>
                  <a:pt x="9579513" y="73344"/>
                  <a:pt x="9980340" y="0"/>
                </a:cubicBezTo>
                <a:cubicBezTo>
                  <a:pt x="9994774" y="115292"/>
                  <a:pt x="9955798" y="322748"/>
                  <a:pt x="9980340" y="463023"/>
                </a:cubicBezTo>
                <a:cubicBezTo>
                  <a:pt x="10004882" y="603298"/>
                  <a:pt x="9920583" y="725139"/>
                  <a:pt x="9980340" y="987104"/>
                </a:cubicBezTo>
                <a:cubicBezTo>
                  <a:pt x="10040097" y="1249069"/>
                  <a:pt x="9962130" y="1377290"/>
                  <a:pt x="9980340" y="1526449"/>
                </a:cubicBezTo>
                <a:cubicBezTo>
                  <a:pt x="9687503" y="1577186"/>
                  <a:pt x="9431479" y="1498757"/>
                  <a:pt x="9293458" y="1526449"/>
                </a:cubicBezTo>
                <a:cubicBezTo>
                  <a:pt x="9155437" y="1554141"/>
                  <a:pt x="8819606" y="1504339"/>
                  <a:pt x="8606576" y="1526449"/>
                </a:cubicBezTo>
                <a:cubicBezTo>
                  <a:pt x="8393546" y="1548559"/>
                  <a:pt x="8302992" y="1483610"/>
                  <a:pt x="8019497" y="1526449"/>
                </a:cubicBezTo>
                <a:cubicBezTo>
                  <a:pt x="7736002" y="1569288"/>
                  <a:pt x="7834072" y="1499052"/>
                  <a:pt x="7731828" y="1526449"/>
                </a:cubicBezTo>
                <a:cubicBezTo>
                  <a:pt x="7629584" y="1553846"/>
                  <a:pt x="7403942" y="1517468"/>
                  <a:pt x="7244553" y="1526449"/>
                </a:cubicBezTo>
                <a:cubicBezTo>
                  <a:pt x="7085164" y="1535430"/>
                  <a:pt x="6807908" y="1515423"/>
                  <a:pt x="6557670" y="1526449"/>
                </a:cubicBezTo>
                <a:cubicBezTo>
                  <a:pt x="6307432" y="1537475"/>
                  <a:pt x="6296052" y="1506226"/>
                  <a:pt x="6170198" y="1526449"/>
                </a:cubicBezTo>
                <a:cubicBezTo>
                  <a:pt x="6044344" y="1546672"/>
                  <a:pt x="5724517" y="1525783"/>
                  <a:pt x="5383513" y="1526449"/>
                </a:cubicBezTo>
                <a:cubicBezTo>
                  <a:pt x="5042509" y="1527115"/>
                  <a:pt x="4918986" y="1465720"/>
                  <a:pt x="4596827" y="1526449"/>
                </a:cubicBezTo>
                <a:cubicBezTo>
                  <a:pt x="4274668" y="1587178"/>
                  <a:pt x="4184075" y="1468502"/>
                  <a:pt x="4009748" y="1526449"/>
                </a:cubicBezTo>
                <a:cubicBezTo>
                  <a:pt x="3835421" y="1584396"/>
                  <a:pt x="3588840" y="1466229"/>
                  <a:pt x="3223063" y="1526449"/>
                </a:cubicBezTo>
                <a:cubicBezTo>
                  <a:pt x="2857286" y="1586669"/>
                  <a:pt x="2767265" y="1479779"/>
                  <a:pt x="2635984" y="1526449"/>
                </a:cubicBezTo>
                <a:cubicBezTo>
                  <a:pt x="2504703" y="1573119"/>
                  <a:pt x="2291612" y="1460395"/>
                  <a:pt x="1949102" y="1526449"/>
                </a:cubicBezTo>
                <a:cubicBezTo>
                  <a:pt x="1606592" y="1592503"/>
                  <a:pt x="1761438" y="1503061"/>
                  <a:pt x="1661433" y="1526449"/>
                </a:cubicBezTo>
                <a:cubicBezTo>
                  <a:pt x="1561428" y="1549837"/>
                  <a:pt x="1236997" y="1504451"/>
                  <a:pt x="874747" y="1526449"/>
                </a:cubicBezTo>
                <a:cubicBezTo>
                  <a:pt x="512497" y="1548447"/>
                  <a:pt x="329256" y="1499502"/>
                  <a:pt x="0" y="1526449"/>
                </a:cubicBezTo>
                <a:cubicBezTo>
                  <a:pt x="-39851" y="1392956"/>
                  <a:pt x="3017" y="1151581"/>
                  <a:pt x="0" y="1002368"/>
                </a:cubicBezTo>
                <a:cubicBezTo>
                  <a:pt x="-3017" y="853155"/>
                  <a:pt x="38029" y="642267"/>
                  <a:pt x="0" y="524081"/>
                </a:cubicBezTo>
                <a:cubicBezTo>
                  <a:pt x="-38029" y="405895"/>
                  <a:pt x="33349" y="218510"/>
                  <a:pt x="0" y="0"/>
                </a:cubicBezTo>
                <a:close/>
              </a:path>
              <a:path w="9980340" h="1526449" stroke="0" extrusionOk="0">
                <a:moveTo>
                  <a:pt x="0" y="0"/>
                </a:moveTo>
                <a:cubicBezTo>
                  <a:pt x="169928" y="-29929"/>
                  <a:pt x="338305" y="36923"/>
                  <a:pt x="487275" y="0"/>
                </a:cubicBezTo>
                <a:cubicBezTo>
                  <a:pt x="636246" y="-36923"/>
                  <a:pt x="650901" y="9797"/>
                  <a:pt x="774944" y="0"/>
                </a:cubicBezTo>
                <a:cubicBezTo>
                  <a:pt x="898987" y="-9797"/>
                  <a:pt x="1379589" y="64189"/>
                  <a:pt x="1561630" y="0"/>
                </a:cubicBezTo>
                <a:cubicBezTo>
                  <a:pt x="1743671" y="-64189"/>
                  <a:pt x="1820115" y="47727"/>
                  <a:pt x="2048905" y="0"/>
                </a:cubicBezTo>
                <a:cubicBezTo>
                  <a:pt x="2277695" y="-47727"/>
                  <a:pt x="2430036" y="39775"/>
                  <a:pt x="2536181" y="0"/>
                </a:cubicBezTo>
                <a:cubicBezTo>
                  <a:pt x="2642326" y="-39775"/>
                  <a:pt x="3070430" y="48567"/>
                  <a:pt x="3322866" y="0"/>
                </a:cubicBezTo>
                <a:cubicBezTo>
                  <a:pt x="3575303" y="-48567"/>
                  <a:pt x="3606378" y="45783"/>
                  <a:pt x="3710338" y="0"/>
                </a:cubicBezTo>
                <a:cubicBezTo>
                  <a:pt x="3814298" y="-45783"/>
                  <a:pt x="4273589" y="83717"/>
                  <a:pt x="4497024" y="0"/>
                </a:cubicBezTo>
                <a:cubicBezTo>
                  <a:pt x="4720459" y="-83717"/>
                  <a:pt x="4935681" y="36627"/>
                  <a:pt x="5283709" y="0"/>
                </a:cubicBezTo>
                <a:cubicBezTo>
                  <a:pt x="5631738" y="-36627"/>
                  <a:pt x="5638818" y="7506"/>
                  <a:pt x="5870788" y="0"/>
                </a:cubicBezTo>
                <a:cubicBezTo>
                  <a:pt x="6102758" y="-7506"/>
                  <a:pt x="6405936" y="36999"/>
                  <a:pt x="6657474" y="0"/>
                </a:cubicBezTo>
                <a:cubicBezTo>
                  <a:pt x="6909012" y="-36999"/>
                  <a:pt x="7012942" y="1234"/>
                  <a:pt x="7144749" y="0"/>
                </a:cubicBezTo>
                <a:cubicBezTo>
                  <a:pt x="7276556" y="-1234"/>
                  <a:pt x="7526383" y="919"/>
                  <a:pt x="7632025" y="0"/>
                </a:cubicBezTo>
                <a:cubicBezTo>
                  <a:pt x="7737667" y="-919"/>
                  <a:pt x="8154270" y="56871"/>
                  <a:pt x="8318907" y="0"/>
                </a:cubicBezTo>
                <a:cubicBezTo>
                  <a:pt x="8483544" y="-56871"/>
                  <a:pt x="8588603" y="55983"/>
                  <a:pt x="8806182" y="0"/>
                </a:cubicBezTo>
                <a:cubicBezTo>
                  <a:pt x="9023761" y="-55983"/>
                  <a:pt x="9700654" y="123732"/>
                  <a:pt x="9980340" y="0"/>
                </a:cubicBezTo>
                <a:cubicBezTo>
                  <a:pt x="10021444" y="250260"/>
                  <a:pt x="9973093" y="366552"/>
                  <a:pt x="9980340" y="539345"/>
                </a:cubicBezTo>
                <a:cubicBezTo>
                  <a:pt x="9987587" y="712139"/>
                  <a:pt x="9935476" y="917053"/>
                  <a:pt x="9980340" y="1063426"/>
                </a:cubicBezTo>
                <a:cubicBezTo>
                  <a:pt x="10025204" y="1209799"/>
                  <a:pt x="9929914" y="1333321"/>
                  <a:pt x="9980340" y="1526449"/>
                </a:cubicBezTo>
                <a:cubicBezTo>
                  <a:pt x="9862926" y="1532062"/>
                  <a:pt x="9815216" y="1516738"/>
                  <a:pt x="9692671" y="1526449"/>
                </a:cubicBezTo>
                <a:cubicBezTo>
                  <a:pt x="9570126" y="1536160"/>
                  <a:pt x="9159675" y="1523223"/>
                  <a:pt x="8905986" y="1526449"/>
                </a:cubicBezTo>
                <a:cubicBezTo>
                  <a:pt x="8652298" y="1529675"/>
                  <a:pt x="8512298" y="1472922"/>
                  <a:pt x="8318907" y="1526449"/>
                </a:cubicBezTo>
                <a:cubicBezTo>
                  <a:pt x="8125516" y="1579976"/>
                  <a:pt x="8085294" y="1500121"/>
                  <a:pt x="7931435" y="1526449"/>
                </a:cubicBezTo>
                <a:cubicBezTo>
                  <a:pt x="7777576" y="1552777"/>
                  <a:pt x="7512804" y="1478916"/>
                  <a:pt x="7344356" y="1526449"/>
                </a:cubicBezTo>
                <a:cubicBezTo>
                  <a:pt x="7175908" y="1573982"/>
                  <a:pt x="7199288" y="1505032"/>
                  <a:pt x="7056687" y="1526449"/>
                </a:cubicBezTo>
                <a:cubicBezTo>
                  <a:pt x="6914086" y="1547866"/>
                  <a:pt x="6863306" y="1522904"/>
                  <a:pt x="6769019" y="1526449"/>
                </a:cubicBezTo>
                <a:cubicBezTo>
                  <a:pt x="6674732" y="1529994"/>
                  <a:pt x="6466807" y="1515148"/>
                  <a:pt x="6181940" y="1526449"/>
                </a:cubicBezTo>
                <a:cubicBezTo>
                  <a:pt x="5897073" y="1537750"/>
                  <a:pt x="5943442" y="1503146"/>
                  <a:pt x="5794468" y="1526449"/>
                </a:cubicBezTo>
                <a:cubicBezTo>
                  <a:pt x="5645494" y="1549752"/>
                  <a:pt x="5304261" y="1476250"/>
                  <a:pt x="5107586" y="1526449"/>
                </a:cubicBezTo>
                <a:cubicBezTo>
                  <a:pt x="4910911" y="1576648"/>
                  <a:pt x="4903281" y="1481773"/>
                  <a:pt x="4720114" y="1526449"/>
                </a:cubicBezTo>
                <a:cubicBezTo>
                  <a:pt x="4536947" y="1571125"/>
                  <a:pt x="4331962" y="1499168"/>
                  <a:pt x="4033232" y="1526449"/>
                </a:cubicBezTo>
                <a:cubicBezTo>
                  <a:pt x="3734502" y="1553730"/>
                  <a:pt x="3822888" y="1506327"/>
                  <a:pt x="3745563" y="1526449"/>
                </a:cubicBezTo>
                <a:cubicBezTo>
                  <a:pt x="3668238" y="1546571"/>
                  <a:pt x="3388501" y="1496607"/>
                  <a:pt x="3058681" y="1526449"/>
                </a:cubicBezTo>
                <a:cubicBezTo>
                  <a:pt x="2728861" y="1556291"/>
                  <a:pt x="2752359" y="1524666"/>
                  <a:pt x="2671209" y="1526449"/>
                </a:cubicBezTo>
                <a:cubicBezTo>
                  <a:pt x="2590059" y="1528232"/>
                  <a:pt x="2520998" y="1502670"/>
                  <a:pt x="2383540" y="1526449"/>
                </a:cubicBezTo>
                <a:cubicBezTo>
                  <a:pt x="2246082" y="1550228"/>
                  <a:pt x="2177150" y="1498001"/>
                  <a:pt x="1996068" y="1526449"/>
                </a:cubicBezTo>
                <a:cubicBezTo>
                  <a:pt x="1814986" y="1554897"/>
                  <a:pt x="1480780" y="1494047"/>
                  <a:pt x="1309186" y="1526449"/>
                </a:cubicBezTo>
                <a:cubicBezTo>
                  <a:pt x="1137592" y="1558851"/>
                  <a:pt x="1056349" y="1480990"/>
                  <a:pt x="921714" y="1526449"/>
                </a:cubicBezTo>
                <a:cubicBezTo>
                  <a:pt x="787079" y="1571908"/>
                  <a:pt x="740756" y="1510094"/>
                  <a:pt x="634045" y="1526449"/>
                </a:cubicBezTo>
                <a:cubicBezTo>
                  <a:pt x="527334" y="1542804"/>
                  <a:pt x="239883" y="1484771"/>
                  <a:pt x="0" y="1526449"/>
                </a:cubicBezTo>
                <a:cubicBezTo>
                  <a:pt x="-20503" y="1409507"/>
                  <a:pt x="9734" y="1190121"/>
                  <a:pt x="0" y="1032897"/>
                </a:cubicBezTo>
                <a:cubicBezTo>
                  <a:pt x="-9734" y="875673"/>
                  <a:pt x="43521" y="672708"/>
                  <a:pt x="0" y="569874"/>
                </a:cubicBezTo>
                <a:cubicBezTo>
                  <a:pt x="-43521" y="467040"/>
                  <a:pt x="50786" y="123793"/>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t>Boyce-Codd Normal Form</a:t>
            </a:r>
          </a:p>
          <a:p>
            <a:pPr marL="0" indent="0">
              <a:buNone/>
            </a:pPr>
            <a:r>
              <a:rPr lang="en-US" sz="3200" dirty="0"/>
              <a:t>“Every attribute in a table should depend on the key, the whole key, and nothing but the key.”</a:t>
            </a:r>
          </a:p>
        </p:txBody>
      </p:sp>
      <p:graphicFrame>
        <p:nvGraphicFramePr>
          <p:cNvPr id="12" name="Table 11">
            <a:extLst>
              <a:ext uri="{FF2B5EF4-FFF2-40B4-BE49-F238E27FC236}">
                <a16:creationId xmlns:a16="http://schemas.microsoft.com/office/drawing/2014/main" id="{24CC10E6-B8E3-7580-69AA-6B1AE62B4268}"/>
              </a:ext>
            </a:extLst>
          </p:cNvPr>
          <p:cNvGraphicFramePr>
            <a:graphicFrameLocks noGrp="1"/>
          </p:cNvGraphicFramePr>
          <p:nvPr/>
        </p:nvGraphicFramePr>
        <p:xfrm>
          <a:off x="6999247" y="2021631"/>
          <a:ext cx="4854499" cy="2254576"/>
        </p:xfrm>
        <a:graphic>
          <a:graphicData uri="http://schemas.openxmlformats.org/drawingml/2006/table">
            <a:tbl>
              <a:tblPr firstRow="1" bandRow="1">
                <a:tableStyleId>{5940675A-B579-460E-94D1-54222C63F5DA}</a:tableStyleId>
              </a:tblPr>
              <a:tblGrid>
                <a:gridCol w="2451871">
                  <a:extLst>
                    <a:ext uri="{9D8B030D-6E8A-4147-A177-3AD203B41FA5}">
                      <a16:colId xmlns:a16="http://schemas.microsoft.com/office/drawing/2014/main" val="4267305931"/>
                    </a:ext>
                  </a:extLst>
                </a:gridCol>
                <a:gridCol w="2402628">
                  <a:extLst>
                    <a:ext uri="{9D8B030D-6E8A-4147-A177-3AD203B41FA5}">
                      <a16:colId xmlns:a16="http://schemas.microsoft.com/office/drawing/2014/main" val="89471491"/>
                    </a:ext>
                  </a:extLst>
                </a:gridCol>
              </a:tblGrid>
              <a:tr h="721366">
                <a:tc>
                  <a:txBody>
                    <a:bodyPr/>
                    <a:lstStyle/>
                    <a:p>
                      <a:pPr algn="ctr"/>
                      <a:r>
                        <a:rPr lang="en-PH" sz="2100" b="1" dirty="0" err="1"/>
                        <a:t>Seller_Rating</a:t>
                      </a:r>
                      <a:endParaRPr lang="en-PH" sz="2100" b="1" dirty="0"/>
                    </a:p>
                  </a:txBody>
                  <a:tcPr anchor="ctr">
                    <a:solidFill>
                      <a:srgbClr val="9966FF"/>
                    </a:solidFill>
                  </a:tcPr>
                </a:tc>
                <a:tc>
                  <a:txBody>
                    <a:bodyPr/>
                    <a:lstStyle/>
                    <a:p>
                      <a:pPr algn="ctr"/>
                      <a:r>
                        <a:rPr lang="en-PH" sz="21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11070">
                <a:tc>
                  <a:txBody>
                    <a:bodyPr/>
                    <a:lstStyle/>
                    <a:p>
                      <a:pPr algn="ctr"/>
                      <a:r>
                        <a:rPr lang="en-PH" sz="2100" dirty="0"/>
                        <a:t>5</a:t>
                      </a:r>
                    </a:p>
                  </a:txBody>
                  <a:tcPr anchor="ctr"/>
                </a:tc>
                <a:tc>
                  <a:txBody>
                    <a:bodyPr/>
                    <a:lstStyle/>
                    <a:p>
                      <a:pPr algn="ctr"/>
                      <a:r>
                        <a:rPr lang="en-PH" sz="2100" dirty="0"/>
                        <a:t>99%</a:t>
                      </a:r>
                    </a:p>
                  </a:txBody>
                  <a:tcPr anchor="ctr"/>
                </a:tc>
                <a:extLst>
                  <a:ext uri="{0D108BD9-81ED-4DB2-BD59-A6C34878D82A}">
                    <a16:rowId xmlns:a16="http://schemas.microsoft.com/office/drawing/2014/main" val="3326491140"/>
                  </a:ext>
                </a:extLst>
              </a:tr>
              <a:tr h="511070">
                <a:tc>
                  <a:txBody>
                    <a:bodyPr/>
                    <a:lstStyle/>
                    <a:p>
                      <a:pPr algn="ctr"/>
                      <a:r>
                        <a:rPr lang="en-PH" sz="2100" dirty="0"/>
                        <a:t>4</a:t>
                      </a:r>
                    </a:p>
                  </a:txBody>
                  <a:tcPr anchor="ctr"/>
                </a:tc>
                <a:tc>
                  <a:txBody>
                    <a:bodyPr/>
                    <a:lstStyle/>
                    <a:p>
                      <a:pPr algn="ctr"/>
                      <a:r>
                        <a:rPr lang="en-PH" sz="2100" dirty="0"/>
                        <a:t>80%</a:t>
                      </a:r>
                    </a:p>
                  </a:txBody>
                  <a:tcPr anchor="ctr"/>
                </a:tc>
                <a:extLst>
                  <a:ext uri="{0D108BD9-81ED-4DB2-BD59-A6C34878D82A}">
                    <a16:rowId xmlns:a16="http://schemas.microsoft.com/office/drawing/2014/main" val="2717289863"/>
                  </a:ext>
                </a:extLst>
              </a:tr>
              <a:tr h="511070">
                <a:tc>
                  <a:txBody>
                    <a:bodyPr/>
                    <a:lstStyle/>
                    <a:p>
                      <a:pPr algn="ctr"/>
                      <a:r>
                        <a:rPr lang="en-PH" sz="2100" dirty="0"/>
                        <a:t>3</a:t>
                      </a:r>
                    </a:p>
                  </a:txBody>
                  <a:tcPr anchor="ctr"/>
                </a:tc>
                <a:tc>
                  <a:txBody>
                    <a:bodyPr/>
                    <a:lstStyle/>
                    <a:p>
                      <a:pPr algn="ctr"/>
                      <a:r>
                        <a:rPr lang="en-PH" sz="2100" dirty="0"/>
                        <a:t>50%</a:t>
                      </a:r>
                    </a:p>
                  </a:txBody>
                  <a:tcPr anchor="ctr"/>
                </a:tc>
                <a:extLst>
                  <a:ext uri="{0D108BD9-81ED-4DB2-BD59-A6C34878D82A}">
                    <a16:rowId xmlns:a16="http://schemas.microsoft.com/office/drawing/2014/main" val="589723095"/>
                  </a:ext>
                </a:extLst>
              </a:tr>
            </a:tbl>
          </a:graphicData>
        </a:graphic>
      </p:graphicFrame>
      <p:pic>
        <p:nvPicPr>
          <p:cNvPr id="14" name="Content Placeholder 2" descr="Old Key with solid fill">
            <a:extLst>
              <a:ext uri="{FF2B5EF4-FFF2-40B4-BE49-F238E27FC236}">
                <a16:creationId xmlns:a16="http://schemas.microsoft.com/office/drawing/2014/main" id="{AB285CB3-3D8C-C066-4BDA-C29C350C43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62628" y="2021631"/>
            <a:ext cx="430609" cy="430609"/>
          </a:xfrm>
          <a:prstGeom prst="rect">
            <a:avLst/>
          </a:prstGeom>
        </p:spPr>
      </p:pic>
      <p:pic>
        <p:nvPicPr>
          <p:cNvPr id="15" name="Content Placeholder 2" descr="Old Key with solid fill">
            <a:extLst>
              <a:ext uri="{FF2B5EF4-FFF2-40B4-BE49-F238E27FC236}">
                <a16:creationId xmlns:a16="http://schemas.microsoft.com/office/drawing/2014/main" id="{EB0270DA-911C-14DC-4D4C-BF30F60FD9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99247" y="2105837"/>
            <a:ext cx="430609" cy="430609"/>
          </a:xfrm>
          <a:prstGeom prst="rect">
            <a:avLst/>
          </a:prstGeom>
        </p:spPr>
      </p:pic>
      <p:sp>
        <p:nvSpPr>
          <p:cNvPr id="18" name="Content Placeholder 2">
            <a:extLst>
              <a:ext uri="{FF2B5EF4-FFF2-40B4-BE49-F238E27FC236}">
                <a16:creationId xmlns:a16="http://schemas.microsoft.com/office/drawing/2014/main" id="{94B57AD5-72F6-AA0B-BAB6-0A131F2E9BED}"/>
              </a:ext>
            </a:extLst>
          </p:cNvPr>
          <p:cNvSpPr txBox="1">
            <a:spLocks/>
          </p:cNvSpPr>
          <p:nvPr/>
        </p:nvSpPr>
        <p:spPr>
          <a:xfrm>
            <a:off x="3308142" y="1544855"/>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
        <p:nvSpPr>
          <p:cNvPr id="19" name="Content Placeholder 2">
            <a:extLst>
              <a:ext uri="{FF2B5EF4-FFF2-40B4-BE49-F238E27FC236}">
                <a16:creationId xmlns:a16="http://schemas.microsoft.com/office/drawing/2014/main" id="{D04C6503-39DF-9365-4A7A-9B29712CDCF1}"/>
              </a:ext>
            </a:extLst>
          </p:cNvPr>
          <p:cNvSpPr txBox="1">
            <a:spLocks/>
          </p:cNvSpPr>
          <p:nvPr/>
        </p:nvSpPr>
        <p:spPr>
          <a:xfrm>
            <a:off x="8187925" y="1544855"/>
            <a:ext cx="2477142"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dirty="0"/>
              <a:t>Seller Rating </a:t>
            </a:r>
          </a:p>
        </p:txBody>
      </p:sp>
    </p:spTree>
    <p:extLst>
      <p:ext uri="{BB962C8B-B14F-4D97-AF65-F5344CB8AC3E}">
        <p14:creationId xmlns:p14="http://schemas.microsoft.com/office/powerpoint/2010/main" val="38161325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85224-93BB-ADDA-2E54-EB53C5F0F5A6}"/>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6CB2A36B-ABCA-1B0A-972B-A270A34937B6}"/>
              </a:ext>
            </a:extLst>
          </p:cNvPr>
          <p:cNvGraphicFramePr>
            <a:graphicFrameLocks noGrp="1"/>
          </p:cNvGraphicFramePr>
          <p:nvPr>
            <p:extLst>
              <p:ext uri="{D42A27DB-BD31-4B8C-83A1-F6EECF244321}">
                <p14:modId xmlns:p14="http://schemas.microsoft.com/office/powerpoint/2010/main" val="198394343"/>
              </p:ext>
            </p:extLst>
          </p:nvPr>
        </p:nvGraphicFramePr>
        <p:xfrm>
          <a:off x="1227008" y="2043934"/>
          <a:ext cx="4115422" cy="2254575"/>
        </p:xfrm>
        <a:graphic>
          <a:graphicData uri="http://schemas.openxmlformats.org/drawingml/2006/table">
            <a:tbl>
              <a:tblPr firstRow="1" bandRow="1">
                <a:tableStyleId>{5940675A-B579-460E-94D1-54222C63F5DA}</a:tableStyleId>
              </a:tblPr>
              <a:tblGrid>
                <a:gridCol w="2057711">
                  <a:extLst>
                    <a:ext uri="{9D8B030D-6E8A-4147-A177-3AD203B41FA5}">
                      <a16:colId xmlns:a16="http://schemas.microsoft.com/office/drawing/2014/main" val="3058387547"/>
                    </a:ext>
                  </a:extLst>
                </a:gridCol>
                <a:gridCol w="2057711">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dirty="0" err="1"/>
                        <a:t>Seller_ID</a:t>
                      </a:r>
                      <a:endParaRPr lang="en-PH" sz="2100" b="1" dirty="0"/>
                    </a:p>
                  </a:txBody>
                  <a:tcPr anchor="ctr">
                    <a:solidFill>
                      <a:srgbClr val="9966FF"/>
                    </a:solidFill>
                  </a:tcPr>
                </a:tc>
                <a:tc>
                  <a:txBody>
                    <a:bodyPr/>
                    <a:lstStyle/>
                    <a:p>
                      <a:pPr algn="ctr"/>
                      <a:r>
                        <a:rPr lang="en-PH" sz="2100" b="1" dirty="0" err="1"/>
                        <a:t>Seller_Rating</a:t>
                      </a:r>
                      <a:endParaRPr lang="en-PH" sz="21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sz="2100" dirty="0"/>
                        <a:t>Power Mac Center</a:t>
                      </a:r>
                    </a:p>
                  </a:txBody>
                  <a:tcPr anchor="ctr"/>
                </a:tc>
                <a:tc>
                  <a:txBody>
                    <a:bodyPr/>
                    <a:lstStyle/>
                    <a:p>
                      <a:pPr algn="ctr"/>
                      <a:r>
                        <a:rPr lang="en-PH" sz="2100" dirty="0"/>
                        <a:t>5</a:t>
                      </a:r>
                    </a:p>
                  </a:txBody>
                  <a:tcPr anchor="ctr"/>
                </a:tc>
                <a:extLst>
                  <a:ext uri="{0D108BD9-81ED-4DB2-BD59-A6C34878D82A}">
                    <a16:rowId xmlns:a16="http://schemas.microsoft.com/office/drawing/2014/main" val="3326491140"/>
                  </a:ext>
                </a:extLst>
              </a:tr>
              <a:tr h="541766">
                <a:tc>
                  <a:txBody>
                    <a:bodyPr/>
                    <a:lstStyle/>
                    <a:p>
                      <a:pPr algn="ctr"/>
                      <a:r>
                        <a:rPr lang="en-PH" sz="2100" dirty="0"/>
                        <a:t>Beyond the Box</a:t>
                      </a:r>
                    </a:p>
                  </a:txBody>
                  <a:tcPr anchor="ctr"/>
                </a:tc>
                <a:tc>
                  <a:txBody>
                    <a:bodyPr/>
                    <a:lstStyle/>
                    <a:p>
                      <a:pPr algn="ctr"/>
                      <a:r>
                        <a:rPr lang="en-PH" sz="2100" dirty="0"/>
                        <a:t>4</a:t>
                      </a:r>
                    </a:p>
                  </a:txBody>
                  <a:tcPr anchor="ctr"/>
                </a:tc>
                <a:extLst>
                  <a:ext uri="{0D108BD9-81ED-4DB2-BD59-A6C34878D82A}">
                    <a16:rowId xmlns:a16="http://schemas.microsoft.com/office/drawing/2014/main" val="2717289863"/>
                  </a:ext>
                </a:extLst>
              </a:tr>
              <a:tr h="541766">
                <a:tc>
                  <a:txBody>
                    <a:bodyPr/>
                    <a:lstStyle/>
                    <a:p>
                      <a:pPr algn="ctr"/>
                      <a:r>
                        <a:rPr lang="en-PH" sz="2100" dirty="0" err="1"/>
                        <a:t>iStudio</a:t>
                      </a:r>
                      <a:endParaRPr lang="en-PH" sz="2100" dirty="0"/>
                    </a:p>
                  </a:txBody>
                  <a:tcPr anchor="ctr"/>
                </a:tc>
                <a:tc>
                  <a:txBody>
                    <a:bodyPr/>
                    <a:lstStyle/>
                    <a:p>
                      <a:pPr algn="ctr"/>
                      <a:r>
                        <a:rPr lang="en-PH" sz="2100" dirty="0"/>
                        <a:t>3</a:t>
                      </a:r>
                    </a:p>
                  </a:txBody>
                  <a:tcPr anchor="ctr"/>
                </a:tc>
                <a:extLst>
                  <a:ext uri="{0D108BD9-81ED-4DB2-BD59-A6C34878D82A}">
                    <a16:rowId xmlns:a16="http://schemas.microsoft.com/office/drawing/2014/main" val="589723095"/>
                  </a:ext>
                </a:extLst>
              </a:tr>
            </a:tbl>
          </a:graphicData>
        </a:graphic>
      </p:graphicFrame>
      <p:sp>
        <p:nvSpPr>
          <p:cNvPr id="26" name="Content Placeholder 2">
            <a:extLst>
              <a:ext uri="{FF2B5EF4-FFF2-40B4-BE49-F238E27FC236}">
                <a16:creationId xmlns:a16="http://schemas.microsoft.com/office/drawing/2014/main" id="{682C2EDF-4D95-AA44-3759-32ED4885B970}"/>
              </a:ext>
            </a:extLst>
          </p:cNvPr>
          <p:cNvSpPr txBox="1">
            <a:spLocks/>
          </p:cNvSpPr>
          <p:nvPr/>
        </p:nvSpPr>
        <p:spPr>
          <a:xfrm>
            <a:off x="1661533" y="4907805"/>
            <a:ext cx="9980340" cy="1526449"/>
          </a:xfrm>
          <a:custGeom>
            <a:avLst/>
            <a:gdLst>
              <a:gd name="connsiteX0" fmla="*/ 0 w 9980340"/>
              <a:gd name="connsiteY0" fmla="*/ 0 h 1526449"/>
              <a:gd name="connsiteX1" fmla="*/ 387472 w 9980340"/>
              <a:gd name="connsiteY1" fmla="*/ 0 h 1526449"/>
              <a:gd name="connsiteX2" fmla="*/ 675141 w 9980340"/>
              <a:gd name="connsiteY2" fmla="*/ 0 h 1526449"/>
              <a:gd name="connsiteX3" fmla="*/ 1262219 w 9980340"/>
              <a:gd name="connsiteY3" fmla="*/ 0 h 1526449"/>
              <a:gd name="connsiteX4" fmla="*/ 2048905 w 9980340"/>
              <a:gd name="connsiteY4" fmla="*/ 0 h 1526449"/>
              <a:gd name="connsiteX5" fmla="*/ 2536181 w 9980340"/>
              <a:gd name="connsiteY5" fmla="*/ 0 h 1526449"/>
              <a:gd name="connsiteX6" fmla="*/ 3023456 w 9980340"/>
              <a:gd name="connsiteY6" fmla="*/ 0 h 1526449"/>
              <a:gd name="connsiteX7" fmla="*/ 3610535 w 9980340"/>
              <a:gd name="connsiteY7" fmla="*/ 0 h 1526449"/>
              <a:gd name="connsiteX8" fmla="*/ 4297417 w 9980340"/>
              <a:gd name="connsiteY8" fmla="*/ 0 h 1526449"/>
              <a:gd name="connsiteX9" fmla="*/ 4984299 w 9980340"/>
              <a:gd name="connsiteY9" fmla="*/ 0 h 1526449"/>
              <a:gd name="connsiteX10" fmla="*/ 5671181 w 9980340"/>
              <a:gd name="connsiteY10" fmla="*/ 0 h 1526449"/>
              <a:gd name="connsiteX11" fmla="*/ 6457867 w 9980340"/>
              <a:gd name="connsiteY11" fmla="*/ 0 h 1526449"/>
              <a:gd name="connsiteX12" fmla="*/ 7044946 w 9980340"/>
              <a:gd name="connsiteY12" fmla="*/ 0 h 1526449"/>
              <a:gd name="connsiteX13" fmla="*/ 7731828 w 9980340"/>
              <a:gd name="connsiteY13" fmla="*/ 0 h 1526449"/>
              <a:gd name="connsiteX14" fmla="*/ 8318907 w 9980340"/>
              <a:gd name="connsiteY14" fmla="*/ 0 h 1526449"/>
              <a:gd name="connsiteX15" fmla="*/ 8905986 w 9980340"/>
              <a:gd name="connsiteY15" fmla="*/ 0 h 1526449"/>
              <a:gd name="connsiteX16" fmla="*/ 9980340 w 9980340"/>
              <a:gd name="connsiteY16" fmla="*/ 0 h 1526449"/>
              <a:gd name="connsiteX17" fmla="*/ 9980340 w 9980340"/>
              <a:gd name="connsiteY17" fmla="*/ 463023 h 1526449"/>
              <a:gd name="connsiteX18" fmla="*/ 9980340 w 9980340"/>
              <a:gd name="connsiteY18" fmla="*/ 987104 h 1526449"/>
              <a:gd name="connsiteX19" fmla="*/ 9980340 w 9980340"/>
              <a:gd name="connsiteY19" fmla="*/ 1526449 h 1526449"/>
              <a:gd name="connsiteX20" fmla="*/ 9293458 w 9980340"/>
              <a:gd name="connsiteY20" fmla="*/ 1526449 h 1526449"/>
              <a:gd name="connsiteX21" fmla="*/ 8606576 w 9980340"/>
              <a:gd name="connsiteY21" fmla="*/ 1526449 h 1526449"/>
              <a:gd name="connsiteX22" fmla="*/ 8019497 w 9980340"/>
              <a:gd name="connsiteY22" fmla="*/ 1526449 h 1526449"/>
              <a:gd name="connsiteX23" fmla="*/ 7731828 w 9980340"/>
              <a:gd name="connsiteY23" fmla="*/ 1526449 h 1526449"/>
              <a:gd name="connsiteX24" fmla="*/ 7244553 w 9980340"/>
              <a:gd name="connsiteY24" fmla="*/ 1526449 h 1526449"/>
              <a:gd name="connsiteX25" fmla="*/ 6557670 w 9980340"/>
              <a:gd name="connsiteY25" fmla="*/ 1526449 h 1526449"/>
              <a:gd name="connsiteX26" fmla="*/ 6170198 w 9980340"/>
              <a:gd name="connsiteY26" fmla="*/ 1526449 h 1526449"/>
              <a:gd name="connsiteX27" fmla="*/ 5383513 w 9980340"/>
              <a:gd name="connsiteY27" fmla="*/ 1526449 h 1526449"/>
              <a:gd name="connsiteX28" fmla="*/ 4596827 w 9980340"/>
              <a:gd name="connsiteY28" fmla="*/ 1526449 h 1526449"/>
              <a:gd name="connsiteX29" fmla="*/ 4009748 w 9980340"/>
              <a:gd name="connsiteY29" fmla="*/ 1526449 h 1526449"/>
              <a:gd name="connsiteX30" fmla="*/ 3223063 w 9980340"/>
              <a:gd name="connsiteY30" fmla="*/ 1526449 h 1526449"/>
              <a:gd name="connsiteX31" fmla="*/ 2635984 w 9980340"/>
              <a:gd name="connsiteY31" fmla="*/ 1526449 h 1526449"/>
              <a:gd name="connsiteX32" fmla="*/ 1949102 w 9980340"/>
              <a:gd name="connsiteY32" fmla="*/ 1526449 h 1526449"/>
              <a:gd name="connsiteX33" fmla="*/ 1661433 w 9980340"/>
              <a:gd name="connsiteY33" fmla="*/ 1526449 h 1526449"/>
              <a:gd name="connsiteX34" fmla="*/ 874747 w 9980340"/>
              <a:gd name="connsiteY34" fmla="*/ 1526449 h 1526449"/>
              <a:gd name="connsiteX35" fmla="*/ 0 w 9980340"/>
              <a:gd name="connsiteY35" fmla="*/ 1526449 h 1526449"/>
              <a:gd name="connsiteX36" fmla="*/ 0 w 9980340"/>
              <a:gd name="connsiteY36" fmla="*/ 1002368 h 1526449"/>
              <a:gd name="connsiteX37" fmla="*/ 0 w 9980340"/>
              <a:gd name="connsiteY37" fmla="*/ 524081 h 1526449"/>
              <a:gd name="connsiteX38" fmla="*/ 0 w 9980340"/>
              <a:gd name="connsiteY38" fmla="*/ 0 h 152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980340" h="1526449" fill="none" extrusionOk="0">
                <a:moveTo>
                  <a:pt x="0" y="0"/>
                </a:moveTo>
                <a:cubicBezTo>
                  <a:pt x="145189" y="-17069"/>
                  <a:pt x="276885" y="44234"/>
                  <a:pt x="387472" y="0"/>
                </a:cubicBezTo>
                <a:cubicBezTo>
                  <a:pt x="498059" y="-44234"/>
                  <a:pt x="561049" y="25751"/>
                  <a:pt x="675141" y="0"/>
                </a:cubicBezTo>
                <a:cubicBezTo>
                  <a:pt x="789233" y="-25751"/>
                  <a:pt x="1077237" y="36779"/>
                  <a:pt x="1262219" y="0"/>
                </a:cubicBezTo>
                <a:cubicBezTo>
                  <a:pt x="1447201" y="-36779"/>
                  <a:pt x="1796493" y="62068"/>
                  <a:pt x="2048905" y="0"/>
                </a:cubicBezTo>
                <a:cubicBezTo>
                  <a:pt x="2301317" y="-62068"/>
                  <a:pt x="2335663" y="45206"/>
                  <a:pt x="2536181" y="0"/>
                </a:cubicBezTo>
                <a:cubicBezTo>
                  <a:pt x="2736699" y="-45206"/>
                  <a:pt x="2805127" y="26559"/>
                  <a:pt x="3023456" y="0"/>
                </a:cubicBezTo>
                <a:cubicBezTo>
                  <a:pt x="3241786" y="-26559"/>
                  <a:pt x="3427380" y="31242"/>
                  <a:pt x="3610535" y="0"/>
                </a:cubicBezTo>
                <a:cubicBezTo>
                  <a:pt x="3793690" y="-31242"/>
                  <a:pt x="4010159" y="4158"/>
                  <a:pt x="4297417" y="0"/>
                </a:cubicBezTo>
                <a:cubicBezTo>
                  <a:pt x="4584675" y="-4158"/>
                  <a:pt x="4803335" y="62535"/>
                  <a:pt x="4984299" y="0"/>
                </a:cubicBezTo>
                <a:cubicBezTo>
                  <a:pt x="5165263" y="-62535"/>
                  <a:pt x="5332520" y="66254"/>
                  <a:pt x="5671181" y="0"/>
                </a:cubicBezTo>
                <a:cubicBezTo>
                  <a:pt x="6009842" y="-66254"/>
                  <a:pt x="6155256" y="49079"/>
                  <a:pt x="6457867" y="0"/>
                </a:cubicBezTo>
                <a:cubicBezTo>
                  <a:pt x="6760478" y="-49079"/>
                  <a:pt x="6869232" y="54313"/>
                  <a:pt x="7044946" y="0"/>
                </a:cubicBezTo>
                <a:cubicBezTo>
                  <a:pt x="7220660" y="-54313"/>
                  <a:pt x="7541550" y="55660"/>
                  <a:pt x="7731828" y="0"/>
                </a:cubicBezTo>
                <a:cubicBezTo>
                  <a:pt x="7922106" y="-55660"/>
                  <a:pt x="8159257" y="22186"/>
                  <a:pt x="8318907" y="0"/>
                </a:cubicBezTo>
                <a:cubicBezTo>
                  <a:pt x="8478557" y="-22186"/>
                  <a:pt x="8649454" y="45175"/>
                  <a:pt x="8905986" y="0"/>
                </a:cubicBezTo>
                <a:cubicBezTo>
                  <a:pt x="9162518" y="-45175"/>
                  <a:pt x="9579513" y="73344"/>
                  <a:pt x="9980340" y="0"/>
                </a:cubicBezTo>
                <a:cubicBezTo>
                  <a:pt x="9994774" y="115292"/>
                  <a:pt x="9955798" y="322748"/>
                  <a:pt x="9980340" y="463023"/>
                </a:cubicBezTo>
                <a:cubicBezTo>
                  <a:pt x="10004882" y="603298"/>
                  <a:pt x="9920583" y="725139"/>
                  <a:pt x="9980340" y="987104"/>
                </a:cubicBezTo>
                <a:cubicBezTo>
                  <a:pt x="10040097" y="1249069"/>
                  <a:pt x="9962130" y="1377290"/>
                  <a:pt x="9980340" y="1526449"/>
                </a:cubicBezTo>
                <a:cubicBezTo>
                  <a:pt x="9687503" y="1577186"/>
                  <a:pt x="9431479" y="1498757"/>
                  <a:pt x="9293458" y="1526449"/>
                </a:cubicBezTo>
                <a:cubicBezTo>
                  <a:pt x="9155437" y="1554141"/>
                  <a:pt x="8819606" y="1504339"/>
                  <a:pt x="8606576" y="1526449"/>
                </a:cubicBezTo>
                <a:cubicBezTo>
                  <a:pt x="8393546" y="1548559"/>
                  <a:pt x="8302992" y="1483610"/>
                  <a:pt x="8019497" y="1526449"/>
                </a:cubicBezTo>
                <a:cubicBezTo>
                  <a:pt x="7736002" y="1569288"/>
                  <a:pt x="7834072" y="1499052"/>
                  <a:pt x="7731828" y="1526449"/>
                </a:cubicBezTo>
                <a:cubicBezTo>
                  <a:pt x="7629584" y="1553846"/>
                  <a:pt x="7403942" y="1517468"/>
                  <a:pt x="7244553" y="1526449"/>
                </a:cubicBezTo>
                <a:cubicBezTo>
                  <a:pt x="7085164" y="1535430"/>
                  <a:pt x="6807908" y="1515423"/>
                  <a:pt x="6557670" y="1526449"/>
                </a:cubicBezTo>
                <a:cubicBezTo>
                  <a:pt x="6307432" y="1537475"/>
                  <a:pt x="6296052" y="1506226"/>
                  <a:pt x="6170198" y="1526449"/>
                </a:cubicBezTo>
                <a:cubicBezTo>
                  <a:pt x="6044344" y="1546672"/>
                  <a:pt x="5724517" y="1525783"/>
                  <a:pt x="5383513" y="1526449"/>
                </a:cubicBezTo>
                <a:cubicBezTo>
                  <a:pt x="5042509" y="1527115"/>
                  <a:pt x="4918986" y="1465720"/>
                  <a:pt x="4596827" y="1526449"/>
                </a:cubicBezTo>
                <a:cubicBezTo>
                  <a:pt x="4274668" y="1587178"/>
                  <a:pt x="4184075" y="1468502"/>
                  <a:pt x="4009748" y="1526449"/>
                </a:cubicBezTo>
                <a:cubicBezTo>
                  <a:pt x="3835421" y="1584396"/>
                  <a:pt x="3588840" y="1466229"/>
                  <a:pt x="3223063" y="1526449"/>
                </a:cubicBezTo>
                <a:cubicBezTo>
                  <a:pt x="2857286" y="1586669"/>
                  <a:pt x="2767265" y="1479779"/>
                  <a:pt x="2635984" y="1526449"/>
                </a:cubicBezTo>
                <a:cubicBezTo>
                  <a:pt x="2504703" y="1573119"/>
                  <a:pt x="2291612" y="1460395"/>
                  <a:pt x="1949102" y="1526449"/>
                </a:cubicBezTo>
                <a:cubicBezTo>
                  <a:pt x="1606592" y="1592503"/>
                  <a:pt x="1761438" y="1503061"/>
                  <a:pt x="1661433" y="1526449"/>
                </a:cubicBezTo>
                <a:cubicBezTo>
                  <a:pt x="1561428" y="1549837"/>
                  <a:pt x="1236997" y="1504451"/>
                  <a:pt x="874747" y="1526449"/>
                </a:cubicBezTo>
                <a:cubicBezTo>
                  <a:pt x="512497" y="1548447"/>
                  <a:pt x="329256" y="1499502"/>
                  <a:pt x="0" y="1526449"/>
                </a:cubicBezTo>
                <a:cubicBezTo>
                  <a:pt x="-39851" y="1392956"/>
                  <a:pt x="3017" y="1151581"/>
                  <a:pt x="0" y="1002368"/>
                </a:cubicBezTo>
                <a:cubicBezTo>
                  <a:pt x="-3017" y="853155"/>
                  <a:pt x="38029" y="642267"/>
                  <a:pt x="0" y="524081"/>
                </a:cubicBezTo>
                <a:cubicBezTo>
                  <a:pt x="-38029" y="405895"/>
                  <a:pt x="33349" y="218510"/>
                  <a:pt x="0" y="0"/>
                </a:cubicBezTo>
                <a:close/>
              </a:path>
              <a:path w="9980340" h="1526449" stroke="0" extrusionOk="0">
                <a:moveTo>
                  <a:pt x="0" y="0"/>
                </a:moveTo>
                <a:cubicBezTo>
                  <a:pt x="169928" y="-29929"/>
                  <a:pt x="338305" y="36923"/>
                  <a:pt x="487275" y="0"/>
                </a:cubicBezTo>
                <a:cubicBezTo>
                  <a:pt x="636246" y="-36923"/>
                  <a:pt x="650901" y="9797"/>
                  <a:pt x="774944" y="0"/>
                </a:cubicBezTo>
                <a:cubicBezTo>
                  <a:pt x="898987" y="-9797"/>
                  <a:pt x="1379589" y="64189"/>
                  <a:pt x="1561630" y="0"/>
                </a:cubicBezTo>
                <a:cubicBezTo>
                  <a:pt x="1743671" y="-64189"/>
                  <a:pt x="1820115" y="47727"/>
                  <a:pt x="2048905" y="0"/>
                </a:cubicBezTo>
                <a:cubicBezTo>
                  <a:pt x="2277695" y="-47727"/>
                  <a:pt x="2430036" y="39775"/>
                  <a:pt x="2536181" y="0"/>
                </a:cubicBezTo>
                <a:cubicBezTo>
                  <a:pt x="2642326" y="-39775"/>
                  <a:pt x="3070430" y="48567"/>
                  <a:pt x="3322866" y="0"/>
                </a:cubicBezTo>
                <a:cubicBezTo>
                  <a:pt x="3575303" y="-48567"/>
                  <a:pt x="3606378" y="45783"/>
                  <a:pt x="3710338" y="0"/>
                </a:cubicBezTo>
                <a:cubicBezTo>
                  <a:pt x="3814298" y="-45783"/>
                  <a:pt x="4273589" y="83717"/>
                  <a:pt x="4497024" y="0"/>
                </a:cubicBezTo>
                <a:cubicBezTo>
                  <a:pt x="4720459" y="-83717"/>
                  <a:pt x="4935681" y="36627"/>
                  <a:pt x="5283709" y="0"/>
                </a:cubicBezTo>
                <a:cubicBezTo>
                  <a:pt x="5631738" y="-36627"/>
                  <a:pt x="5638818" y="7506"/>
                  <a:pt x="5870788" y="0"/>
                </a:cubicBezTo>
                <a:cubicBezTo>
                  <a:pt x="6102758" y="-7506"/>
                  <a:pt x="6405936" y="36999"/>
                  <a:pt x="6657474" y="0"/>
                </a:cubicBezTo>
                <a:cubicBezTo>
                  <a:pt x="6909012" y="-36999"/>
                  <a:pt x="7012942" y="1234"/>
                  <a:pt x="7144749" y="0"/>
                </a:cubicBezTo>
                <a:cubicBezTo>
                  <a:pt x="7276556" y="-1234"/>
                  <a:pt x="7526383" y="919"/>
                  <a:pt x="7632025" y="0"/>
                </a:cubicBezTo>
                <a:cubicBezTo>
                  <a:pt x="7737667" y="-919"/>
                  <a:pt x="8154270" y="56871"/>
                  <a:pt x="8318907" y="0"/>
                </a:cubicBezTo>
                <a:cubicBezTo>
                  <a:pt x="8483544" y="-56871"/>
                  <a:pt x="8588603" y="55983"/>
                  <a:pt x="8806182" y="0"/>
                </a:cubicBezTo>
                <a:cubicBezTo>
                  <a:pt x="9023761" y="-55983"/>
                  <a:pt x="9700654" y="123732"/>
                  <a:pt x="9980340" y="0"/>
                </a:cubicBezTo>
                <a:cubicBezTo>
                  <a:pt x="10021444" y="250260"/>
                  <a:pt x="9973093" y="366552"/>
                  <a:pt x="9980340" y="539345"/>
                </a:cubicBezTo>
                <a:cubicBezTo>
                  <a:pt x="9987587" y="712139"/>
                  <a:pt x="9935476" y="917053"/>
                  <a:pt x="9980340" y="1063426"/>
                </a:cubicBezTo>
                <a:cubicBezTo>
                  <a:pt x="10025204" y="1209799"/>
                  <a:pt x="9929914" y="1333321"/>
                  <a:pt x="9980340" y="1526449"/>
                </a:cubicBezTo>
                <a:cubicBezTo>
                  <a:pt x="9862926" y="1532062"/>
                  <a:pt x="9815216" y="1516738"/>
                  <a:pt x="9692671" y="1526449"/>
                </a:cubicBezTo>
                <a:cubicBezTo>
                  <a:pt x="9570126" y="1536160"/>
                  <a:pt x="9159675" y="1523223"/>
                  <a:pt x="8905986" y="1526449"/>
                </a:cubicBezTo>
                <a:cubicBezTo>
                  <a:pt x="8652298" y="1529675"/>
                  <a:pt x="8512298" y="1472922"/>
                  <a:pt x="8318907" y="1526449"/>
                </a:cubicBezTo>
                <a:cubicBezTo>
                  <a:pt x="8125516" y="1579976"/>
                  <a:pt x="8085294" y="1500121"/>
                  <a:pt x="7931435" y="1526449"/>
                </a:cubicBezTo>
                <a:cubicBezTo>
                  <a:pt x="7777576" y="1552777"/>
                  <a:pt x="7512804" y="1478916"/>
                  <a:pt x="7344356" y="1526449"/>
                </a:cubicBezTo>
                <a:cubicBezTo>
                  <a:pt x="7175908" y="1573982"/>
                  <a:pt x="7199288" y="1505032"/>
                  <a:pt x="7056687" y="1526449"/>
                </a:cubicBezTo>
                <a:cubicBezTo>
                  <a:pt x="6914086" y="1547866"/>
                  <a:pt x="6863306" y="1522904"/>
                  <a:pt x="6769019" y="1526449"/>
                </a:cubicBezTo>
                <a:cubicBezTo>
                  <a:pt x="6674732" y="1529994"/>
                  <a:pt x="6466807" y="1515148"/>
                  <a:pt x="6181940" y="1526449"/>
                </a:cubicBezTo>
                <a:cubicBezTo>
                  <a:pt x="5897073" y="1537750"/>
                  <a:pt x="5943442" y="1503146"/>
                  <a:pt x="5794468" y="1526449"/>
                </a:cubicBezTo>
                <a:cubicBezTo>
                  <a:pt x="5645494" y="1549752"/>
                  <a:pt x="5304261" y="1476250"/>
                  <a:pt x="5107586" y="1526449"/>
                </a:cubicBezTo>
                <a:cubicBezTo>
                  <a:pt x="4910911" y="1576648"/>
                  <a:pt x="4903281" y="1481773"/>
                  <a:pt x="4720114" y="1526449"/>
                </a:cubicBezTo>
                <a:cubicBezTo>
                  <a:pt x="4536947" y="1571125"/>
                  <a:pt x="4331962" y="1499168"/>
                  <a:pt x="4033232" y="1526449"/>
                </a:cubicBezTo>
                <a:cubicBezTo>
                  <a:pt x="3734502" y="1553730"/>
                  <a:pt x="3822888" y="1506327"/>
                  <a:pt x="3745563" y="1526449"/>
                </a:cubicBezTo>
                <a:cubicBezTo>
                  <a:pt x="3668238" y="1546571"/>
                  <a:pt x="3388501" y="1496607"/>
                  <a:pt x="3058681" y="1526449"/>
                </a:cubicBezTo>
                <a:cubicBezTo>
                  <a:pt x="2728861" y="1556291"/>
                  <a:pt x="2752359" y="1524666"/>
                  <a:pt x="2671209" y="1526449"/>
                </a:cubicBezTo>
                <a:cubicBezTo>
                  <a:pt x="2590059" y="1528232"/>
                  <a:pt x="2520998" y="1502670"/>
                  <a:pt x="2383540" y="1526449"/>
                </a:cubicBezTo>
                <a:cubicBezTo>
                  <a:pt x="2246082" y="1550228"/>
                  <a:pt x="2177150" y="1498001"/>
                  <a:pt x="1996068" y="1526449"/>
                </a:cubicBezTo>
                <a:cubicBezTo>
                  <a:pt x="1814986" y="1554897"/>
                  <a:pt x="1480780" y="1494047"/>
                  <a:pt x="1309186" y="1526449"/>
                </a:cubicBezTo>
                <a:cubicBezTo>
                  <a:pt x="1137592" y="1558851"/>
                  <a:pt x="1056349" y="1480990"/>
                  <a:pt x="921714" y="1526449"/>
                </a:cubicBezTo>
                <a:cubicBezTo>
                  <a:pt x="787079" y="1571908"/>
                  <a:pt x="740756" y="1510094"/>
                  <a:pt x="634045" y="1526449"/>
                </a:cubicBezTo>
                <a:cubicBezTo>
                  <a:pt x="527334" y="1542804"/>
                  <a:pt x="239883" y="1484771"/>
                  <a:pt x="0" y="1526449"/>
                </a:cubicBezTo>
                <a:cubicBezTo>
                  <a:pt x="-20503" y="1409507"/>
                  <a:pt x="9734" y="1190121"/>
                  <a:pt x="0" y="1032897"/>
                </a:cubicBezTo>
                <a:cubicBezTo>
                  <a:pt x="-9734" y="875673"/>
                  <a:pt x="43521" y="672708"/>
                  <a:pt x="0" y="569874"/>
                </a:cubicBezTo>
                <a:cubicBezTo>
                  <a:pt x="-43521" y="467040"/>
                  <a:pt x="50786" y="123793"/>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In almost all cases, once you have normalized a table this far, you have fully normalized it.</a:t>
            </a:r>
          </a:p>
          <a:p>
            <a:pPr marL="0" indent="0">
              <a:buNone/>
            </a:pPr>
            <a:endParaRPr lang="en-US" sz="3200" dirty="0"/>
          </a:p>
          <a:p>
            <a:pPr marL="0" indent="0">
              <a:buNone/>
            </a:pPr>
            <a:endParaRPr lang="en-US" sz="3200" dirty="0"/>
          </a:p>
        </p:txBody>
      </p:sp>
      <p:graphicFrame>
        <p:nvGraphicFramePr>
          <p:cNvPr id="12" name="Table 11">
            <a:extLst>
              <a:ext uri="{FF2B5EF4-FFF2-40B4-BE49-F238E27FC236}">
                <a16:creationId xmlns:a16="http://schemas.microsoft.com/office/drawing/2014/main" id="{93866EA6-A3B3-6C5D-4C76-026005F61506}"/>
              </a:ext>
            </a:extLst>
          </p:cNvPr>
          <p:cNvGraphicFramePr>
            <a:graphicFrameLocks noGrp="1"/>
          </p:cNvGraphicFramePr>
          <p:nvPr>
            <p:extLst>
              <p:ext uri="{D42A27DB-BD31-4B8C-83A1-F6EECF244321}">
                <p14:modId xmlns:p14="http://schemas.microsoft.com/office/powerpoint/2010/main" val="2460808652"/>
              </p:ext>
            </p:extLst>
          </p:nvPr>
        </p:nvGraphicFramePr>
        <p:xfrm>
          <a:off x="6363627" y="2043934"/>
          <a:ext cx="4854499" cy="2254576"/>
        </p:xfrm>
        <a:graphic>
          <a:graphicData uri="http://schemas.openxmlformats.org/drawingml/2006/table">
            <a:tbl>
              <a:tblPr firstRow="1" bandRow="1">
                <a:tableStyleId>{5940675A-B579-460E-94D1-54222C63F5DA}</a:tableStyleId>
              </a:tblPr>
              <a:tblGrid>
                <a:gridCol w="2451871">
                  <a:extLst>
                    <a:ext uri="{9D8B030D-6E8A-4147-A177-3AD203B41FA5}">
                      <a16:colId xmlns:a16="http://schemas.microsoft.com/office/drawing/2014/main" val="4267305931"/>
                    </a:ext>
                  </a:extLst>
                </a:gridCol>
                <a:gridCol w="2402628">
                  <a:extLst>
                    <a:ext uri="{9D8B030D-6E8A-4147-A177-3AD203B41FA5}">
                      <a16:colId xmlns:a16="http://schemas.microsoft.com/office/drawing/2014/main" val="89471491"/>
                    </a:ext>
                  </a:extLst>
                </a:gridCol>
              </a:tblGrid>
              <a:tr h="721366">
                <a:tc>
                  <a:txBody>
                    <a:bodyPr/>
                    <a:lstStyle/>
                    <a:p>
                      <a:pPr algn="ctr"/>
                      <a:r>
                        <a:rPr lang="en-PH" sz="2100" b="1" dirty="0" err="1"/>
                        <a:t>Seller_Rating</a:t>
                      </a:r>
                      <a:endParaRPr lang="en-PH" sz="2100" b="1" dirty="0"/>
                    </a:p>
                  </a:txBody>
                  <a:tcPr anchor="ctr">
                    <a:solidFill>
                      <a:srgbClr val="9966FF"/>
                    </a:solidFill>
                  </a:tcPr>
                </a:tc>
                <a:tc>
                  <a:txBody>
                    <a:bodyPr/>
                    <a:lstStyle/>
                    <a:p>
                      <a:pPr algn="ctr"/>
                      <a:r>
                        <a:rPr lang="en-PH" sz="21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11070">
                <a:tc>
                  <a:txBody>
                    <a:bodyPr/>
                    <a:lstStyle/>
                    <a:p>
                      <a:pPr algn="ctr"/>
                      <a:r>
                        <a:rPr lang="en-PH" sz="2100" dirty="0"/>
                        <a:t>5</a:t>
                      </a:r>
                    </a:p>
                  </a:txBody>
                  <a:tcPr anchor="ctr"/>
                </a:tc>
                <a:tc>
                  <a:txBody>
                    <a:bodyPr/>
                    <a:lstStyle/>
                    <a:p>
                      <a:pPr algn="ctr"/>
                      <a:r>
                        <a:rPr lang="en-PH" sz="2100" dirty="0"/>
                        <a:t>99%</a:t>
                      </a:r>
                    </a:p>
                  </a:txBody>
                  <a:tcPr anchor="ctr"/>
                </a:tc>
                <a:extLst>
                  <a:ext uri="{0D108BD9-81ED-4DB2-BD59-A6C34878D82A}">
                    <a16:rowId xmlns:a16="http://schemas.microsoft.com/office/drawing/2014/main" val="3326491140"/>
                  </a:ext>
                </a:extLst>
              </a:tr>
              <a:tr h="511070">
                <a:tc>
                  <a:txBody>
                    <a:bodyPr/>
                    <a:lstStyle/>
                    <a:p>
                      <a:pPr algn="ctr"/>
                      <a:r>
                        <a:rPr lang="en-PH" sz="2100" dirty="0"/>
                        <a:t>4</a:t>
                      </a:r>
                    </a:p>
                  </a:txBody>
                  <a:tcPr anchor="ctr"/>
                </a:tc>
                <a:tc>
                  <a:txBody>
                    <a:bodyPr/>
                    <a:lstStyle/>
                    <a:p>
                      <a:pPr algn="ctr"/>
                      <a:r>
                        <a:rPr lang="en-PH" sz="2100" dirty="0"/>
                        <a:t>80%</a:t>
                      </a:r>
                    </a:p>
                  </a:txBody>
                  <a:tcPr anchor="ctr"/>
                </a:tc>
                <a:extLst>
                  <a:ext uri="{0D108BD9-81ED-4DB2-BD59-A6C34878D82A}">
                    <a16:rowId xmlns:a16="http://schemas.microsoft.com/office/drawing/2014/main" val="2717289863"/>
                  </a:ext>
                </a:extLst>
              </a:tr>
              <a:tr h="511070">
                <a:tc>
                  <a:txBody>
                    <a:bodyPr/>
                    <a:lstStyle/>
                    <a:p>
                      <a:pPr algn="ctr"/>
                      <a:r>
                        <a:rPr lang="en-PH" sz="2100" dirty="0"/>
                        <a:t>3</a:t>
                      </a:r>
                    </a:p>
                  </a:txBody>
                  <a:tcPr anchor="ctr"/>
                </a:tc>
                <a:tc>
                  <a:txBody>
                    <a:bodyPr/>
                    <a:lstStyle/>
                    <a:p>
                      <a:pPr algn="ctr"/>
                      <a:r>
                        <a:rPr lang="en-PH" sz="2100" dirty="0"/>
                        <a:t>50%</a:t>
                      </a:r>
                    </a:p>
                  </a:txBody>
                  <a:tcPr anchor="ctr"/>
                </a:tc>
                <a:extLst>
                  <a:ext uri="{0D108BD9-81ED-4DB2-BD59-A6C34878D82A}">
                    <a16:rowId xmlns:a16="http://schemas.microsoft.com/office/drawing/2014/main" val="589723095"/>
                  </a:ext>
                </a:extLst>
              </a:tr>
            </a:tbl>
          </a:graphicData>
        </a:graphic>
      </p:graphicFrame>
      <p:pic>
        <p:nvPicPr>
          <p:cNvPr id="14" name="Content Placeholder 2" descr="Old Key with solid fill">
            <a:extLst>
              <a:ext uri="{FF2B5EF4-FFF2-40B4-BE49-F238E27FC236}">
                <a16:creationId xmlns:a16="http://schemas.microsoft.com/office/drawing/2014/main" id="{D5DC0ED3-9F7C-0D3A-21C5-0B42BE2CA9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7008" y="2043934"/>
            <a:ext cx="430609" cy="430609"/>
          </a:xfrm>
          <a:prstGeom prst="rect">
            <a:avLst/>
          </a:prstGeom>
        </p:spPr>
      </p:pic>
      <p:pic>
        <p:nvPicPr>
          <p:cNvPr id="15" name="Content Placeholder 2" descr="Old Key with solid fill">
            <a:extLst>
              <a:ext uri="{FF2B5EF4-FFF2-40B4-BE49-F238E27FC236}">
                <a16:creationId xmlns:a16="http://schemas.microsoft.com/office/drawing/2014/main" id="{74AFED65-9E10-1204-01A7-E1EA773285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63627" y="2128140"/>
            <a:ext cx="430609" cy="430609"/>
          </a:xfrm>
          <a:prstGeom prst="rect">
            <a:avLst/>
          </a:prstGeom>
        </p:spPr>
      </p:pic>
      <p:sp>
        <p:nvSpPr>
          <p:cNvPr id="18" name="Content Placeholder 2">
            <a:extLst>
              <a:ext uri="{FF2B5EF4-FFF2-40B4-BE49-F238E27FC236}">
                <a16:creationId xmlns:a16="http://schemas.microsoft.com/office/drawing/2014/main" id="{1C0C59C7-29E9-BF92-FA8E-BFBFC7D7BEB3}"/>
              </a:ext>
            </a:extLst>
          </p:cNvPr>
          <p:cNvSpPr txBox="1">
            <a:spLocks/>
          </p:cNvSpPr>
          <p:nvPr/>
        </p:nvSpPr>
        <p:spPr>
          <a:xfrm>
            <a:off x="2672522" y="1567158"/>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
        <p:nvSpPr>
          <p:cNvPr id="19" name="Content Placeholder 2">
            <a:extLst>
              <a:ext uri="{FF2B5EF4-FFF2-40B4-BE49-F238E27FC236}">
                <a16:creationId xmlns:a16="http://schemas.microsoft.com/office/drawing/2014/main" id="{D2ED63A9-E7FF-6467-F84A-738A51A5E767}"/>
              </a:ext>
            </a:extLst>
          </p:cNvPr>
          <p:cNvSpPr txBox="1">
            <a:spLocks/>
          </p:cNvSpPr>
          <p:nvPr/>
        </p:nvSpPr>
        <p:spPr>
          <a:xfrm>
            <a:off x="7552305" y="1567158"/>
            <a:ext cx="2477142"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dirty="0"/>
              <a:t>Seller Rating </a:t>
            </a:r>
          </a:p>
        </p:txBody>
      </p:sp>
    </p:spTree>
    <p:extLst>
      <p:ext uri="{BB962C8B-B14F-4D97-AF65-F5344CB8AC3E}">
        <p14:creationId xmlns:p14="http://schemas.microsoft.com/office/powerpoint/2010/main" val="25662607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4F274-8111-84A5-9B02-58EB14320F3A}"/>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6AF7ED4E-8BB3-79B0-42FE-385FD6889F0A}"/>
              </a:ext>
            </a:extLst>
          </p:cNvPr>
          <p:cNvGraphicFramePr>
            <a:graphicFrameLocks noGrp="1"/>
          </p:cNvGraphicFramePr>
          <p:nvPr>
            <p:extLst>
              <p:ext uri="{D42A27DB-BD31-4B8C-83A1-F6EECF244321}">
                <p14:modId xmlns:p14="http://schemas.microsoft.com/office/powerpoint/2010/main" val="3807582651"/>
              </p:ext>
            </p:extLst>
          </p:nvPr>
        </p:nvGraphicFramePr>
        <p:xfrm>
          <a:off x="1048589" y="1950195"/>
          <a:ext cx="4115422" cy="2254575"/>
        </p:xfrm>
        <a:graphic>
          <a:graphicData uri="http://schemas.openxmlformats.org/drawingml/2006/table">
            <a:tbl>
              <a:tblPr firstRow="1" bandRow="1">
                <a:tableStyleId>{5940675A-B579-460E-94D1-54222C63F5DA}</a:tableStyleId>
              </a:tblPr>
              <a:tblGrid>
                <a:gridCol w="2057711">
                  <a:extLst>
                    <a:ext uri="{9D8B030D-6E8A-4147-A177-3AD203B41FA5}">
                      <a16:colId xmlns:a16="http://schemas.microsoft.com/office/drawing/2014/main" val="3058387547"/>
                    </a:ext>
                  </a:extLst>
                </a:gridCol>
                <a:gridCol w="2057711">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dirty="0" err="1"/>
                        <a:t>Seller_ID</a:t>
                      </a:r>
                      <a:endParaRPr lang="en-PH" sz="2100" b="1" dirty="0"/>
                    </a:p>
                  </a:txBody>
                  <a:tcPr anchor="ctr">
                    <a:solidFill>
                      <a:srgbClr val="9966FF"/>
                    </a:solidFill>
                  </a:tcPr>
                </a:tc>
                <a:tc>
                  <a:txBody>
                    <a:bodyPr/>
                    <a:lstStyle/>
                    <a:p>
                      <a:pPr algn="ctr"/>
                      <a:r>
                        <a:rPr lang="en-PH" sz="2100" b="1" dirty="0" err="1"/>
                        <a:t>Seller_Rating</a:t>
                      </a:r>
                      <a:endParaRPr lang="en-PH" sz="21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sz="2100" dirty="0"/>
                        <a:t>Power Mac Center</a:t>
                      </a:r>
                    </a:p>
                  </a:txBody>
                  <a:tcPr anchor="ctr"/>
                </a:tc>
                <a:tc>
                  <a:txBody>
                    <a:bodyPr/>
                    <a:lstStyle/>
                    <a:p>
                      <a:pPr algn="ctr"/>
                      <a:r>
                        <a:rPr lang="en-PH" sz="2100" dirty="0"/>
                        <a:t>5</a:t>
                      </a:r>
                    </a:p>
                  </a:txBody>
                  <a:tcPr anchor="ctr"/>
                </a:tc>
                <a:extLst>
                  <a:ext uri="{0D108BD9-81ED-4DB2-BD59-A6C34878D82A}">
                    <a16:rowId xmlns:a16="http://schemas.microsoft.com/office/drawing/2014/main" val="3326491140"/>
                  </a:ext>
                </a:extLst>
              </a:tr>
              <a:tr h="541766">
                <a:tc>
                  <a:txBody>
                    <a:bodyPr/>
                    <a:lstStyle/>
                    <a:p>
                      <a:pPr algn="ctr"/>
                      <a:r>
                        <a:rPr lang="en-PH" sz="2100" dirty="0"/>
                        <a:t>Beyond the Box</a:t>
                      </a:r>
                    </a:p>
                  </a:txBody>
                  <a:tcPr anchor="ctr"/>
                </a:tc>
                <a:tc>
                  <a:txBody>
                    <a:bodyPr/>
                    <a:lstStyle/>
                    <a:p>
                      <a:pPr algn="ctr"/>
                      <a:r>
                        <a:rPr lang="en-PH" sz="2100" dirty="0"/>
                        <a:t>4</a:t>
                      </a:r>
                    </a:p>
                  </a:txBody>
                  <a:tcPr anchor="ctr"/>
                </a:tc>
                <a:extLst>
                  <a:ext uri="{0D108BD9-81ED-4DB2-BD59-A6C34878D82A}">
                    <a16:rowId xmlns:a16="http://schemas.microsoft.com/office/drawing/2014/main" val="2717289863"/>
                  </a:ext>
                </a:extLst>
              </a:tr>
              <a:tr h="541766">
                <a:tc>
                  <a:txBody>
                    <a:bodyPr/>
                    <a:lstStyle/>
                    <a:p>
                      <a:pPr algn="ctr"/>
                      <a:r>
                        <a:rPr lang="en-PH" sz="2100" dirty="0" err="1"/>
                        <a:t>iStudio</a:t>
                      </a:r>
                      <a:endParaRPr lang="en-PH" sz="2100" dirty="0"/>
                    </a:p>
                  </a:txBody>
                  <a:tcPr anchor="ctr"/>
                </a:tc>
                <a:tc>
                  <a:txBody>
                    <a:bodyPr/>
                    <a:lstStyle/>
                    <a:p>
                      <a:pPr algn="ctr"/>
                      <a:r>
                        <a:rPr lang="en-PH" sz="2100" dirty="0"/>
                        <a:t>3</a:t>
                      </a:r>
                    </a:p>
                  </a:txBody>
                  <a:tcPr anchor="ctr"/>
                </a:tc>
                <a:extLst>
                  <a:ext uri="{0D108BD9-81ED-4DB2-BD59-A6C34878D82A}">
                    <a16:rowId xmlns:a16="http://schemas.microsoft.com/office/drawing/2014/main" val="589723095"/>
                  </a:ext>
                </a:extLst>
              </a:tr>
            </a:tbl>
          </a:graphicData>
        </a:graphic>
      </p:graphicFrame>
      <p:sp>
        <p:nvSpPr>
          <p:cNvPr id="26" name="Content Placeholder 2">
            <a:extLst>
              <a:ext uri="{FF2B5EF4-FFF2-40B4-BE49-F238E27FC236}">
                <a16:creationId xmlns:a16="http://schemas.microsoft.com/office/drawing/2014/main" id="{7BFD226F-9D34-C7F8-6A28-DAA308F8939C}"/>
              </a:ext>
            </a:extLst>
          </p:cNvPr>
          <p:cNvSpPr txBox="1">
            <a:spLocks/>
          </p:cNvSpPr>
          <p:nvPr/>
        </p:nvSpPr>
        <p:spPr>
          <a:xfrm>
            <a:off x="1661533" y="4907805"/>
            <a:ext cx="9980340" cy="1526449"/>
          </a:xfrm>
          <a:custGeom>
            <a:avLst/>
            <a:gdLst>
              <a:gd name="connsiteX0" fmla="*/ 0 w 9980340"/>
              <a:gd name="connsiteY0" fmla="*/ 0 h 1526449"/>
              <a:gd name="connsiteX1" fmla="*/ 387472 w 9980340"/>
              <a:gd name="connsiteY1" fmla="*/ 0 h 1526449"/>
              <a:gd name="connsiteX2" fmla="*/ 675141 w 9980340"/>
              <a:gd name="connsiteY2" fmla="*/ 0 h 1526449"/>
              <a:gd name="connsiteX3" fmla="*/ 1262219 w 9980340"/>
              <a:gd name="connsiteY3" fmla="*/ 0 h 1526449"/>
              <a:gd name="connsiteX4" fmla="*/ 2048905 w 9980340"/>
              <a:gd name="connsiteY4" fmla="*/ 0 h 1526449"/>
              <a:gd name="connsiteX5" fmla="*/ 2536181 w 9980340"/>
              <a:gd name="connsiteY5" fmla="*/ 0 h 1526449"/>
              <a:gd name="connsiteX6" fmla="*/ 3023456 w 9980340"/>
              <a:gd name="connsiteY6" fmla="*/ 0 h 1526449"/>
              <a:gd name="connsiteX7" fmla="*/ 3610535 w 9980340"/>
              <a:gd name="connsiteY7" fmla="*/ 0 h 1526449"/>
              <a:gd name="connsiteX8" fmla="*/ 4297417 w 9980340"/>
              <a:gd name="connsiteY8" fmla="*/ 0 h 1526449"/>
              <a:gd name="connsiteX9" fmla="*/ 4984299 w 9980340"/>
              <a:gd name="connsiteY9" fmla="*/ 0 h 1526449"/>
              <a:gd name="connsiteX10" fmla="*/ 5671181 w 9980340"/>
              <a:gd name="connsiteY10" fmla="*/ 0 h 1526449"/>
              <a:gd name="connsiteX11" fmla="*/ 6457867 w 9980340"/>
              <a:gd name="connsiteY11" fmla="*/ 0 h 1526449"/>
              <a:gd name="connsiteX12" fmla="*/ 7044946 w 9980340"/>
              <a:gd name="connsiteY12" fmla="*/ 0 h 1526449"/>
              <a:gd name="connsiteX13" fmla="*/ 7731828 w 9980340"/>
              <a:gd name="connsiteY13" fmla="*/ 0 h 1526449"/>
              <a:gd name="connsiteX14" fmla="*/ 8318907 w 9980340"/>
              <a:gd name="connsiteY14" fmla="*/ 0 h 1526449"/>
              <a:gd name="connsiteX15" fmla="*/ 8905986 w 9980340"/>
              <a:gd name="connsiteY15" fmla="*/ 0 h 1526449"/>
              <a:gd name="connsiteX16" fmla="*/ 9980340 w 9980340"/>
              <a:gd name="connsiteY16" fmla="*/ 0 h 1526449"/>
              <a:gd name="connsiteX17" fmla="*/ 9980340 w 9980340"/>
              <a:gd name="connsiteY17" fmla="*/ 463023 h 1526449"/>
              <a:gd name="connsiteX18" fmla="*/ 9980340 w 9980340"/>
              <a:gd name="connsiteY18" fmla="*/ 987104 h 1526449"/>
              <a:gd name="connsiteX19" fmla="*/ 9980340 w 9980340"/>
              <a:gd name="connsiteY19" fmla="*/ 1526449 h 1526449"/>
              <a:gd name="connsiteX20" fmla="*/ 9293458 w 9980340"/>
              <a:gd name="connsiteY20" fmla="*/ 1526449 h 1526449"/>
              <a:gd name="connsiteX21" fmla="*/ 8606576 w 9980340"/>
              <a:gd name="connsiteY21" fmla="*/ 1526449 h 1526449"/>
              <a:gd name="connsiteX22" fmla="*/ 8019497 w 9980340"/>
              <a:gd name="connsiteY22" fmla="*/ 1526449 h 1526449"/>
              <a:gd name="connsiteX23" fmla="*/ 7731828 w 9980340"/>
              <a:gd name="connsiteY23" fmla="*/ 1526449 h 1526449"/>
              <a:gd name="connsiteX24" fmla="*/ 7244553 w 9980340"/>
              <a:gd name="connsiteY24" fmla="*/ 1526449 h 1526449"/>
              <a:gd name="connsiteX25" fmla="*/ 6557670 w 9980340"/>
              <a:gd name="connsiteY25" fmla="*/ 1526449 h 1526449"/>
              <a:gd name="connsiteX26" fmla="*/ 6170198 w 9980340"/>
              <a:gd name="connsiteY26" fmla="*/ 1526449 h 1526449"/>
              <a:gd name="connsiteX27" fmla="*/ 5383513 w 9980340"/>
              <a:gd name="connsiteY27" fmla="*/ 1526449 h 1526449"/>
              <a:gd name="connsiteX28" fmla="*/ 4596827 w 9980340"/>
              <a:gd name="connsiteY28" fmla="*/ 1526449 h 1526449"/>
              <a:gd name="connsiteX29" fmla="*/ 4009748 w 9980340"/>
              <a:gd name="connsiteY29" fmla="*/ 1526449 h 1526449"/>
              <a:gd name="connsiteX30" fmla="*/ 3223063 w 9980340"/>
              <a:gd name="connsiteY30" fmla="*/ 1526449 h 1526449"/>
              <a:gd name="connsiteX31" fmla="*/ 2635984 w 9980340"/>
              <a:gd name="connsiteY31" fmla="*/ 1526449 h 1526449"/>
              <a:gd name="connsiteX32" fmla="*/ 1949102 w 9980340"/>
              <a:gd name="connsiteY32" fmla="*/ 1526449 h 1526449"/>
              <a:gd name="connsiteX33" fmla="*/ 1661433 w 9980340"/>
              <a:gd name="connsiteY33" fmla="*/ 1526449 h 1526449"/>
              <a:gd name="connsiteX34" fmla="*/ 874747 w 9980340"/>
              <a:gd name="connsiteY34" fmla="*/ 1526449 h 1526449"/>
              <a:gd name="connsiteX35" fmla="*/ 0 w 9980340"/>
              <a:gd name="connsiteY35" fmla="*/ 1526449 h 1526449"/>
              <a:gd name="connsiteX36" fmla="*/ 0 w 9980340"/>
              <a:gd name="connsiteY36" fmla="*/ 1002368 h 1526449"/>
              <a:gd name="connsiteX37" fmla="*/ 0 w 9980340"/>
              <a:gd name="connsiteY37" fmla="*/ 524081 h 1526449"/>
              <a:gd name="connsiteX38" fmla="*/ 0 w 9980340"/>
              <a:gd name="connsiteY38" fmla="*/ 0 h 152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980340" h="1526449" fill="none" extrusionOk="0">
                <a:moveTo>
                  <a:pt x="0" y="0"/>
                </a:moveTo>
                <a:cubicBezTo>
                  <a:pt x="145189" y="-17069"/>
                  <a:pt x="276885" y="44234"/>
                  <a:pt x="387472" y="0"/>
                </a:cubicBezTo>
                <a:cubicBezTo>
                  <a:pt x="498059" y="-44234"/>
                  <a:pt x="561049" y="25751"/>
                  <a:pt x="675141" y="0"/>
                </a:cubicBezTo>
                <a:cubicBezTo>
                  <a:pt x="789233" y="-25751"/>
                  <a:pt x="1077237" y="36779"/>
                  <a:pt x="1262219" y="0"/>
                </a:cubicBezTo>
                <a:cubicBezTo>
                  <a:pt x="1447201" y="-36779"/>
                  <a:pt x="1796493" y="62068"/>
                  <a:pt x="2048905" y="0"/>
                </a:cubicBezTo>
                <a:cubicBezTo>
                  <a:pt x="2301317" y="-62068"/>
                  <a:pt x="2335663" y="45206"/>
                  <a:pt x="2536181" y="0"/>
                </a:cubicBezTo>
                <a:cubicBezTo>
                  <a:pt x="2736699" y="-45206"/>
                  <a:pt x="2805127" y="26559"/>
                  <a:pt x="3023456" y="0"/>
                </a:cubicBezTo>
                <a:cubicBezTo>
                  <a:pt x="3241786" y="-26559"/>
                  <a:pt x="3427380" y="31242"/>
                  <a:pt x="3610535" y="0"/>
                </a:cubicBezTo>
                <a:cubicBezTo>
                  <a:pt x="3793690" y="-31242"/>
                  <a:pt x="4010159" y="4158"/>
                  <a:pt x="4297417" y="0"/>
                </a:cubicBezTo>
                <a:cubicBezTo>
                  <a:pt x="4584675" y="-4158"/>
                  <a:pt x="4803335" y="62535"/>
                  <a:pt x="4984299" y="0"/>
                </a:cubicBezTo>
                <a:cubicBezTo>
                  <a:pt x="5165263" y="-62535"/>
                  <a:pt x="5332520" y="66254"/>
                  <a:pt x="5671181" y="0"/>
                </a:cubicBezTo>
                <a:cubicBezTo>
                  <a:pt x="6009842" y="-66254"/>
                  <a:pt x="6155256" y="49079"/>
                  <a:pt x="6457867" y="0"/>
                </a:cubicBezTo>
                <a:cubicBezTo>
                  <a:pt x="6760478" y="-49079"/>
                  <a:pt x="6869232" y="54313"/>
                  <a:pt x="7044946" y="0"/>
                </a:cubicBezTo>
                <a:cubicBezTo>
                  <a:pt x="7220660" y="-54313"/>
                  <a:pt x="7541550" y="55660"/>
                  <a:pt x="7731828" y="0"/>
                </a:cubicBezTo>
                <a:cubicBezTo>
                  <a:pt x="7922106" y="-55660"/>
                  <a:pt x="8159257" y="22186"/>
                  <a:pt x="8318907" y="0"/>
                </a:cubicBezTo>
                <a:cubicBezTo>
                  <a:pt x="8478557" y="-22186"/>
                  <a:pt x="8649454" y="45175"/>
                  <a:pt x="8905986" y="0"/>
                </a:cubicBezTo>
                <a:cubicBezTo>
                  <a:pt x="9162518" y="-45175"/>
                  <a:pt x="9579513" y="73344"/>
                  <a:pt x="9980340" y="0"/>
                </a:cubicBezTo>
                <a:cubicBezTo>
                  <a:pt x="9994774" y="115292"/>
                  <a:pt x="9955798" y="322748"/>
                  <a:pt x="9980340" y="463023"/>
                </a:cubicBezTo>
                <a:cubicBezTo>
                  <a:pt x="10004882" y="603298"/>
                  <a:pt x="9920583" y="725139"/>
                  <a:pt x="9980340" y="987104"/>
                </a:cubicBezTo>
                <a:cubicBezTo>
                  <a:pt x="10040097" y="1249069"/>
                  <a:pt x="9962130" y="1377290"/>
                  <a:pt x="9980340" y="1526449"/>
                </a:cubicBezTo>
                <a:cubicBezTo>
                  <a:pt x="9687503" y="1577186"/>
                  <a:pt x="9431479" y="1498757"/>
                  <a:pt x="9293458" y="1526449"/>
                </a:cubicBezTo>
                <a:cubicBezTo>
                  <a:pt x="9155437" y="1554141"/>
                  <a:pt x="8819606" y="1504339"/>
                  <a:pt x="8606576" y="1526449"/>
                </a:cubicBezTo>
                <a:cubicBezTo>
                  <a:pt x="8393546" y="1548559"/>
                  <a:pt x="8302992" y="1483610"/>
                  <a:pt x="8019497" y="1526449"/>
                </a:cubicBezTo>
                <a:cubicBezTo>
                  <a:pt x="7736002" y="1569288"/>
                  <a:pt x="7834072" y="1499052"/>
                  <a:pt x="7731828" y="1526449"/>
                </a:cubicBezTo>
                <a:cubicBezTo>
                  <a:pt x="7629584" y="1553846"/>
                  <a:pt x="7403942" y="1517468"/>
                  <a:pt x="7244553" y="1526449"/>
                </a:cubicBezTo>
                <a:cubicBezTo>
                  <a:pt x="7085164" y="1535430"/>
                  <a:pt x="6807908" y="1515423"/>
                  <a:pt x="6557670" y="1526449"/>
                </a:cubicBezTo>
                <a:cubicBezTo>
                  <a:pt x="6307432" y="1537475"/>
                  <a:pt x="6296052" y="1506226"/>
                  <a:pt x="6170198" y="1526449"/>
                </a:cubicBezTo>
                <a:cubicBezTo>
                  <a:pt x="6044344" y="1546672"/>
                  <a:pt x="5724517" y="1525783"/>
                  <a:pt x="5383513" y="1526449"/>
                </a:cubicBezTo>
                <a:cubicBezTo>
                  <a:pt x="5042509" y="1527115"/>
                  <a:pt x="4918986" y="1465720"/>
                  <a:pt x="4596827" y="1526449"/>
                </a:cubicBezTo>
                <a:cubicBezTo>
                  <a:pt x="4274668" y="1587178"/>
                  <a:pt x="4184075" y="1468502"/>
                  <a:pt x="4009748" y="1526449"/>
                </a:cubicBezTo>
                <a:cubicBezTo>
                  <a:pt x="3835421" y="1584396"/>
                  <a:pt x="3588840" y="1466229"/>
                  <a:pt x="3223063" y="1526449"/>
                </a:cubicBezTo>
                <a:cubicBezTo>
                  <a:pt x="2857286" y="1586669"/>
                  <a:pt x="2767265" y="1479779"/>
                  <a:pt x="2635984" y="1526449"/>
                </a:cubicBezTo>
                <a:cubicBezTo>
                  <a:pt x="2504703" y="1573119"/>
                  <a:pt x="2291612" y="1460395"/>
                  <a:pt x="1949102" y="1526449"/>
                </a:cubicBezTo>
                <a:cubicBezTo>
                  <a:pt x="1606592" y="1592503"/>
                  <a:pt x="1761438" y="1503061"/>
                  <a:pt x="1661433" y="1526449"/>
                </a:cubicBezTo>
                <a:cubicBezTo>
                  <a:pt x="1561428" y="1549837"/>
                  <a:pt x="1236997" y="1504451"/>
                  <a:pt x="874747" y="1526449"/>
                </a:cubicBezTo>
                <a:cubicBezTo>
                  <a:pt x="512497" y="1548447"/>
                  <a:pt x="329256" y="1499502"/>
                  <a:pt x="0" y="1526449"/>
                </a:cubicBezTo>
                <a:cubicBezTo>
                  <a:pt x="-39851" y="1392956"/>
                  <a:pt x="3017" y="1151581"/>
                  <a:pt x="0" y="1002368"/>
                </a:cubicBezTo>
                <a:cubicBezTo>
                  <a:pt x="-3017" y="853155"/>
                  <a:pt x="38029" y="642267"/>
                  <a:pt x="0" y="524081"/>
                </a:cubicBezTo>
                <a:cubicBezTo>
                  <a:pt x="-38029" y="405895"/>
                  <a:pt x="33349" y="218510"/>
                  <a:pt x="0" y="0"/>
                </a:cubicBezTo>
                <a:close/>
              </a:path>
              <a:path w="9980340" h="1526449" stroke="0" extrusionOk="0">
                <a:moveTo>
                  <a:pt x="0" y="0"/>
                </a:moveTo>
                <a:cubicBezTo>
                  <a:pt x="169928" y="-29929"/>
                  <a:pt x="338305" y="36923"/>
                  <a:pt x="487275" y="0"/>
                </a:cubicBezTo>
                <a:cubicBezTo>
                  <a:pt x="636246" y="-36923"/>
                  <a:pt x="650901" y="9797"/>
                  <a:pt x="774944" y="0"/>
                </a:cubicBezTo>
                <a:cubicBezTo>
                  <a:pt x="898987" y="-9797"/>
                  <a:pt x="1379589" y="64189"/>
                  <a:pt x="1561630" y="0"/>
                </a:cubicBezTo>
                <a:cubicBezTo>
                  <a:pt x="1743671" y="-64189"/>
                  <a:pt x="1820115" y="47727"/>
                  <a:pt x="2048905" y="0"/>
                </a:cubicBezTo>
                <a:cubicBezTo>
                  <a:pt x="2277695" y="-47727"/>
                  <a:pt x="2430036" y="39775"/>
                  <a:pt x="2536181" y="0"/>
                </a:cubicBezTo>
                <a:cubicBezTo>
                  <a:pt x="2642326" y="-39775"/>
                  <a:pt x="3070430" y="48567"/>
                  <a:pt x="3322866" y="0"/>
                </a:cubicBezTo>
                <a:cubicBezTo>
                  <a:pt x="3575303" y="-48567"/>
                  <a:pt x="3606378" y="45783"/>
                  <a:pt x="3710338" y="0"/>
                </a:cubicBezTo>
                <a:cubicBezTo>
                  <a:pt x="3814298" y="-45783"/>
                  <a:pt x="4273589" y="83717"/>
                  <a:pt x="4497024" y="0"/>
                </a:cubicBezTo>
                <a:cubicBezTo>
                  <a:pt x="4720459" y="-83717"/>
                  <a:pt x="4935681" y="36627"/>
                  <a:pt x="5283709" y="0"/>
                </a:cubicBezTo>
                <a:cubicBezTo>
                  <a:pt x="5631738" y="-36627"/>
                  <a:pt x="5638818" y="7506"/>
                  <a:pt x="5870788" y="0"/>
                </a:cubicBezTo>
                <a:cubicBezTo>
                  <a:pt x="6102758" y="-7506"/>
                  <a:pt x="6405936" y="36999"/>
                  <a:pt x="6657474" y="0"/>
                </a:cubicBezTo>
                <a:cubicBezTo>
                  <a:pt x="6909012" y="-36999"/>
                  <a:pt x="7012942" y="1234"/>
                  <a:pt x="7144749" y="0"/>
                </a:cubicBezTo>
                <a:cubicBezTo>
                  <a:pt x="7276556" y="-1234"/>
                  <a:pt x="7526383" y="919"/>
                  <a:pt x="7632025" y="0"/>
                </a:cubicBezTo>
                <a:cubicBezTo>
                  <a:pt x="7737667" y="-919"/>
                  <a:pt x="8154270" y="56871"/>
                  <a:pt x="8318907" y="0"/>
                </a:cubicBezTo>
                <a:cubicBezTo>
                  <a:pt x="8483544" y="-56871"/>
                  <a:pt x="8588603" y="55983"/>
                  <a:pt x="8806182" y="0"/>
                </a:cubicBezTo>
                <a:cubicBezTo>
                  <a:pt x="9023761" y="-55983"/>
                  <a:pt x="9700654" y="123732"/>
                  <a:pt x="9980340" y="0"/>
                </a:cubicBezTo>
                <a:cubicBezTo>
                  <a:pt x="10021444" y="250260"/>
                  <a:pt x="9973093" y="366552"/>
                  <a:pt x="9980340" y="539345"/>
                </a:cubicBezTo>
                <a:cubicBezTo>
                  <a:pt x="9987587" y="712139"/>
                  <a:pt x="9935476" y="917053"/>
                  <a:pt x="9980340" y="1063426"/>
                </a:cubicBezTo>
                <a:cubicBezTo>
                  <a:pt x="10025204" y="1209799"/>
                  <a:pt x="9929914" y="1333321"/>
                  <a:pt x="9980340" y="1526449"/>
                </a:cubicBezTo>
                <a:cubicBezTo>
                  <a:pt x="9862926" y="1532062"/>
                  <a:pt x="9815216" y="1516738"/>
                  <a:pt x="9692671" y="1526449"/>
                </a:cubicBezTo>
                <a:cubicBezTo>
                  <a:pt x="9570126" y="1536160"/>
                  <a:pt x="9159675" y="1523223"/>
                  <a:pt x="8905986" y="1526449"/>
                </a:cubicBezTo>
                <a:cubicBezTo>
                  <a:pt x="8652298" y="1529675"/>
                  <a:pt x="8512298" y="1472922"/>
                  <a:pt x="8318907" y="1526449"/>
                </a:cubicBezTo>
                <a:cubicBezTo>
                  <a:pt x="8125516" y="1579976"/>
                  <a:pt x="8085294" y="1500121"/>
                  <a:pt x="7931435" y="1526449"/>
                </a:cubicBezTo>
                <a:cubicBezTo>
                  <a:pt x="7777576" y="1552777"/>
                  <a:pt x="7512804" y="1478916"/>
                  <a:pt x="7344356" y="1526449"/>
                </a:cubicBezTo>
                <a:cubicBezTo>
                  <a:pt x="7175908" y="1573982"/>
                  <a:pt x="7199288" y="1505032"/>
                  <a:pt x="7056687" y="1526449"/>
                </a:cubicBezTo>
                <a:cubicBezTo>
                  <a:pt x="6914086" y="1547866"/>
                  <a:pt x="6863306" y="1522904"/>
                  <a:pt x="6769019" y="1526449"/>
                </a:cubicBezTo>
                <a:cubicBezTo>
                  <a:pt x="6674732" y="1529994"/>
                  <a:pt x="6466807" y="1515148"/>
                  <a:pt x="6181940" y="1526449"/>
                </a:cubicBezTo>
                <a:cubicBezTo>
                  <a:pt x="5897073" y="1537750"/>
                  <a:pt x="5943442" y="1503146"/>
                  <a:pt x="5794468" y="1526449"/>
                </a:cubicBezTo>
                <a:cubicBezTo>
                  <a:pt x="5645494" y="1549752"/>
                  <a:pt x="5304261" y="1476250"/>
                  <a:pt x="5107586" y="1526449"/>
                </a:cubicBezTo>
                <a:cubicBezTo>
                  <a:pt x="4910911" y="1576648"/>
                  <a:pt x="4903281" y="1481773"/>
                  <a:pt x="4720114" y="1526449"/>
                </a:cubicBezTo>
                <a:cubicBezTo>
                  <a:pt x="4536947" y="1571125"/>
                  <a:pt x="4331962" y="1499168"/>
                  <a:pt x="4033232" y="1526449"/>
                </a:cubicBezTo>
                <a:cubicBezTo>
                  <a:pt x="3734502" y="1553730"/>
                  <a:pt x="3822888" y="1506327"/>
                  <a:pt x="3745563" y="1526449"/>
                </a:cubicBezTo>
                <a:cubicBezTo>
                  <a:pt x="3668238" y="1546571"/>
                  <a:pt x="3388501" y="1496607"/>
                  <a:pt x="3058681" y="1526449"/>
                </a:cubicBezTo>
                <a:cubicBezTo>
                  <a:pt x="2728861" y="1556291"/>
                  <a:pt x="2752359" y="1524666"/>
                  <a:pt x="2671209" y="1526449"/>
                </a:cubicBezTo>
                <a:cubicBezTo>
                  <a:pt x="2590059" y="1528232"/>
                  <a:pt x="2520998" y="1502670"/>
                  <a:pt x="2383540" y="1526449"/>
                </a:cubicBezTo>
                <a:cubicBezTo>
                  <a:pt x="2246082" y="1550228"/>
                  <a:pt x="2177150" y="1498001"/>
                  <a:pt x="1996068" y="1526449"/>
                </a:cubicBezTo>
                <a:cubicBezTo>
                  <a:pt x="1814986" y="1554897"/>
                  <a:pt x="1480780" y="1494047"/>
                  <a:pt x="1309186" y="1526449"/>
                </a:cubicBezTo>
                <a:cubicBezTo>
                  <a:pt x="1137592" y="1558851"/>
                  <a:pt x="1056349" y="1480990"/>
                  <a:pt x="921714" y="1526449"/>
                </a:cubicBezTo>
                <a:cubicBezTo>
                  <a:pt x="787079" y="1571908"/>
                  <a:pt x="740756" y="1510094"/>
                  <a:pt x="634045" y="1526449"/>
                </a:cubicBezTo>
                <a:cubicBezTo>
                  <a:pt x="527334" y="1542804"/>
                  <a:pt x="239883" y="1484771"/>
                  <a:pt x="0" y="1526449"/>
                </a:cubicBezTo>
                <a:cubicBezTo>
                  <a:pt x="-20503" y="1409507"/>
                  <a:pt x="9734" y="1190121"/>
                  <a:pt x="0" y="1032897"/>
                </a:cubicBezTo>
                <a:cubicBezTo>
                  <a:pt x="-9734" y="875673"/>
                  <a:pt x="43521" y="672708"/>
                  <a:pt x="0" y="569874"/>
                </a:cubicBezTo>
                <a:cubicBezTo>
                  <a:pt x="-43521" y="467040"/>
                  <a:pt x="50786" y="123793"/>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There are some instances where this level of normalization is not enough. These instances are dealt with by</a:t>
            </a:r>
            <a:r>
              <a:rPr lang="en-US" sz="3200" b="1" dirty="0"/>
              <a:t> Fourth </a:t>
            </a:r>
            <a:r>
              <a:rPr lang="en-US" sz="3200" dirty="0"/>
              <a:t>and </a:t>
            </a:r>
            <a:r>
              <a:rPr lang="en-US" sz="3200" b="1" dirty="0"/>
              <a:t>Fifth</a:t>
            </a:r>
            <a:r>
              <a:rPr lang="en-US" sz="3200" dirty="0"/>
              <a:t> </a:t>
            </a:r>
            <a:r>
              <a:rPr lang="en-US" sz="3200" b="1" dirty="0"/>
              <a:t>Normal Form</a:t>
            </a:r>
            <a:r>
              <a:rPr lang="en-US" sz="3200" dirty="0"/>
              <a:t>.</a:t>
            </a:r>
          </a:p>
        </p:txBody>
      </p:sp>
      <p:graphicFrame>
        <p:nvGraphicFramePr>
          <p:cNvPr id="12" name="Table 11">
            <a:extLst>
              <a:ext uri="{FF2B5EF4-FFF2-40B4-BE49-F238E27FC236}">
                <a16:creationId xmlns:a16="http://schemas.microsoft.com/office/drawing/2014/main" id="{03BB13C2-2854-4810-889E-CB615E9769A2}"/>
              </a:ext>
            </a:extLst>
          </p:cNvPr>
          <p:cNvGraphicFramePr>
            <a:graphicFrameLocks noGrp="1"/>
          </p:cNvGraphicFramePr>
          <p:nvPr>
            <p:extLst>
              <p:ext uri="{D42A27DB-BD31-4B8C-83A1-F6EECF244321}">
                <p14:modId xmlns:p14="http://schemas.microsoft.com/office/powerpoint/2010/main" val="970672976"/>
              </p:ext>
            </p:extLst>
          </p:nvPr>
        </p:nvGraphicFramePr>
        <p:xfrm>
          <a:off x="6185208" y="1950195"/>
          <a:ext cx="4854499" cy="2254576"/>
        </p:xfrm>
        <a:graphic>
          <a:graphicData uri="http://schemas.openxmlformats.org/drawingml/2006/table">
            <a:tbl>
              <a:tblPr firstRow="1" bandRow="1">
                <a:tableStyleId>{5940675A-B579-460E-94D1-54222C63F5DA}</a:tableStyleId>
              </a:tblPr>
              <a:tblGrid>
                <a:gridCol w="2451871">
                  <a:extLst>
                    <a:ext uri="{9D8B030D-6E8A-4147-A177-3AD203B41FA5}">
                      <a16:colId xmlns:a16="http://schemas.microsoft.com/office/drawing/2014/main" val="4267305931"/>
                    </a:ext>
                  </a:extLst>
                </a:gridCol>
                <a:gridCol w="2402628">
                  <a:extLst>
                    <a:ext uri="{9D8B030D-6E8A-4147-A177-3AD203B41FA5}">
                      <a16:colId xmlns:a16="http://schemas.microsoft.com/office/drawing/2014/main" val="89471491"/>
                    </a:ext>
                  </a:extLst>
                </a:gridCol>
              </a:tblGrid>
              <a:tr h="721366">
                <a:tc>
                  <a:txBody>
                    <a:bodyPr/>
                    <a:lstStyle/>
                    <a:p>
                      <a:pPr algn="ctr"/>
                      <a:r>
                        <a:rPr lang="en-PH" sz="2100" b="1" dirty="0" err="1"/>
                        <a:t>Seller_Rating</a:t>
                      </a:r>
                      <a:endParaRPr lang="en-PH" sz="2100" b="1" dirty="0"/>
                    </a:p>
                  </a:txBody>
                  <a:tcPr anchor="ctr">
                    <a:solidFill>
                      <a:srgbClr val="9966FF"/>
                    </a:solidFill>
                  </a:tcPr>
                </a:tc>
                <a:tc>
                  <a:txBody>
                    <a:bodyPr/>
                    <a:lstStyle/>
                    <a:p>
                      <a:pPr algn="ctr"/>
                      <a:r>
                        <a:rPr lang="en-PH" sz="21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11070">
                <a:tc>
                  <a:txBody>
                    <a:bodyPr/>
                    <a:lstStyle/>
                    <a:p>
                      <a:pPr algn="ctr"/>
                      <a:r>
                        <a:rPr lang="en-PH" sz="2100" dirty="0"/>
                        <a:t>5</a:t>
                      </a:r>
                    </a:p>
                  </a:txBody>
                  <a:tcPr anchor="ctr"/>
                </a:tc>
                <a:tc>
                  <a:txBody>
                    <a:bodyPr/>
                    <a:lstStyle/>
                    <a:p>
                      <a:pPr algn="ctr"/>
                      <a:r>
                        <a:rPr lang="en-PH" sz="2100" dirty="0"/>
                        <a:t>99%</a:t>
                      </a:r>
                    </a:p>
                  </a:txBody>
                  <a:tcPr anchor="ctr"/>
                </a:tc>
                <a:extLst>
                  <a:ext uri="{0D108BD9-81ED-4DB2-BD59-A6C34878D82A}">
                    <a16:rowId xmlns:a16="http://schemas.microsoft.com/office/drawing/2014/main" val="3326491140"/>
                  </a:ext>
                </a:extLst>
              </a:tr>
              <a:tr h="511070">
                <a:tc>
                  <a:txBody>
                    <a:bodyPr/>
                    <a:lstStyle/>
                    <a:p>
                      <a:pPr algn="ctr"/>
                      <a:r>
                        <a:rPr lang="en-PH" sz="2100" dirty="0"/>
                        <a:t>4</a:t>
                      </a:r>
                    </a:p>
                  </a:txBody>
                  <a:tcPr anchor="ctr"/>
                </a:tc>
                <a:tc>
                  <a:txBody>
                    <a:bodyPr/>
                    <a:lstStyle/>
                    <a:p>
                      <a:pPr algn="ctr"/>
                      <a:r>
                        <a:rPr lang="en-PH" sz="2100" dirty="0"/>
                        <a:t>80%</a:t>
                      </a:r>
                    </a:p>
                  </a:txBody>
                  <a:tcPr anchor="ctr"/>
                </a:tc>
                <a:extLst>
                  <a:ext uri="{0D108BD9-81ED-4DB2-BD59-A6C34878D82A}">
                    <a16:rowId xmlns:a16="http://schemas.microsoft.com/office/drawing/2014/main" val="2717289863"/>
                  </a:ext>
                </a:extLst>
              </a:tr>
              <a:tr h="511070">
                <a:tc>
                  <a:txBody>
                    <a:bodyPr/>
                    <a:lstStyle/>
                    <a:p>
                      <a:pPr algn="ctr"/>
                      <a:r>
                        <a:rPr lang="en-PH" sz="2100" dirty="0"/>
                        <a:t>3</a:t>
                      </a:r>
                    </a:p>
                  </a:txBody>
                  <a:tcPr anchor="ctr"/>
                </a:tc>
                <a:tc>
                  <a:txBody>
                    <a:bodyPr/>
                    <a:lstStyle/>
                    <a:p>
                      <a:pPr algn="ctr"/>
                      <a:r>
                        <a:rPr lang="en-PH" sz="2100" dirty="0"/>
                        <a:t>50%</a:t>
                      </a:r>
                    </a:p>
                  </a:txBody>
                  <a:tcPr anchor="ctr"/>
                </a:tc>
                <a:extLst>
                  <a:ext uri="{0D108BD9-81ED-4DB2-BD59-A6C34878D82A}">
                    <a16:rowId xmlns:a16="http://schemas.microsoft.com/office/drawing/2014/main" val="589723095"/>
                  </a:ext>
                </a:extLst>
              </a:tr>
            </a:tbl>
          </a:graphicData>
        </a:graphic>
      </p:graphicFrame>
      <p:pic>
        <p:nvPicPr>
          <p:cNvPr id="14" name="Content Placeholder 2" descr="Old Key with solid fill">
            <a:extLst>
              <a:ext uri="{FF2B5EF4-FFF2-40B4-BE49-F238E27FC236}">
                <a16:creationId xmlns:a16="http://schemas.microsoft.com/office/drawing/2014/main" id="{03AD096A-7401-EE0B-C402-94A9D761E7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8589" y="1950195"/>
            <a:ext cx="430609" cy="430609"/>
          </a:xfrm>
          <a:prstGeom prst="rect">
            <a:avLst/>
          </a:prstGeom>
        </p:spPr>
      </p:pic>
      <p:pic>
        <p:nvPicPr>
          <p:cNvPr id="15" name="Content Placeholder 2" descr="Old Key with solid fill">
            <a:extLst>
              <a:ext uri="{FF2B5EF4-FFF2-40B4-BE49-F238E27FC236}">
                <a16:creationId xmlns:a16="http://schemas.microsoft.com/office/drawing/2014/main" id="{15A9EC66-1E86-08B1-4209-8E50369D6D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5208" y="2034401"/>
            <a:ext cx="430609" cy="430609"/>
          </a:xfrm>
          <a:prstGeom prst="rect">
            <a:avLst/>
          </a:prstGeom>
        </p:spPr>
      </p:pic>
      <p:sp>
        <p:nvSpPr>
          <p:cNvPr id="18" name="Content Placeholder 2">
            <a:extLst>
              <a:ext uri="{FF2B5EF4-FFF2-40B4-BE49-F238E27FC236}">
                <a16:creationId xmlns:a16="http://schemas.microsoft.com/office/drawing/2014/main" id="{6BE1F43A-79E1-3C4B-43B8-29F1E6BC586F}"/>
              </a:ext>
            </a:extLst>
          </p:cNvPr>
          <p:cNvSpPr txBox="1">
            <a:spLocks/>
          </p:cNvSpPr>
          <p:nvPr/>
        </p:nvSpPr>
        <p:spPr>
          <a:xfrm>
            <a:off x="2494103" y="1473419"/>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
        <p:nvSpPr>
          <p:cNvPr id="19" name="Content Placeholder 2">
            <a:extLst>
              <a:ext uri="{FF2B5EF4-FFF2-40B4-BE49-F238E27FC236}">
                <a16:creationId xmlns:a16="http://schemas.microsoft.com/office/drawing/2014/main" id="{450C5326-D405-D538-B8FB-6E191D6837C5}"/>
              </a:ext>
            </a:extLst>
          </p:cNvPr>
          <p:cNvSpPr txBox="1">
            <a:spLocks/>
          </p:cNvSpPr>
          <p:nvPr/>
        </p:nvSpPr>
        <p:spPr>
          <a:xfrm>
            <a:off x="7373886" y="1473419"/>
            <a:ext cx="2477142"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dirty="0"/>
              <a:t>Seller Rating </a:t>
            </a:r>
          </a:p>
        </p:txBody>
      </p:sp>
    </p:spTree>
    <p:extLst>
      <p:ext uri="{BB962C8B-B14F-4D97-AF65-F5344CB8AC3E}">
        <p14:creationId xmlns:p14="http://schemas.microsoft.com/office/powerpoint/2010/main" val="39660926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43ED0-2EF6-32A8-888E-106768290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C80C75-A01A-9B90-50F9-853BF979F72A}"/>
              </a:ext>
            </a:extLst>
          </p:cNvPr>
          <p:cNvSpPr>
            <a:spLocks noGrp="1"/>
          </p:cNvSpPr>
          <p:nvPr>
            <p:ph type="title"/>
          </p:nvPr>
        </p:nvSpPr>
        <p:spPr/>
        <p:txBody>
          <a:bodyPr/>
          <a:lstStyle/>
          <a:p>
            <a:r>
              <a:rPr lang="en-US" dirty="0">
                <a:solidFill>
                  <a:srgbClr val="0070C0"/>
                </a:solidFill>
              </a:rPr>
              <a:t>Fourth Normal </a:t>
            </a:r>
            <a:r>
              <a:rPr lang="en-US">
                <a:solidFill>
                  <a:srgbClr val="0070C0"/>
                </a:solidFill>
              </a:rPr>
              <a:t>Form (4NF</a:t>
            </a:r>
            <a:r>
              <a:rPr lang="en-US" dirty="0">
                <a:solidFill>
                  <a:srgbClr val="0070C0"/>
                </a:solidFill>
              </a:rPr>
              <a:t>)</a:t>
            </a:r>
          </a:p>
        </p:txBody>
      </p:sp>
      <p:sp>
        <p:nvSpPr>
          <p:cNvPr id="3" name="Content Placeholder 2">
            <a:extLst>
              <a:ext uri="{FF2B5EF4-FFF2-40B4-BE49-F238E27FC236}">
                <a16:creationId xmlns:a16="http://schemas.microsoft.com/office/drawing/2014/main" id="{B0BD1085-118D-BC60-A001-5A60436C371F}"/>
              </a:ext>
            </a:extLst>
          </p:cNvPr>
          <p:cNvSpPr>
            <a:spLocks noGrp="1"/>
          </p:cNvSpPr>
          <p:nvPr>
            <p:ph idx="1"/>
          </p:nvPr>
        </p:nvSpPr>
        <p:spPr/>
        <p:txBody>
          <a:bodyPr>
            <a:normAutofit/>
          </a:bodyPr>
          <a:lstStyle/>
          <a:p>
            <a:pPr marL="0" indent="0">
              <a:buNone/>
            </a:pPr>
            <a:r>
              <a:rPr lang="en-US" sz="3300" dirty="0"/>
              <a:t>Fourth Normal Form Rule:</a:t>
            </a:r>
          </a:p>
          <a:p>
            <a:pPr marL="742950" indent="-742950">
              <a:buAutoNum type="arabicPeriod"/>
            </a:pPr>
            <a:r>
              <a:rPr lang="en-US" sz="3300" dirty="0" err="1"/>
              <a:t>Multivalues</a:t>
            </a:r>
            <a:r>
              <a:rPr lang="en-US" sz="3300" dirty="0"/>
              <a:t> dependencies in a table must be multivalued dependencies on the key.</a:t>
            </a:r>
          </a:p>
        </p:txBody>
      </p:sp>
    </p:spTree>
    <p:extLst>
      <p:ext uri="{BB962C8B-B14F-4D97-AF65-F5344CB8AC3E}">
        <p14:creationId xmlns:p14="http://schemas.microsoft.com/office/powerpoint/2010/main" val="16886524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8CE66-5518-ECD7-6E8C-0B47CAE081A0}"/>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D6D45A4-AC9D-7545-36EA-DA4A0A119136}"/>
              </a:ext>
            </a:extLst>
          </p:cNvPr>
          <p:cNvGraphicFramePr>
            <a:graphicFrameLocks noGrp="1"/>
          </p:cNvGraphicFramePr>
          <p:nvPr>
            <p:extLst>
              <p:ext uri="{D42A27DB-BD31-4B8C-83A1-F6EECF244321}">
                <p14:modId xmlns:p14="http://schemas.microsoft.com/office/powerpoint/2010/main" val="81050583"/>
              </p:ext>
            </p:extLst>
          </p:nvPr>
        </p:nvGraphicFramePr>
        <p:xfrm>
          <a:off x="414454" y="1357913"/>
          <a:ext cx="6924906" cy="534924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a:t>Model</a:t>
                      </a:r>
                      <a:endParaRPr lang="en-PH" sz="2100" b="1" dirty="0"/>
                    </a:p>
                  </a:txBody>
                  <a:tcPr anchor="ctr">
                    <a:solidFill>
                      <a:srgbClr val="9966FF"/>
                    </a:solidFill>
                  </a:tcPr>
                </a:tc>
                <a:tc>
                  <a:txBody>
                    <a:bodyPr/>
                    <a:lstStyle/>
                    <a:p>
                      <a:pPr algn="ctr"/>
                      <a:r>
                        <a:rPr lang="en-PH" sz="2100" b="1"/>
                        <a:t>Color</a:t>
                      </a:r>
                      <a:endParaRPr lang="en-PH" sz="2100" b="1" dirty="0"/>
                    </a:p>
                  </a:txBody>
                  <a:tcPr anchor="ctr">
                    <a:solidFill>
                      <a:srgbClr val="9966FF"/>
                    </a:solidFill>
                  </a:tcPr>
                </a:tc>
                <a:tc>
                  <a:txBody>
                    <a:bodyPr/>
                    <a:lstStyle/>
                    <a:p>
                      <a:pPr algn="ctr"/>
                      <a:r>
                        <a:rPr lang="en-PH" sz="21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2100"/>
                        <a:t>iPhone 16 Pro Max</a:t>
                      </a:r>
                      <a:endParaRPr lang="en-PH" sz="2100" dirty="0"/>
                    </a:p>
                  </a:txBody>
                  <a:tcPr anchor="ctr"/>
                </a:tc>
                <a:tc>
                  <a:txBody>
                    <a:bodyPr/>
                    <a:lstStyle/>
                    <a:p>
                      <a:pPr algn="ctr"/>
                      <a:r>
                        <a:rPr lang="en-PH" sz="2100"/>
                        <a:t>Desert Titanium</a:t>
                      </a:r>
                      <a:endParaRPr lang="en-PH" sz="2100" dirty="0"/>
                    </a:p>
                  </a:txBody>
                  <a:tcPr anchor="ctr"/>
                </a:tc>
                <a:tc>
                  <a:txBody>
                    <a:bodyPr/>
                    <a:lstStyle/>
                    <a:p>
                      <a:pPr algn="ctr"/>
                      <a:r>
                        <a:rPr lang="en-PH" sz="2100"/>
                        <a:t>256GB</a:t>
                      </a:r>
                      <a:endParaRPr lang="en-PH" sz="2100" dirty="0"/>
                    </a:p>
                  </a:txBody>
                  <a:tcPr anchor="ctr"/>
                </a:tc>
                <a:extLst>
                  <a:ext uri="{0D108BD9-81ED-4DB2-BD59-A6C34878D82A}">
                    <a16:rowId xmlns:a16="http://schemas.microsoft.com/office/drawing/2014/main" val="3326491140"/>
                  </a:ext>
                </a:extLst>
              </a:tr>
              <a:tr h="389390">
                <a:tc>
                  <a:txBody>
                    <a:bodyPr/>
                    <a:lstStyle/>
                    <a:p>
                      <a:pPr algn="ct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Natural Titanium</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256GB</a:t>
                      </a:r>
                      <a:endParaRPr lang="en-PH" sz="2100" dirty="0"/>
                    </a:p>
                  </a:txBody>
                  <a:tcPr anchor="ctr"/>
                </a:tc>
                <a:extLst>
                  <a:ext uri="{0D108BD9-81ED-4DB2-BD59-A6C34878D82A}">
                    <a16:rowId xmlns:a16="http://schemas.microsoft.com/office/drawing/2014/main" val="2717289863"/>
                  </a:ext>
                </a:extLst>
              </a:tr>
              <a:tr h="389390">
                <a:tc>
                  <a:txBody>
                    <a:bodyPr/>
                    <a:lstStyle/>
                    <a:p>
                      <a:pPr algn="ct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White Titanium</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256GB</a:t>
                      </a:r>
                      <a:endParaRPr lang="en-PH" sz="21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Black Titanium</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256GB</a:t>
                      </a:r>
                      <a:endParaRPr lang="en-PH" sz="2100" dirty="0"/>
                    </a:p>
                  </a:txBody>
                  <a:tcPr anchor="ctr"/>
                </a:tc>
                <a:extLst>
                  <a:ext uri="{0D108BD9-81ED-4DB2-BD59-A6C34878D82A}">
                    <a16:rowId xmlns:a16="http://schemas.microsoft.com/office/drawing/2014/main" val="1572110794"/>
                  </a:ext>
                </a:extLst>
              </a:tr>
              <a:tr h="389390">
                <a:tc>
                  <a:txBody>
                    <a:bodyPr/>
                    <a:lstStyle/>
                    <a:p>
                      <a:pPr algn="ctr"/>
                      <a:r>
                        <a:rPr lang="en-PH" sz="2100"/>
                        <a:t>iPhone 16 Pro Max</a:t>
                      </a:r>
                      <a:endParaRPr lang="en-PH" sz="2100" dirty="0"/>
                    </a:p>
                  </a:txBody>
                  <a:tcPr anchor="ctr"/>
                </a:tc>
                <a:tc>
                  <a:txBody>
                    <a:bodyPr/>
                    <a:lstStyle/>
                    <a:p>
                      <a:pPr algn="ctr"/>
                      <a:r>
                        <a:rPr lang="en-PH" sz="2100"/>
                        <a:t>Desert Titanium</a:t>
                      </a:r>
                      <a:endParaRPr lang="en-PH" sz="2100" dirty="0"/>
                    </a:p>
                  </a:txBody>
                  <a:tcPr anchor="ctr"/>
                </a:tc>
                <a:tc>
                  <a:txBody>
                    <a:bodyPr/>
                    <a:lstStyle/>
                    <a:p>
                      <a:pPr algn="ctr"/>
                      <a:r>
                        <a:rPr lang="en-PH" sz="2100"/>
                        <a:t>512GB</a:t>
                      </a:r>
                      <a:endParaRPr lang="en-PH" sz="2100" dirty="0"/>
                    </a:p>
                  </a:txBody>
                  <a:tcPr anchor="ctr"/>
                </a:tc>
                <a:extLst>
                  <a:ext uri="{0D108BD9-81ED-4DB2-BD59-A6C34878D82A}">
                    <a16:rowId xmlns:a16="http://schemas.microsoft.com/office/drawing/2014/main" val="1882450420"/>
                  </a:ext>
                </a:extLst>
              </a:tr>
              <a:tr h="389390">
                <a:tc>
                  <a:txBody>
                    <a:bodyPr/>
                    <a:lstStyle/>
                    <a:p>
                      <a:pPr algn="ct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Natural Titanium</a:t>
                      </a:r>
                      <a:endParaRPr lang="en-PH" sz="2100" dirty="0"/>
                    </a:p>
                  </a:txBody>
                  <a:tcPr anchor="ctr"/>
                </a:tc>
                <a:tc>
                  <a:txBody>
                    <a:bodyPr/>
                    <a:lstStyle/>
                    <a:p>
                      <a:pPr algn="ctr"/>
                      <a:r>
                        <a:rPr lang="en-PH" sz="2100"/>
                        <a:t>512GB</a:t>
                      </a:r>
                      <a:endParaRPr lang="en-PH" sz="2100" dirty="0"/>
                    </a:p>
                  </a:txBody>
                  <a:tcPr anchor="ctr"/>
                </a:tc>
                <a:extLst>
                  <a:ext uri="{0D108BD9-81ED-4DB2-BD59-A6C34878D82A}">
                    <a16:rowId xmlns:a16="http://schemas.microsoft.com/office/drawing/2014/main" val="1082516978"/>
                  </a:ext>
                </a:extLst>
              </a:tr>
              <a:tr h="389390">
                <a:tc>
                  <a:txBody>
                    <a:bodyPr/>
                    <a:lstStyle/>
                    <a:p>
                      <a:pPr algn="ct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White Titanium</a:t>
                      </a:r>
                      <a:endParaRPr lang="en-PH" sz="2100" dirty="0"/>
                    </a:p>
                  </a:txBody>
                  <a:tcPr anchor="ctr"/>
                </a:tc>
                <a:tc>
                  <a:txBody>
                    <a:bodyPr/>
                    <a:lstStyle/>
                    <a:p>
                      <a:pPr algn="ctr"/>
                      <a:r>
                        <a:rPr lang="en-PH" sz="2100"/>
                        <a:t>512GB</a:t>
                      </a:r>
                      <a:endParaRPr lang="en-PH" sz="21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Black Titanium</a:t>
                      </a:r>
                      <a:endParaRPr lang="en-PH" sz="2100" dirty="0"/>
                    </a:p>
                  </a:txBody>
                  <a:tcPr anchor="ctr"/>
                </a:tc>
                <a:tc>
                  <a:txBody>
                    <a:bodyPr/>
                    <a:lstStyle/>
                    <a:p>
                      <a:pPr algn="ctr"/>
                      <a:r>
                        <a:rPr lang="en-PH" sz="2100"/>
                        <a:t>512GB</a:t>
                      </a:r>
                      <a:endParaRPr lang="en-PH" sz="2100" dirty="0"/>
                    </a:p>
                  </a:txBody>
                  <a:tcPr anchor="ctr"/>
                </a:tc>
                <a:extLst>
                  <a:ext uri="{0D108BD9-81ED-4DB2-BD59-A6C34878D82A}">
                    <a16:rowId xmlns:a16="http://schemas.microsoft.com/office/drawing/2014/main" val="3655115071"/>
                  </a:ext>
                </a:extLst>
              </a:tr>
              <a:tr h="389390">
                <a:tc>
                  <a:txBody>
                    <a:bodyPr/>
                    <a:lstStyle/>
                    <a:p>
                      <a:pPr algn="ctr"/>
                      <a:r>
                        <a:rPr lang="en-PH" sz="2100"/>
                        <a:t>iPhone 16 Pro Max</a:t>
                      </a:r>
                      <a:endParaRPr lang="en-PH" sz="2100" dirty="0"/>
                    </a:p>
                  </a:txBody>
                  <a:tcPr anchor="ctr"/>
                </a:tc>
                <a:tc>
                  <a:txBody>
                    <a:bodyPr/>
                    <a:lstStyle/>
                    <a:p>
                      <a:pPr algn="ctr"/>
                      <a:r>
                        <a:rPr lang="en-PH" sz="2100"/>
                        <a:t>Desert Titanium</a:t>
                      </a:r>
                      <a:endParaRPr lang="en-PH" sz="2100" dirty="0"/>
                    </a:p>
                  </a:txBody>
                  <a:tcPr anchor="ctr"/>
                </a:tc>
                <a:tc>
                  <a:txBody>
                    <a:bodyPr/>
                    <a:lstStyle/>
                    <a:p>
                      <a:pPr algn="ctr"/>
                      <a:r>
                        <a:rPr lang="en-PH" sz="2100"/>
                        <a:t>1TB</a:t>
                      </a:r>
                      <a:endParaRPr lang="en-PH" sz="2100" dirty="0"/>
                    </a:p>
                  </a:txBody>
                  <a:tcPr anchor="ctr"/>
                </a:tc>
                <a:extLst>
                  <a:ext uri="{0D108BD9-81ED-4DB2-BD59-A6C34878D82A}">
                    <a16:rowId xmlns:a16="http://schemas.microsoft.com/office/drawing/2014/main" val="2443563293"/>
                  </a:ext>
                </a:extLst>
              </a:tr>
              <a:tr h="389390">
                <a:tc>
                  <a:txBody>
                    <a:bodyPr/>
                    <a:lstStyle/>
                    <a:p>
                      <a:pPr algn="ct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Natural Titanium</a:t>
                      </a:r>
                      <a:endParaRPr lang="en-PH" sz="2100" dirty="0"/>
                    </a:p>
                  </a:txBody>
                  <a:tcPr anchor="ctr"/>
                </a:tc>
                <a:tc>
                  <a:txBody>
                    <a:bodyPr/>
                    <a:lstStyle/>
                    <a:p>
                      <a:pPr algn="ctr"/>
                      <a:r>
                        <a:rPr lang="en-PH" sz="2100"/>
                        <a:t>1TB</a:t>
                      </a:r>
                      <a:endParaRPr lang="en-PH" sz="2100" dirty="0"/>
                    </a:p>
                  </a:txBody>
                  <a:tcPr anchor="ctr"/>
                </a:tc>
                <a:extLst>
                  <a:ext uri="{0D108BD9-81ED-4DB2-BD59-A6C34878D82A}">
                    <a16:rowId xmlns:a16="http://schemas.microsoft.com/office/drawing/2014/main" val="3910109017"/>
                  </a:ext>
                </a:extLst>
              </a:tr>
              <a:tr h="389390">
                <a:tc>
                  <a:txBody>
                    <a:bodyPr/>
                    <a:lstStyle/>
                    <a:p>
                      <a:pPr algn="ct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White Titanium</a:t>
                      </a:r>
                      <a:endParaRPr lang="en-PH" sz="2100" dirty="0"/>
                    </a:p>
                  </a:txBody>
                  <a:tcPr anchor="ctr"/>
                </a:tc>
                <a:tc>
                  <a:txBody>
                    <a:bodyPr/>
                    <a:lstStyle/>
                    <a:p>
                      <a:pPr algn="ctr"/>
                      <a:r>
                        <a:rPr lang="en-PH" sz="21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Black Titanium</a:t>
                      </a:r>
                      <a:endParaRPr lang="en-PH" sz="2100" dirty="0"/>
                    </a:p>
                  </a:txBody>
                  <a:tcPr anchor="ctr"/>
                </a:tc>
                <a:tc>
                  <a:txBody>
                    <a:bodyPr/>
                    <a:lstStyle/>
                    <a:p>
                      <a:pPr algn="ctr"/>
                      <a:r>
                        <a:rPr lang="en-PH" sz="2100" dirty="0"/>
                        <a:t>1TB</a:t>
                      </a:r>
                    </a:p>
                  </a:txBody>
                  <a:tcPr anchor="ctr"/>
                </a:tc>
                <a:extLst>
                  <a:ext uri="{0D108BD9-81ED-4DB2-BD59-A6C34878D82A}">
                    <a16:rowId xmlns:a16="http://schemas.microsoft.com/office/drawing/2014/main" val="2086667420"/>
                  </a:ext>
                </a:extLst>
              </a:tr>
            </a:tbl>
          </a:graphicData>
        </a:graphic>
      </p:graphicFrame>
      <p:sp>
        <p:nvSpPr>
          <p:cNvPr id="18" name="Content Placeholder 2">
            <a:extLst>
              <a:ext uri="{FF2B5EF4-FFF2-40B4-BE49-F238E27FC236}">
                <a16:creationId xmlns:a16="http://schemas.microsoft.com/office/drawing/2014/main" id="{08A494B2-4374-E1CC-C07E-C4AA94C5E72E}"/>
              </a:ext>
            </a:extLst>
          </p:cNvPr>
          <p:cNvSpPr txBox="1">
            <a:spLocks/>
          </p:cNvSpPr>
          <p:nvPr/>
        </p:nvSpPr>
        <p:spPr>
          <a:xfrm>
            <a:off x="3264710" y="881136"/>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pic>
        <p:nvPicPr>
          <p:cNvPr id="2" name="Content Placeholder 2" descr="Old Key with solid fill">
            <a:extLst>
              <a:ext uri="{FF2B5EF4-FFF2-40B4-BE49-F238E27FC236}">
                <a16:creationId xmlns:a16="http://schemas.microsoft.com/office/drawing/2014/main" id="{7272CBAC-F9FB-2CCA-9E12-5AE52E5EC6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454" y="1357913"/>
            <a:ext cx="430609" cy="430609"/>
          </a:xfrm>
          <a:prstGeom prst="rect">
            <a:avLst/>
          </a:prstGeom>
        </p:spPr>
      </p:pic>
      <p:pic>
        <p:nvPicPr>
          <p:cNvPr id="3" name="Content Placeholder 2" descr="Old Key with solid fill">
            <a:extLst>
              <a:ext uri="{FF2B5EF4-FFF2-40B4-BE49-F238E27FC236}">
                <a16:creationId xmlns:a16="http://schemas.microsoft.com/office/drawing/2014/main" id="{78E19940-C59C-6260-2325-3E96FED8E6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21271" y="1357912"/>
            <a:ext cx="430609" cy="430609"/>
          </a:xfrm>
          <a:prstGeom prst="rect">
            <a:avLst/>
          </a:prstGeom>
        </p:spPr>
      </p:pic>
      <p:pic>
        <p:nvPicPr>
          <p:cNvPr id="4" name="Content Placeholder 2" descr="Old Key with solid fill">
            <a:extLst>
              <a:ext uri="{FF2B5EF4-FFF2-40B4-BE49-F238E27FC236}">
                <a16:creationId xmlns:a16="http://schemas.microsoft.com/office/drawing/2014/main" id="{A3B3B97C-0BA8-FC38-A75C-A2DA7FAADA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28088" y="1357912"/>
            <a:ext cx="430609" cy="430609"/>
          </a:xfrm>
          <a:prstGeom prst="rect">
            <a:avLst/>
          </a:prstGeom>
        </p:spPr>
      </p:pic>
      <p:sp>
        <p:nvSpPr>
          <p:cNvPr id="5" name="Content Placeholder 2">
            <a:extLst>
              <a:ext uri="{FF2B5EF4-FFF2-40B4-BE49-F238E27FC236}">
                <a16:creationId xmlns:a16="http://schemas.microsoft.com/office/drawing/2014/main" id="{2295CF89-FF5C-74AE-A67C-77A3D01471E3}"/>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Suppose we have a table of all variants of iPhone 16 Pro Max which contains all the colors and the storage options.</a:t>
            </a:r>
          </a:p>
        </p:txBody>
      </p:sp>
    </p:spTree>
    <p:extLst>
      <p:ext uri="{BB962C8B-B14F-4D97-AF65-F5344CB8AC3E}">
        <p14:creationId xmlns:p14="http://schemas.microsoft.com/office/powerpoint/2010/main" val="18709552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95D86-C318-010F-E088-81548F4A14FF}"/>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B062ABB-C655-43B5-A41A-620331816365}"/>
              </a:ext>
            </a:extLst>
          </p:cNvPr>
          <p:cNvGraphicFramePr>
            <a:graphicFrameLocks noGrp="1"/>
          </p:cNvGraphicFramePr>
          <p:nvPr>
            <p:extLst>
              <p:ext uri="{D42A27DB-BD31-4B8C-83A1-F6EECF244321}">
                <p14:modId xmlns:p14="http://schemas.microsoft.com/office/powerpoint/2010/main" val="3247054019"/>
              </p:ext>
            </p:extLst>
          </p:nvPr>
        </p:nvGraphicFramePr>
        <p:xfrm>
          <a:off x="381001" y="1212948"/>
          <a:ext cx="6924906" cy="538211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a:t>Color</a:t>
                      </a:r>
                      <a:endParaRPr lang="en-PH" sz="1500" b="1" dirty="0"/>
                    </a:p>
                  </a:txBody>
                  <a:tcPr anchor="ctr">
                    <a:solidFill>
                      <a:srgbClr val="9966FF"/>
                    </a:solidFill>
                  </a:tcPr>
                </a:tc>
                <a:tc>
                  <a:txBody>
                    <a:bodyPr/>
                    <a:lstStyle/>
                    <a:p>
                      <a:pPr algn="ctr"/>
                      <a:r>
                        <a:rPr lang="en-PH" sz="15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271728986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1572110794"/>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88245042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082516978"/>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655115071"/>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244356329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3910109017"/>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White Titanium</a:t>
                      </a:r>
                    </a:p>
                  </a:txBody>
                  <a:tcPr anchor="ctr"/>
                </a:tc>
                <a:tc>
                  <a:txBody>
                    <a:bodyPr/>
                    <a:lstStyle/>
                    <a:p>
                      <a:pPr algn="ctr"/>
                      <a:r>
                        <a:rPr lang="en-PH" sz="15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086667420"/>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Pink Titanium</a:t>
                      </a:r>
                    </a:p>
                  </a:txBody>
                  <a:tcPr anchor="ctr"/>
                </a:tc>
                <a:tc>
                  <a:txBody>
                    <a:bodyPr/>
                    <a:lstStyle/>
                    <a:p>
                      <a:pPr algn="ctr"/>
                      <a:r>
                        <a:rPr lang="en-PH" sz="1500" dirty="0"/>
                        <a:t>256GB</a:t>
                      </a:r>
                    </a:p>
                  </a:txBody>
                  <a:tcPr anchor="ctr"/>
                </a:tc>
                <a:extLst>
                  <a:ext uri="{0D108BD9-81ED-4DB2-BD59-A6C34878D82A}">
                    <a16:rowId xmlns:a16="http://schemas.microsoft.com/office/drawing/2014/main" val="3511101865"/>
                  </a:ext>
                </a:extLst>
              </a:tr>
            </a:tbl>
          </a:graphicData>
        </a:graphic>
      </p:graphicFrame>
      <p:pic>
        <p:nvPicPr>
          <p:cNvPr id="2" name="Content Placeholder 2" descr="Old Key with solid fill">
            <a:extLst>
              <a:ext uri="{FF2B5EF4-FFF2-40B4-BE49-F238E27FC236}">
                <a16:creationId xmlns:a16="http://schemas.microsoft.com/office/drawing/2014/main" id="{F9ED6D47-41BF-34AA-4BB4-6978D5C794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212948"/>
            <a:ext cx="430609" cy="430609"/>
          </a:xfrm>
          <a:prstGeom prst="rect">
            <a:avLst/>
          </a:prstGeom>
        </p:spPr>
      </p:pic>
      <p:pic>
        <p:nvPicPr>
          <p:cNvPr id="3" name="Content Placeholder 2" descr="Old Key with solid fill">
            <a:extLst>
              <a:ext uri="{FF2B5EF4-FFF2-40B4-BE49-F238E27FC236}">
                <a16:creationId xmlns:a16="http://schemas.microsoft.com/office/drawing/2014/main" id="{52DEC6B1-4C31-322E-B57B-3F86DB620F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7818" y="1212947"/>
            <a:ext cx="430609" cy="430609"/>
          </a:xfrm>
          <a:prstGeom prst="rect">
            <a:avLst/>
          </a:prstGeom>
        </p:spPr>
      </p:pic>
      <p:pic>
        <p:nvPicPr>
          <p:cNvPr id="4" name="Content Placeholder 2" descr="Old Key with solid fill">
            <a:extLst>
              <a:ext uri="{FF2B5EF4-FFF2-40B4-BE49-F238E27FC236}">
                <a16:creationId xmlns:a16="http://schemas.microsoft.com/office/drawing/2014/main" id="{53CE1A17-150F-7084-8889-72B71F2BFE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635" y="1212947"/>
            <a:ext cx="430609" cy="430609"/>
          </a:xfrm>
          <a:prstGeom prst="rect">
            <a:avLst/>
          </a:prstGeom>
        </p:spPr>
      </p:pic>
      <p:sp>
        <p:nvSpPr>
          <p:cNvPr id="5" name="Rectangle 4">
            <a:extLst>
              <a:ext uri="{FF2B5EF4-FFF2-40B4-BE49-F238E27FC236}">
                <a16:creationId xmlns:a16="http://schemas.microsoft.com/office/drawing/2014/main" id="{80B7E85A-9BCE-8ACF-8EA0-681C9CCDB645}"/>
              </a:ext>
            </a:extLst>
          </p:cNvPr>
          <p:cNvSpPr/>
          <p:nvPr/>
        </p:nvSpPr>
        <p:spPr>
          <a:xfrm>
            <a:off x="381001" y="6219593"/>
            <a:ext cx="6924906" cy="375465"/>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297E80A1-14BF-5C2D-8DE8-93A88524E455}"/>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5EDFC9CE-F171-1C67-27D8-4C0A8752DD3D}"/>
              </a:ext>
            </a:extLst>
          </p:cNvPr>
          <p:cNvSpPr txBox="1">
            <a:spLocks/>
          </p:cNvSpPr>
          <p:nvPr/>
        </p:nvSpPr>
        <p:spPr>
          <a:xfrm>
            <a:off x="7506461" y="1212947"/>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If for example Apple decided to release a new color for the iPhone 16 Pro Max, we will need to </a:t>
            </a:r>
            <a:r>
              <a:rPr lang="en-US" sz="3200" b="1" dirty="0"/>
              <a:t>add four additional rows in this table.</a:t>
            </a:r>
          </a:p>
        </p:txBody>
      </p:sp>
      <p:sp>
        <p:nvSpPr>
          <p:cNvPr id="11" name="Content Placeholder 2">
            <a:extLst>
              <a:ext uri="{FF2B5EF4-FFF2-40B4-BE49-F238E27FC236}">
                <a16:creationId xmlns:a16="http://schemas.microsoft.com/office/drawing/2014/main" id="{FEE858CC-25DF-A23F-C0D8-5AF98B6A54C6}"/>
              </a:ext>
            </a:extLst>
          </p:cNvPr>
          <p:cNvSpPr txBox="1">
            <a:spLocks/>
          </p:cNvSpPr>
          <p:nvPr/>
        </p:nvSpPr>
        <p:spPr>
          <a:xfrm>
            <a:off x="3318981" y="795732"/>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spTree>
    <p:extLst>
      <p:ext uri="{BB962C8B-B14F-4D97-AF65-F5344CB8AC3E}">
        <p14:creationId xmlns:p14="http://schemas.microsoft.com/office/powerpoint/2010/main" val="89007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DBF97-06F2-77E5-7747-A4A186D83012}"/>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F86A3D13-79B7-D822-A83F-001933AD92C5}"/>
              </a:ext>
            </a:extLst>
          </p:cNvPr>
          <p:cNvGraphicFramePr>
            <a:graphicFrameLocks noGrp="1"/>
          </p:cNvGraphicFramePr>
          <p:nvPr/>
        </p:nvGraphicFramePr>
        <p:xfrm>
          <a:off x="381001" y="1212948"/>
          <a:ext cx="6924906" cy="538211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a:t>Color</a:t>
                      </a:r>
                      <a:endParaRPr lang="en-PH" sz="1500" b="1" dirty="0"/>
                    </a:p>
                  </a:txBody>
                  <a:tcPr anchor="ctr">
                    <a:solidFill>
                      <a:srgbClr val="9966FF"/>
                    </a:solidFill>
                  </a:tcPr>
                </a:tc>
                <a:tc>
                  <a:txBody>
                    <a:bodyPr/>
                    <a:lstStyle/>
                    <a:p>
                      <a:pPr algn="ctr"/>
                      <a:r>
                        <a:rPr lang="en-PH" sz="15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271728986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1572110794"/>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88245042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082516978"/>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655115071"/>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244356329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3910109017"/>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White Titanium</a:t>
                      </a:r>
                    </a:p>
                  </a:txBody>
                  <a:tcPr anchor="ctr"/>
                </a:tc>
                <a:tc>
                  <a:txBody>
                    <a:bodyPr/>
                    <a:lstStyle/>
                    <a:p>
                      <a:pPr algn="ctr"/>
                      <a:r>
                        <a:rPr lang="en-PH" sz="15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086667420"/>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Pink Titanium</a:t>
                      </a:r>
                    </a:p>
                  </a:txBody>
                  <a:tcPr anchor="ctr"/>
                </a:tc>
                <a:tc>
                  <a:txBody>
                    <a:bodyPr/>
                    <a:lstStyle/>
                    <a:p>
                      <a:pPr algn="ctr"/>
                      <a:r>
                        <a:rPr lang="en-PH" sz="1500" dirty="0"/>
                        <a:t>256GB</a:t>
                      </a:r>
                    </a:p>
                  </a:txBody>
                  <a:tcPr anchor="ctr"/>
                </a:tc>
                <a:extLst>
                  <a:ext uri="{0D108BD9-81ED-4DB2-BD59-A6C34878D82A}">
                    <a16:rowId xmlns:a16="http://schemas.microsoft.com/office/drawing/2014/main" val="3511101865"/>
                  </a:ext>
                </a:extLst>
              </a:tr>
            </a:tbl>
          </a:graphicData>
        </a:graphic>
      </p:graphicFrame>
      <p:pic>
        <p:nvPicPr>
          <p:cNvPr id="2" name="Content Placeholder 2" descr="Old Key with solid fill">
            <a:extLst>
              <a:ext uri="{FF2B5EF4-FFF2-40B4-BE49-F238E27FC236}">
                <a16:creationId xmlns:a16="http://schemas.microsoft.com/office/drawing/2014/main" id="{15B40B16-3F9A-9885-B2AA-2C573C1339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212948"/>
            <a:ext cx="430609" cy="430609"/>
          </a:xfrm>
          <a:prstGeom prst="rect">
            <a:avLst/>
          </a:prstGeom>
        </p:spPr>
      </p:pic>
      <p:pic>
        <p:nvPicPr>
          <p:cNvPr id="3" name="Content Placeholder 2" descr="Old Key with solid fill">
            <a:extLst>
              <a:ext uri="{FF2B5EF4-FFF2-40B4-BE49-F238E27FC236}">
                <a16:creationId xmlns:a16="http://schemas.microsoft.com/office/drawing/2014/main" id="{7831F41D-12E7-2B1F-19C6-C600EB73DD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7818" y="1212947"/>
            <a:ext cx="430609" cy="430609"/>
          </a:xfrm>
          <a:prstGeom prst="rect">
            <a:avLst/>
          </a:prstGeom>
        </p:spPr>
      </p:pic>
      <p:pic>
        <p:nvPicPr>
          <p:cNvPr id="4" name="Content Placeholder 2" descr="Old Key with solid fill">
            <a:extLst>
              <a:ext uri="{FF2B5EF4-FFF2-40B4-BE49-F238E27FC236}">
                <a16:creationId xmlns:a16="http://schemas.microsoft.com/office/drawing/2014/main" id="{767AB843-A219-E476-4FAE-15D0EFD558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635" y="1212947"/>
            <a:ext cx="430609" cy="430609"/>
          </a:xfrm>
          <a:prstGeom prst="rect">
            <a:avLst/>
          </a:prstGeom>
        </p:spPr>
      </p:pic>
      <p:sp>
        <p:nvSpPr>
          <p:cNvPr id="5" name="Rectangle 4">
            <a:extLst>
              <a:ext uri="{FF2B5EF4-FFF2-40B4-BE49-F238E27FC236}">
                <a16:creationId xmlns:a16="http://schemas.microsoft.com/office/drawing/2014/main" id="{C86BE05F-7BC0-B2E6-D640-37134152B511}"/>
              </a:ext>
            </a:extLst>
          </p:cNvPr>
          <p:cNvSpPr/>
          <p:nvPr/>
        </p:nvSpPr>
        <p:spPr>
          <a:xfrm>
            <a:off x="381001" y="6219593"/>
            <a:ext cx="6924906" cy="375465"/>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5A3A6854-66BA-4305-84EC-35B1151A79EE}"/>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C6C22DEA-1E71-0405-E58E-7F484C2727C7}"/>
              </a:ext>
            </a:extLst>
          </p:cNvPr>
          <p:cNvSpPr txBox="1">
            <a:spLocks/>
          </p:cNvSpPr>
          <p:nvPr/>
        </p:nvSpPr>
        <p:spPr>
          <a:xfrm>
            <a:off x="7506461" y="1212947"/>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But suppose a mistake was made and only one row was added for Pink Titanium, then we will have </a:t>
            </a:r>
            <a:r>
              <a:rPr lang="en-US" sz="3200" b="1" dirty="0"/>
              <a:t>data inconsistency</a:t>
            </a:r>
          </a:p>
        </p:txBody>
      </p:sp>
      <p:sp>
        <p:nvSpPr>
          <p:cNvPr id="6" name="Content Placeholder 2">
            <a:extLst>
              <a:ext uri="{FF2B5EF4-FFF2-40B4-BE49-F238E27FC236}">
                <a16:creationId xmlns:a16="http://schemas.microsoft.com/office/drawing/2014/main" id="{E414D805-5175-30E3-65A5-BBC8FC2012BD}"/>
              </a:ext>
            </a:extLst>
          </p:cNvPr>
          <p:cNvSpPr txBox="1">
            <a:spLocks/>
          </p:cNvSpPr>
          <p:nvPr/>
        </p:nvSpPr>
        <p:spPr>
          <a:xfrm>
            <a:off x="3318981" y="795732"/>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spTree>
    <p:extLst>
      <p:ext uri="{BB962C8B-B14F-4D97-AF65-F5344CB8AC3E}">
        <p14:creationId xmlns:p14="http://schemas.microsoft.com/office/powerpoint/2010/main" val="2387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D763E-171F-89A0-8C30-70F084681B41}"/>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1C6156ED-6BD9-2BA4-9211-4068CD1DB7AF}"/>
              </a:ext>
            </a:extLst>
          </p:cNvPr>
          <p:cNvGraphicFramePr>
            <a:graphicFrameLocks noGrp="1"/>
          </p:cNvGraphicFramePr>
          <p:nvPr/>
        </p:nvGraphicFramePr>
        <p:xfrm>
          <a:off x="381001" y="1212948"/>
          <a:ext cx="6924906" cy="538211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a:t>Color</a:t>
                      </a:r>
                      <a:endParaRPr lang="en-PH" sz="1500" b="1" dirty="0"/>
                    </a:p>
                  </a:txBody>
                  <a:tcPr anchor="ctr">
                    <a:solidFill>
                      <a:srgbClr val="9966FF"/>
                    </a:solidFill>
                  </a:tcPr>
                </a:tc>
                <a:tc>
                  <a:txBody>
                    <a:bodyPr/>
                    <a:lstStyle/>
                    <a:p>
                      <a:pPr algn="ctr"/>
                      <a:r>
                        <a:rPr lang="en-PH" sz="15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271728986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1572110794"/>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88245042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082516978"/>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655115071"/>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244356329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3910109017"/>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White Titanium</a:t>
                      </a:r>
                    </a:p>
                  </a:txBody>
                  <a:tcPr anchor="ctr"/>
                </a:tc>
                <a:tc>
                  <a:txBody>
                    <a:bodyPr/>
                    <a:lstStyle/>
                    <a:p>
                      <a:pPr algn="ctr"/>
                      <a:r>
                        <a:rPr lang="en-PH" sz="15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086667420"/>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Pink Titanium</a:t>
                      </a:r>
                    </a:p>
                  </a:txBody>
                  <a:tcPr anchor="ctr"/>
                </a:tc>
                <a:tc>
                  <a:txBody>
                    <a:bodyPr/>
                    <a:lstStyle/>
                    <a:p>
                      <a:pPr algn="ctr"/>
                      <a:r>
                        <a:rPr lang="en-PH" sz="1500" dirty="0"/>
                        <a:t>256GB</a:t>
                      </a:r>
                    </a:p>
                  </a:txBody>
                  <a:tcPr anchor="ctr"/>
                </a:tc>
                <a:extLst>
                  <a:ext uri="{0D108BD9-81ED-4DB2-BD59-A6C34878D82A}">
                    <a16:rowId xmlns:a16="http://schemas.microsoft.com/office/drawing/2014/main" val="3511101865"/>
                  </a:ext>
                </a:extLst>
              </a:tr>
            </a:tbl>
          </a:graphicData>
        </a:graphic>
      </p:graphicFrame>
      <p:pic>
        <p:nvPicPr>
          <p:cNvPr id="2" name="Content Placeholder 2" descr="Old Key with solid fill">
            <a:extLst>
              <a:ext uri="{FF2B5EF4-FFF2-40B4-BE49-F238E27FC236}">
                <a16:creationId xmlns:a16="http://schemas.microsoft.com/office/drawing/2014/main" id="{0DBF5DA2-0903-7CDA-F135-74115CC5BE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212948"/>
            <a:ext cx="430609" cy="430609"/>
          </a:xfrm>
          <a:prstGeom prst="rect">
            <a:avLst/>
          </a:prstGeom>
        </p:spPr>
      </p:pic>
      <p:pic>
        <p:nvPicPr>
          <p:cNvPr id="3" name="Content Placeholder 2" descr="Old Key with solid fill">
            <a:extLst>
              <a:ext uri="{FF2B5EF4-FFF2-40B4-BE49-F238E27FC236}">
                <a16:creationId xmlns:a16="http://schemas.microsoft.com/office/drawing/2014/main" id="{FBDBE471-7D3F-2B44-9258-F20458330B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7818" y="1212947"/>
            <a:ext cx="430609" cy="430609"/>
          </a:xfrm>
          <a:prstGeom prst="rect">
            <a:avLst/>
          </a:prstGeom>
        </p:spPr>
      </p:pic>
      <p:pic>
        <p:nvPicPr>
          <p:cNvPr id="4" name="Content Placeholder 2" descr="Old Key with solid fill">
            <a:extLst>
              <a:ext uri="{FF2B5EF4-FFF2-40B4-BE49-F238E27FC236}">
                <a16:creationId xmlns:a16="http://schemas.microsoft.com/office/drawing/2014/main" id="{08597A96-FF82-6BF9-A806-DD7647F062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635" y="1212947"/>
            <a:ext cx="430609" cy="430609"/>
          </a:xfrm>
          <a:prstGeom prst="rect">
            <a:avLst/>
          </a:prstGeom>
        </p:spPr>
      </p:pic>
      <p:sp>
        <p:nvSpPr>
          <p:cNvPr id="5" name="Rectangle 4">
            <a:extLst>
              <a:ext uri="{FF2B5EF4-FFF2-40B4-BE49-F238E27FC236}">
                <a16:creationId xmlns:a16="http://schemas.microsoft.com/office/drawing/2014/main" id="{41393FFE-FC78-9BFB-5DDD-2C895C1175B8}"/>
              </a:ext>
            </a:extLst>
          </p:cNvPr>
          <p:cNvSpPr/>
          <p:nvPr/>
        </p:nvSpPr>
        <p:spPr>
          <a:xfrm>
            <a:off x="381001" y="6219593"/>
            <a:ext cx="6924906" cy="375465"/>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6C7A30CB-2C35-0C2B-C53A-F94FB53BA368}"/>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3C45EBA1-508F-CE0A-7AFC-F6FFBC907704}"/>
              </a:ext>
            </a:extLst>
          </p:cNvPr>
          <p:cNvSpPr txBox="1">
            <a:spLocks/>
          </p:cNvSpPr>
          <p:nvPr/>
        </p:nvSpPr>
        <p:spPr>
          <a:xfrm>
            <a:off x="7506461" y="1212947"/>
            <a:ext cx="4471639" cy="4228848"/>
          </a:xfrm>
          <a:custGeom>
            <a:avLst/>
            <a:gdLst>
              <a:gd name="connsiteX0" fmla="*/ 0 w 4471639"/>
              <a:gd name="connsiteY0" fmla="*/ 0 h 4228848"/>
              <a:gd name="connsiteX1" fmla="*/ 469522 w 4471639"/>
              <a:gd name="connsiteY1" fmla="*/ 0 h 4228848"/>
              <a:gd name="connsiteX2" fmla="*/ 1028477 w 4471639"/>
              <a:gd name="connsiteY2" fmla="*/ 0 h 4228848"/>
              <a:gd name="connsiteX3" fmla="*/ 1676865 w 4471639"/>
              <a:gd name="connsiteY3" fmla="*/ 0 h 4228848"/>
              <a:gd name="connsiteX4" fmla="*/ 2146387 w 4471639"/>
              <a:gd name="connsiteY4" fmla="*/ 0 h 4228848"/>
              <a:gd name="connsiteX5" fmla="*/ 2750058 w 4471639"/>
              <a:gd name="connsiteY5" fmla="*/ 0 h 4228848"/>
              <a:gd name="connsiteX6" fmla="*/ 3219580 w 4471639"/>
              <a:gd name="connsiteY6" fmla="*/ 0 h 4228848"/>
              <a:gd name="connsiteX7" fmla="*/ 3778535 w 4471639"/>
              <a:gd name="connsiteY7" fmla="*/ 0 h 4228848"/>
              <a:gd name="connsiteX8" fmla="*/ 4471639 w 4471639"/>
              <a:gd name="connsiteY8" fmla="*/ 0 h 4228848"/>
              <a:gd name="connsiteX9" fmla="*/ 4471639 w 4471639"/>
              <a:gd name="connsiteY9" fmla="*/ 401741 h 4228848"/>
              <a:gd name="connsiteX10" fmla="*/ 4471639 w 4471639"/>
              <a:gd name="connsiteY10" fmla="*/ 1014924 h 4228848"/>
              <a:gd name="connsiteX11" fmla="*/ 4471639 w 4471639"/>
              <a:gd name="connsiteY11" fmla="*/ 1543530 h 4228848"/>
              <a:gd name="connsiteX12" fmla="*/ 4471639 w 4471639"/>
              <a:gd name="connsiteY12" fmla="*/ 2156712 h 4228848"/>
              <a:gd name="connsiteX13" fmla="*/ 4471639 w 4471639"/>
              <a:gd name="connsiteY13" fmla="*/ 2727607 h 4228848"/>
              <a:gd name="connsiteX14" fmla="*/ 4471639 w 4471639"/>
              <a:gd name="connsiteY14" fmla="*/ 3213924 h 4228848"/>
              <a:gd name="connsiteX15" fmla="*/ 4471639 w 4471639"/>
              <a:gd name="connsiteY15" fmla="*/ 4228848 h 4228848"/>
              <a:gd name="connsiteX16" fmla="*/ 4002117 w 4471639"/>
              <a:gd name="connsiteY16" fmla="*/ 4228848 h 4228848"/>
              <a:gd name="connsiteX17" fmla="*/ 3443162 w 4471639"/>
              <a:gd name="connsiteY17" fmla="*/ 4228848 h 4228848"/>
              <a:gd name="connsiteX18" fmla="*/ 2794774 w 4471639"/>
              <a:gd name="connsiteY18" fmla="*/ 4228848 h 4228848"/>
              <a:gd name="connsiteX19" fmla="*/ 2146387 w 4471639"/>
              <a:gd name="connsiteY19" fmla="*/ 4228848 h 4228848"/>
              <a:gd name="connsiteX20" fmla="*/ 1542715 w 4471639"/>
              <a:gd name="connsiteY20" fmla="*/ 4228848 h 4228848"/>
              <a:gd name="connsiteX21" fmla="*/ 939044 w 4471639"/>
              <a:gd name="connsiteY21" fmla="*/ 4228848 h 4228848"/>
              <a:gd name="connsiteX22" fmla="*/ 0 w 4471639"/>
              <a:gd name="connsiteY22" fmla="*/ 4228848 h 4228848"/>
              <a:gd name="connsiteX23" fmla="*/ 0 w 4471639"/>
              <a:gd name="connsiteY23" fmla="*/ 3784819 h 4228848"/>
              <a:gd name="connsiteX24" fmla="*/ 0 w 4471639"/>
              <a:gd name="connsiteY24" fmla="*/ 3256213 h 4228848"/>
              <a:gd name="connsiteX25" fmla="*/ 0 w 4471639"/>
              <a:gd name="connsiteY25" fmla="*/ 2727607 h 4228848"/>
              <a:gd name="connsiteX26" fmla="*/ 0 w 4471639"/>
              <a:gd name="connsiteY26" fmla="*/ 2325866 h 4228848"/>
              <a:gd name="connsiteX27" fmla="*/ 0 w 4471639"/>
              <a:gd name="connsiteY27" fmla="*/ 1754972 h 4228848"/>
              <a:gd name="connsiteX28" fmla="*/ 0 w 4471639"/>
              <a:gd name="connsiteY28" fmla="*/ 1353231 h 4228848"/>
              <a:gd name="connsiteX29" fmla="*/ 0 w 4471639"/>
              <a:gd name="connsiteY29" fmla="*/ 824625 h 4228848"/>
              <a:gd name="connsiteX30" fmla="*/ 0 w 4471639"/>
              <a:gd name="connsiteY30" fmla="*/ 0 h 4228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471639" h="4228848" fill="none" extrusionOk="0">
                <a:moveTo>
                  <a:pt x="0" y="0"/>
                </a:moveTo>
                <a:cubicBezTo>
                  <a:pt x="230575" y="-597"/>
                  <a:pt x="279385" y="6993"/>
                  <a:pt x="469522" y="0"/>
                </a:cubicBezTo>
                <a:cubicBezTo>
                  <a:pt x="659659" y="-6993"/>
                  <a:pt x="788920" y="50701"/>
                  <a:pt x="1028477" y="0"/>
                </a:cubicBezTo>
                <a:cubicBezTo>
                  <a:pt x="1268035" y="-50701"/>
                  <a:pt x="1547034" y="39311"/>
                  <a:pt x="1676865" y="0"/>
                </a:cubicBezTo>
                <a:cubicBezTo>
                  <a:pt x="1806696" y="-39311"/>
                  <a:pt x="2006096" y="34131"/>
                  <a:pt x="2146387" y="0"/>
                </a:cubicBezTo>
                <a:cubicBezTo>
                  <a:pt x="2286678" y="-34131"/>
                  <a:pt x="2498169" y="69507"/>
                  <a:pt x="2750058" y="0"/>
                </a:cubicBezTo>
                <a:cubicBezTo>
                  <a:pt x="3001947" y="-69507"/>
                  <a:pt x="3122213" y="54120"/>
                  <a:pt x="3219580" y="0"/>
                </a:cubicBezTo>
                <a:cubicBezTo>
                  <a:pt x="3316947" y="-54120"/>
                  <a:pt x="3603418" y="8039"/>
                  <a:pt x="3778535" y="0"/>
                </a:cubicBezTo>
                <a:cubicBezTo>
                  <a:pt x="3953652" y="-8039"/>
                  <a:pt x="4167661" y="82949"/>
                  <a:pt x="4471639" y="0"/>
                </a:cubicBezTo>
                <a:cubicBezTo>
                  <a:pt x="4494498" y="170412"/>
                  <a:pt x="4456872" y="270534"/>
                  <a:pt x="4471639" y="401741"/>
                </a:cubicBezTo>
                <a:cubicBezTo>
                  <a:pt x="4486406" y="532948"/>
                  <a:pt x="4401029" y="840373"/>
                  <a:pt x="4471639" y="1014924"/>
                </a:cubicBezTo>
                <a:cubicBezTo>
                  <a:pt x="4542249" y="1189475"/>
                  <a:pt x="4453072" y="1284263"/>
                  <a:pt x="4471639" y="1543530"/>
                </a:cubicBezTo>
                <a:cubicBezTo>
                  <a:pt x="4490206" y="1802797"/>
                  <a:pt x="4422959" y="1966148"/>
                  <a:pt x="4471639" y="2156712"/>
                </a:cubicBezTo>
                <a:cubicBezTo>
                  <a:pt x="4520319" y="2347276"/>
                  <a:pt x="4442696" y="2605887"/>
                  <a:pt x="4471639" y="2727607"/>
                </a:cubicBezTo>
                <a:cubicBezTo>
                  <a:pt x="4500582" y="2849328"/>
                  <a:pt x="4425072" y="3008506"/>
                  <a:pt x="4471639" y="3213924"/>
                </a:cubicBezTo>
                <a:cubicBezTo>
                  <a:pt x="4518206" y="3419342"/>
                  <a:pt x="4469580" y="3876387"/>
                  <a:pt x="4471639" y="4228848"/>
                </a:cubicBezTo>
                <a:cubicBezTo>
                  <a:pt x="4283543" y="4231455"/>
                  <a:pt x="4236061" y="4189364"/>
                  <a:pt x="4002117" y="4228848"/>
                </a:cubicBezTo>
                <a:cubicBezTo>
                  <a:pt x="3768173" y="4268332"/>
                  <a:pt x="3588858" y="4164895"/>
                  <a:pt x="3443162" y="4228848"/>
                </a:cubicBezTo>
                <a:cubicBezTo>
                  <a:pt x="3297467" y="4292801"/>
                  <a:pt x="3085048" y="4215134"/>
                  <a:pt x="2794774" y="4228848"/>
                </a:cubicBezTo>
                <a:cubicBezTo>
                  <a:pt x="2504500" y="4242562"/>
                  <a:pt x="2308999" y="4200845"/>
                  <a:pt x="2146387" y="4228848"/>
                </a:cubicBezTo>
                <a:cubicBezTo>
                  <a:pt x="1983775" y="4256851"/>
                  <a:pt x="1684006" y="4218970"/>
                  <a:pt x="1542715" y="4228848"/>
                </a:cubicBezTo>
                <a:cubicBezTo>
                  <a:pt x="1401424" y="4238726"/>
                  <a:pt x="1181456" y="4183413"/>
                  <a:pt x="939044" y="4228848"/>
                </a:cubicBezTo>
                <a:cubicBezTo>
                  <a:pt x="696632" y="4274283"/>
                  <a:pt x="333413" y="4162605"/>
                  <a:pt x="0" y="4228848"/>
                </a:cubicBezTo>
                <a:cubicBezTo>
                  <a:pt x="-14825" y="4122390"/>
                  <a:pt x="50679" y="3894269"/>
                  <a:pt x="0" y="3784819"/>
                </a:cubicBezTo>
                <a:cubicBezTo>
                  <a:pt x="-50679" y="3675369"/>
                  <a:pt x="40082" y="3451947"/>
                  <a:pt x="0" y="3256213"/>
                </a:cubicBezTo>
                <a:cubicBezTo>
                  <a:pt x="-40082" y="3060479"/>
                  <a:pt x="13949" y="2887338"/>
                  <a:pt x="0" y="2727607"/>
                </a:cubicBezTo>
                <a:cubicBezTo>
                  <a:pt x="-13949" y="2567876"/>
                  <a:pt x="9295" y="2437221"/>
                  <a:pt x="0" y="2325866"/>
                </a:cubicBezTo>
                <a:cubicBezTo>
                  <a:pt x="-9295" y="2214511"/>
                  <a:pt x="49213" y="1945354"/>
                  <a:pt x="0" y="1754972"/>
                </a:cubicBezTo>
                <a:cubicBezTo>
                  <a:pt x="-49213" y="1564590"/>
                  <a:pt x="37302" y="1511016"/>
                  <a:pt x="0" y="1353231"/>
                </a:cubicBezTo>
                <a:cubicBezTo>
                  <a:pt x="-37302" y="1195446"/>
                  <a:pt x="54661" y="1071103"/>
                  <a:pt x="0" y="824625"/>
                </a:cubicBezTo>
                <a:cubicBezTo>
                  <a:pt x="-54661" y="578147"/>
                  <a:pt x="24182" y="214148"/>
                  <a:pt x="0" y="0"/>
                </a:cubicBezTo>
                <a:close/>
              </a:path>
              <a:path w="4471639" h="4228848"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535558" y="199541"/>
                  <a:pt x="4446388" y="366593"/>
                  <a:pt x="4471639" y="613183"/>
                </a:cubicBezTo>
                <a:cubicBezTo>
                  <a:pt x="4496890" y="859773"/>
                  <a:pt x="4420855" y="845415"/>
                  <a:pt x="4471639" y="1057212"/>
                </a:cubicBezTo>
                <a:cubicBezTo>
                  <a:pt x="4522423" y="1269009"/>
                  <a:pt x="4464090" y="1442888"/>
                  <a:pt x="4471639" y="1585818"/>
                </a:cubicBezTo>
                <a:cubicBezTo>
                  <a:pt x="4479188" y="1728748"/>
                  <a:pt x="4465164" y="1904574"/>
                  <a:pt x="4471639" y="2156712"/>
                </a:cubicBezTo>
                <a:cubicBezTo>
                  <a:pt x="4478114" y="2408850"/>
                  <a:pt x="4450957" y="2385368"/>
                  <a:pt x="4471639" y="2558453"/>
                </a:cubicBezTo>
                <a:cubicBezTo>
                  <a:pt x="4492321" y="2731538"/>
                  <a:pt x="4440995" y="2878868"/>
                  <a:pt x="4471639" y="3087059"/>
                </a:cubicBezTo>
                <a:cubicBezTo>
                  <a:pt x="4502283" y="3295250"/>
                  <a:pt x="4465576" y="3356766"/>
                  <a:pt x="4471639" y="3615665"/>
                </a:cubicBezTo>
                <a:cubicBezTo>
                  <a:pt x="4477702" y="3874564"/>
                  <a:pt x="4463341" y="4009657"/>
                  <a:pt x="4471639" y="4228848"/>
                </a:cubicBezTo>
                <a:cubicBezTo>
                  <a:pt x="4263268" y="4277899"/>
                  <a:pt x="4111080" y="4178598"/>
                  <a:pt x="3867968" y="4228848"/>
                </a:cubicBezTo>
                <a:cubicBezTo>
                  <a:pt x="3624856" y="4279098"/>
                  <a:pt x="3536321" y="4219468"/>
                  <a:pt x="3309013" y="4228848"/>
                </a:cubicBezTo>
                <a:cubicBezTo>
                  <a:pt x="3081705" y="4238228"/>
                  <a:pt x="3028984" y="4181930"/>
                  <a:pt x="2884207" y="4228848"/>
                </a:cubicBezTo>
                <a:cubicBezTo>
                  <a:pt x="2739430" y="4275766"/>
                  <a:pt x="2546667" y="4209800"/>
                  <a:pt x="2414685" y="4228848"/>
                </a:cubicBezTo>
                <a:cubicBezTo>
                  <a:pt x="2282703" y="4247896"/>
                  <a:pt x="1925885" y="4160558"/>
                  <a:pt x="1766297" y="4228848"/>
                </a:cubicBezTo>
                <a:cubicBezTo>
                  <a:pt x="1606709" y="4297138"/>
                  <a:pt x="1340777" y="4170867"/>
                  <a:pt x="1207343" y="4228848"/>
                </a:cubicBezTo>
                <a:cubicBezTo>
                  <a:pt x="1073909" y="4286829"/>
                  <a:pt x="911019" y="4194595"/>
                  <a:pt x="737820" y="4228848"/>
                </a:cubicBezTo>
                <a:cubicBezTo>
                  <a:pt x="564621" y="4263101"/>
                  <a:pt x="314324" y="4160208"/>
                  <a:pt x="0" y="4228848"/>
                </a:cubicBezTo>
                <a:cubicBezTo>
                  <a:pt x="-6937" y="4088073"/>
                  <a:pt x="43061" y="4024299"/>
                  <a:pt x="0" y="3827107"/>
                </a:cubicBezTo>
                <a:cubicBezTo>
                  <a:pt x="-43061" y="3629915"/>
                  <a:pt x="2531" y="3527736"/>
                  <a:pt x="0" y="3425367"/>
                </a:cubicBezTo>
                <a:cubicBezTo>
                  <a:pt x="-2531" y="3322998"/>
                  <a:pt x="26181" y="2974765"/>
                  <a:pt x="0" y="2854472"/>
                </a:cubicBezTo>
                <a:cubicBezTo>
                  <a:pt x="-26181" y="2734180"/>
                  <a:pt x="44845" y="2523291"/>
                  <a:pt x="0" y="2410443"/>
                </a:cubicBezTo>
                <a:cubicBezTo>
                  <a:pt x="-44845" y="2297595"/>
                  <a:pt x="46473" y="2005326"/>
                  <a:pt x="0" y="1797260"/>
                </a:cubicBezTo>
                <a:cubicBezTo>
                  <a:pt x="-46473" y="1589194"/>
                  <a:pt x="4636" y="1511434"/>
                  <a:pt x="0" y="1310943"/>
                </a:cubicBezTo>
                <a:cubicBezTo>
                  <a:pt x="-4636" y="1110452"/>
                  <a:pt x="8448" y="1075886"/>
                  <a:pt x="0" y="909202"/>
                </a:cubicBezTo>
                <a:cubicBezTo>
                  <a:pt x="-8448" y="742518"/>
                  <a:pt x="99715" y="418867"/>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A customer must have the option to get the 512GB and 1TB storage for the Pink Titanium model. </a:t>
            </a:r>
          </a:p>
          <a:p>
            <a:pPr marL="0" indent="0">
              <a:buNone/>
            </a:pPr>
            <a:endParaRPr lang="en-US" sz="3200" dirty="0"/>
          </a:p>
          <a:p>
            <a:pPr marL="0" indent="0">
              <a:buNone/>
            </a:pPr>
            <a:r>
              <a:rPr lang="en-US" sz="3200" dirty="0"/>
              <a:t>But in this table, it prevents them from doing so.</a:t>
            </a:r>
            <a:endParaRPr lang="en-US" sz="3200" b="1" dirty="0"/>
          </a:p>
        </p:txBody>
      </p:sp>
      <p:sp>
        <p:nvSpPr>
          <p:cNvPr id="6" name="Content Placeholder 2">
            <a:extLst>
              <a:ext uri="{FF2B5EF4-FFF2-40B4-BE49-F238E27FC236}">
                <a16:creationId xmlns:a16="http://schemas.microsoft.com/office/drawing/2014/main" id="{440BCE7C-A83D-0845-9E43-82286F0CCD60}"/>
              </a:ext>
            </a:extLst>
          </p:cNvPr>
          <p:cNvSpPr txBox="1">
            <a:spLocks/>
          </p:cNvSpPr>
          <p:nvPr/>
        </p:nvSpPr>
        <p:spPr>
          <a:xfrm>
            <a:off x="3318981" y="795732"/>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spTree>
    <p:extLst>
      <p:ext uri="{BB962C8B-B14F-4D97-AF65-F5344CB8AC3E}">
        <p14:creationId xmlns:p14="http://schemas.microsoft.com/office/powerpoint/2010/main" val="231798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82438-AB6D-24E3-A371-ABA6D490A70A}"/>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C0E306D-C732-DA0B-7601-A73C5FD333EB}"/>
              </a:ext>
            </a:extLst>
          </p:cNvPr>
          <p:cNvGraphicFramePr>
            <a:graphicFrameLocks noGrp="1"/>
          </p:cNvGraphicFramePr>
          <p:nvPr/>
        </p:nvGraphicFramePr>
        <p:xfrm>
          <a:off x="381001" y="1212948"/>
          <a:ext cx="6924906" cy="538211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a:t>Color</a:t>
                      </a:r>
                      <a:endParaRPr lang="en-PH" sz="1500" b="1" dirty="0"/>
                    </a:p>
                  </a:txBody>
                  <a:tcPr anchor="ctr">
                    <a:solidFill>
                      <a:srgbClr val="9966FF"/>
                    </a:solidFill>
                  </a:tcPr>
                </a:tc>
                <a:tc>
                  <a:txBody>
                    <a:bodyPr/>
                    <a:lstStyle/>
                    <a:p>
                      <a:pPr algn="ctr"/>
                      <a:r>
                        <a:rPr lang="en-PH" sz="15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271728986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1572110794"/>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88245042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082516978"/>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655115071"/>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244356329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3910109017"/>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White Titanium</a:t>
                      </a:r>
                    </a:p>
                  </a:txBody>
                  <a:tcPr anchor="ctr"/>
                </a:tc>
                <a:tc>
                  <a:txBody>
                    <a:bodyPr/>
                    <a:lstStyle/>
                    <a:p>
                      <a:pPr algn="ctr"/>
                      <a:r>
                        <a:rPr lang="en-PH" sz="15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086667420"/>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Pink Titanium</a:t>
                      </a:r>
                    </a:p>
                  </a:txBody>
                  <a:tcPr anchor="ctr"/>
                </a:tc>
                <a:tc>
                  <a:txBody>
                    <a:bodyPr/>
                    <a:lstStyle/>
                    <a:p>
                      <a:pPr algn="ctr"/>
                      <a:r>
                        <a:rPr lang="en-PH" sz="1500" dirty="0"/>
                        <a:t>256GB</a:t>
                      </a:r>
                    </a:p>
                  </a:txBody>
                  <a:tcPr anchor="ctr"/>
                </a:tc>
                <a:extLst>
                  <a:ext uri="{0D108BD9-81ED-4DB2-BD59-A6C34878D82A}">
                    <a16:rowId xmlns:a16="http://schemas.microsoft.com/office/drawing/2014/main" val="3511101865"/>
                  </a:ext>
                </a:extLst>
              </a:tr>
            </a:tbl>
          </a:graphicData>
        </a:graphic>
      </p:graphicFrame>
      <p:pic>
        <p:nvPicPr>
          <p:cNvPr id="2" name="Content Placeholder 2" descr="Old Key with solid fill">
            <a:extLst>
              <a:ext uri="{FF2B5EF4-FFF2-40B4-BE49-F238E27FC236}">
                <a16:creationId xmlns:a16="http://schemas.microsoft.com/office/drawing/2014/main" id="{8BF4E582-0CFD-6C6E-5772-34AEBE0683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212948"/>
            <a:ext cx="430609" cy="430609"/>
          </a:xfrm>
          <a:prstGeom prst="rect">
            <a:avLst/>
          </a:prstGeom>
        </p:spPr>
      </p:pic>
      <p:pic>
        <p:nvPicPr>
          <p:cNvPr id="3" name="Content Placeholder 2" descr="Old Key with solid fill">
            <a:extLst>
              <a:ext uri="{FF2B5EF4-FFF2-40B4-BE49-F238E27FC236}">
                <a16:creationId xmlns:a16="http://schemas.microsoft.com/office/drawing/2014/main" id="{C04C25F1-2072-86DF-2B71-25B9A291F8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7818" y="1212947"/>
            <a:ext cx="430609" cy="430609"/>
          </a:xfrm>
          <a:prstGeom prst="rect">
            <a:avLst/>
          </a:prstGeom>
        </p:spPr>
      </p:pic>
      <p:pic>
        <p:nvPicPr>
          <p:cNvPr id="4" name="Content Placeholder 2" descr="Old Key with solid fill">
            <a:extLst>
              <a:ext uri="{FF2B5EF4-FFF2-40B4-BE49-F238E27FC236}">
                <a16:creationId xmlns:a16="http://schemas.microsoft.com/office/drawing/2014/main" id="{BE398243-27FD-96F2-F6B2-1436830BFE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635" y="1212947"/>
            <a:ext cx="430609" cy="430609"/>
          </a:xfrm>
          <a:prstGeom prst="rect">
            <a:avLst/>
          </a:prstGeom>
        </p:spPr>
      </p:pic>
      <p:sp>
        <p:nvSpPr>
          <p:cNvPr id="5" name="Rectangle 4">
            <a:extLst>
              <a:ext uri="{FF2B5EF4-FFF2-40B4-BE49-F238E27FC236}">
                <a16:creationId xmlns:a16="http://schemas.microsoft.com/office/drawing/2014/main" id="{997AC95D-5133-2B67-71D1-C0D4ADB4313D}"/>
              </a:ext>
            </a:extLst>
          </p:cNvPr>
          <p:cNvSpPr/>
          <p:nvPr/>
        </p:nvSpPr>
        <p:spPr>
          <a:xfrm>
            <a:off x="381001" y="6219593"/>
            <a:ext cx="6924906" cy="375465"/>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1BCCCC30-5203-6A53-EBEE-5544B5ABC85A}"/>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1955F39E-F4DD-2448-A6C2-7A18E0BBA691}"/>
              </a:ext>
            </a:extLst>
          </p:cNvPr>
          <p:cNvSpPr txBox="1">
            <a:spLocks/>
          </p:cNvSpPr>
          <p:nvPr/>
        </p:nvSpPr>
        <p:spPr>
          <a:xfrm>
            <a:off x="7506461" y="1212947"/>
            <a:ext cx="4471639" cy="4228848"/>
          </a:xfrm>
          <a:custGeom>
            <a:avLst/>
            <a:gdLst>
              <a:gd name="connsiteX0" fmla="*/ 0 w 4471639"/>
              <a:gd name="connsiteY0" fmla="*/ 0 h 4228848"/>
              <a:gd name="connsiteX1" fmla="*/ 469522 w 4471639"/>
              <a:gd name="connsiteY1" fmla="*/ 0 h 4228848"/>
              <a:gd name="connsiteX2" fmla="*/ 1028477 w 4471639"/>
              <a:gd name="connsiteY2" fmla="*/ 0 h 4228848"/>
              <a:gd name="connsiteX3" fmla="*/ 1676865 w 4471639"/>
              <a:gd name="connsiteY3" fmla="*/ 0 h 4228848"/>
              <a:gd name="connsiteX4" fmla="*/ 2146387 w 4471639"/>
              <a:gd name="connsiteY4" fmla="*/ 0 h 4228848"/>
              <a:gd name="connsiteX5" fmla="*/ 2750058 w 4471639"/>
              <a:gd name="connsiteY5" fmla="*/ 0 h 4228848"/>
              <a:gd name="connsiteX6" fmla="*/ 3219580 w 4471639"/>
              <a:gd name="connsiteY6" fmla="*/ 0 h 4228848"/>
              <a:gd name="connsiteX7" fmla="*/ 3778535 w 4471639"/>
              <a:gd name="connsiteY7" fmla="*/ 0 h 4228848"/>
              <a:gd name="connsiteX8" fmla="*/ 4471639 w 4471639"/>
              <a:gd name="connsiteY8" fmla="*/ 0 h 4228848"/>
              <a:gd name="connsiteX9" fmla="*/ 4471639 w 4471639"/>
              <a:gd name="connsiteY9" fmla="*/ 401741 h 4228848"/>
              <a:gd name="connsiteX10" fmla="*/ 4471639 w 4471639"/>
              <a:gd name="connsiteY10" fmla="*/ 1014924 h 4228848"/>
              <a:gd name="connsiteX11" fmla="*/ 4471639 w 4471639"/>
              <a:gd name="connsiteY11" fmla="*/ 1543530 h 4228848"/>
              <a:gd name="connsiteX12" fmla="*/ 4471639 w 4471639"/>
              <a:gd name="connsiteY12" fmla="*/ 2156712 h 4228848"/>
              <a:gd name="connsiteX13" fmla="*/ 4471639 w 4471639"/>
              <a:gd name="connsiteY13" fmla="*/ 2727607 h 4228848"/>
              <a:gd name="connsiteX14" fmla="*/ 4471639 w 4471639"/>
              <a:gd name="connsiteY14" fmla="*/ 3213924 h 4228848"/>
              <a:gd name="connsiteX15" fmla="*/ 4471639 w 4471639"/>
              <a:gd name="connsiteY15" fmla="*/ 4228848 h 4228848"/>
              <a:gd name="connsiteX16" fmla="*/ 4002117 w 4471639"/>
              <a:gd name="connsiteY16" fmla="*/ 4228848 h 4228848"/>
              <a:gd name="connsiteX17" fmla="*/ 3443162 w 4471639"/>
              <a:gd name="connsiteY17" fmla="*/ 4228848 h 4228848"/>
              <a:gd name="connsiteX18" fmla="*/ 2794774 w 4471639"/>
              <a:gd name="connsiteY18" fmla="*/ 4228848 h 4228848"/>
              <a:gd name="connsiteX19" fmla="*/ 2146387 w 4471639"/>
              <a:gd name="connsiteY19" fmla="*/ 4228848 h 4228848"/>
              <a:gd name="connsiteX20" fmla="*/ 1542715 w 4471639"/>
              <a:gd name="connsiteY20" fmla="*/ 4228848 h 4228848"/>
              <a:gd name="connsiteX21" fmla="*/ 939044 w 4471639"/>
              <a:gd name="connsiteY21" fmla="*/ 4228848 h 4228848"/>
              <a:gd name="connsiteX22" fmla="*/ 0 w 4471639"/>
              <a:gd name="connsiteY22" fmla="*/ 4228848 h 4228848"/>
              <a:gd name="connsiteX23" fmla="*/ 0 w 4471639"/>
              <a:gd name="connsiteY23" fmla="*/ 3784819 h 4228848"/>
              <a:gd name="connsiteX24" fmla="*/ 0 w 4471639"/>
              <a:gd name="connsiteY24" fmla="*/ 3256213 h 4228848"/>
              <a:gd name="connsiteX25" fmla="*/ 0 w 4471639"/>
              <a:gd name="connsiteY25" fmla="*/ 2727607 h 4228848"/>
              <a:gd name="connsiteX26" fmla="*/ 0 w 4471639"/>
              <a:gd name="connsiteY26" fmla="*/ 2325866 h 4228848"/>
              <a:gd name="connsiteX27" fmla="*/ 0 w 4471639"/>
              <a:gd name="connsiteY27" fmla="*/ 1754972 h 4228848"/>
              <a:gd name="connsiteX28" fmla="*/ 0 w 4471639"/>
              <a:gd name="connsiteY28" fmla="*/ 1353231 h 4228848"/>
              <a:gd name="connsiteX29" fmla="*/ 0 w 4471639"/>
              <a:gd name="connsiteY29" fmla="*/ 824625 h 4228848"/>
              <a:gd name="connsiteX30" fmla="*/ 0 w 4471639"/>
              <a:gd name="connsiteY30" fmla="*/ 0 h 4228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471639" h="4228848" fill="none" extrusionOk="0">
                <a:moveTo>
                  <a:pt x="0" y="0"/>
                </a:moveTo>
                <a:cubicBezTo>
                  <a:pt x="230575" y="-597"/>
                  <a:pt x="279385" y="6993"/>
                  <a:pt x="469522" y="0"/>
                </a:cubicBezTo>
                <a:cubicBezTo>
                  <a:pt x="659659" y="-6993"/>
                  <a:pt x="788920" y="50701"/>
                  <a:pt x="1028477" y="0"/>
                </a:cubicBezTo>
                <a:cubicBezTo>
                  <a:pt x="1268035" y="-50701"/>
                  <a:pt x="1547034" y="39311"/>
                  <a:pt x="1676865" y="0"/>
                </a:cubicBezTo>
                <a:cubicBezTo>
                  <a:pt x="1806696" y="-39311"/>
                  <a:pt x="2006096" y="34131"/>
                  <a:pt x="2146387" y="0"/>
                </a:cubicBezTo>
                <a:cubicBezTo>
                  <a:pt x="2286678" y="-34131"/>
                  <a:pt x="2498169" y="69507"/>
                  <a:pt x="2750058" y="0"/>
                </a:cubicBezTo>
                <a:cubicBezTo>
                  <a:pt x="3001947" y="-69507"/>
                  <a:pt x="3122213" y="54120"/>
                  <a:pt x="3219580" y="0"/>
                </a:cubicBezTo>
                <a:cubicBezTo>
                  <a:pt x="3316947" y="-54120"/>
                  <a:pt x="3603418" y="8039"/>
                  <a:pt x="3778535" y="0"/>
                </a:cubicBezTo>
                <a:cubicBezTo>
                  <a:pt x="3953652" y="-8039"/>
                  <a:pt x="4167661" y="82949"/>
                  <a:pt x="4471639" y="0"/>
                </a:cubicBezTo>
                <a:cubicBezTo>
                  <a:pt x="4494498" y="170412"/>
                  <a:pt x="4456872" y="270534"/>
                  <a:pt x="4471639" y="401741"/>
                </a:cubicBezTo>
                <a:cubicBezTo>
                  <a:pt x="4486406" y="532948"/>
                  <a:pt x="4401029" y="840373"/>
                  <a:pt x="4471639" y="1014924"/>
                </a:cubicBezTo>
                <a:cubicBezTo>
                  <a:pt x="4542249" y="1189475"/>
                  <a:pt x="4453072" y="1284263"/>
                  <a:pt x="4471639" y="1543530"/>
                </a:cubicBezTo>
                <a:cubicBezTo>
                  <a:pt x="4490206" y="1802797"/>
                  <a:pt x="4422959" y="1966148"/>
                  <a:pt x="4471639" y="2156712"/>
                </a:cubicBezTo>
                <a:cubicBezTo>
                  <a:pt x="4520319" y="2347276"/>
                  <a:pt x="4442696" y="2605887"/>
                  <a:pt x="4471639" y="2727607"/>
                </a:cubicBezTo>
                <a:cubicBezTo>
                  <a:pt x="4500582" y="2849328"/>
                  <a:pt x="4425072" y="3008506"/>
                  <a:pt x="4471639" y="3213924"/>
                </a:cubicBezTo>
                <a:cubicBezTo>
                  <a:pt x="4518206" y="3419342"/>
                  <a:pt x="4469580" y="3876387"/>
                  <a:pt x="4471639" y="4228848"/>
                </a:cubicBezTo>
                <a:cubicBezTo>
                  <a:pt x="4283543" y="4231455"/>
                  <a:pt x="4236061" y="4189364"/>
                  <a:pt x="4002117" y="4228848"/>
                </a:cubicBezTo>
                <a:cubicBezTo>
                  <a:pt x="3768173" y="4268332"/>
                  <a:pt x="3588858" y="4164895"/>
                  <a:pt x="3443162" y="4228848"/>
                </a:cubicBezTo>
                <a:cubicBezTo>
                  <a:pt x="3297467" y="4292801"/>
                  <a:pt x="3085048" y="4215134"/>
                  <a:pt x="2794774" y="4228848"/>
                </a:cubicBezTo>
                <a:cubicBezTo>
                  <a:pt x="2504500" y="4242562"/>
                  <a:pt x="2308999" y="4200845"/>
                  <a:pt x="2146387" y="4228848"/>
                </a:cubicBezTo>
                <a:cubicBezTo>
                  <a:pt x="1983775" y="4256851"/>
                  <a:pt x="1684006" y="4218970"/>
                  <a:pt x="1542715" y="4228848"/>
                </a:cubicBezTo>
                <a:cubicBezTo>
                  <a:pt x="1401424" y="4238726"/>
                  <a:pt x="1181456" y="4183413"/>
                  <a:pt x="939044" y="4228848"/>
                </a:cubicBezTo>
                <a:cubicBezTo>
                  <a:pt x="696632" y="4274283"/>
                  <a:pt x="333413" y="4162605"/>
                  <a:pt x="0" y="4228848"/>
                </a:cubicBezTo>
                <a:cubicBezTo>
                  <a:pt x="-14825" y="4122390"/>
                  <a:pt x="50679" y="3894269"/>
                  <a:pt x="0" y="3784819"/>
                </a:cubicBezTo>
                <a:cubicBezTo>
                  <a:pt x="-50679" y="3675369"/>
                  <a:pt x="40082" y="3451947"/>
                  <a:pt x="0" y="3256213"/>
                </a:cubicBezTo>
                <a:cubicBezTo>
                  <a:pt x="-40082" y="3060479"/>
                  <a:pt x="13949" y="2887338"/>
                  <a:pt x="0" y="2727607"/>
                </a:cubicBezTo>
                <a:cubicBezTo>
                  <a:pt x="-13949" y="2567876"/>
                  <a:pt x="9295" y="2437221"/>
                  <a:pt x="0" y="2325866"/>
                </a:cubicBezTo>
                <a:cubicBezTo>
                  <a:pt x="-9295" y="2214511"/>
                  <a:pt x="49213" y="1945354"/>
                  <a:pt x="0" y="1754972"/>
                </a:cubicBezTo>
                <a:cubicBezTo>
                  <a:pt x="-49213" y="1564590"/>
                  <a:pt x="37302" y="1511016"/>
                  <a:pt x="0" y="1353231"/>
                </a:cubicBezTo>
                <a:cubicBezTo>
                  <a:pt x="-37302" y="1195446"/>
                  <a:pt x="54661" y="1071103"/>
                  <a:pt x="0" y="824625"/>
                </a:cubicBezTo>
                <a:cubicBezTo>
                  <a:pt x="-54661" y="578147"/>
                  <a:pt x="24182" y="214148"/>
                  <a:pt x="0" y="0"/>
                </a:cubicBezTo>
                <a:close/>
              </a:path>
              <a:path w="4471639" h="4228848"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535558" y="199541"/>
                  <a:pt x="4446388" y="366593"/>
                  <a:pt x="4471639" y="613183"/>
                </a:cubicBezTo>
                <a:cubicBezTo>
                  <a:pt x="4496890" y="859773"/>
                  <a:pt x="4420855" y="845415"/>
                  <a:pt x="4471639" y="1057212"/>
                </a:cubicBezTo>
                <a:cubicBezTo>
                  <a:pt x="4522423" y="1269009"/>
                  <a:pt x="4464090" y="1442888"/>
                  <a:pt x="4471639" y="1585818"/>
                </a:cubicBezTo>
                <a:cubicBezTo>
                  <a:pt x="4479188" y="1728748"/>
                  <a:pt x="4465164" y="1904574"/>
                  <a:pt x="4471639" y="2156712"/>
                </a:cubicBezTo>
                <a:cubicBezTo>
                  <a:pt x="4478114" y="2408850"/>
                  <a:pt x="4450957" y="2385368"/>
                  <a:pt x="4471639" y="2558453"/>
                </a:cubicBezTo>
                <a:cubicBezTo>
                  <a:pt x="4492321" y="2731538"/>
                  <a:pt x="4440995" y="2878868"/>
                  <a:pt x="4471639" y="3087059"/>
                </a:cubicBezTo>
                <a:cubicBezTo>
                  <a:pt x="4502283" y="3295250"/>
                  <a:pt x="4465576" y="3356766"/>
                  <a:pt x="4471639" y="3615665"/>
                </a:cubicBezTo>
                <a:cubicBezTo>
                  <a:pt x="4477702" y="3874564"/>
                  <a:pt x="4463341" y="4009657"/>
                  <a:pt x="4471639" y="4228848"/>
                </a:cubicBezTo>
                <a:cubicBezTo>
                  <a:pt x="4263268" y="4277899"/>
                  <a:pt x="4111080" y="4178598"/>
                  <a:pt x="3867968" y="4228848"/>
                </a:cubicBezTo>
                <a:cubicBezTo>
                  <a:pt x="3624856" y="4279098"/>
                  <a:pt x="3536321" y="4219468"/>
                  <a:pt x="3309013" y="4228848"/>
                </a:cubicBezTo>
                <a:cubicBezTo>
                  <a:pt x="3081705" y="4238228"/>
                  <a:pt x="3028984" y="4181930"/>
                  <a:pt x="2884207" y="4228848"/>
                </a:cubicBezTo>
                <a:cubicBezTo>
                  <a:pt x="2739430" y="4275766"/>
                  <a:pt x="2546667" y="4209800"/>
                  <a:pt x="2414685" y="4228848"/>
                </a:cubicBezTo>
                <a:cubicBezTo>
                  <a:pt x="2282703" y="4247896"/>
                  <a:pt x="1925885" y="4160558"/>
                  <a:pt x="1766297" y="4228848"/>
                </a:cubicBezTo>
                <a:cubicBezTo>
                  <a:pt x="1606709" y="4297138"/>
                  <a:pt x="1340777" y="4170867"/>
                  <a:pt x="1207343" y="4228848"/>
                </a:cubicBezTo>
                <a:cubicBezTo>
                  <a:pt x="1073909" y="4286829"/>
                  <a:pt x="911019" y="4194595"/>
                  <a:pt x="737820" y="4228848"/>
                </a:cubicBezTo>
                <a:cubicBezTo>
                  <a:pt x="564621" y="4263101"/>
                  <a:pt x="314324" y="4160208"/>
                  <a:pt x="0" y="4228848"/>
                </a:cubicBezTo>
                <a:cubicBezTo>
                  <a:pt x="-6937" y="4088073"/>
                  <a:pt x="43061" y="4024299"/>
                  <a:pt x="0" y="3827107"/>
                </a:cubicBezTo>
                <a:cubicBezTo>
                  <a:pt x="-43061" y="3629915"/>
                  <a:pt x="2531" y="3527736"/>
                  <a:pt x="0" y="3425367"/>
                </a:cubicBezTo>
                <a:cubicBezTo>
                  <a:pt x="-2531" y="3322998"/>
                  <a:pt x="26181" y="2974765"/>
                  <a:pt x="0" y="2854472"/>
                </a:cubicBezTo>
                <a:cubicBezTo>
                  <a:pt x="-26181" y="2734180"/>
                  <a:pt x="44845" y="2523291"/>
                  <a:pt x="0" y="2410443"/>
                </a:cubicBezTo>
                <a:cubicBezTo>
                  <a:pt x="-44845" y="2297595"/>
                  <a:pt x="46473" y="2005326"/>
                  <a:pt x="0" y="1797260"/>
                </a:cubicBezTo>
                <a:cubicBezTo>
                  <a:pt x="-46473" y="1589194"/>
                  <a:pt x="4636" y="1511434"/>
                  <a:pt x="0" y="1310943"/>
                </a:cubicBezTo>
                <a:cubicBezTo>
                  <a:pt x="-4636" y="1110452"/>
                  <a:pt x="8448" y="1075886"/>
                  <a:pt x="0" y="909202"/>
                </a:cubicBezTo>
                <a:cubicBezTo>
                  <a:pt x="-8448" y="742518"/>
                  <a:pt x="99715" y="418867"/>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How do we prevent this data inconsistency?</a:t>
            </a:r>
            <a:endParaRPr lang="en-US" sz="3200" b="1" dirty="0"/>
          </a:p>
        </p:txBody>
      </p:sp>
      <p:sp>
        <p:nvSpPr>
          <p:cNvPr id="6" name="Content Placeholder 2">
            <a:extLst>
              <a:ext uri="{FF2B5EF4-FFF2-40B4-BE49-F238E27FC236}">
                <a16:creationId xmlns:a16="http://schemas.microsoft.com/office/drawing/2014/main" id="{C469F668-60B1-5CDB-4FA4-502F39B391F8}"/>
              </a:ext>
            </a:extLst>
          </p:cNvPr>
          <p:cNvSpPr txBox="1">
            <a:spLocks/>
          </p:cNvSpPr>
          <p:nvPr/>
        </p:nvSpPr>
        <p:spPr>
          <a:xfrm>
            <a:off x="3318981" y="795732"/>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spTree>
    <p:extLst>
      <p:ext uri="{BB962C8B-B14F-4D97-AF65-F5344CB8AC3E}">
        <p14:creationId xmlns:p14="http://schemas.microsoft.com/office/powerpoint/2010/main" val="378505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22797-CD51-D1F1-0EDD-1F96C9F4CB83}"/>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7094BBC4-6DBD-4102-496F-FFEF511060BF}"/>
              </a:ext>
            </a:extLst>
          </p:cNvPr>
          <p:cNvGraphicFramePr>
            <a:graphicFrameLocks noGrp="1"/>
          </p:cNvGraphicFramePr>
          <p:nvPr/>
        </p:nvGraphicFramePr>
        <p:xfrm>
          <a:off x="381001" y="1212948"/>
          <a:ext cx="6924906" cy="538211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a:t>Color</a:t>
                      </a:r>
                      <a:endParaRPr lang="en-PH" sz="1500" b="1" dirty="0"/>
                    </a:p>
                  </a:txBody>
                  <a:tcPr anchor="ctr">
                    <a:solidFill>
                      <a:srgbClr val="9966FF"/>
                    </a:solidFill>
                  </a:tcPr>
                </a:tc>
                <a:tc>
                  <a:txBody>
                    <a:bodyPr/>
                    <a:lstStyle/>
                    <a:p>
                      <a:pPr algn="ctr"/>
                      <a:r>
                        <a:rPr lang="en-PH" sz="15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271728986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1572110794"/>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88245042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082516978"/>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655115071"/>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244356329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3910109017"/>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White Titanium</a:t>
                      </a:r>
                    </a:p>
                  </a:txBody>
                  <a:tcPr anchor="ctr"/>
                </a:tc>
                <a:tc>
                  <a:txBody>
                    <a:bodyPr/>
                    <a:lstStyle/>
                    <a:p>
                      <a:pPr algn="ctr"/>
                      <a:r>
                        <a:rPr lang="en-PH" sz="15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086667420"/>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Pink Titanium</a:t>
                      </a:r>
                    </a:p>
                  </a:txBody>
                  <a:tcPr anchor="ctr"/>
                </a:tc>
                <a:tc>
                  <a:txBody>
                    <a:bodyPr/>
                    <a:lstStyle/>
                    <a:p>
                      <a:pPr algn="ctr"/>
                      <a:r>
                        <a:rPr lang="en-PH" sz="1500" dirty="0"/>
                        <a:t>256GB</a:t>
                      </a:r>
                    </a:p>
                  </a:txBody>
                  <a:tcPr anchor="ctr"/>
                </a:tc>
                <a:extLst>
                  <a:ext uri="{0D108BD9-81ED-4DB2-BD59-A6C34878D82A}">
                    <a16:rowId xmlns:a16="http://schemas.microsoft.com/office/drawing/2014/main" val="3511101865"/>
                  </a:ext>
                </a:extLst>
              </a:tr>
            </a:tbl>
          </a:graphicData>
        </a:graphic>
      </p:graphicFrame>
      <p:pic>
        <p:nvPicPr>
          <p:cNvPr id="2" name="Content Placeholder 2" descr="Old Key with solid fill">
            <a:extLst>
              <a:ext uri="{FF2B5EF4-FFF2-40B4-BE49-F238E27FC236}">
                <a16:creationId xmlns:a16="http://schemas.microsoft.com/office/drawing/2014/main" id="{9F91D23B-C29F-B0D0-9613-38D01141A7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212948"/>
            <a:ext cx="430609" cy="430609"/>
          </a:xfrm>
          <a:prstGeom prst="rect">
            <a:avLst/>
          </a:prstGeom>
        </p:spPr>
      </p:pic>
      <p:pic>
        <p:nvPicPr>
          <p:cNvPr id="3" name="Content Placeholder 2" descr="Old Key with solid fill">
            <a:extLst>
              <a:ext uri="{FF2B5EF4-FFF2-40B4-BE49-F238E27FC236}">
                <a16:creationId xmlns:a16="http://schemas.microsoft.com/office/drawing/2014/main" id="{5DDAD16E-DA0A-AB7C-9927-34DCC451A4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7818" y="1212947"/>
            <a:ext cx="430609" cy="430609"/>
          </a:xfrm>
          <a:prstGeom prst="rect">
            <a:avLst/>
          </a:prstGeom>
        </p:spPr>
      </p:pic>
      <p:pic>
        <p:nvPicPr>
          <p:cNvPr id="4" name="Content Placeholder 2" descr="Old Key with solid fill">
            <a:extLst>
              <a:ext uri="{FF2B5EF4-FFF2-40B4-BE49-F238E27FC236}">
                <a16:creationId xmlns:a16="http://schemas.microsoft.com/office/drawing/2014/main" id="{797A76B4-47BA-7B70-8EA7-D2E7CD7C96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635" y="1212947"/>
            <a:ext cx="430609" cy="430609"/>
          </a:xfrm>
          <a:prstGeom prst="rect">
            <a:avLst/>
          </a:prstGeom>
        </p:spPr>
      </p:pic>
      <p:sp>
        <p:nvSpPr>
          <p:cNvPr id="5" name="Rectangle 4">
            <a:extLst>
              <a:ext uri="{FF2B5EF4-FFF2-40B4-BE49-F238E27FC236}">
                <a16:creationId xmlns:a16="http://schemas.microsoft.com/office/drawing/2014/main" id="{DF1143BA-79C3-56CB-597F-3E9184110D84}"/>
              </a:ext>
            </a:extLst>
          </p:cNvPr>
          <p:cNvSpPr/>
          <p:nvPr/>
        </p:nvSpPr>
        <p:spPr>
          <a:xfrm>
            <a:off x="381001" y="6219593"/>
            <a:ext cx="6924906" cy="375465"/>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D18073CF-E893-74E6-7410-62DB0D47987F}"/>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B4E66A41-F288-9D3F-89B8-BD50060A9C38}"/>
              </a:ext>
            </a:extLst>
          </p:cNvPr>
          <p:cNvSpPr txBox="1">
            <a:spLocks/>
          </p:cNvSpPr>
          <p:nvPr/>
        </p:nvSpPr>
        <p:spPr>
          <a:xfrm>
            <a:off x="7506461" y="1212947"/>
            <a:ext cx="4471639" cy="3916613"/>
          </a:xfrm>
          <a:custGeom>
            <a:avLst/>
            <a:gdLst>
              <a:gd name="connsiteX0" fmla="*/ 0 w 4471639"/>
              <a:gd name="connsiteY0" fmla="*/ 0 h 3916613"/>
              <a:gd name="connsiteX1" fmla="*/ 424806 w 4471639"/>
              <a:gd name="connsiteY1" fmla="*/ 0 h 3916613"/>
              <a:gd name="connsiteX2" fmla="*/ 1028477 w 4471639"/>
              <a:gd name="connsiteY2" fmla="*/ 0 h 3916613"/>
              <a:gd name="connsiteX3" fmla="*/ 1542715 w 4471639"/>
              <a:gd name="connsiteY3" fmla="*/ 0 h 3916613"/>
              <a:gd name="connsiteX4" fmla="*/ 2101670 w 4471639"/>
              <a:gd name="connsiteY4" fmla="*/ 0 h 3916613"/>
              <a:gd name="connsiteX5" fmla="*/ 2750058 w 4471639"/>
              <a:gd name="connsiteY5" fmla="*/ 0 h 3916613"/>
              <a:gd name="connsiteX6" fmla="*/ 3219580 w 4471639"/>
              <a:gd name="connsiteY6" fmla="*/ 0 h 3916613"/>
              <a:gd name="connsiteX7" fmla="*/ 3823251 w 4471639"/>
              <a:gd name="connsiteY7" fmla="*/ 0 h 3916613"/>
              <a:gd name="connsiteX8" fmla="*/ 4471639 w 4471639"/>
              <a:gd name="connsiteY8" fmla="*/ 0 h 3916613"/>
              <a:gd name="connsiteX9" fmla="*/ 4471639 w 4471639"/>
              <a:gd name="connsiteY9" fmla="*/ 559516 h 3916613"/>
              <a:gd name="connsiteX10" fmla="*/ 4471639 w 4471639"/>
              <a:gd name="connsiteY10" fmla="*/ 1119032 h 3916613"/>
              <a:gd name="connsiteX11" fmla="*/ 4471639 w 4471639"/>
              <a:gd name="connsiteY11" fmla="*/ 1600216 h 3916613"/>
              <a:gd name="connsiteX12" fmla="*/ 4471639 w 4471639"/>
              <a:gd name="connsiteY12" fmla="*/ 2238065 h 3916613"/>
              <a:gd name="connsiteX13" fmla="*/ 4471639 w 4471639"/>
              <a:gd name="connsiteY13" fmla="*/ 2797581 h 3916613"/>
              <a:gd name="connsiteX14" fmla="*/ 4471639 w 4471639"/>
              <a:gd name="connsiteY14" fmla="*/ 3435429 h 3916613"/>
              <a:gd name="connsiteX15" fmla="*/ 4471639 w 4471639"/>
              <a:gd name="connsiteY15" fmla="*/ 3916613 h 3916613"/>
              <a:gd name="connsiteX16" fmla="*/ 3957401 w 4471639"/>
              <a:gd name="connsiteY16" fmla="*/ 3916613 h 3916613"/>
              <a:gd name="connsiteX17" fmla="*/ 3443162 w 4471639"/>
              <a:gd name="connsiteY17" fmla="*/ 3916613 h 3916613"/>
              <a:gd name="connsiteX18" fmla="*/ 2839491 w 4471639"/>
              <a:gd name="connsiteY18" fmla="*/ 3916613 h 3916613"/>
              <a:gd name="connsiteX19" fmla="*/ 2280536 w 4471639"/>
              <a:gd name="connsiteY19" fmla="*/ 3916613 h 3916613"/>
              <a:gd name="connsiteX20" fmla="*/ 1632148 w 4471639"/>
              <a:gd name="connsiteY20" fmla="*/ 3916613 h 3916613"/>
              <a:gd name="connsiteX21" fmla="*/ 983761 w 4471639"/>
              <a:gd name="connsiteY21" fmla="*/ 3916613 h 3916613"/>
              <a:gd name="connsiteX22" fmla="*/ 0 w 4471639"/>
              <a:gd name="connsiteY22" fmla="*/ 3916613 h 3916613"/>
              <a:gd name="connsiteX23" fmla="*/ 0 w 4471639"/>
              <a:gd name="connsiteY23" fmla="*/ 3317931 h 3916613"/>
              <a:gd name="connsiteX24" fmla="*/ 0 w 4471639"/>
              <a:gd name="connsiteY24" fmla="*/ 2719248 h 3916613"/>
              <a:gd name="connsiteX25" fmla="*/ 0 w 4471639"/>
              <a:gd name="connsiteY25" fmla="*/ 2159732 h 3916613"/>
              <a:gd name="connsiteX26" fmla="*/ 0 w 4471639"/>
              <a:gd name="connsiteY26" fmla="*/ 1600216 h 3916613"/>
              <a:gd name="connsiteX27" fmla="*/ 0 w 4471639"/>
              <a:gd name="connsiteY27" fmla="*/ 1040700 h 3916613"/>
              <a:gd name="connsiteX28" fmla="*/ 0 w 4471639"/>
              <a:gd name="connsiteY28" fmla="*/ 598682 h 3916613"/>
              <a:gd name="connsiteX29" fmla="*/ 0 w 4471639"/>
              <a:gd name="connsiteY29" fmla="*/ 0 h 3916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471639" h="3916613" fill="none" extrusionOk="0">
                <a:moveTo>
                  <a:pt x="0" y="0"/>
                </a:moveTo>
                <a:cubicBezTo>
                  <a:pt x="148026" y="-26300"/>
                  <a:pt x="289483" y="25888"/>
                  <a:pt x="424806" y="0"/>
                </a:cubicBezTo>
                <a:cubicBezTo>
                  <a:pt x="560129" y="-25888"/>
                  <a:pt x="730559" y="6795"/>
                  <a:pt x="1028477" y="0"/>
                </a:cubicBezTo>
                <a:cubicBezTo>
                  <a:pt x="1326395" y="-6795"/>
                  <a:pt x="1409310" y="1655"/>
                  <a:pt x="1542715" y="0"/>
                </a:cubicBezTo>
                <a:cubicBezTo>
                  <a:pt x="1676120" y="-1655"/>
                  <a:pt x="1862113" y="50701"/>
                  <a:pt x="2101670" y="0"/>
                </a:cubicBezTo>
                <a:cubicBezTo>
                  <a:pt x="2341228" y="-50701"/>
                  <a:pt x="2620227" y="39311"/>
                  <a:pt x="2750058" y="0"/>
                </a:cubicBezTo>
                <a:cubicBezTo>
                  <a:pt x="2879889" y="-39311"/>
                  <a:pt x="3079289" y="34131"/>
                  <a:pt x="3219580" y="0"/>
                </a:cubicBezTo>
                <a:cubicBezTo>
                  <a:pt x="3359871" y="-34131"/>
                  <a:pt x="3571362" y="69507"/>
                  <a:pt x="3823251" y="0"/>
                </a:cubicBezTo>
                <a:cubicBezTo>
                  <a:pt x="4075140" y="-69507"/>
                  <a:pt x="4179479" y="67399"/>
                  <a:pt x="4471639" y="0"/>
                </a:cubicBezTo>
                <a:cubicBezTo>
                  <a:pt x="4534301" y="123519"/>
                  <a:pt x="4426041" y="295894"/>
                  <a:pt x="4471639" y="559516"/>
                </a:cubicBezTo>
                <a:cubicBezTo>
                  <a:pt x="4517237" y="823138"/>
                  <a:pt x="4465891" y="883128"/>
                  <a:pt x="4471639" y="1119032"/>
                </a:cubicBezTo>
                <a:cubicBezTo>
                  <a:pt x="4477387" y="1354936"/>
                  <a:pt x="4462888" y="1387362"/>
                  <a:pt x="4471639" y="1600216"/>
                </a:cubicBezTo>
                <a:cubicBezTo>
                  <a:pt x="4480390" y="1813070"/>
                  <a:pt x="4446091" y="1960355"/>
                  <a:pt x="4471639" y="2238065"/>
                </a:cubicBezTo>
                <a:cubicBezTo>
                  <a:pt x="4497187" y="2515775"/>
                  <a:pt x="4430785" y="2622335"/>
                  <a:pt x="4471639" y="2797581"/>
                </a:cubicBezTo>
                <a:cubicBezTo>
                  <a:pt x="4512493" y="2972827"/>
                  <a:pt x="4403165" y="3186751"/>
                  <a:pt x="4471639" y="3435429"/>
                </a:cubicBezTo>
                <a:cubicBezTo>
                  <a:pt x="4540113" y="3684107"/>
                  <a:pt x="4420471" y="3788086"/>
                  <a:pt x="4471639" y="3916613"/>
                </a:cubicBezTo>
                <a:cubicBezTo>
                  <a:pt x="4304710" y="3937427"/>
                  <a:pt x="4132983" y="3899728"/>
                  <a:pt x="3957401" y="3916613"/>
                </a:cubicBezTo>
                <a:cubicBezTo>
                  <a:pt x="3781819" y="3933498"/>
                  <a:pt x="3604044" y="3868081"/>
                  <a:pt x="3443162" y="3916613"/>
                </a:cubicBezTo>
                <a:cubicBezTo>
                  <a:pt x="3282280" y="3965145"/>
                  <a:pt x="3112662" y="3860480"/>
                  <a:pt x="2839491" y="3916613"/>
                </a:cubicBezTo>
                <a:cubicBezTo>
                  <a:pt x="2566320" y="3972746"/>
                  <a:pt x="2426232" y="3852660"/>
                  <a:pt x="2280536" y="3916613"/>
                </a:cubicBezTo>
                <a:cubicBezTo>
                  <a:pt x="2134841" y="3980566"/>
                  <a:pt x="1922422" y="3902899"/>
                  <a:pt x="1632148" y="3916613"/>
                </a:cubicBezTo>
                <a:cubicBezTo>
                  <a:pt x="1341874" y="3930327"/>
                  <a:pt x="1146373" y="3888610"/>
                  <a:pt x="983761" y="3916613"/>
                </a:cubicBezTo>
                <a:cubicBezTo>
                  <a:pt x="821149" y="3944616"/>
                  <a:pt x="257339" y="3905457"/>
                  <a:pt x="0" y="3916613"/>
                </a:cubicBezTo>
                <a:cubicBezTo>
                  <a:pt x="-34217" y="3623720"/>
                  <a:pt x="41806" y="3525402"/>
                  <a:pt x="0" y="3317931"/>
                </a:cubicBezTo>
                <a:cubicBezTo>
                  <a:pt x="-41806" y="3110460"/>
                  <a:pt x="3875" y="2890921"/>
                  <a:pt x="0" y="2719248"/>
                </a:cubicBezTo>
                <a:cubicBezTo>
                  <a:pt x="-3875" y="2547575"/>
                  <a:pt x="18718" y="2283451"/>
                  <a:pt x="0" y="2159732"/>
                </a:cubicBezTo>
                <a:cubicBezTo>
                  <a:pt x="-18718" y="2036013"/>
                  <a:pt x="34143" y="1797419"/>
                  <a:pt x="0" y="1600216"/>
                </a:cubicBezTo>
                <a:cubicBezTo>
                  <a:pt x="-34143" y="1403013"/>
                  <a:pt x="57071" y="1303244"/>
                  <a:pt x="0" y="1040700"/>
                </a:cubicBezTo>
                <a:cubicBezTo>
                  <a:pt x="-57071" y="778156"/>
                  <a:pt x="10849" y="749976"/>
                  <a:pt x="0" y="598682"/>
                </a:cubicBezTo>
                <a:cubicBezTo>
                  <a:pt x="-10849" y="447388"/>
                  <a:pt x="9745" y="184164"/>
                  <a:pt x="0" y="0"/>
                </a:cubicBezTo>
                <a:close/>
              </a:path>
              <a:path w="4471639" h="3916613"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513138" y="296095"/>
                  <a:pt x="4469437" y="376556"/>
                  <a:pt x="4471639" y="637848"/>
                </a:cubicBezTo>
                <a:cubicBezTo>
                  <a:pt x="4473841" y="899140"/>
                  <a:pt x="4471554" y="1021987"/>
                  <a:pt x="4471639" y="1119032"/>
                </a:cubicBezTo>
                <a:cubicBezTo>
                  <a:pt x="4471724" y="1216077"/>
                  <a:pt x="4434227" y="1554586"/>
                  <a:pt x="4471639" y="1678548"/>
                </a:cubicBezTo>
                <a:cubicBezTo>
                  <a:pt x="4509051" y="1802510"/>
                  <a:pt x="4466565" y="2126394"/>
                  <a:pt x="4471639" y="2277231"/>
                </a:cubicBezTo>
                <a:cubicBezTo>
                  <a:pt x="4476713" y="2428068"/>
                  <a:pt x="4433889" y="2550205"/>
                  <a:pt x="4471639" y="2719248"/>
                </a:cubicBezTo>
                <a:cubicBezTo>
                  <a:pt x="4509389" y="2888291"/>
                  <a:pt x="4455271" y="3147197"/>
                  <a:pt x="4471639" y="3278765"/>
                </a:cubicBezTo>
                <a:cubicBezTo>
                  <a:pt x="4488007" y="3410333"/>
                  <a:pt x="4406544" y="3766303"/>
                  <a:pt x="4471639" y="3916613"/>
                </a:cubicBezTo>
                <a:cubicBezTo>
                  <a:pt x="4303277" y="3969274"/>
                  <a:pt x="4079627" y="3883832"/>
                  <a:pt x="3912684" y="3916613"/>
                </a:cubicBezTo>
                <a:cubicBezTo>
                  <a:pt x="3745742" y="3949394"/>
                  <a:pt x="3429850" y="3899883"/>
                  <a:pt x="3264296" y="3916613"/>
                </a:cubicBezTo>
                <a:cubicBezTo>
                  <a:pt x="3098742" y="3933343"/>
                  <a:pt x="2927940" y="3905279"/>
                  <a:pt x="2705342" y="3916613"/>
                </a:cubicBezTo>
                <a:cubicBezTo>
                  <a:pt x="2482744" y="3927947"/>
                  <a:pt x="2425313" y="3869695"/>
                  <a:pt x="2280536" y="3916613"/>
                </a:cubicBezTo>
                <a:cubicBezTo>
                  <a:pt x="2135759" y="3963531"/>
                  <a:pt x="1942996" y="3897565"/>
                  <a:pt x="1811014" y="3916613"/>
                </a:cubicBezTo>
                <a:cubicBezTo>
                  <a:pt x="1679032" y="3935661"/>
                  <a:pt x="1322214" y="3848323"/>
                  <a:pt x="1162626" y="3916613"/>
                </a:cubicBezTo>
                <a:cubicBezTo>
                  <a:pt x="1003038" y="3984903"/>
                  <a:pt x="737527" y="3859374"/>
                  <a:pt x="603671" y="3916613"/>
                </a:cubicBezTo>
                <a:cubicBezTo>
                  <a:pt x="469816" y="3973852"/>
                  <a:pt x="229698" y="3881268"/>
                  <a:pt x="0" y="3916613"/>
                </a:cubicBezTo>
                <a:cubicBezTo>
                  <a:pt x="-54176" y="3717854"/>
                  <a:pt x="49875" y="3538805"/>
                  <a:pt x="0" y="3357097"/>
                </a:cubicBezTo>
                <a:cubicBezTo>
                  <a:pt x="-49875" y="3175389"/>
                  <a:pt x="50019" y="3052042"/>
                  <a:pt x="0" y="2915079"/>
                </a:cubicBezTo>
                <a:cubicBezTo>
                  <a:pt x="-50019" y="2778116"/>
                  <a:pt x="30679" y="2637719"/>
                  <a:pt x="0" y="2473061"/>
                </a:cubicBezTo>
                <a:cubicBezTo>
                  <a:pt x="-30679" y="2308403"/>
                  <a:pt x="9841" y="2131646"/>
                  <a:pt x="0" y="1874379"/>
                </a:cubicBezTo>
                <a:cubicBezTo>
                  <a:pt x="-9841" y="1617112"/>
                  <a:pt x="13026" y="1595399"/>
                  <a:pt x="0" y="1393195"/>
                </a:cubicBezTo>
                <a:cubicBezTo>
                  <a:pt x="-13026" y="1190991"/>
                  <a:pt x="63148" y="1032968"/>
                  <a:pt x="0" y="755347"/>
                </a:cubicBezTo>
                <a:cubicBezTo>
                  <a:pt x="-63148" y="477726"/>
                  <a:pt x="37823" y="171562"/>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First, we can say that each model has a specific set of available colors. </a:t>
            </a:r>
          </a:p>
          <a:p>
            <a:pPr marL="0" indent="0">
              <a:buNone/>
            </a:pPr>
            <a:endParaRPr lang="en-US" sz="3200" b="1" dirty="0"/>
          </a:p>
          <a:p>
            <a:pPr marL="0" indent="0">
              <a:buNone/>
            </a:pPr>
            <a:r>
              <a:rPr lang="en-US" sz="3200" dirty="0"/>
              <a:t>This kind of dependency is called </a:t>
            </a:r>
            <a:r>
              <a:rPr lang="en-US" sz="3200" b="1" dirty="0"/>
              <a:t>multivalued dependency.</a:t>
            </a:r>
          </a:p>
        </p:txBody>
      </p:sp>
      <p:cxnSp>
        <p:nvCxnSpPr>
          <p:cNvPr id="8" name="Straight Arrow Connector 7">
            <a:extLst>
              <a:ext uri="{FF2B5EF4-FFF2-40B4-BE49-F238E27FC236}">
                <a16:creationId xmlns:a16="http://schemas.microsoft.com/office/drawing/2014/main" id="{B04B4DE1-04DE-8DE5-B365-D11CCA1CCB87}"/>
              </a:ext>
            </a:extLst>
          </p:cNvPr>
          <p:cNvCxnSpPr>
            <a:cxnSpLocks/>
          </p:cNvCxnSpPr>
          <p:nvPr/>
        </p:nvCxnSpPr>
        <p:spPr>
          <a:xfrm flipV="1">
            <a:off x="9274394" y="5765179"/>
            <a:ext cx="1338146" cy="1"/>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BDE93BB3-6EC4-8744-8FA8-11299131D36D}"/>
              </a:ext>
            </a:extLst>
          </p:cNvPr>
          <p:cNvCxnSpPr>
            <a:cxnSpLocks/>
          </p:cNvCxnSpPr>
          <p:nvPr/>
        </p:nvCxnSpPr>
        <p:spPr>
          <a:xfrm>
            <a:off x="8991896" y="5765180"/>
            <a:ext cx="1330713"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 name="Content Placeholder 2">
            <a:extLst>
              <a:ext uri="{FF2B5EF4-FFF2-40B4-BE49-F238E27FC236}">
                <a16:creationId xmlns:a16="http://schemas.microsoft.com/office/drawing/2014/main" id="{F84DB7DD-FF36-F580-3CE2-D02A744681F0}"/>
              </a:ext>
            </a:extLst>
          </p:cNvPr>
          <p:cNvSpPr txBox="1">
            <a:spLocks/>
          </p:cNvSpPr>
          <p:nvPr/>
        </p:nvSpPr>
        <p:spPr>
          <a:xfrm>
            <a:off x="7432418" y="5486533"/>
            <a:ext cx="1578361" cy="557289"/>
          </a:xfrm>
          <a:custGeom>
            <a:avLst/>
            <a:gdLst>
              <a:gd name="connsiteX0" fmla="*/ 0 w 1578361"/>
              <a:gd name="connsiteY0" fmla="*/ 0 h 557289"/>
              <a:gd name="connsiteX1" fmla="*/ 557688 w 1578361"/>
              <a:gd name="connsiteY1" fmla="*/ 0 h 557289"/>
              <a:gd name="connsiteX2" fmla="*/ 1099591 w 1578361"/>
              <a:gd name="connsiteY2" fmla="*/ 0 h 557289"/>
              <a:gd name="connsiteX3" fmla="*/ 1578361 w 1578361"/>
              <a:gd name="connsiteY3" fmla="*/ 0 h 557289"/>
              <a:gd name="connsiteX4" fmla="*/ 1578361 w 1578361"/>
              <a:gd name="connsiteY4" fmla="*/ 557289 h 557289"/>
              <a:gd name="connsiteX5" fmla="*/ 1083808 w 1578361"/>
              <a:gd name="connsiteY5" fmla="*/ 557289 h 557289"/>
              <a:gd name="connsiteX6" fmla="*/ 557688 w 1578361"/>
              <a:gd name="connsiteY6" fmla="*/ 557289 h 557289"/>
              <a:gd name="connsiteX7" fmla="*/ 0 w 1578361"/>
              <a:gd name="connsiteY7" fmla="*/ 557289 h 557289"/>
              <a:gd name="connsiteX8" fmla="*/ 0 w 1578361"/>
              <a:gd name="connsiteY8" fmla="*/ 0 h 55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8361" h="557289" fill="none" extrusionOk="0">
                <a:moveTo>
                  <a:pt x="0" y="0"/>
                </a:moveTo>
                <a:cubicBezTo>
                  <a:pt x="143443" y="-13077"/>
                  <a:pt x="398006" y="6662"/>
                  <a:pt x="557688" y="0"/>
                </a:cubicBezTo>
                <a:cubicBezTo>
                  <a:pt x="717370" y="-6662"/>
                  <a:pt x="900440" y="26654"/>
                  <a:pt x="1099591" y="0"/>
                </a:cubicBezTo>
                <a:cubicBezTo>
                  <a:pt x="1298742" y="-26654"/>
                  <a:pt x="1427210" y="47424"/>
                  <a:pt x="1578361" y="0"/>
                </a:cubicBezTo>
                <a:cubicBezTo>
                  <a:pt x="1640417" y="262452"/>
                  <a:pt x="1530841" y="401944"/>
                  <a:pt x="1578361" y="557289"/>
                </a:cubicBezTo>
                <a:cubicBezTo>
                  <a:pt x="1427873" y="609492"/>
                  <a:pt x="1320678" y="550384"/>
                  <a:pt x="1083808" y="557289"/>
                </a:cubicBezTo>
                <a:cubicBezTo>
                  <a:pt x="846938" y="564194"/>
                  <a:pt x="683603" y="499407"/>
                  <a:pt x="557688" y="557289"/>
                </a:cubicBezTo>
                <a:cubicBezTo>
                  <a:pt x="431773" y="615171"/>
                  <a:pt x="123529" y="511800"/>
                  <a:pt x="0" y="557289"/>
                </a:cubicBezTo>
                <a:cubicBezTo>
                  <a:pt x="-47375" y="347985"/>
                  <a:pt x="29626" y="252922"/>
                  <a:pt x="0" y="0"/>
                </a:cubicBezTo>
                <a:close/>
              </a:path>
              <a:path w="1578361" h="557289" stroke="0" extrusionOk="0">
                <a:moveTo>
                  <a:pt x="0" y="0"/>
                </a:moveTo>
                <a:cubicBezTo>
                  <a:pt x="221700" y="-26199"/>
                  <a:pt x="311984" y="36066"/>
                  <a:pt x="510337" y="0"/>
                </a:cubicBezTo>
                <a:cubicBezTo>
                  <a:pt x="708690" y="-36066"/>
                  <a:pt x="780830" y="13822"/>
                  <a:pt x="989106" y="0"/>
                </a:cubicBezTo>
                <a:cubicBezTo>
                  <a:pt x="1197382" y="-13822"/>
                  <a:pt x="1459539" y="3094"/>
                  <a:pt x="1578361" y="0"/>
                </a:cubicBezTo>
                <a:cubicBezTo>
                  <a:pt x="1588497" y="153679"/>
                  <a:pt x="1577829" y="289870"/>
                  <a:pt x="1578361" y="557289"/>
                </a:cubicBezTo>
                <a:cubicBezTo>
                  <a:pt x="1438741" y="591279"/>
                  <a:pt x="1203197" y="547674"/>
                  <a:pt x="1083808" y="557289"/>
                </a:cubicBezTo>
                <a:cubicBezTo>
                  <a:pt x="964419" y="566904"/>
                  <a:pt x="670444" y="495641"/>
                  <a:pt x="526120" y="557289"/>
                </a:cubicBezTo>
                <a:cubicBezTo>
                  <a:pt x="381796" y="618937"/>
                  <a:pt x="234361" y="538882"/>
                  <a:pt x="0" y="557289"/>
                </a:cubicBezTo>
                <a:cubicBezTo>
                  <a:pt x="-45640" y="359853"/>
                  <a:pt x="50840" y="25553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i="1" dirty="0"/>
              <a:t>{Model}</a:t>
            </a:r>
          </a:p>
        </p:txBody>
      </p:sp>
      <p:sp>
        <p:nvSpPr>
          <p:cNvPr id="14" name="Content Placeholder 2">
            <a:extLst>
              <a:ext uri="{FF2B5EF4-FFF2-40B4-BE49-F238E27FC236}">
                <a16:creationId xmlns:a16="http://schemas.microsoft.com/office/drawing/2014/main" id="{0FD195B1-3555-5848-E002-C7396CD38259}"/>
              </a:ext>
            </a:extLst>
          </p:cNvPr>
          <p:cNvSpPr txBox="1">
            <a:spLocks/>
          </p:cNvSpPr>
          <p:nvPr/>
        </p:nvSpPr>
        <p:spPr>
          <a:xfrm>
            <a:off x="10647723" y="5486533"/>
            <a:ext cx="1440198" cy="557289"/>
          </a:xfrm>
          <a:custGeom>
            <a:avLst/>
            <a:gdLst>
              <a:gd name="connsiteX0" fmla="*/ 0 w 1440198"/>
              <a:gd name="connsiteY0" fmla="*/ 0 h 557289"/>
              <a:gd name="connsiteX1" fmla="*/ 508870 w 1440198"/>
              <a:gd name="connsiteY1" fmla="*/ 0 h 557289"/>
              <a:gd name="connsiteX2" fmla="*/ 1003338 w 1440198"/>
              <a:gd name="connsiteY2" fmla="*/ 0 h 557289"/>
              <a:gd name="connsiteX3" fmla="*/ 1440198 w 1440198"/>
              <a:gd name="connsiteY3" fmla="*/ 0 h 557289"/>
              <a:gd name="connsiteX4" fmla="*/ 1440198 w 1440198"/>
              <a:gd name="connsiteY4" fmla="*/ 557289 h 557289"/>
              <a:gd name="connsiteX5" fmla="*/ 988936 w 1440198"/>
              <a:gd name="connsiteY5" fmla="*/ 557289 h 557289"/>
              <a:gd name="connsiteX6" fmla="*/ 508870 w 1440198"/>
              <a:gd name="connsiteY6" fmla="*/ 557289 h 557289"/>
              <a:gd name="connsiteX7" fmla="*/ 0 w 1440198"/>
              <a:gd name="connsiteY7" fmla="*/ 557289 h 557289"/>
              <a:gd name="connsiteX8" fmla="*/ 0 w 1440198"/>
              <a:gd name="connsiteY8" fmla="*/ 0 h 55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0198" h="557289" fill="none" extrusionOk="0">
                <a:moveTo>
                  <a:pt x="0" y="0"/>
                </a:moveTo>
                <a:cubicBezTo>
                  <a:pt x="236751" y="-5699"/>
                  <a:pt x="324727" y="56909"/>
                  <a:pt x="508870" y="0"/>
                </a:cubicBezTo>
                <a:cubicBezTo>
                  <a:pt x="693013" y="-56909"/>
                  <a:pt x="889454" y="37106"/>
                  <a:pt x="1003338" y="0"/>
                </a:cubicBezTo>
                <a:cubicBezTo>
                  <a:pt x="1117222" y="-37106"/>
                  <a:pt x="1244055" y="27567"/>
                  <a:pt x="1440198" y="0"/>
                </a:cubicBezTo>
                <a:cubicBezTo>
                  <a:pt x="1502254" y="262452"/>
                  <a:pt x="1392678" y="401944"/>
                  <a:pt x="1440198" y="557289"/>
                </a:cubicBezTo>
                <a:cubicBezTo>
                  <a:pt x="1229258" y="587951"/>
                  <a:pt x="1133171" y="544502"/>
                  <a:pt x="988936" y="557289"/>
                </a:cubicBezTo>
                <a:cubicBezTo>
                  <a:pt x="844701" y="570076"/>
                  <a:pt x="687760" y="526625"/>
                  <a:pt x="508870" y="557289"/>
                </a:cubicBezTo>
                <a:cubicBezTo>
                  <a:pt x="329980" y="587953"/>
                  <a:pt x="140270" y="526405"/>
                  <a:pt x="0" y="557289"/>
                </a:cubicBezTo>
                <a:cubicBezTo>
                  <a:pt x="-47375" y="347985"/>
                  <a:pt x="29626" y="252922"/>
                  <a:pt x="0" y="0"/>
                </a:cubicBezTo>
                <a:close/>
              </a:path>
              <a:path w="1440198" h="557289" stroke="0" extrusionOk="0">
                <a:moveTo>
                  <a:pt x="0" y="0"/>
                </a:moveTo>
                <a:cubicBezTo>
                  <a:pt x="179292" y="-42424"/>
                  <a:pt x="291727" y="15779"/>
                  <a:pt x="465664" y="0"/>
                </a:cubicBezTo>
                <a:cubicBezTo>
                  <a:pt x="639601" y="-15779"/>
                  <a:pt x="693680" y="37380"/>
                  <a:pt x="902524" y="0"/>
                </a:cubicBezTo>
                <a:cubicBezTo>
                  <a:pt x="1111368" y="-37380"/>
                  <a:pt x="1280696" y="757"/>
                  <a:pt x="1440198" y="0"/>
                </a:cubicBezTo>
                <a:cubicBezTo>
                  <a:pt x="1450334" y="153679"/>
                  <a:pt x="1439666" y="289870"/>
                  <a:pt x="1440198" y="557289"/>
                </a:cubicBezTo>
                <a:cubicBezTo>
                  <a:pt x="1304239" y="590394"/>
                  <a:pt x="1107846" y="524319"/>
                  <a:pt x="988936" y="557289"/>
                </a:cubicBezTo>
                <a:cubicBezTo>
                  <a:pt x="870026" y="590259"/>
                  <a:pt x="601316" y="541767"/>
                  <a:pt x="480066" y="557289"/>
                </a:cubicBezTo>
                <a:cubicBezTo>
                  <a:pt x="358816" y="572811"/>
                  <a:pt x="119168" y="548045"/>
                  <a:pt x="0" y="557289"/>
                </a:cubicBezTo>
                <a:cubicBezTo>
                  <a:pt x="-45640" y="359853"/>
                  <a:pt x="50840" y="25553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i="1" dirty="0"/>
              <a:t>{Color}</a:t>
            </a:r>
          </a:p>
        </p:txBody>
      </p:sp>
      <p:sp>
        <p:nvSpPr>
          <p:cNvPr id="19" name="Content Placeholder 2">
            <a:extLst>
              <a:ext uri="{FF2B5EF4-FFF2-40B4-BE49-F238E27FC236}">
                <a16:creationId xmlns:a16="http://schemas.microsoft.com/office/drawing/2014/main" id="{5FA4CCA3-5F48-6E20-7719-3AF4B9416ACD}"/>
              </a:ext>
            </a:extLst>
          </p:cNvPr>
          <p:cNvSpPr txBox="1">
            <a:spLocks/>
          </p:cNvSpPr>
          <p:nvPr/>
        </p:nvSpPr>
        <p:spPr>
          <a:xfrm>
            <a:off x="3318981" y="795732"/>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spTree>
    <p:extLst>
      <p:ext uri="{BB962C8B-B14F-4D97-AF65-F5344CB8AC3E}">
        <p14:creationId xmlns:p14="http://schemas.microsoft.com/office/powerpoint/2010/main" val="428238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369F91-974F-E31B-6F88-685CB4FC3D71}"/>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441EBC0-74B1-09B3-4F66-3BAFEB92043D}"/>
              </a:ext>
            </a:extLst>
          </p:cNvPr>
          <p:cNvGraphicFramePr>
            <a:graphicFrameLocks noGrp="1"/>
          </p:cNvGraphicFramePr>
          <p:nvPr>
            <p:extLst>
              <p:ext uri="{D42A27DB-BD31-4B8C-83A1-F6EECF244321}">
                <p14:modId xmlns:p14="http://schemas.microsoft.com/office/powerpoint/2010/main" val="3691469998"/>
              </p:ext>
            </p:extLst>
          </p:nvPr>
        </p:nvGraphicFramePr>
        <p:xfrm>
          <a:off x="4553143" y="1065438"/>
          <a:ext cx="3085714" cy="3364489"/>
        </p:xfrm>
        <a:graphic>
          <a:graphicData uri="http://schemas.openxmlformats.org/drawingml/2006/table">
            <a:tbl>
              <a:tblPr firstRow="1" bandRow="1">
                <a:tableStyleId>{5940675A-B579-460E-94D1-54222C63F5DA}</a:tableStyleId>
              </a:tblPr>
              <a:tblGrid>
                <a:gridCol w="1542857">
                  <a:extLst>
                    <a:ext uri="{9D8B030D-6E8A-4147-A177-3AD203B41FA5}">
                      <a16:colId xmlns:a16="http://schemas.microsoft.com/office/drawing/2014/main" val="3058387547"/>
                    </a:ext>
                  </a:extLst>
                </a:gridCol>
                <a:gridCol w="1542857">
                  <a:extLst>
                    <a:ext uri="{9D8B030D-6E8A-4147-A177-3AD203B41FA5}">
                      <a16:colId xmlns:a16="http://schemas.microsoft.com/office/drawing/2014/main" val="2568939333"/>
                    </a:ext>
                  </a:extLst>
                </a:gridCol>
              </a:tblGrid>
              <a:tr h="678285">
                <a:tc gridSpan="2">
                  <a:txBody>
                    <a:bodyPr/>
                    <a:lstStyle/>
                    <a:p>
                      <a:pPr algn="ctr"/>
                      <a:r>
                        <a:rPr lang="en-PH" b="1" dirty="0"/>
                        <a:t>Countries</a:t>
                      </a:r>
                    </a:p>
                  </a:txBody>
                  <a:tcPr anchor="ctr">
                    <a:solidFill>
                      <a:srgbClr val="9999FF"/>
                    </a:solidFill>
                  </a:tcPr>
                </a:tc>
                <a:tc hMerge="1">
                  <a:txBody>
                    <a:bodyPr/>
                    <a:lstStyle/>
                    <a:p>
                      <a:pPr algn="ctr"/>
                      <a:endParaRPr lang="en-PH" dirty="0"/>
                    </a:p>
                  </a:txBody>
                  <a:tcPr anchor="ctr">
                    <a:solidFill>
                      <a:srgbClr val="9999FF"/>
                    </a:solidFill>
                  </a:tcPr>
                </a:tc>
                <a:extLst>
                  <a:ext uri="{0D108BD9-81ED-4DB2-BD59-A6C34878D82A}">
                    <a16:rowId xmlns:a16="http://schemas.microsoft.com/office/drawing/2014/main" val="104573789"/>
                  </a:ext>
                </a:extLst>
              </a:tr>
              <a:tr h="775184">
                <a:tc>
                  <a:txBody>
                    <a:bodyPr/>
                    <a:lstStyle/>
                    <a:p>
                      <a:pPr algn="ctr"/>
                      <a:r>
                        <a:rPr lang="en-PH" sz="1500" b="1" dirty="0"/>
                        <a:t>Name</a:t>
                      </a:r>
                    </a:p>
                  </a:txBody>
                  <a:tcPr anchor="ctr">
                    <a:solidFill>
                      <a:schemeClr val="accent4">
                        <a:lumMod val="40000"/>
                        <a:lumOff val="60000"/>
                      </a:schemeClr>
                    </a:solidFill>
                  </a:tcPr>
                </a:tc>
                <a:tc>
                  <a:txBody>
                    <a:bodyPr/>
                    <a:lstStyle/>
                    <a:p>
                      <a:pPr algn="ctr"/>
                      <a:r>
                        <a:rPr lang="en-PH" sz="1500" b="1" dirty="0"/>
                        <a:t>Capital</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Philippines</a:t>
                      </a:r>
                    </a:p>
                  </a:txBody>
                  <a:tcPr anchor="ctr"/>
                </a:tc>
                <a:tc>
                  <a:txBody>
                    <a:bodyPr/>
                    <a:lstStyle/>
                    <a:p>
                      <a:pPr algn="ctr"/>
                      <a:r>
                        <a:rPr lang="en-PH" dirty="0"/>
                        <a:t>Manila</a:t>
                      </a:r>
                    </a:p>
                  </a:txBody>
                  <a:tcPr anchor="ctr"/>
                </a:tc>
                <a:extLst>
                  <a:ext uri="{0D108BD9-81ED-4DB2-BD59-A6C34878D82A}">
                    <a16:rowId xmlns:a16="http://schemas.microsoft.com/office/drawing/2014/main" val="3326491140"/>
                  </a:ext>
                </a:extLst>
              </a:tr>
              <a:tr h="955510">
                <a:tc>
                  <a:txBody>
                    <a:bodyPr/>
                    <a:lstStyle/>
                    <a:p>
                      <a:pPr algn="ctr"/>
                      <a:r>
                        <a:rPr lang="en-PH" dirty="0"/>
                        <a:t>Thailand</a:t>
                      </a:r>
                    </a:p>
                  </a:txBody>
                  <a:tcPr anchor="ctr"/>
                </a:tc>
                <a:tc>
                  <a:txBody>
                    <a:bodyPr/>
                    <a:lstStyle/>
                    <a:p>
                      <a:pPr algn="ctr"/>
                      <a:r>
                        <a:rPr lang="en-PH" dirty="0"/>
                        <a:t>Jakarta</a:t>
                      </a:r>
                    </a:p>
                  </a:txBody>
                  <a:tcPr anchor="ctr"/>
                </a:tc>
                <a:extLst>
                  <a:ext uri="{0D108BD9-81ED-4DB2-BD59-A6C34878D82A}">
                    <a16:rowId xmlns:a16="http://schemas.microsoft.com/office/drawing/2014/main" val="2717289863"/>
                  </a:ext>
                </a:extLst>
              </a:tr>
            </a:tbl>
          </a:graphicData>
        </a:graphic>
      </p:graphicFrame>
      <p:sp>
        <p:nvSpPr>
          <p:cNvPr id="8" name="TextBox 7">
            <a:extLst>
              <a:ext uri="{FF2B5EF4-FFF2-40B4-BE49-F238E27FC236}">
                <a16:creationId xmlns:a16="http://schemas.microsoft.com/office/drawing/2014/main" id="{E0959F4A-72EA-7C8D-F09A-13EDA44CFE2E}"/>
              </a:ext>
            </a:extLst>
          </p:cNvPr>
          <p:cNvSpPr txBox="1"/>
          <p:nvPr/>
        </p:nvSpPr>
        <p:spPr>
          <a:xfrm>
            <a:off x="926472" y="4903129"/>
            <a:ext cx="10339056" cy="1261884"/>
          </a:xfrm>
          <a:custGeom>
            <a:avLst/>
            <a:gdLst>
              <a:gd name="connsiteX0" fmla="*/ 0 w 10339056"/>
              <a:gd name="connsiteY0" fmla="*/ 0 h 1261884"/>
              <a:gd name="connsiteX1" fmla="*/ 896052 w 10339056"/>
              <a:gd name="connsiteY1" fmla="*/ 0 h 1261884"/>
              <a:gd name="connsiteX2" fmla="*/ 1688712 w 10339056"/>
              <a:gd name="connsiteY2" fmla="*/ 0 h 1261884"/>
              <a:gd name="connsiteX3" fmla="*/ 2274592 w 10339056"/>
              <a:gd name="connsiteY3" fmla="*/ 0 h 1261884"/>
              <a:gd name="connsiteX4" fmla="*/ 3067253 w 10339056"/>
              <a:gd name="connsiteY4" fmla="*/ 0 h 1261884"/>
              <a:gd name="connsiteX5" fmla="*/ 3446352 w 10339056"/>
              <a:gd name="connsiteY5" fmla="*/ 0 h 1261884"/>
              <a:gd name="connsiteX6" fmla="*/ 3928841 w 10339056"/>
              <a:gd name="connsiteY6" fmla="*/ 0 h 1261884"/>
              <a:gd name="connsiteX7" fmla="*/ 4514721 w 10339056"/>
              <a:gd name="connsiteY7" fmla="*/ 0 h 1261884"/>
              <a:gd name="connsiteX8" fmla="*/ 5203992 w 10339056"/>
              <a:gd name="connsiteY8" fmla="*/ 0 h 1261884"/>
              <a:gd name="connsiteX9" fmla="*/ 5996652 w 10339056"/>
              <a:gd name="connsiteY9" fmla="*/ 0 h 1261884"/>
              <a:gd name="connsiteX10" fmla="*/ 6479142 w 10339056"/>
              <a:gd name="connsiteY10" fmla="*/ 0 h 1261884"/>
              <a:gd name="connsiteX11" fmla="*/ 7271803 w 10339056"/>
              <a:gd name="connsiteY11" fmla="*/ 0 h 1261884"/>
              <a:gd name="connsiteX12" fmla="*/ 7961073 w 10339056"/>
              <a:gd name="connsiteY12" fmla="*/ 0 h 1261884"/>
              <a:gd name="connsiteX13" fmla="*/ 8546953 w 10339056"/>
              <a:gd name="connsiteY13" fmla="*/ 0 h 1261884"/>
              <a:gd name="connsiteX14" fmla="*/ 9339614 w 10339056"/>
              <a:gd name="connsiteY14" fmla="*/ 0 h 1261884"/>
              <a:gd name="connsiteX15" fmla="*/ 10339056 w 10339056"/>
              <a:gd name="connsiteY15" fmla="*/ 0 h 1261884"/>
              <a:gd name="connsiteX16" fmla="*/ 10339056 w 10339056"/>
              <a:gd name="connsiteY16" fmla="*/ 630942 h 1261884"/>
              <a:gd name="connsiteX17" fmla="*/ 10339056 w 10339056"/>
              <a:gd name="connsiteY17" fmla="*/ 1261884 h 1261884"/>
              <a:gd name="connsiteX18" fmla="*/ 9546395 w 10339056"/>
              <a:gd name="connsiteY18" fmla="*/ 1261884 h 1261884"/>
              <a:gd name="connsiteX19" fmla="*/ 9167296 w 10339056"/>
              <a:gd name="connsiteY19" fmla="*/ 1261884 h 1261884"/>
              <a:gd name="connsiteX20" fmla="*/ 8478026 w 10339056"/>
              <a:gd name="connsiteY20" fmla="*/ 1261884 h 1261884"/>
              <a:gd name="connsiteX21" fmla="*/ 7685365 w 10339056"/>
              <a:gd name="connsiteY21" fmla="*/ 1261884 h 1261884"/>
              <a:gd name="connsiteX22" fmla="*/ 6892704 w 10339056"/>
              <a:gd name="connsiteY22" fmla="*/ 1261884 h 1261884"/>
              <a:gd name="connsiteX23" fmla="*/ 6100043 w 10339056"/>
              <a:gd name="connsiteY23" fmla="*/ 1261884 h 1261884"/>
              <a:gd name="connsiteX24" fmla="*/ 5203992 w 10339056"/>
              <a:gd name="connsiteY24" fmla="*/ 1261884 h 1261884"/>
              <a:gd name="connsiteX25" fmla="*/ 4824893 w 10339056"/>
              <a:gd name="connsiteY25" fmla="*/ 1261884 h 1261884"/>
              <a:gd name="connsiteX26" fmla="*/ 4445794 w 10339056"/>
              <a:gd name="connsiteY26" fmla="*/ 1261884 h 1261884"/>
              <a:gd name="connsiteX27" fmla="*/ 3549743 w 10339056"/>
              <a:gd name="connsiteY27" fmla="*/ 1261884 h 1261884"/>
              <a:gd name="connsiteX28" fmla="*/ 3170644 w 10339056"/>
              <a:gd name="connsiteY28" fmla="*/ 1261884 h 1261884"/>
              <a:gd name="connsiteX29" fmla="*/ 2481373 w 10339056"/>
              <a:gd name="connsiteY29" fmla="*/ 1261884 h 1261884"/>
              <a:gd name="connsiteX30" fmla="*/ 1998884 w 10339056"/>
              <a:gd name="connsiteY30" fmla="*/ 1261884 h 1261884"/>
              <a:gd name="connsiteX31" fmla="*/ 1619785 w 10339056"/>
              <a:gd name="connsiteY31" fmla="*/ 1261884 h 1261884"/>
              <a:gd name="connsiteX32" fmla="*/ 827124 w 10339056"/>
              <a:gd name="connsiteY32" fmla="*/ 1261884 h 1261884"/>
              <a:gd name="connsiteX33" fmla="*/ 0 w 10339056"/>
              <a:gd name="connsiteY33" fmla="*/ 1261884 h 1261884"/>
              <a:gd name="connsiteX34" fmla="*/ 0 w 10339056"/>
              <a:gd name="connsiteY34" fmla="*/ 643561 h 1261884"/>
              <a:gd name="connsiteX35" fmla="*/ 0 w 10339056"/>
              <a:gd name="connsiteY35" fmla="*/ 0 h 126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339056" h="1261884" extrusionOk="0">
                <a:moveTo>
                  <a:pt x="0" y="0"/>
                </a:moveTo>
                <a:cubicBezTo>
                  <a:pt x="350712" y="-7585"/>
                  <a:pt x="606955" y="-21750"/>
                  <a:pt x="896052" y="0"/>
                </a:cubicBezTo>
                <a:cubicBezTo>
                  <a:pt x="1185149" y="21750"/>
                  <a:pt x="1304445" y="36742"/>
                  <a:pt x="1688712" y="0"/>
                </a:cubicBezTo>
                <a:cubicBezTo>
                  <a:pt x="2072979" y="-36742"/>
                  <a:pt x="2146494" y="1493"/>
                  <a:pt x="2274592" y="0"/>
                </a:cubicBezTo>
                <a:cubicBezTo>
                  <a:pt x="2402690" y="-1493"/>
                  <a:pt x="2881161" y="-16960"/>
                  <a:pt x="3067253" y="0"/>
                </a:cubicBezTo>
                <a:cubicBezTo>
                  <a:pt x="3253345" y="16960"/>
                  <a:pt x="3354132" y="2850"/>
                  <a:pt x="3446352" y="0"/>
                </a:cubicBezTo>
                <a:cubicBezTo>
                  <a:pt x="3538572" y="-2850"/>
                  <a:pt x="3808955" y="4570"/>
                  <a:pt x="3928841" y="0"/>
                </a:cubicBezTo>
                <a:cubicBezTo>
                  <a:pt x="4048727" y="-4570"/>
                  <a:pt x="4343046" y="17730"/>
                  <a:pt x="4514721" y="0"/>
                </a:cubicBezTo>
                <a:cubicBezTo>
                  <a:pt x="4686396" y="-17730"/>
                  <a:pt x="4931594" y="31438"/>
                  <a:pt x="5203992" y="0"/>
                </a:cubicBezTo>
                <a:cubicBezTo>
                  <a:pt x="5476390" y="-31438"/>
                  <a:pt x="5800788" y="25847"/>
                  <a:pt x="5996652" y="0"/>
                </a:cubicBezTo>
                <a:cubicBezTo>
                  <a:pt x="6192516" y="-25847"/>
                  <a:pt x="6315440" y="2318"/>
                  <a:pt x="6479142" y="0"/>
                </a:cubicBezTo>
                <a:cubicBezTo>
                  <a:pt x="6642844" y="-2318"/>
                  <a:pt x="6945823" y="14184"/>
                  <a:pt x="7271803" y="0"/>
                </a:cubicBezTo>
                <a:cubicBezTo>
                  <a:pt x="7597783" y="-14184"/>
                  <a:pt x="7662070" y="-13137"/>
                  <a:pt x="7961073" y="0"/>
                </a:cubicBezTo>
                <a:cubicBezTo>
                  <a:pt x="8260076" y="13137"/>
                  <a:pt x="8262327" y="-25745"/>
                  <a:pt x="8546953" y="0"/>
                </a:cubicBezTo>
                <a:cubicBezTo>
                  <a:pt x="8831579" y="25745"/>
                  <a:pt x="9119314" y="-7415"/>
                  <a:pt x="9339614" y="0"/>
                </a:cubicBezTo>
                <a:cubicBezTo>
                  <a:pt x="9559914" y="7415"/>
                  <a:pt x="10060527" y="-40809"/>
                  <a:pt x="10339056" y="0"/>
                </a:cubicBezTo>
                <a:cubicBezTo>
                  <a:pt x="10338112" y="272078"/>
                  <a:pt x="10317322" y="318899"/>
                  <a:pt x="10339056" y="630942"/>
                </a:cubicBezTo>
                <a:cubicBezTo>
                  <a:pt x="10360790" y="942985"/>
                  <a:pt x="10364214" y="987705"/>
                  <a:pt x="10339056" y="1261884"/>
                </a:cubicBezTo>
                <a:cubicBezTo>
                  <a:pt x="10006645" y="1273955"/>
                  <a:pt x="9808981" y="1280389"/>
                  <a:pt x="9546395" y="1261884"/>
                </a:cubicBezTo>
                <a:cubicBezTo>
                  <a:pt x="9283809" y="1243379"/>
                  <a:pt x="9317685" y="1273363"/>
                  <a:pt x="9167296" y="1261884"/>
                </a:cubicBezTo>
                <a:cubicBezTo>
                  <a:pt x="9016907" y="1250405"/>
                  <a:pt x="8814736" y="1269078"/>
                  <a:pt x="8478026" y="1261884"/>
                </a:cubicBezTo>
                <a:cubicBezTo>
                  <a:pt x="8141316" y="1254691"/>
                  <a:pt x="7904519" y="1243813"/>
                  <a:pt x="7685365" y="1261884"/>
                </a:cubicBezTo>
                <a:cubicBezTo>
                  <a:pt x="7466211" y="1279955"/>
                  <a:pt x="7273784" y="1248500"/>
                  <a:pt x="6892704" y="1261884"/>
                </a:cubicBezTo>
                <a:cubicBezTo>
                  <a:pt x="6511624" y="1275268"/>
                  <a:pt x="6403460" y="1254606"/>
                  <a:pt x="6100043" y="1261884"/>
                </a:cubicBezTo>
                <a:cubicBezTo>
                  <a:pt x="5796626" y="1269162"/>
                  <a:pt x="5526931" y="1289864"/>
                  <a:pt x="5203992" y="1261884"/>
                </a:cubicBezTo>
                <a:cubicBezTo>
                  <a:pt x="4881053" y="1233904"/>
                  <a:pt x="4972170" y="1270892"/>
                  <a:pt x="4824893" y="1261884"/>
                </a:cubicBezTo>
                <a:cubicBezTo>
                  <a:pt x="4677616" y="1252876"/>
                  <a:pt x="4564013" y="1250748"/>
                  <a:pt x="4445794" y="1261884"/>
                </a:cubicBezTo>
                <a:cubicBezTo>
                  <a:pt x="4327575" y="1273020"/>
                  <a:pt x="3806855" y="1290871"/>
                  <a:pt x="3549743" y="1261884"/>
                </a:cubicBezTo>
                <a:cubicBezTo>
                  <a:pt x="3292631" y="1232897"/>
                  <a:pt x="3317235" y="1275588"/>
                  <a:pt x="3170644" y="1261884"/>
                </a:cubicBezTo>
                <a:cubicBezTo>
                  <a:pt x="3024053" y="1248180"/>
                  <a:pt x="2706196" y="1288680"/>
                  <a:pt x="2481373" y="1261884"/>
                </a:cubicBezTo>
                <a:cubicBezTo>
                  <a:pt x="2256550" y="1235088"/>
                  <a:pt x="2103395" y="1269912"/>
                  <a:pt x="1998884" y="1261884"/>
                </a:cubicBezTo>
                <a:cubicBezTo>
                  <a:pt x="1894373" y="1253856"/>
                  <a:pt x="1786983" y="1255913"/>
                  <a:pt x="1619785" y="1261884"/>
                </a:cubicBezTo>
                <a:cubicBezTo>
                  <a:pt x="1452587" y="1267855"/>
                  <a:pt x="1160972" y="1288600"/>
                  <a:pt x="827124" y="1261884"/>
                </a:cubicBezTo>
                <a:cubicBezTo>
                  <a:pt x="493276" y="1235168"/>
                  <a:pt x="165940" y="1246586"/>
                  <a:pt x="0" y="1261884"/>
                </a:cubicBezTo>
                <a:cubicBezTo>
                  <a:pt x="-1141" y="1000456"/>
                  <a:pt x="22168" y="798845"/>
                  <a:pt x="0" y="643561"/>
                </a:cubicBezTo>
                <a:cubicBezTo>
                  <a:pt x="-22168" y="488277"/>
                  <a:pt x="-17393" y="152358"/>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Most of the time, even a good design cannot protect our database against </a:t>
            </a:r>
            <a:r>
              <a:rPr lang="en-US" sz="3800" b="1" dirty="0">
                <a:solidFill>
                  <a:srgbClr val="FF0000"/>
                </a:solidFill>
              </a:rPr>
              <a:t>bad data</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CEB513D3-68B6-2E56-1C75-F428B6971A87}"/>
                  </a:ext>
                </a:extLst>
              </p14:cNvPr>
              <p14:cNvContentPartPr/>
              <p14:nvPr/>
            </p14:nvContentPartPr>
            <p14:xfrm>
              <a:off x="3860167" y="3298193"/>
              <a:ext cx="4100400" cy="1428120"/>
            </p14:xfrm>
          </p:contentPart>
        </mc:Choice>
        <mc:Fallback xmlns="">
          <p:pic>
            <p:nvPicPr>
              <p:cNvPr id="10" name="Ink 9">
                <a:extLst>
                  <a:ext uri="{FF2B5EF4-FFF2-40B4-BE49-F238E27FC236}">
                    <a16:creationId xmlns:a16="http://schemas.microsoft.com/office/drawing/2014/main" id="{CEB513D3-68B6-2E56-1C75-F428B6971A87}"/>
                  </a:ext>
                </a:extLst>
              </p:cNvPr>
              <p:cNvPicPr/>
              <p:nvPr/>
            </p:nvPicPr>
            <p:blipFill>
              <a:blip r:embed="rId3"/>
              <a:stretch>
                <a:fillRect/>
              </a:stretch>
            </p:blipFill>
            <p:spPr>
              <a:xfrm>
                <a:off x="3824527" y="3262193"/>
                <a:ext cx="4172040" cy="1499760"/>
              </a:xfrm>
              <a:prstGeom prst="rect">
                <a:avLst/>
              </a:prstGeom>
            </p:spPr>
          </p:pic>
        </mc:Fallback>
      </mc:AlternateContent>
    </p:spTree>
    <p:extLst>
      <p:ext uri="{BB962C8B-B14F-4D97-AF65-F5344CB8AC3E}">
        <p14:creationId xmlns:p14="http://schemas.microsoft.com/office/powerpoint/2010/main" val="143069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000" fill="hold"/>
                                        <p:tgtEl>
                                          <p:spTgt spid="10"/>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2FBE9-2C6F-8BCE-3F28-D1D6D27164CB}"/>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4AB831B-129F-A4FA-4069-5422FDA7F83F}"/>
              </a:ext>
            </a:extLst>
          </p:cNvPr>
          <p:cNvGraphicFramePr>
            <a:graphicFrameLocks noGrp="1"/>
          </p:cNvGraphicFramePr>
          <p:nvPr/>
        </p:nvGraphicFramePr>
        <p:xfrm>
          <a:off x="381001" y="1212948"/>
          <a:ext cx="6924906" cy="538211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a:t>Color</a:t>
                      </a:r>
                      <a:endParaRPr lang="en-PH" sz="1500" b="1" dirty="0"/>
                    </a:p>
                  </a:txBody>
                  <a:tcPr anchor="ctr">
                    <a:solidFill>
                      <a:srgbClr val="9966FF"/>
                    </a:solidFill>
                  </a:tcPr>
                </a:tc>
                <a:tc>
                  <a:txBody>
                    <a:bodyPr/>
                    <a:lstStyle/>
                    <a:p>
                      <a:pPr algn="ctr"/>
                      <a:r>
                        <a:rPr lang="en-PH" sz="15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271728986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1572110794"/>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88245042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082516978"/>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655115071"/>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244356329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3910109017"/>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White Titanium</a:t>
                      </a:r>
                    </a:p>
                  </a:txBody>
                  <a:tcPr anchor="ctr"/>
                </a:tc>
                <a:tc>
                  <a:txBody>
                    <a:bodyPr/>
                    <a:lstStyle/>
                    <a:p>
                      <a:pPr algn="ctr"/>
                      <a:r>
                        <a:rPr lang="en-PH" sz="15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086667420"/>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Pink Titanium</a:t>
                      </a:r>
                    </a:p>
                  </a:txBody>
                  <a:tcPr anchor="ctr"/>
                </a:tc>
                <a:tc>
                  <a:txBody>
                    <a:bodyPr/>
                    <a:lstStyle/>
                    <a:p>
                      <a:pPr algn="ctr"/>
                      <a:r>
                        <a:rPr lang="en-PH" sz="1500" dirty="0"/>
                        <a:t>256GB</a:t>
                      </a:r>
                    </a:p>
                  </a:txBody>
                  <a:tcPr anchor="ctr"/>
                </a:tc>
                <a:extLst>
                  <a:ext uri="{0D108BD9-81ED-4DB2-BD59-A6C34878D82A}">
                    <a16:rowId xmlns:a16="http://schemas.microsoft.com/office/drawing/2014/main" val="3511101865"/>
                  </a:ext>
                </a:extLst>
              </a:tr>
            </a:tbl>
          </a:graphicData>
        </a:graphic>
      </p:graphicFrame>
      <p:pic>
        <p:nvPicPr>
          <p:cNvPr id="2" name="Content Placeholder 2" descr="Old Key with solid fill">
            <a:extLst>
              <a:ext uri="{FF2B5EF4-FFF2-40B4-BE49-F238E27FC236}">
                <a16:creationId xmlns:a16="http://schemas.microsoft.com/office/drawing/2014/main" id="{66009A8B-D4D5-D3B6-F4E3-3724E5D8ED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212948"/>
            <a:ext cx="430609" cy="430609"/>
          </a:xfrm>
          <a:prstGeom prst="rect">
            <a:avLst/>
          </a:prstGeom>
        </p:spPr>
      </p:pic>
      <p:pic>
        <p:nvPicPr>
          <p:cNvPr id="3" name="Content Placeholder 2" descr="Old Key with solid fill">
            <a:extLst>
              <a:ext uri="{FF2B5EF4-FFF2-40B4-BE49-F238E27FC236}">
                <a16:creationId xmlns:a16="http://schemas.microsoft.com/office/drawing/2014/main" id="{FBD32251-D4DE-6135-D9AA-F0CFEA4E1E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7818" y="1212947"/>
            <a:ext cx="430609" cy="430609"/>
          </a:xfrm>
          <a:prstGeom prst="rect">
            <a:avLst/>
          </a:prstGeom>
        </p:spPr>
      </p:pic>
      <p:pic>
        <p:nvPicPr>
          <p:cNvPr id="4" name="Content Placeholder 2" descr="Old Key with solid fill">
            <a:extLst>
              <a:ext uri="{FF2B5EF4-FFF2-40B4-BE49-F238E27FC236}">
                <a16:creationId xmlns:a16="http://schemas.microsoft.com/office/drawing/2014/main" id="{811EA2B6-0831-8563-D507-F4B933164C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635" y="1212947"/>
            <a:ext cx="430609" cy="430609"/>
          </a:xfrm>
          <a:prstGeom prst="rect">
            <a:avLst/>
          </a:prstGeom>
        </p:spPr>
      </p:pic>
      <p:sp>
        <p:nvSpPr>
          <p:cNvPr id="5" name="Rectangle 4">
            <a:extLst>
              <a:ext uri="{FF2B5EF4-FFF2-40B4-BE49-F238E27FC236}">
                <a16:creationId xmlns:a16="http://schemas.microsoft.com/office/drawing/2014/main" id="{86D4C234-3F1C-5584-38CB-5562301FB22B}"/>
              </a:ext>
            </a:extLst>
          </p:cNvPr>
          <p:cNvSpPr/>
          <p:nvPr/>
        </p:nvSpPr>
        <p:spPr>
          <a:xfrm>
            <a:off x="381001" y="6219593"/>
            <a:ext cx="6924906" cy="375465"/>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7DDF239F-99FD-6C5C-7F5C-8E91D798C4E7}"/>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5BBCDDDA-FF7B-0F2B-42B0-2B4B528054FE}"/>
              </a:ext>
            </a:extLst>
          </p:cNvPr>
          <p:cNvSpPr txBox="1">
            <a:spLocks/>
          </p:cNvSpPr>
          <p:nvPr/>
        </p:nvSpPr>
        <p:spPr>
          <a:xfrm>
            <a:off x="7506461" y="1212948"/>
            <a:ext cx="4471639" cy="1006418"/>
          </a:xfrm>
          <a:custGeom>
            <a:avLst/>
            <a:gdLst>
              <a:gd name="connsiteX0" fmla="*/ 0 w 4471639"/>
              <a:gd name="connsiteY0" fmla="*/ 0 h 1006418"/>
              <a:gd name="connsiteX1" fmla="*/ 469522 w 4471639"/>
              <a:gd name="connsiteY1" fmla="*/ 0 h 1006418"/>
              <a:gd name="connsiteX2" fmla="*/ 983761 w 4471639"/>
              <a:gd name="connsiteY2" fmla="*/ 0 h 1006418"/>
              <a:gd name="connsiteX3" fmla="*/ 1453283 w 4471639"/>
              <a:gd name="connsiteY3" fmla="*/ 0 h 1006418"/>
              <a:gd name="connsiteX4" fmla="*/ 2056954 w 4471639"/>
              <a:gd name="connsiteY4" fmla="*/ 0 h 1006418"/>
              <a:gd name="connsiteX5" fmla="*/ 2615909 w 4471639"/>
              <a:gd name="connsiteY5" fmla="*/ 0 h 1006418"/>
              <a:gd name="connsiteX6" fmla="*/ 3174864 w 4471639"/>
              <a:gd name="connsiteY6" fmla="*/ 0 h 1006418"/>
              <a:gd name="connsiteX7" fmla="*/ 3823251 w 4471639"/>
              <a:gd name="connsiteY7" fmla="*/ 0 h 1006418"/>
              <a:gd name="connsiteX8" fmla="*/ 4471639 w 4471639"/>
              <a:gd name="connsiteY8" fmla="*/ 0 h 1006418"/>
              <a:gd name="connsiteX9" fmla="*/ 4471639 w 4471639"/>
              <a:gd name="connsiteY9" fmla="*/ 473016 h 1006418"/>
              <a:gd name="connsiteX10" fmla="*/ 4471639 w 4471639"/>
              <a:gd name="connsiteY10" fmla="*/ 1006418 h 1006418"/>
              <a:gd name="connsiteX11" fmla="*/ 4046833 w 4471639"/>
              <a:gd name="connsiteY11" fmla="*/ 1006418 h 1006418"/>
              <a:gd name="connsiteX12" fmla="*/ 3577311 w 4471639"/>
              <a:gd name="connsiteY12" fmla="*/ 1006418 h 1006418"/>
              <a:gd name="connsiteX13" fmla="*/ 2973640 w 4471639"/>
              <a:gd name="connsiteY13" fmla="*/ 1006418 h 1006418"/>
              <a:gd name="connsiteX14" fmla="*/ 2325252 w 4471639"/>
              <a:gd name="connsiteY14" fmla="*/ 1006418 h 1006418"/>
              <a:gd name="connsiteX15" fmla="*/ 1811014 w 4471639"/>
              <a:gd name="connsiteY15" fmla="*/ 1006418 h 1006418"/>
              <a:gd name="connsiteX16" fmla="*/ 1162626 w 4471639"/>
              <a:gd name="connsiteY16" fmla="*/ 1006418 h 1006418"/>
              <a:gd name="connsiteX17" fmla="*/ 693104 w 4471639"/>
              <a:gd name="connsiteY17" fmla="*/ 1006418 h 1006418"/>
              <a:gd name="connsiteX18" fmla="*/ 0 w 4471639"/>
              <a:gd name="connsiteY18" fmla="*/ 1006418 h 1006418"/>
              <a:gd name="connsiteX19" fmla="*/ 0 w 4471639"/>
              <a:gd name="connsiteY19" fmla="*/ 533402 h 1006418"/>
              <a:gd name="connsiteX20" fmla="*/ 0 w 4471639"/>
              <a:gd name="connsiteY20" fmla="*/ 0 h 1006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71639" h="1006418" fill="none" extrusionOk="0">
                <a:moveTo>
                  <a:pt x="0" y="0"/>
                </a:moveTo>
                <a:cubicBezTo>
                  <a:pt x="228532" y="-32661"/>
                  <a:pt x="362758" y="22570"/>
                  <a:pt x="469522" y="0"/>
                </a:cubicBezTo>
                <a:cubicBezTo>
                  <a:pt x="576286" y="-22570"/>
                  <a:pt x="774164" y="56861"/>
                  <a:pt x="983761" y="0"/>
                </a:cubicBezTo>
                <a:cubicBezTo>
                  <a:pt x="1193358" y="-56861"/>
                  <a:pt x="1261750" y="172"/>
                  <a:pt x="1453283" y="0"/>
                </a:cubicBezTo>
                <a:cubicBezTo>
                  <a:pt x="1644816" y="-172"/>
                  <a:pt x="1765392" y="54369"/>
                  <a:pt x="2056954" y="0"/>
                </a:cubicBezTo>
                <a:cubicBezTo>
                  <a:pt x="2348516" y="-54369"/>
                  <a:pt x="2463841" y="58301"/>
                  <a:pt x="2615909" y="0"/>
                </a:cubicBezTo>
                <a:cubicBezTo>
                  <a:pt x="2767978" y="-58301"/>
                  <a:pt x="2960104" y="18231"/>
                  <a:pt x="3174864" y="0"/>
                </a:cubicBezTo>
                <a:cubicBezTo>
                  <a:pt x="3389624" y="-18231"/>
                  <a:pt x="3572974" y="17517"/>
                  <a:pt x="3823251" y="0"/>
                </a:cubicBezTo>
                <a:cubicBezTo>
                  <a:pt x="4073528" y="-17517"/>
                  <a:pt x="4239186" y="18524"/>
                  <a:pt x="4471639" y="0"/>
                </a:cubicBezTo>
                <a:cubicBezTo>
                  <a:pt x="4521811" y="137945"/>
                  <a:pt x="4448850" y="359716"/>
                  <a:pt x="4471639" y="473016"/>
                </a:cubicBezTo>
                <a:cubicBezTo>
                  <a:pt x="4494428" y="586316"/>
                  <a:pt x="4452742" y="805642"/>
                  <a:pt x="4471639" y="1006418"/>
                </a:cubicBezTo>
                <a:cubicBezTo>
                  <a:pt x="4287975" y="1055476"/>
                  <a:pt x="4186617" y="993119"/>
                  <a:pt x="4046833" y="1006418"/>
                </a:cubicBezTo>
                <a:cubicBezTo>
                  <a:pt x="3907049" y="1019717"/>
                  <a:pt x="3675401" y="950672"/>
                  <a:pt x="3577311" y="1006418"/>
                </a:cubicBezTo>
                <a:cubicBezTo>
                  <a:pt x="3479221" y="1062164"/>
                  <a:pt x="3255625" y="944599"/>
                  <a:pt x="2973640" y="1006418"/>
                </a:cubicBezTo>
                <a:cubicBezTo>
                  <a:pt x="2691655" y="1068237"/>
                  <a:pt x="2543341" y="962853"/>
                  <a:pt x="2325252" y="1006418"/>
                </a:cubicBezTo>
                <a:cubicBezTo>
                  <a:pt x="2107163" y="1049983"/>
                  <a:pt x="2000437" y="1001621"/>
                  <a:pt x="1811014" y="1006418"/>
                </a:cubicBezTo>
                <a:cubicBezTo>
                  <a:pt x="1621591" y="1011215"/>
                  <a:pt x="1455425" y="944817"/>
                  <a:pt x="1162626" y="1006418"/>
                </a:cubicBezTo>
                <a:cubicBezTo>
                  <a:pt x="869827" y="1068019"/>
                  <a:pt x="875185" y="956029"/>
                  <a:pt x="693104" y="1006418"/>
                </a:cubicBezTo>
                <a:cubicBezTo>
                  <a:pt x="511023" y="1056807"/>
                  <a:pt x="340299" y="926259"/>
                  <a:pt x="0" y="1006418"/>
                </a:cubicBezTo>
                <a:cubicBezTo>
                  <a:pt x="-11831" y="830541"/>
                  <a:pt x="38647" y="728721"/>
                  <a:pt x="0" y="533402"/>
                </a:cubicBezTo>
                <a:cubicBezTo>
                  <a:pt x="-38647" y="338083"/>
                  <a:pt x="59325" y="251204"/>
                  <a:pt x="0" y="0"/>
                </a:cubicBezTo>
                <a:close/>
              </a:path>
              <a:path w="4471639" h="1006418"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529995" y="129617"/>
                  <a:pt x="4420101" y="343879"/>
                  <a:pt x="4471639" y="523337"/>
                </a:cubicBezTo>
                <a:cubicBezTo>
                  <a:pt x="4523177" y="702795"/>
                  <a:pt x="4452281" y="806602"/>
                  <a:pt x="4471639" y="1006418"/>
                </a:cubicBezTo>
                <a:cubicBezTo>
                  <a:pt x="4255635" y="1072575"/>
                  <a:pt x="4108895" y="943688"/>
                  <a:pt x="3912684" y="1006418"/>
                </a:cubicBezTo>
                <a:cubicBezTo>
                  <a:pt x="3716473" y="1069148"/>
                  <a:pt x="3560302" y="987209"/>
                  <a:pt x="3398446" y="1006418"/>
                </a:cubicBezTo>
                <a:cubicBezTo>
                  <a:pt x="3236590" y="1025627"/>
                  <a:pt x="3058104" y="931577"/>
                  <a:pt x="2750058" y="1006418"/>
                </a:cubicBezTo>
                <a:cubicBezTo>
                  <a:pt x="2442012" y="1081259"/>
                  <a:pt x="2409095" y="958976"/>
                  <a:pt x="2101670" y="1006418"/>
                </a:cubicBezTo>
                <a:cubicBezTo>
                  <a:pt x="1794245" y="1053860"/>
                  <a:pt x="1763882" y="990220"/>
                  <a:pt x="1632148" y="1006418"/>
                </a:cubicBezTo>
                <a:cubicBezTo>
                  <a:pt x="1500414" y="1022616"/>
                  <a:pt x="1240136" y="973637"/>
                  <a:pt x="1073193" y="1006418"/>
                </a:cubicBezTo>
                <a:cubicBezTo>
                  <a:pt x="906251" y="1039199"/>
                  <a:pt x="495273" y="932162"/>
                  <a:pt x="0" y="1006418"/>
                </a:cubicBezTo>
                <a:cubicBezTo>
                  <a:pt x="-46676" y="832545"/>
                  <a:pt x="5862" y="636290"/>
                  <a:pt x="0" y="503209"/>
                </a:cubicBezTo>
                <a:cubicBezTo>
                  <a:pt x="-5862" y="370128"/>
                  <a:pt x="36204" y="197952"/>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The same is true with </a:t>
            </a:r>
            <a:r>
              <a:rPr lang="en-US" sz="3200" b="1" dirty="0"/>
              <a:t>Storage</a:t>
            </a:r>
          </a:p>
        </p:txBody>
      </p:sp>
      <p:cxnSp>
        <p:nvCxnSpPr>
          <p:cNvPr id="8" name="Straight Arrow Connector 7">
            <a:extLst>
              <a:ext uri="{FF2B5EF4-FFF2-40B4-BE49-F238E27FC236}">
                <a16:creationId xmlns:a16="http://schemas.microsoft.com/office/drawing/2014/main" id="{1DE14885-48E7-77A3-4FE1-D362721D7622}"/>
              </a:ext>
            </a:extLst>
          </p:cNvPr>
          <p:cNvCxnSpPr>
            <a:cxnSpLocks/>
          </p:cNvCxnSpPr>
          <p:nvPr/>
        </p:nvCxnSpPr>
        <p:spPr>
          <a:xfrm flipV="1">
            <a:off x="9274394" y="2632098"/>
            <a:ext cx="1338146" cy="1"/>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383A1C6-960C-230F-0EC8-B3C391E46900}"/>
              </a:ext>
            </a:extLst>
          </p:cNvPr>
          <p:cNvCxnSpPr>
            <a:cxnSpLocks/>
          </p:cNvCxnSpPr>
          <p:nvPr/>
        </p:nvCxnSpPr>
        <p:spPr>
          <a:xfrm>
            <a:off x="8991896" y="2632099"/>
            <a:ext cx="1330713"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 name="Content Placeholder 2">
            <a:extLst>
              <a:ext uri="{FF2B5EF4-FFF2-40B4-BE49-F238E27FC236}">
                <a16:creationId xmlns:a16="http://schemas.microsoft.com/office/drawing/2014/main" id="{C31420EE-56AA-F9A0-23C2-28F13D8002B0}"/>
              </a:ext>
            </a:extLst>
          </p:cNvPr>
          <p:cNvSpPr txBox="1">
            <a:spLocks/>
          </p:cNvSpPr>
          <p:nvPr/>
        </p:nvSpPr>
        <p:spPr>
          <a:xfrm>
            <a:off x="7432418" y="2353452"/>
            <a:ext cx="1578361" cy="557289"/>
          </a:xfrm>
          <a:custGeom>
            <a:avLst/>
            <a:gdLst>
              <a:gd name="connsiteX0" fmla="*/ 0 w 1578361"/>
              <a:gd name="connsiteY0" fmla="*/ 0 h 557289"/>
              <a:gd name="connsiteX1" fmla="*/ 557688 w 1578361"/>
              <a:gd name="connsiteY1" fmla="*/ 0 h 557289"/>
              <a:gd name="connsiteX2" fmla="*/ 1099591 w 1578361"/>
              <a:gd name="connsiteY2" fmla="*/ 0 h 557289"/>
              <a:gd name="connsiteX3" fmla="*/ 1578361 w 1578361"/>
              <a:gd name="connsiteY3" fmla="*/ 0 h 557289"/>
              <a:gd name="connsiteX4" fmla="*/ 1578361 w 1578361"/>
              <a:gd name="connsiteY4" fmla="*/ 557289 h 557289"/>
              <a:gd name="connsiteX5" fmla="*/ 1083808 w 1578361"/>
              <a:gd name="connsiteY5" fmla="*/ 557289 h 557289"/>
              <a:gd name="connsiteX6" fmla="*/ 557688 w 1578361"/>
              <a:gd name="connsiteY6" fmla="*/ 557289 h 557289"/>
              <a:gd name="connsiteX7" fmla="*/ 0 w 1578361"/>
              <a:gd name="connsiteY7" fmla="*/ 557289 h 557289"/>
              <a:gd name="connsiteX8" fmla="*/ 0 w 1578361"/>
              <a:gd name="connsiteY8" fmla="*/ 0 h 55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8361" h="557289" fill="none" extrusionOk="0">
                <a:moveTo>
                  <a:pt x="0" y="0"/>
                </a:moveTo>
                <a:cubicBezTo>
                  <a:pt x="143443" y="-13077"/>
                  <a:pt x="398006" y="6662"/>
                  <a:pt x="557688" y="0"/>
                </a:cubicBezTo>
                <a:cubicBezTo>
                  <a:pt x="717370" y="-6662"/>
                  <a:pt x="900440" y="26654"/>
                  <a:pt x="1099591" y="0"/>
                </a:cubicBezTo>
                <a:cubicBezTo>
                  <a:pt x="1298742" y="-26654"/>
                  <a:pt x="1427210" y="47424"/>
                  <a:pt x="1578361" y="0"/>
                </a:cubicBezTo>
                <a:cubicBezTo>
                  <a:pt x="1640417" y="262452"/>
                  <a:pt x="1530841" y="401944"/>
                  <a:pt x="1578361" y="557289"/>
                </a:cubicBezTo>
                <a:cubicBezTo>
                  <a:pt x="1427873" y="609492"/>
                  <a:pt x="1320678" y="550384"/>
                  <a:pt x="1083808" y="557289"/>
                </a:cubicBezTo>
                <a:cubicBezTo>
                  <a:pt x="846938" y="564194"/>
                  <a:pt x="683603" y="499407"/>
                  <a:pt x="557688" y="557289"/>
                </a:cubicBezTo>
                <a:cubicBezTo>
                  <a:pt x="431773" y="615171"/>
                  <a:pt x="123529" y="511800"/>
                  <a:pt x="0" y="557289"/>
                </a:cubicBezTo>
                <a:cubicBezTo>
                  <a:pt x="-47375" y="347985"/>
                  <a:pt x="29626" y="252922"/>
                  <a:pt x="0" y="0"/>
                </a:cubicBezTo>
                <a:close/>
              </a:path>
              <a:path w="1578361" h="557289" stroke="0" extrusionOk="0">
                <a:moveTo>
                  <a:pt x="0" y="0"/>
                </a:moveTo>
                <a:cubicBezTo>
                  <a:pt x="221700" y="-26199"/>
                  <a:pt x="311984" y="36066"/>
                  <a:pt x="510337" y="0"/>
                </a:cubicBezTo>
                <a:cubicBezTo>
                  <a:pt x="708690" y="-36066"/>
                  <a:pt x="780830" y="13822"/>
                  <a:pt x="989106" y="0"/>
                </a:cubicBezTo>
                <a:cubicBezTo>
                  <a:pt x="1197382" y="-13822"/>
                  <a:pt x="1459539" y="3094"/>
                  <a:pt x="1578361" y="0"/>
                </a:cubicBezTo>
                <a:cubicBezTo>
                  <a:pt x="1588497" y="153679"/>
                  <a:pt x="1577829" y="289870"/>
                  <a:pt x="1578361" y="557289"/>
                </a:cubicBezTo>
                <a:cubicBezTo>
                  <a:pt x="1438741" y="591279"/>
                  <a:pt x="1203197" y="547674"/>
                  <a:pt x="1083808" y="557289"/>
                </a:cubicBezTo>
                <a:cubicBezTo>
                  <a:pt x="964419" y="566904"/>
                  <a:pt x="670444" y="495641"/>
                  <a:pt x="526120" y="557289"/>
                </a:cubicBezTo>
                <a:cubicBezTo>
                  <a:pt x="381796" y="618937"/>
                  <a:pt x="234361" y="538882"/>
                  <a:pt x="0" y="557289"/>
                </a:cubicBezTo>
                <a:cubicBezTo>
                  <a:pt x="-45640" y="359853"/>
                  <a:pt x="50840" y="25553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i="1" dirty="0"/>
              <a:t>{Model}</a:t>
            </a:r>
          </a:p>
        </p:txBody>
      </p:sp>
      <p:sp>
        <p:nvSpPr>
          <p:cNvPr id="14" name="Content Placeholder 2">
            <a:extLst>
              <a:ext uri="{FF2B5EF4-FFF2-40B4-BE49-F238E27FC236}">
                <a16:creationId xmlns:a16="http://schemas.microsoft.com/office/drawing/2014/main" id="{B42A1F96-835C-2A43-0579-A787E4393184}"/>
              </a:ext>
            </a:extLst>
          </p:cNvPr>
          <p:cNvSpPr txBox="1">
            <a:spLocks/>
          </p:cNvSpPr>
          <p:nvPr/>
        </p:nvSpPr>
        <p:spPr>
          <a:xfrm>
            <a:off x="10647723" y="2353452"/>
            <a:ext cx="1440198" cy="557289"/>
          </a:xfrm>
          <a:custGeom>
            <a:avLst/>
            <a:gdLst>
              <a:gd name="connsiteX0" fmla="*/ 0 w 1440198"/>
              <a:gd name="connsiteY0" fmla="*/ 0 h 557289"/>
              <a:gd name="connsiteX1" fmla="*/ 508870 w 1440198"/>
              <a:gd name="connsiteY1" fmla="*/ 0 h 557289"/>
              <a:gd name="connsiteX2" fmla="*/ 1003338 w 1440198"/>
              <a:gd name="connsiteY2" fmla="*/ 0 h 557289"/>
              <a:gd name="connsiteX3" fmla="*/ 1440198 w 1440198"/>
              <a:gd name="connsiteY3" fmla="*/ 0 h 557289"/>
              <a:gd name="connsiteX4" fmla="*/ 1440198 w 1440198"/>
              <a:gd name="connsiteY4" fmla="*/ 557289 h 557289"/>
              <a:gd name="connsiteX5" fmla="*/ 988936 w 1440198"/>
              <a:gd name="connsiteY5" fmla="*/ 557289 h 557289"/>
              <a:gd name="connsiteX6" fmla="*/ 508870 w 1440198"/>
              <a:gd name="connsiteY6" fmla="*/ 557289 h 557289"/>
              <a:gd name="connsiteX7" fmla="*/ 0 w 1440198"/>
              <a:gd name="connsiteY7" fmla="*/ 557289 h 557289"/>
              <a:gd name="connsiteX8" fmla="*/ 0 w 1440198"/>
              <a:gd name="connsiteY8" fmla="*/ 0 h 55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0198" h="557289" fill="none" extrusionOk="0">
                <a:moveTo>
                  <a:pt x="0" y="0"/>
                </a:moveTo>
                <a:cubicBezTo>
                  <a:pt x="236751" y="-5699"/>
                  <a:pt x="324727" y="56909"/>
                  <a:pt x="508870" y="0"/>
                </a:cubicBezTo>
                <a:cubicBezTo>
                  <a:pt x="693013" y="-56909"/>
                  <a:pt x="889454" y="37106"/>
                  <a:pt x="1003338" y="0"/>
                </a:cubicBezTo>
                <a:cubicBezTo>
                  <a:pt x="1117222" y="-37106"/>
                  <a:pt x="1244055" y="27567"/>
                  <a:pt x="1440198" y="0"/>
                </a:cubicBezTo>
                <a:cubicBezTo>
                  <a:pt x="1502254" y="262452"/>
                  <a:pt x="1392678" y="401944"/>
                  <a:pt x="1440198" y="557289"/>
                </a:cubicBezTo>
                <a:cubicBezTo>
                  <a:pt x="1229258" y="587951"/>
                  <a:pt x="1133171" y="544502"/>
                  <a:pt x="988936" y="557289"/>
                </a:cubicBezTo>
                <a:cubicBezTo>
                  <a:pt x="844701" y="570076"/>
                  <a:pt x="687760" y="526625"/>
                  <a:pt x="508870" y="557289"/>
                </a:cubicBezTo>
                <a:cubicBezTo>
                  <a:pt x="329980" y="587953"/>
                  <a:pt x="140270" y="526405"/>
                  <a:pt x="0" y="557289"/>
                </a:cubicBezTo>
                <a:cubicBezTo>
                  <a:pt x="-47375" y="347985"/>
                  <a:pt x="29626" y="252922"/>
                  <a:pt x="0" y="0"/>
                </a:cubicBezTo>
                <a:close/>
              </a:path>
              <a:path w="1440198" h="557289" stroke="0" extrusionOk="0">
                <a:moveTo>
                  <a:pt x="0" y="0"/>
                </a:moveTo>
                <a:cubicBezTo>
                  <a:pt x="179292" y="-42424"/>
                  <a:pt x="291727" y="15779"/>
                  <a:pt x="465664" y="0"/>
                </a:cubicBezTo>
                <a:cubicBezTo>
                  <a:pt x="639601" y="-15779"/>
                  <a:pt x="693680" y="37380"/>
                  <a:pt x="902524" y="0"/>
                </a:cubicBezTo>
                <a:cubicBezTo>
                  <a:pt x="1111368" y="-37380"/>
                  <a:pt x="1280696" y="757"/>
                  <a:pt x="1440198" y="0"/>
                </a:cubicBezTo>
                <a:cubicBezTo>
                  <a:pt x="1450334" y="153679"/>
                  <a:pt x="1439666" y="289870"/>
                  <a:pt x="1440198" y="557289"/>
                </a:cubicBezTo>
                <a:cubicBezTo>
                  <a:pt x="1304239" y="590394"/>
                  <a:pt x="1107846" y="524319"/>
                  <a:pt x="988936" y="557289"/>
                </a:cubicBezTo>
                <a:cubicBezTo>
                  <a:pt x="870026" y="590259"/>
                  <a:pt x="601316" y="541767"/>
                  <a:pt x="480066" y="557289"/>
                </a:cubicBezTo>
                <a:cubicBezTo>
                  <a:pt x="358816" y="572811"/>
                  <a:pt x="119168" y="548045"/>
                  <a:pt x="0" y="557289"/>
                </a:cubicBezTo>
                <a:cubicBezTo>
                  <a:pt x="-45640" y="359853"/>
                  <a:pt x="50840" y="25553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i="1" dirty="0"/>
              <a:t>{Color}</a:t>
            </a:r>
          </a:p>
        </p:txBody>
      </p:sp>
      <p:cxnSp>
        <p:nvCxnSpPr>
          <p:cNvPr id="6" name="Straight Arrow Connector 5">
            <a:extLst>
              <a:ext uri="{FF2B5EF4-FFF2-40B4-BE49-F238E27FC236}">
                <a16:creationId xmlns:a16="http://schemas.microsoft.com/office/drawing/2014/main" id="{4E580854-9EC6-0437-690C-FE1F040D8FBF}"/>
              </a:ext>
            </a:extLst>
          </p:cNvPr>
          <p:cNvCxnSpPr>
            <a:cxnSpLocks/>
          </p:cNvCxnSpPr>
          <p:nvPr/>
        </p:nvCxnSpPr>
        <p:spPr>
          <a:xfrm flipV="1">
            <a:off x="9274394" y="3248947"/>
            <a:ext cx="1338146" cy="1"/>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6D3F1291-11EE-E24E-FC31-8B4AA5B27A46}"/>
              </a:ext>
            </a:extLst>
          </p:cNvPr>
          <p:cNvCxnSpPr>
            <a:cxnSpLocks/>
          </p:cNvCxnSpPr>
          <p:nvPr/>
        </p:nvCxnSpPr>
        <p:spPr>
          <a:xfrm>
            <a:off x="8991896" y="3248948"/>
            <a:ext cx="1330713"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 name="Content Placeholder 2">
            <a:extLst>
              <a:ext uri="{FF2B5EF4-FFF2-40B4-BE49-F238E27FC236}">
                <a16:creationId xmlns:a16="http://schemas.microsoft.com/office/drawing/2014/main" id="{9A892868-D6E0-5D08-3BD6-05F08BED640E}"/>
              </a:ext>
            </a:extLst>
          </p:cNvPr>
          <p:cNvSpPr txBox="1">
            <a:spLocks/>
          </p:cNvSpPr>
          <p:nvPr/>
        </p:nvSpPr>
        <p:spPr>
          <a:xfrm>
            <a:off x="7432418" y="2970301"/>
            <a:ext cx="1578361" cy="557289"/>
          </a:xfrm>
          <a:custGeom>
            <a:avLst/>
            <a:gdLst>
              <a:gd name="connsiteX0" fmla="*/ 0 w 1578361"/>
              <a:gd name="connsiteY0" fmla="*/ 0 h 557289"/>
              <a:gd name="connsiteX1" fmla="*/ 557688 w 1578361"/>
              <a:gd name="connsiteY1" fmla="*/ 0 h 557289"/>
              <a:gd name="connsiteX2" fmla="*/ 1099591 w 1578361"/>
              <a:gd name="connsiteY2" fmla="*/ 0 h 557289"/>
              <a:gd name="connsiteX3" fmla="*/ 1578361 w 1578361"/>
              <a:gd name="connsiteY3" fmla="*/ 0 h 557289"/>
              <a:gd name="connsiteX4" fmla="*/ 1578361 w 1578361"/>
              <a:gd name="connsiteY4" fmla="*/ 557289 h 557289"/>
              <a:gd name="connsiteX5" fmla="*/ 1083808 w 1578361"/>
              <a:gd name="connsiteY5" fmla="*/ 557289 h 557289"/>
              <a:gd name="connsiteX6" fmla="*/ 557688 w 1578361"/>
              <a:gd name="connsiteY6" fmla="*/ 557289 h 557289"/>
              <a:gd name="connsiteX7" fmla="*/ 0 w 1578361"/>
              <a:gd name="connsiteY7" fmla="*/ 557289 h 557289"/>
              <a:gd name="connsiteX8" fmla="*/ 0 w 1578361"/>
              <a:gd name="connsiteY8" fmla="*/ 0 h 55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8361" h="557289" fill="none" extrusionOk="0">
                <a:moveTo>
                  <a:pt x="0" y="0"/>
                </a:moveTo>
                <a:cubicBezTo>
                  <a:pt x="143443" y="-13077"/>
                  <a:pt x="398006" y="6662"/>
                  <a:pt x="557688" y="0"/>
                </a:cubicBezTo>
                <a:cubicBezTo>
                  <a:pt x="717370" y="-6662"/>
                  <a:pt x="900440" y="26654"/>
                  <a:pt x="1099591" y="0"/>
                </a:cubicBezTo>
                <a:cubicBezTo>
                  <a:pt x="1298742" y="-26654"/>
                  <a:pt x="1427210" y="47424"/>
                  <a:pt x="1578361" y="0"/>
                </a:cubicBezTo>
                <a:cubicBezTo>
                  <a:pt x="1640417" y="262452"/>
                  <a:pt x="1530841" y="401944"/>
                  <a:pt x="1578361" y="557289"/>
                </a:cubicBezTo>
                <a:cubicBezTo>
                  <a:pt x="1427873" y="609492"/>
                  <a:pt x="1320678" y="550384"/>
                  <a:pt x="1083808" y="557289"/>
                </a:cubicBezTo>
                <a:cubicBezTo>
                  <a:pt x="846938" y="564194"/>
                  <a:pt x="683603" y="499407"/>
                  <a:pt x="557688" y="557289"/>
                </a:cubicBezTo>
                <a:cubicBezTo>
                  <a:pt x="431773" y="615171"/>
                  <a:pt x="123529" y="511800"/>
                  <a:pt x="0" y="557289"/>
                </a:cubicBezTo>
                <a:cubicBezTo>
                  <a:pt x="-47375" y="347985"/>
                  <a:pt x="29626" y="252922"/>
                  <a:pt x="0" y="0"/>
                </a:cubicBezTo>
                <a:close/>
              </a:path>
              <a:path w="1578361" h="557289" stroke="0" extrusionOk="0">
                <a:moveTo>
                  <a:pt x="0" y="0"/>
                </a:moveTo>
                <a:cubicBezTo>
                  <a:pt x="221700" y="-26199"/>
                  <a:pt x="311984" y="36066"/>
                  <a:pt x="510337" y="0"/>
                </a:cubicBezTo>
                <a:cubicBezTo>
                  <a:pt x="708690" y="-36066"/>
                  <a:pt x="780830" y="13822"/>
                  <a:pt x="989106" y="0"/>
                </a:cubicBezTo>
                <a:cubicBezTo>
                  <a:pt x="1197382" y="-13822"/>
                  <a:pt x="1459539" y="3094"/>
                  <a:pt x="1578361" y="0"/>
                </a:cubicBezTo>
                <a:cubicBezTo>
                  <a:pt x="1588497" y="153679"/>
                  <a:pt x="1577829" y="289870"/>
                  <a:pt x="1578361" y="557289"/>
                </a:cubicBezTo>
                <a:cubicBezTo>
                  <a:pt x="1438741" y="591279"/>
                  <a:pt x="1203197" y="547674"/>
                  <a:pt x="1083808" y="557289"/>
                </a:cubicBezTo>
                <a:cubicBezTo>
                  <a:pt x="964419" y="566904"/>
                  <a:pt x="670444" y="495641"/>
                  <a:pt x="526120" y="557289"/>
                </a:cubicBezTo>
                <a:cubicBezTo>
                  <a:pt x="381796" y="618937"/>
                  <a:pt x="234361" y="538882"/>
                  <a:pt x="0" y="557289"/>
                </a:cubicBezTo>
                <a:cubicBezTo>
                  <a:pt x="-45640" y="359853"/>
                  <a:pt x="50840" y="25553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i="1" dirty="0"/>
              <a:t>{Model}</a:t>
            </a:r>
          </a:p>
        </p:txBody>
      </p:sp>
      <p:sp>
        <p:nvSpPr>
          <p:cNvPr id="16" name="Content Placeholder 2">
            <a:extLst>
              <a:ext uri="{FF2B5EF4-FFF2-40B4-BE49-F238E27FC236}">
                <a16:creationId xmlns:a16="http://schemas.microsoft.com/office/drawing/2014/main" id="{820D242F-9D68-C8C0-4030-189AE92A5DAA}"/>
              </a:ext>
            </a:extLst>
          </p:cNvPr>
          <p:cNvSpPr txBox="1">
            <a:spLocks/>
          </p:cNvSpPr>
          <p:nvPr/>
        </p:nvSpPr>
        <p:spPr>
          <a:xfrm>
            <a:off x="10647723" y="2970301"/>
            <a:ext cx="1440198" cy="557289"/>
          </a:xfrm>
          <a:custGeom>
            <a:avLst/>
            <a:gdLst>
              <a:gd name="connsiteX0" fmla="*/ 0 w 1440198"/>
              <a:gd name="connsiteY0" fmla="*/ 0 h 557289"/>
              <a:gd name="connsiteX1" fmla="*/ 508870 w 1440198"/>
              <a:gd name="connsiteY1" fmla="*/ 0 h 557289"/>
              <a:gd name="connsiteX2" fmla="*/ 1003338 w 1440198"/>
              <a:gd name="connsiteY2" fmla="*/ 0 h 557289"/>
              <a:gd name="connsiteX3" fmla="*/ 1440198 w 1440198"/>
              <a:gd name="connsiteY3" fmla="*/ 0 h 557289"/>
              <a:gd name="connsiteX4" fmla="*/ 1440198 w 1440198"/>
              <a:gd name="connsiteY4" fmla="*/ 557289 h 557289"/>
              <a:gd name="connsiteX5" fmla="*/ 988936 w 1440198"/>
              <a:gd name="connsiteY5" fmla="*/ 557289 h 557289"/>
              <a:gd name="connsiteX6" fmla="*/ 508870 w 1440198"/>
              <a:gd name="connsiteY6" fmla="*/ 557289 h 557289"/>
              <a:gd name="connsiteX7" fmla="*/ 0 w 1440198"/>
              <a:gd name="connsiteY7" fmla="*/ 557289 h 557289"/>
              <a:gd name="connsiteX8" fmla="*/ 0 w 1440198"/>
              <a:gd name="connsiteY8" fmla="*/ 0 h 55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0198" h="557289" fill="none" extrusionOk="0">
                <a:moveTo>
                  <a:pt x="0" y="0"/>
                </a:moveTo>
                <a:cubicBezTo>
                  <a:pt x="236751" y="-5699"/>
                  <a:pt x="324727" y="56909"/>
                  <a:pt x="508870" y="0"/>
                </a:cubicBezTo>
                <a:cubicBezTo>
                  <a:pt x="693013" y="-56909"/>
                  <a:pt x="889454" y="37106"/>
                  <a:pt x="1003338" y="0"/>
                </a:cubicBezTo>
                <a:cubicBezTo>
                  <a:pt x="1117222" y="-37106"/>
                  <a:pt x="1244055" y="27567"/>
                  <a:pt x="1440198" y="0"/>
                </a:cubicBezTo>
                <a:cubicBezTo>
                  <a:pt x="1502254" y="262452"/>
                  <a:pt x="1392678" y="401944"/>
                  <a:pt x="1440198" y="557289"/>
                </a:cubicBezTo>
                <a:cubicBezTo>
                  <a:pt x="1229258" y="587951"/>
                  <a:pt x="1133171" y="544502"/>
                  <a:pt x="988936" y="557289"/>
                </a:cubicBezTo>
                <a:cubicBezTo>
                  <a:pt x="844701" y="570076"/>
                  <a:pt x="687760" y="526625"/>
                  <a:pt x="508870" y="557289"/>
                </a:cubicBezTo>
                <a:cubicBezTo>
                  <a:pt x="329980" y="587953"/>
                  <a:pt x="140270" y="526405"/>
                  <a:pt x="0" y="557289"/>
                </a:cubicBezTo>
                <a:cubicBezTo>
                  <a:pt x="-47375" y="347985"/>
                  <a:pt x="29626" y="252922"/>
                  <a:pt x="0" y="0"/>
                </a:cubicBezTo>
                <a:close/>
              </a:path>
              <a:path w="1440198" h="557289" stroke="0" extrusionOk="0">
                <a:moveTo>
                  <a:pt x="0" y="0"/>
                </a:moveTo>
                <a:cubicBezTo>
                  <a:pt x="179292" y="-42424"/>
                  <a:pt x="291727" y="15779"/>
                  <a:pt x="465664" y="0"/>
                </a:cubicBezTo>
                <a:cubicBezTo>
                  <a:pt x="639601" y="-15779"/>
                  <a:pt x="693680" y="37380"/>
                  <a:pt x="902524" y="0"/>
                </a:cubicBezTo>
                <a:cubicBezTo>
                  <a:pt x="1111368" y="-37380"/>
                  <a:pt x="1280696" y="757"/>
                  <a:pt x="1440198" y="0"/>
                </a:cubicBezTo>
                <a:cubicBezTo>
                  <a:pt x="1450334" y="153679"/>
                  <a:pt x="1439666" y="289870"/>
                  <a:pt x="1440198" y="557289"/>
                </a:cubicBezTo>
                <a:cubicBezTo>
                  <a:pt x="1304239" y="590394"/>
                  <a:pt x="1107846" y="524319"/>
                  <a:pt x="988936" y="557289"/>
                </a:cubicBezTo>
                <a:cubicBezTo>
                  <a:pt x="870026" y="590259"/>
                  <a:pt x="601316" y="541767"/>
                  <a:pt x="480066" y="557289"/>
                </a:cubicBezTo>
                <a:cubicBezTo>
                  <a:pt x="358816" y="572811"/>
                  <a:pt x="119168" y="548045"/>
                  <a:pt x="0" y="557289"/>
                </a:cubicBezTo>
                <a:cubicBezTo>
                  <a:pt x="-45640" y="359853"/>
                  <a:pt x="50840" y="25553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i="1" dirty="0"/>
              <a:t>{Style}</a:t>
            </a:r>
          </a:p>
        </p:txBody>
      </p:sp>
      <p:sp>
        <p:nvSpPr>
          <p:cNvPr id="17" name="Content Placeholder 2">
            <a:extLst>
              <a:ext uri="{FF2B5EF4-FFF2-40B4-BE49-F238E27FC236}">
                <a16:creationId xmlns:a16="http://schemas.microsoft.com/office/drawing/2014/main" id="{D85D3C8E-436F-CB01-EE5C-1A91B4C8F271}"/>
              </a:ext>
            </a:extLst>
          </p:cNvPr>
          <p:cNvSpPr txBox="1">
            <a:spLocks/>
          </p:cNvSpPr>
          <p:nvPr/>
        </p:nvSpPr>
        <p:spPr>
          <a:xfrm>
            <a:off x="3318981" y="795732"/>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spTree>
    <p:extLst>
      <p:ext uri="{BB962C8B-B14F-4D97-AF65-F5344CB8AC3E}">
        <p14:creationId xmlns:p14="http://schemas.microsoft.com/office/powerpoint/2010/main" val="88463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05D5A-6185-EC9F-71C9-6BB41E03D251}"/>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D4768C0-2662-A331-4F62-A16922D82671}"/>
              </a:ext>
            </a:extLst>
          </p:cNvPr>
          <p:cNvGraphicFramePr>
            <a:graphicFrameLocks noGrp="1"/>
          </p:cNvGraphicFramePr>
          <p:nvPr/>
        </p:nvGraphicFramePr>
        <p:xfrm>
          <a:off x="381001" y="1212948"/>
          <a:ext cx="6924906" cy="538211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a:t>Color</a:t>
                      </a:r>
                      <a:endParaRPr lang="en-PH" sz="1500" b="1" dirty="0"/>
                    </a:p>
                  </a:txBody>
                  <a:tcPr anchor="ctr">
                    <a:solidFill>
                      <a:srgbClr val="9966FF"/>
                    </a:solidFill>
                  </a:tcPr>
                </a:tc>
                <a:tc>
                  <a:txBody>
                    <a:bodyPr/>
                    <a:lstStyle/>
                    <a:p>
                      <a:pPr algn="ctr"/>
                      <a:r>
                        <a:rPr lang="en-PH" sz="15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271728986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1572110794"/>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88245042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082516978"/>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655115071"/>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244356329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3910109017"/>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White Titanium</a:t>
                      </a:r>
                    </a:p>
                  </a:txBody>
                  <a:tcPr anchor="ctr"/>
                </a:tc>
                <a:tc>
                  <a:txBody>
                    <a:bodyPr/>
                    <a:lstStyle/>
                    <a:p>
                      <a:pPr algn="ctr"/>
                      <a:r>
                        <a:rPr lang="en-PH" sz="15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086667420"/>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Pink Titanium</a:t>
                      </a:r>
                    </a:p>
                  </a:txBody>
                  <a:tcPr anchor="ctr"/>
                </a:tc>
                <a:tc>
                  <a:txBody>
                    <a:bodyPr/>
                    <a:lstStyle/>
                    <a:p>
                      <a:pPr algn="ctr"/>
                      <a:r>
                        <a:rPr lang="en-PH" sz="1500" dirty="0"/>
                        <a:t>256GB</a:t>
                      </a:r>
                    </a:p>
                  </a:txBody>
                  <a:tcPr anchor="ctr"/>
                </a:tc>
                <a:extLst>
                  <a:ext uri="{0D108BD9-81ED-4DB2-BD59-A6C34878D82A}">
                    <a16:rowId xmlns:a16="http://schemas.microsoft.com/office/drawing/2014/main" val="3511101865"/>
                  </a:ext>
                </a:extLst>
              </a:tr>
            </a:tbl>
          </a:graphicData>
        </a:graphic>
      </p:graphicFrame>
      <p:sp>
        <p:nvSpPr>
          <p:cNvPr id="18" name="Content Placeholder 2">
            <a:extLst>
              <a:ext uri="{FF2B5EF4-FFF2-40B4-BE49-F238E27FC236}">
                <a16:creationId xmlns:a16="http://schemas.microsoft.com/office/drawing/2014/main" id="{26B8183F-28EF-9037-7D11-834687B7D213}"/>
              </a:ext>
            </a:extLst>
          </p:cNvPr>
          <p:cNvSpPr txBox="1">
            <a:spLocks/>
          </p:cNvSpPr>
          <p:nvPr/>
        </p:nvSpPr>
        <p:spPr>
          <a:xfrm>
            <a:off x="3318981" y="795732"/>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pic>
        <p:nvPicPr>
          <p:cNvPr id="2" name="Content Placeholder 2" descr="Old Key with solid fill">
            <a:extLst>
              <a:ext uri="{FF2B5EF4-FFF2-40B4-BE49-F238E27FC236}">
                <a16:creationId xmlns:a16="http://schemas.microsoft.com/office/drawing/2014/main" id="{CEC4E94E-6587-D796-DF60-B1AC8DB8F2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212948"/>
            <a:ext cx="430609" cy="430609"/>
          </a:xfrm>
          <a:prstGeom prst="rect">
            <a:avLst/>
          </a:prstGeom>
        </p:spPr>
      </p:pic>
      <p:pic>
        <p:nvPicPr>
          <p:cNvPr id="3" name="Content Placeholder 2" descr="Old Key with solid fill">
            <a:extLst>
              <a:ext uri="{FF2B5EF4-FFF2-40B4-BE49-F238E27FC236}">
                <a16:creationId xmlns:a16="http://schemas.microsoft.com/office/drawing/2014/main" id="{B0B4539F-0800-26EA-AFE6-C232EC7DB0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7818" y="1212947"/>
            <a:ext cx="430609" cy="430609"/>
          </a:xfrm>
          <a:prstGeom prst="rect">
            <a:avLst/>
          </a:prstGeom>
        </p:spPr>
      </p:pic>
      <p:pic>
        <p:nvPicPr>
          <p:cNvPr id="4" name="Content Placeholder 2" descr="Old Key with solid fill">
            <a:extLst>
              <a:ext uri="{FF2B5EF4-FFF2-40B4-BE49-F238E27FC236}">
                <a16:creationId xmlns:a16="http://schemas.microsoft.com/office/drawing/2014/main" id="{F9DE3986-B73A-99B5-F6FF-8EDDCECB5A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635" y="1212947"/>
            <a:ext cx="430609" cy="430609"/>
          </a:xfrm>
          <a:prstGeom prst="rect">
            <a:avLst/>
          </a:prstGeom>
        </p:spPr>
      </p:pic>
      <p:sp>
        <p:nvSpPr>
          <p:cNvPr id="5" name="Rectangle 4">
            <a:extLst>
              <a:ext uri="{FF2B5EF4-FFF2-40B4-BE49-F238E27FC236}">
                <a16:creationId xmlns:a16="http://schemas.microsoft.com/office/drawing/2014/main" id="{8E319155-22F6-A629-BF45-D872A9AC33DB}"/>
              </a:ext>
            </a:extLst>
          </p:cNvPr>
          <p:cNvSpPr/>
          <p:nvPr/>
        </p:nvSpPr>
        <p:spPr>
          <a:xfrm>
            <a:off x="381001" y="6219593"/>
            <a:ext cx="6924906" cy="375465"/>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0018B166-2C93-CEDE-03AD-E55AFC02EFC9}"/>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5B80DC6B-7CBE-0B94-F91F-635DA2235396}"/>
              </a:ext>
            </a:extLst>
          </p:cNvPr>
          <p:cNvSpPr txBox="1">
            <a:spLocks/>
          </p:cNvSpPr>
          <p:nvPr/>
        </p:nvSpPr>
        <p:spPr>
          <a:xfrm>
            <a:off x="7506461" y="1212948"/>
            <a:ext cx="4471639" cy="1006418"/>
          </a:xfrm>
          <a:custGeom>
            <a:avLst/>
            <a:gdLst>
              <a:gd name="connsiteX0" fmla="*/ 0 w 4471639"/>
              <a:gd name="connsiteY0" fmla="*/ 0 h 1006418"/>
              <a:gd name="connsiteX1" fmla="*/ 469522 w 4471639"/>
              <a:gd name="connsiteY1" fmla="*/ 0 h 1006418"/>
              <a:gd name="connsiteX2" fmla="*/ 983761 w 4471639"/>
              <a:gd name="connsiteY2" fmla="*/ 0 h 1006418"/>
              <a:gd name="connsiteX3" fmla="*/ 1453283 w 4471639"/>
              <a:gd name="connsiteY3" fmla="*/ 0 h 1006418"/>
              <a:gd name="connsiteX4" fmla="*/ 2056954 w 4471639"/>
              <a:gd name="connsiteY4" fmla="*/ 0 h 1006418"/>
              <a:gd name="connsiteX5" fmla="*/ 2615909 w 4471639"/>
              <a:gd name="connsiteY5" fmla="*/ 0 h 1006418"/>
              <a:gd name="connsiteX6" fmla="*/ 3174864 w 4471639"/>
              <a:gd name="connsiteY6" fmla="*/ 0 h 1006418"/>
              <a:gd name="connsiteX7" fmla="*/ 3823251 w 4471639"/>
              <a:gd name="connsiteY7" fmla="*/ 0 h 1006418"/>
              <a:gd name="connsiteX8" fmla="*/ 4471639 w 4471639"/>
              <a:gd name="connsiteY8" fmla="*/ 0 h 1006418"/>
              <a:gd name="connsiteX9" fmla="*/ 4471639 w 4471639"/>
              <a:gd name="connsiteY9" fmla="*/ 473016 h 1006418"/>
              <a:gd name="connsiteX10" fmla="*/ 4471639 w 4471639"/>
              <a:gd name="connsiteY10" fmla="*/ 1006418 h 1006418"/>
              <a:gd name="connsiteX11" fmla="*/ 4046833 w 4471639"/>
              <a:gd name="connsiteY11" fmla="*/ 1006418 h 1006418"/>
              <a:gd name="connsiteX12" fmla="*/ 3577311 w 4471639"/>
              <a:gd name="connsiteY12" fmla="*/ 1006418 h 1006418"/>
              <a:gd name="connsiteX13" fmla="*/ 2973640 w 4471639"/>
              <a:gd name="connsiteY13" fmla="*/ 1006418 h 1006418"/>
              <a:gd name="connsiteX14" fmla="*/ 2325252 w 4471639"/>
              <a:gd name="connsiteY14" fmla="*/ 1006418 h 1006418"/>
              <a:gd name="connsiteX15" fmla="*/ 1811014 w 4471639"/>
              <a:gd name="connsiteY15" fmla="*/ 1006418 h 1006418"/>
              <a:gd name="connsiteX16" fmla="*/ 1162626 w 4471639"/>
              <a:gd name="connsiteY16" fmla="*/ 1006418 h 1006418"/>
              <a:gd name="connsiteX17" fmla="*/ 693104 w 4471639"/>
              <a:gd name="connsiteY17" fmla="*/ 1006418 h 1006418"/>
              <a:gd name="connsiteX18" fmla="*/ 0 w 4471639"/>
              <a:gd name="connsiteY18" fmla="*/ 1006418 h 1006418"/>
              <a:gd name="connsiteX19" fmla="*/ 0 w 4471639"/>
              <a:gd name="connsiteY19" fmla="*/ 533402 h 1006418"/>
              <a:gd name="connsiteX20" fmla="*/ 0 w 4471639"/>
              <a:gd name="connsiteY20" fmla="*/ 0 h 1006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71639" h="1006418" fill="none" extrusionOk="0">
                <a:moveTo>
                  <a:pt x="0" y="0"/>
                </a:moveTo>
                <a:cubicBezTo>
                  <a:pt x="228532" y="-32661"/>
                  <a:pt x="362758" y="22570"/>
                  <a:pt x="469522" y="0"/>
                </a:cubicBezTo>
                <a:cubicBezTo>
                  <a:pt x="576286" y="-22570"/>
                  <a:pt x="774164" y="56861"/>
                  <a:pt x="983761" y="0"/>
                </a:cubicBezTo>
                <a:cubicBezTo>
                  <a:pt x="1193358" y="-56861"/>
                  <a:pt x="1261750" y="172"/>
                  <a:pt x="1453283" y="0"/>
                </a:cubicBezTo>
                <a:cubicBezTo>
                  <a:pt x="1644816" y="-172"/>
                  <a:pt x="1765392" y="54369"/>
                  <a:pt x="2056954" y="0"/>
                </a:cubicBezTo>
                <a:cubicBezTo>
                  <a:pt x="2348516" y="-54369"/>
                  <a:pt x="2463841" y="58301"/>
                  <a:pt x="2615909" y="0"/>
                </a:cubicBezTo>
                <a:cubicBezTo>
                  <a:pt x="2767978" y="-58301"/>
                  <a:pt x="2960104" y="18231"/>
                  <a:pt x="3174864" y="0"/>
                </a:cubicBezTo>
                <a:cubicBezTo>
                  <a:pt x="3389624" y="-18231"/>
                  <a:pt x="3572974" y="17517"/>
                  <a:pt x="3823251" y="0"/>
                </a:cubicBezTo>
                <a:cubicBezTo>
                  <a:pt x="4073528" y="-17517"/>
                  <a:pt x="4239186" y="18524"/>
                  <a:pt x="4471639" y="0"/>
                </a:cubicBezTo>
                <a:cubicBezTo>
                  <a:pt x="4521811" y="137945"/>
                  <a:pt x="4448850" y="359716"/>
                  <a:pt x="4471639" y="473016"/>
                </a:cubicBezTo>
                <a:cubicBezTo>
                  <a:pt x="4494428" y="586316"/>
                  <a:pt x="4452742" y="805642"/>
                  <a:pt x="4471639" y="1006418"/>
                </a:cubicBezTo>
                <a:cubicBezTo>
                  <a:pt x="4287975" y="1055476"/>
                  <a:pt x="4186617" y="993119"/>
                  <a:pt x="4046833" y="1006418"/>
                </a:cubicBezTo>
                <a:cubicBezTo>
                  <a:pt x="3907049" y="1019717"/>
                  <a:pt x="3675401" y="950672"/>
                  <a:pt x="3577311" y="1006418"/>
                </a:cubicBezTo>
                <a:cubicBezTo>
                  <a:pt x="3479221" y="1062164"/>
                  <a:pt x="3255625" y="944599"/>
                  <a:pt x="2973640" y="1006418"/>
                </a:cubicBezTo>
                <a:cubicBezTo>
                  <a:pt x="2691655" y="1068237"/>
                  <a:pt x="2543341" y="962853"/>
                  <a:pt x="2325252" y="1006418"/>
                </a:cubicBezTo>
                <a:cubicBezTo>
                  <a:pt x="2107163" y="1049983"/>
                  <a:pt x="2000437" y="1001621"/>
                  <a:pt x="1811014" y="1006418"/>
                </a:cubicBezTo>
                <a:cubicBezTo>
                  <a:pt x="1621591" y="1011215"/>
                  <a:pt x="1455425" y="944817"/>
                  <a:pt x="1162626" y="1006418"/>
                </a:cubicBezTo>
                <a:cubicBezTo>
                  <a:pt x="869827" y="1068019"/>
                  <a:pt x="875185" y="956029"/>
                  <a:pt x="693104" y="1006418"/>
                </a:cubicBezTo>
                <a:cubicBezTo>
                  <a:pt x="511023" y="1056807"/>
                  <a:pt x="340299" y="926259"/>
                  <a:pt x="0" y="1006418"/>
                </a:cubicBezTo>
                <a:cubicBezTo>
                  <a:pt x="-11831" y="830541"/>
                  <a:pt x="38647" y="728721"/>
                  <a:pt x="0" y="533402"/>
                </a:cubicBezTo>
                <a:cubicBezTo>
                  <a:pt x="-38647" y="338083"/>
                  <a:pt x="59325" y="251204"/>
                  <a:pt x="0" y="0"/>
                </a:cubicBezTo>
                <a:close/>
              </a:path>
              <a:path w="4471639" h="1006418"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529995" y="129617"/>
                  <a:pt x="4420101" y="343879"/>
                  <a:pt x="4471639" y="523337"/>
                </a:cubicBezTo>
                <a:cubicBezTo>
                  <a:pt x="4523177" y="702795"/>
                  <a:pt x="4452281" y="806602"/>
                  <a:pt x="4471639" y="1006418"/>
                </a:cubicBezTo>
                <a:cubicBezTo>
                  <a:pt x="4255635" y="1072575"/>
                  <a:pt x="4108895" y="943688"/>
                  <a:pt x="3912684" y="1006418"/>
                </a:cubicBezTo>
                <a:cubicBezTo>
                  <a:pt x="3716473" y="1069148"/>
                  <a:pt x="3560302" y="987209"/>
                  <a:pt x="3398446" y="1006418"/>
                </a:cubicBezTo>
                <a:cubicBezTo>
                  <a:pt x="3236590" y="1025627"/>
                  <a:pt x="3058104" y="931577"/>
                  <a:pt x="2750058" y="1006418"/>
                </a:cubicBezTo>
                <a:cubicBezTo>
                  <a:pt x="2442012" y="1081259"/>
                  <a:pt x="2409095" y="958976"/>
                  <a:pt x="2101670" y="1006418"/>
                </a:cubicBezTo>
                <a:cubicBezTo>
                  <a:pt x="1794245" y="1053860"/>
                  <a:pt x="1763882" y="990220"/>
                  <a:pt x="1632148" y="1006418"/>
                </a:cubicBezTo>
                <a:cubicBezTo>
                  <a:pt x="1500414" y="1022616"/>
                  <a:pt x="1240136" y="973637"/>
                  <a:pt x="1073193" y="1006418"/>
                </a:cubicBezTo>
                <a:cubicBezTo>
                  <a:pt x="906251" y="1039199"/>
                  <a:pt x="495273" y="932162"/>
                  <a:pt x="0" y="1006418"/>
                </a:cubicBezTo>
                <a:cubicBezTo>
                  <a:pt x="-46676" y="832545"/>
                  <a:pt x="5862" y="636290"/>
                  <a:pt x="0" y="503209"/>
                </a:cubicBezTo>
                <a:cubicBezTo>
                  <a:pt x="-5862" y="370128"/>
                  <a:pt x="36204" y="197952"/>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What Fourth Normal Form says is that the only kinds of multivalued dependency we are allowed to have in a table are multivalued dependencies on the key.</a:t>
            </a:r>
            <a:endParaRPr lang="en-US" sz="3200" b="1" dirty="0"/>
          </a:p>
        </p:txBody>
      </p:sp>
    </p:spTree>
    <p:extLst>
      <p:ext uri="{BB962C8B-B14F-4D97-AF65-F5344CB8AC3E}">
        <p14:creationId xmlns:p14="http://schemas.microsoft.com/office/powerpoint/2010/main" val="139031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CD68A-C349-7B98-4F7F-E74755870787}"/>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6C108E6-C776-E747-9F42-42D96F7BF8C7}"/>
              </a:ext>
            </a:extLst>
          </p:cNvPr>
          <p:cNvGraphicFramePr>
            <a:graphicFrameLocks noGrp="1"/>
          </p:cNvGraphicFramePr>
          <p:nvPr/>
        </p:nvGraphicFramePr>
        <p:xfrm>
          <a:off x="381001" y="1212948"/>
          <a:ext cx="6924906" cy="538211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a:t>Color</a:t>
                      </a:r>
                      <a:endParaRPr lang="en-PH" sz="1500" b="1" dirty="0"/>
                    </a:p>
                  </a:txBody>
                  <a:tcPr anchor="ctr">
                    <a:solidFill>
                      <a:srgbClr val="9966FF"/>
                    </a:solidFill>
                  </a:tcPr>
                </a:tc>
                <a:tc>
                  <a:txBody>
                    <a:bodyPr/>
                    <a:lstStyle/>
                    <a:p>
                      <a:pPr algn="ctr"/>
                      <a:r>
                        <a:rPr lang="en-PH" sz="15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271728986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1572110794"/>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88245042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082516978"/>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655115071"/>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244356329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3910109017"/>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White Titanium</a:t>
                      </a:r>
                    </a:p>
                  </a:txBody>
                  <a:tcPr anchor="ctr"/>
                </a:tc>
                <a:tc>
                  <a:txBody>
                    <a:bodyPr/>
                    <a:lstStyle/>
                    <a:p>
                      <a:pPr algn="ctr"/>
                      <a:r>
                        <a:rPr lang="en-PH" sz="15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086667420"/>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Pink Titanium</a:t>
                      </a:r>
                    </a:p>
                  </a:txBody>
                  <a:tcPr anchor="ctr"/>
                </a:tc>
                <a:tc>
                  <a:txBody>
                    <a:bodyPr/>
                    <a:lstStyle/>
                    <a:p>
                      <a:pPr algn="ctr"/>
                      <a:r>
                        <a:rPr lang="en-PH" sz="1500" dirty="0"/>
                        <a:t>256GB</a:t>
                      </a:r>
                    </a:p>
                  </a:txBody>
                  <a:tcPr anchor="ctr"/>
                </a:tc>
                <a:extLst>
                  <a:ext uri="{0D108BD9-81ED-4DB2-BD59-A6C34878D82A}">
                    <a16:rowId xmlns:a16="http://schemas.microsoft.com/office/drawing/2014/main" val="3511101865"/>
                  </a:ext>
                </a:extLst>
              </a:tr>
            </a:tbl>
          </a:graphicData>
        </a:graphic>
      </p:graphicFrame>
      <p:sp>
        <p:nvSpPr>
          <p:cNvPr id="18" name="Content Placeholder 2">
            <a:extLst>
              <a:ext uri="{FF2B5EF4-FFF2-40B4-BE49-F238E27FC236}">
                <a16:creationId xmlns:a16="http://schemas.microsoft.com/office/drawing/2014/main" id="{71E60F66-C7A1-40A2-C6A1-089B18F7113F}"/>
              </a:ext>
            </a:extLst>
          </p:cNvPr>
          <p:cNvSpPr txBox="1">
            <a:spLocks/>
          </p:cNvSpPr>
          <p:nvPr/>
        </p:nvSpPr>
        <p:spPr>
          <a:xfrm>
            <a:off x="3231257" y="736171"/>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pic>
        <p:nvPicPr>
          <p:cNvPr id="2" name="Content Placeholder 2" descr="Old Key with solid fill">
            <a:extLst>
              <a:ext uri="{FF2B5EF4-FFF2-40B4-BE49-F238E27FC236}">
                <a16:creationId xmlns:a16="http://schemas.microsoft.com/office/drawing/2014/main" id="{F18E8300-7443-F541-C8E6-E38F47E903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212948"/>
            <a:ext cx="430609" cy="430609"/>
          </a:xfrm>
          <a:prstGeom prst="rect">
            <a:avLst/>
          </a:prstGeom>
        </p:spPr>
      </p:pic>
      <p:pic>
        <p:nvPicPr>
          <p:cNvPr id="3" name="Content Placeholder 2" descr="Old Key with solid fill">
            <a:extLst>
              <a:ext uri="{FF2B5EF4-FFF2-40B4-BE49-F238E27FC236}">
                <a16:creationId xmlns:a16="http://schemas.microsoft.com/office/drawing/2014/main" id="{3D9C8D52-D9F1-697A-F990-6E41536195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7818" y="1212947"/>
            <a:ext cx="430609" cy="430609"/>
          </a:xfrm>
          <a:prstGeom prst="rect">
            <a:avLst/>
          </a:prstGeom>
        </p:spPr>
      </p:pic>
      <p:pic>
        <p:nvPicPr>
          <p:cNvPr id="4" name="Content Placeholder 2" descr="Old Key with solid fill">
            <a:extLst>
              <a:ext uri="{FF2B5EF4-FFF2-40B4-BE49-F238E27FC236}">
                <a16:creationId xmlns:a16="http://schemas.microsoft.com/office/drawing/2014/main" id="{5301521C-7E4F-46DF-F98D-8BDC34E769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635" y="1212947"/>
            <a:ext cx="430609" cy="430609"/>
          </a:xfrm>
          <a:prstGeom prst="rect">
            <a:avLst/>
          </a:prstGeom>
        </p:spPr>
      </p:pic>
      <p:sp>
        <p:nvSpPr>
          <p:cNvPr id="5" name="Rectangle 4">
            <a:extLst>
              <a:ext uri="{FF2B5EF4-FFF2-40B4-BE49-F238E27FC236}">
                <a16:creationId xmlns:a16="http://schemas.microsoft.com/office/drawing/2014/main" id="{9AEAC72F-73C2-4747-B188-0224F89EABA6}"/>
              </a:ext>
            </a:extLst>
          </p:cNvPr>
          <p:cNvSpPr/>
          <p:nvPr/>
        </p:nvSpPr>
        <p:spPr>
          <a:xfrm>
            <a:off x="381001" y="6219593"/>
            <a:ext cx="6924906" cy="375465"/>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AAC53532-3545-DF78-5403-9E1CBC947D57}"/>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8653BA16-BE34-7440-666D-4A9EF5546E7D}"/>
              </a:ext>
            </a:extLst>
          </p:cNvPr>
          <p:cNvSpPr txBox="1">
            <a:spLocks/>
          </p:cNvSpPr>
          <p:nvPr/>
        </p:nvSpPr>
        <p:spPr>
          <a:xfrm>
            <a:off x="7506461" y="1212947"/>
            <a:ext cx="4471639" cy="1998603"/>
          </a:xfrm>
          <a:custGeom>
            <a:avLst/>
            <a:gdLst>
              <a:gd name="connsiteX0" fmla="*/ 0 w 4471639"/>
              <a:gd name="connsiteY0" fmla="*/ 0 h 1998603"/>
              <a:gd name="connsiteX1" fmla="*/ 514238 w 4471639"/>
              <a:gd name="connsiteY1" fmla="*/ 0 h 1998603"/>
              <a:gd name="connsiteX2" fmla="*/ 1073193 w 4471639"/>
              <a:gd name="connsiteY2" fmla="*/ 0 h 1998603"/>
              <a:gd name="connsiteX3" fmla="*/ 1721581 w 4471639"/>
              <a:gd name="connsiteY3" fmla="*/ 0 h 1998603"/>
              <a:gd name="connsiteX4" fmla="*/ 2325252 w 4471639"/>
              <a:gd name="connsiteY4" fmla="*/ 0 h 1998603"/>
              <a:gd name="connsiteX5" fmla="*/ 2750058 w 4471639"/>
              <a:gd name="connsiteY5" fmla="*/ 0 h 1998603"/>
              <a:gd name="connsiteX6" fmla="*/ 3264296 w 4471639"/>
              <a:gd name="connsiteY6" fmla="*/ 0 h 1998603"/>
              <a:gd name="connsiteX7" fmla="*/ 3912684 w 4471639"/>
              <a:gd name="connsiteY7" fmla="*/ 0 h 1998603"/>
              <a:gd name="connsiteX8" fmla="*/ 4471639 w 4471639"/>
              <a:gd name="connsiteY8" fmla="*/ 0 h 1998603"/>
              <a:gd name="connsiteX9" fmla="*/ 4471639 w 4471639"/>
              <a:gd name="connsiteY9" fmla="*/ 519637 h 1998603"/>
              <a:gd name="connsiteX10" fmla="*/ 4471639 w 4471639"/>
              <a:gd name="connsiteY10" fmla="*/ 959329 h 1998603"/>
              <a:gd name="connsiteX11" fmla="*/ 4471639 w 4471639"/>
              <a:gd name="connsiteY11" fmla="*/ 1419008 h 1998603"/>
              <a:gd name="connsiteX12" fmla="*/ 4471639 w 4471639"/>
              <a:gd name="connsiteY12" fmla="*/ 1998603 h 1998603"/>
              <a:gd name="connsiteX13" fmla="*/ 4002117 w 4471639"/>
              <a:gd name="connsiteY13" fmla="*/ 1998603 h 1998603"/>
              <a:gd name="connsiteX14" fmla="*/ 3577311 w 4471639"/>
              <a:gd name="connsiteY14" fmla="*/ 1998603 h 1998603"/>
              <a:gd name="connsiteX15" fmla="*/ 3152505 w 4471639"/>
              <a:gd name="connsiteY15" fmla="*/ 1998603 h 1998603"/>
              <a:gd name="connsiteX16" fmla="*/ 2548834 w 4471639"/>
              <a:gd name="connsiteY16" fmla="*/ 1998603 h 1998603"/>
              <a:gd name="connsiteX17" fmla="*/ 2124029 w 4471639"/>
              <a:gd name="connsiteY17" fmla="*/ 1998603 h 1998603"/>
              <a:gd name="connsiteX18" fmla="*/ 1565074 w 4471639"/>
              <a:gd name="connsiteY18" fmla="*/ 1998603 h 1998603"/>
              <a:gd name="connsiteX19" fmla="*/ 1095552 w 4471639"/>
              <a:gd name="connsiteY19" fmla="*/ 1998603 h 1998603"/>
              <a:gd name="connsiteX20" fmla="*/ 536597 w 4471639"/>
              <a:gd name="connsiteY20" fmla="*/ 1998603 h 1998603"/>
              <a:gd name="connsiteX21" fmla="*/ 0 w 4471639"/>
              <a:gd name="connsiteY21" fmla="*/ 1998603 h 1998603"/>
              <a:gd name="connsiteX22" fmla="*/ 0 w 4471639"/>
              <a:gd name="connsiteY22" fmla="*/ 1498952 h 1998603"/>
              <a:gd name="connsiteX23" fmla="*/ 0 w 4471639"/>
              <a:gd name="connsiteY23" fmla="*/ 1019288 h 1998603"/>
              <a:gd name="connsiteX24" fmla="*/ 0 w 4471639"/>
              <a:gd name="connsiteY24" fmla="*/ 539623 h 1998603"/>
              <a:gd name="connsiteX25" fmla="*/ 0 w 4471639"/>
              <a:gd name="connsiteY25" fmla="*/ 0 h 199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1998603" fill="none" extrusionOk="0">
                <a:moveTo>
                  <a:pt x="0" y="0"/>
                </a:moveTo>
                <a:cubicBezTo>
                  <a:pt x="110118" y="-30030"/>
                  <a:pt x="326434" y="31354"/>
                  <a:pt x="514238" y="0"/>
                </a:cubicBezTo>
                <a:cubicBezTo>
                  <a:pt x="702042" y="-31354"/>
                  <a:pt x="858433" y="18231"/>
                  <a:pt x="1073193" y="0"/>
                </a:cubicBezTo>
                <a:cubicBezTo>
                  <a:pt x="1287953" y="-18231"/>
                  <a:pt x="1468743" y="12794"/>
                  <a:pt x="1721581" y="0"/>
                </a:cubicBezTo>
                <a:cubicBezTo>
                  <a:pt x="1974419" y="-12794"/>
                  <a:pt x="2142245" y="24822"/>
                  <a:pt x="2325252" y="0"/>
                </a:cubicBezTo>
                <a:cubicBezTo>
                  <a:pt x="2508259" y="-24822"/>
                  <a:pt x="2548417" y="49625"/>
                  <a:pt x="2750058" y="0"/>
                </a:cubicBezTo>
                <a:cubicBezTo>
                  <a:pt x="2951699" y="-49625"/>
                  <a:pt x="3134331" y="26320"/>
                  <a:pt x="3264296" y="0"/>
                </a:cubicBezTo>
                <a:cubicBezTo>
                  <a:pt x="3394261" y="-26320"/>
                  <a:pt x="3648408" y="51530"/>
                  <a:pt x="3912684" y="0"/>
                </a:cubicBezTo>
                <a:cubicBezTo>
                  <a:pt x="4176960" y="-51530"/>
                  <a:pt x="4263865" y="36875"/>
                  <a:pt x="4471639" y="0"/>
                </a:cubicBezTo>
                <a:cubicBezTo>
                  <a:pt x="4509702" y="209671"/>
                  <a:pt x="4414212" y="404818"/>
                  <a:pt x="4471639" y="519637"/>
                </a:cubicBezTo>
                <a:cubicBezTo>
                  <a:pt x="4529066" y="634456"/>
                  <a:pt x="4469841" y="835965"/>
                  <a:pt x="4471639" y="959329"/>
                </a:cubicBezTo>
                <a:cubicBezTo>
                  <a:pt x="4473437" y="1082693"/>
                  <a:pt x="4446141" y="1319031"/>
                  <a:pt x="4471639" y="1419008"/>
                </a:cubicBezTo>
                <a:cubicBezTo>
                  <a:pt x="4497137" y="1518985"/>
                  <a:pt x="4442252" y="1863877"/>
                  <a:pt x="4471639" y="1998603"/>
                </a:cubicBezTo>
                <a:cubicBezTo>
                  <a:pt x="4253155" y="2020455"/>
                  <a:pt x="4184198" y="1948214"/>
                  <a:pt x="4002117" y="1998603"/>
                </a:cubicBezTo>
                <a:cubicBezTo>
                  <a:pt x="3820036" y="2048992"/>
                  <a:pt x="3723795" y="1993803"/>
                  <a:pt x="3577311" y="1998603"/>
                </a:cubicBezTo>
                <a:cubicBezTo>
                  <a:pt x="3430827" y="2003403"/>
                  <a:pt x="3250043" y="1968823"/>
                  <a:pt x="3152505" y="1998603"/>
                </a:cubicBezTo>
                <a:cubicBezTo>
                  <a:pt x="3054967" y="2028383"/>
                  <a:pt x="2811564" y="1984666"/>
                  <a:pt x="2548834" y="1998603"/>
                </a:cubicBezTo>
                <a:cubicBezTo>
                  <a:pt x="2286104" y="2012540"/>
                  <a:pt x="2232811" y="1960609"/>
                  <a:pt x="2124029" y="1998603"/>
                </a:cubicBezTo>
                <a:cubicBezTo>
                  <a:pt x="2015247" y="2036597"/>
                  <a:pt x="1844512" y="1996319"/>
                  <a:pt x="1565074" y="1998603"/>
                </a:cubicBezTo>
                <a:cubicBezTo>
                  <a:pt x="1285637" y="2000887"/>
                  <a:pt x="1262788" y="1953655"/>
                  <a:pt x="1095552" y="1998603"/>
                </a:cubicBezTo>
                <a:cubicBezTo>
                  <a:pt x="928316" y="2043551"/>
                  <a:pt x="735426" y="1949518"/>
                  <a:pt x="536597" y="1998603"/>
                </a:cubicBezTo>
                <a:cubicBezTo>
                  <a:pt x="337768" y="2047688"/>
                  <a:pt x="218876" y="1981357"/>
                  <a:pt x="0" y="1998603"/>
                </a:cubicBezTo>
                <a:cubicBezTo>
                  <a:pt x="-26759" y="1807628"/>
                  <a:pt x="55399" y="1646383"/>
                  <a:pt x="0" y="1498952"/>
                </a:cubicBezTo>
                <a:cubicBezTo>
                  <a:pt x="-55399" y="1351521"/>
                  <a:pt x="55233" y="1231410"/>
                  <a:pt x="0" y="1019288"/>
                </a:cubicBezTo>
                <a:cubicBezTo>
                  <a:pt x="-55233" y="807166"/>
                  <a:pt x="36908" y="746446"/>
                  <a:pt x="0" y="539623"/>
                </a:cubicBezTo>
                <a:cubicBezTo>
                  <a:pt x="-36908" y="332801"/>
                  <a:pt x="26701" y="132771"/>
                  <a:pt x="0" y="0"/>
                </a:cubicBezTo>
                <a:close/>
              </a:path>
              <a:path w="4471639" h="1998603"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510199" y="152394"/>
                  <a:pt x="4460099" y="422509"/>
                  <a:pt x="4471639" y="539623"/>
                </a:cubicBezTo>
                <a:cubicBezTo>
                  <a:pt x="4483179" y="656737"/>
                  <a:pt x="4422345" y="791610"/>
                  <a:pt x="4471639" y="999302"/>
                </a:cubicBezTo>
                <a:cubicBezTo>
                  <a:pt x="4520933" y="1206994"/>
                  <a:pt x="4456372" y="1270029"/>
                  <a:pt x="4471639" y="1498952"/>
                </a:cubicBezTo>
                <a:cubicBezTo>
                  <a:pt x="4486906" y="1727875"/>
                  <a:pt x="4432753" y="1867335"/>
                  <a:pt x="4471639" y="1998603"/>
                </a:cubicBezTo>
                <a:cubicBezTo>
                  <a:pt x="4306137" y="2001008"/>
                  <a:pt x="4133584" y="1996400"/>
                  <a:pt x="4046833" y="1998603"/>
                </a:cubicBezTo>
                <a:cubicBezTo>
                  <a:pt x="3960082" y="2000806"/>
                  <a:pt x="3699585" y="1950266"/>
                  <a:pt x="3398446" y="1998603"/>
                </a:cubicBezTo>
                <a:cubicBezTo>
                  <a:pt x="3097307" y="2046940"/>
                  <a:pt x="3060658" y="1982405"/>
                  <a:pt x="2928924" y="1998603"/>
                </a:cubicBezTo>
                <a:cubicBezTo>
                  <a:pt x="2797190" y="2014801"/>
                  <a:pt x="2536912" y="1965822"/>
                  <a:pt x="2369969" y="1998603"/>
                </a:cubicBezTo>
                <a:cubicBezTo>
                  <a:pt x="2203027" y="2031384"/>
                  <a:pt x="1887135" y="1981873"/>
                  <a:pt x="1721581" y="1998603"/>
                </a:cubicBezTo>
                <a:cubicBezTo>
                  <a:pt x="1556027" y="2015333"/>
                  <a:pt x="1389934" y="1989223"/>
                  <a:pt x="1162626" y="1998603"/>
                </a:cubicBezTo>
                <a:cubicBezTo>
                  <a:pt x="935318" y="2007983"/>
                  <a:pt x="882597" y="1951685"/>
                  <a:pt x="737820" y="1998603"/>
                </a:cubicBezTo>
                <a:cubicBezTo>
                  <a:pt x="593043" y="2045521"/>
                  <a:pt x="364212" y="1937682"/>
                  <a:pt x="0" y="1998603"/>
                </a:cubicBezTo>
                <a:cubicBezTo>
                  <a:pt x="-56097" y="1782198"/>
                  <a:pt x="1055" y="1613732"/>
                  <a:pt x="0" y="1458980"/>
                </a:cubicBezTo>
                <a:cubicBezTo>
                  <a:pt x="-1055" y="1304228"/>
                  <a:pt x="56096" y="1042095"/>
                  <a:pt x="0" y="919357"/>
                </a:cubicBezTo>
                <a:cubicBezTo>
                  <a:pt x="-56096" y="796619"/>
                  <a:pt x="105948" y="35636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Model is not the key. </a:t>
            </a:r>
          </a:p>
          <a:p>
            <a:pPr marL="0" indent="0">
              <a:buNone/>
            </a:pPr>
            <a:endParaRPr lang="en-US" sz="3200" b="1" dirty="0"/>
          </a:p>
          <a:p>
            <a:pPr marL="0" indent="0">
              <a:buNone/>
            </a:pPr>
            <a:r>
              <a:rPr lang="en-US" sz="3200" b="1" dirty="0"/>
              <a:t>So the table is not in Fourth Normal Form.</a:t>
            </a:r>
          </a:p>
        </p:txBody>
      </p:sp>
    </p:spTree>
    <p:extLst>
      <p:ext uri="{BB962C8B-B14F-4D97-AF65-F5344CB8AC3E}">
        <p14:creationId xmlns:p14="http://schemas.microsoft.com/office/powerpoint/2010/main" val="162864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40F32-53F5-1B6B-3F84-0391DE164D4A}"/>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90B3854-6A84-6085-887E-6E11A5D329BB}"/>
              </a:ext>
            </a:extLst>
          </p:cNvPr>
          <p:cNvGraphicFramePr>
            <a:graphicFrameLocks noGrp="1"/>
          </p:cNvGraphicFramePr>
          <p:nvPr>
            <p:extLst>
              <p:ext uri="{D42A27DB-BD31-4B8C-83A1-F6EECF244321}">
                <p14:modId xmlns:p14="http://schemas.microsoft.com/office/powerpoint/2010/main" val="1898493429"/>
              </p:ext>
            </p:extLst>
          </p:nvPr>
        </p:nvGraphicFramePr>
        <p:xfrm>
          <a:off x="381001" y="1204390"/>
          <a:ext cx="4616604" cy="2186781"/>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tblGrid>
              <a:tr h="3727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dirty="0"/>
                        <a:t>Color</a:t>
                      </a:r>
                    </a:p>
                  </a:txBody>
                  <a:tcPr anchor="ctr">
                    <a:solidFill>
                      <a:srgbClr val="00B0F0"/>
                    </a:solidFill>
                  </a:tcPr>
                </a:tc>
                <a:extLst>
                  <a:ext uri="{0D108BD9-81ED-4DB2-BD59-A6C34878D82A}">
                    <a16:rowId xmlns:a16="http://schemas.microsoft.com/office/drawing/2014/main" val="2556140539"/>
                  </a:ext>
                </a:extLst>
              </a:tr>
              <a:tr h="453510">
                <a:tc>
                  <a:txBody>
                    <a:bodyPr/>
                    <a:lstStyle/>
                    <a:p>
                      <a:pPr algn="ctr"/>
                      <a:r>
                        <a:rPr lang="en-PH" sz="1500"/>
                        <a:t>iPhone 16 Pro Max</a:t>
                      </a:r>
                      <a:endParaRPr lang="en-PH" sz="1500" dirty="0"/>
                    </a:p>
                  </a:txBody>
                  <a:tcPr anchor="ctr"/>
                </a:tc>
                <a:tc>
                  <a:txBody>
                    <a:bodyPr/>
                    <a:lstStyle/>
                    <a:p>
                      <a:pPr algn="ctr"/>
                      <a:r>
                        <a:rPr lang="en-PH" sz="1500" dirty="0"/>
                        <a:t>Desert Titanium</a:t>
                      </a:r>
                    </a:p>
                  </a:txBody>
                  <a:tcPr anchor="ctr"/>
                </a:tc>
                <a:extLst>
                  <a:ext uri="{0D108BD9-81ED-4DB2-BD59-A6C34878D82A}">
                    <a16:rowId xmlns:a16="http://schemas.microsoft.com/office/drawing/2014/main" val="3326491140"/>
                  </a:ext>
                </a:extLst>
              </a:tr>
              <a:tr h="453510">
                <a:tc>
                  <a:txBody>
                    <a:bodyPr/>
                    <a:lstStyle/>
                    <a:p>
                      <a:pPr algn="ct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extLst>
                  <a:ext uri="{0D108BD9-81ED-4DB2-BD59-A6C34878D82A}">
                    <a16:rowId xmlns:a16="http://schemas.microsoft.com/office/drawing/2014/main" val="2717289863"/>
                  </a:ext>
                </a:extLst>
              </a:tr>
              <a:tr h="45351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extLst>
                  <a:ext uri="{0D108BD9-81ED-4DB2-BD59-A6C34878D82A}">
                    <a16:rowId xmlns:a16="http://schemas.microsoft.com/office/drawing/2014/main" val="589723095"/>
                  </a:ext>
                </a:extLst>
              </a:tr>
              <a:tr h="4535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Black Titanium</a:t>
                      </a:r>
                    </a:p>
                  </a:txBody>
                  <a:tcPr anchor="ctr"/>
                </a:tc>
                <a:extLst>
                  <a:ext uri="{0D108BD9-81ED-4DB2-BD59-A6C34878D82A}">
                    <a16:rowId xmlns:a16="http://schemas.microsoft.com/office/drawing/2014/main" val="1572110794"/>
                  </a:ext>
                </a:extLst>
              </a:tr>
            </a:tbl>
          </a:graphicData>
        </a:graphic>
      </p:graphicFrame>
      <p:sp>
        <p:nvSpPr>
          <p:cNvPr id="18" name="Content Placeholder 2">
            <a:extLst>
              <a:ext uri="{FF2B5EF4-FFF2-40B4-BE49-F238E27FC236}">
                <a16:creationId xmlns:a16="http://schemas.microsoft.com/office/drawing/2014/main" id="{75DDBF38-D4F9-96D2-E674-CEA9F6745DA5}"/>
              </a:ext>
            </a:extLst>
          </p:cNvPr>
          <p:cNvSpPr txBox="1">
            <a:spLocks/>
          </p:cNvSpPr>
          <p:nvPr/>
        </p:nvSpPr>
        <p:spPr>
          <a:xfrm>
            <a:off x="1463038" y="727613"/>
            <a:ext cx="2449560"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Phone Colors</a:t>
            </a:r>
          </a:p>
        </p:txBody>
      </p:sp>
      <p:pic>
        <p:nvPicPr>
          <p:cNvPr id="2" name="Content Placeholder 2" descr="Old Key with solid fill">
            <a:extLst>
              <a:ext uri="{FF2B5EF4-FFF2-40B4-BE49-F238E27FC236}">
                <a16:creationId xmlns:a16="http://schemas.microsoft.com/office/drawing/2014/main" id="{F04BE8DB-BF0A-0BF3-15CD-9E8AAEF58C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186813"/>
            <a:ext cx="430609" cy="430609"/>
          </a:xfrm>
          <a:prstGeom prst="rect">
            <a:avLst/>
          </a:prstGeom>
        </p:spPr>
      </p:pic>
      <p:sp>
        <p:nvSpPr>
          <p:cNvPr id="9" name="Content Placeholder 2">
            <a:extLst>
              <a:ext uri="{FF2B5EF4-FFF2-40B4-BE49-F238E27FC236}">
                <a16:creationId xmlns:a16="http://schemas.microsoft.com/office/drawing/2014/main" id="{60FD8F7C-3E2C-C1AF-21A2-E05D495E4357}"/>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40C47A79-21FC-7B48-FE88-731D51B5DC89}"/>
              </a:ext>
            </a:extLst>
          </p:cNvPr>
          <p:cNvSpPr txBox="1">
            <a:spLocks/>
          </p:cNvSpPr>
          <p:nvPr/>
        </p:nvSpPr>
        <p:spPr>
          <a:xfrm>
            <a:off x="6257323" y="1180446"/>
            <a:ext cx="4471639" cy="3409568"/>
          </a:xfrm>
          <a:custGeom>
            <a:avLst/>
            <a:gdLst>
              <a:gd name="connsiteX0" fmla="*/ 0 w 4471639"/>
              <a:gd name="connsiteY0" fmla="*/ 0 h 3409568"/>
              <a:gd name="connsiteX1" fmla="*/ 648388 w 4471639"/>
              <a:gd name="connsiteY1" fmla="*/ 0 h 3409568"/>
              <a:gd name="connsiteX2" fmla="*/ 1296775 w 4471639"/>
              <a:gd name="connsiteY2" fmla="*/ 0 h 3409568"/>
              <a:gd name="connsiteX3" fmla="*/ 1855730 w 4471639"/>
              <a:gd name="connsiteY3" fmla="*/ 0 h 3409568"/>
              <a:gd name="connsiteX4" fmla="*/ 2459401 w 4471639"/>
              <a:gd name="connsiteY4" fmla="*/ 0 h 3409568"/>
              <a:gd name="connsiteX5" fmla="*/ 2973640 w 4471639"/>
              <a:gd name="connsiteY5" fmla="*/ 0 h 3409568"/>
              <a:gd name="connsiteX6" fmla="*/ 3532595 w 4471639"/>
              <a:gd name="connsiteY6" fmla="*/ 0 h 3409568"/>
              <a:gd name="connsiteX7" fmla="*/ 4471639 w 4471639"/>
              <a:gd name="connsiteY7" fmla="*/ 0 h 3409568"/>
              <a:gd name="connsiteX8" fmla="*/ 4471639 w 4471639"/>
              <a:gd name="connsiteY8" fmla="*/ 500070 h 3409568"/>
              <a:gd name="connsiteX9" fmla="*/ 4471639 w 4471639"/>
              <a:gd name="connsiteY9" fmla="*/ 966044 h 3409568"/>
              <a:gd name="connsiteX10" fmla="*/ 4471639 w 4471639"/>
              <a:gd name="connsiteY10" fmla="*/ 1466114 h 3409568"/>
              <a:gd name="connsiteX11" fmla="*/ 4471639 w 4471639"/>
              <a:gd name="connsiteY11" fmla="*/ 2000280 h 3409568"/>
              <a:gd name="connsiteX12" fmla="*/ 4471639 w 4471639"/>
              <a:gd name="connsiteY12" fmla="*/ 2568541 h 3409568"/>
              <a:gd name="connsiteX13" fmla="*/ 4471639 w 4471639"/>
              <a:gd name="connsiteY13" fmla="*/ 3409568 h 3409568"/>
              <a:gd name="connsiteX14" fmla="*/ 3823251 w 4471639"/>
              <a:gd name="connsiteY14" fmla="*/ 3409568 h 3409568"/>
              <a:gd name="connsiteX15" fmla="*/ 3264296 w 4471639"/>
              <a:gd name="connsiteY15" fmla="*/ 3409568 h 3409568"/>
              <a:gd name="connsiteX16" fmla="*/ 2705342 w 4471639"/>
              <a:gd name="connsiteY16" fmla="*/ 3409568 h 3409568"/>
              <a:gd name="connsiteX17" fmla="*/ 2146387 w 4471639"/>
              <a:gd name="connsiteY17" fmla="*/ 3409568 h 3409568"/>
              <a:gd name="connsiteX18" fmla="*/ 1587432 w 4471639"/>
              <a:gd name="connsiteY18" fmla="*/ 3409568 h 3409568"/>
              <a:gd name="connsiteX19" fmla="*/ 1073193 w 4471639"/>
              <a:gd name="connsiteY19" fmla="*/ 3409568 h 3409568"/>
              <a:gd name="connsiteX20" fmla="*/ 0 w 4471639"/>
              <a:gd name="connsiteY20" fmla="*/ 3409568 h 3409568"/>
              <a:gd name="connsiteX21" fmla="*/ 0 w 4471639"/>
              <a:gd name="connsiteY21" fmla="*/ 2841307 h 3409568"/>
              <a:gd name="connsiteX22" fmla="*/ 0 w 4471639"/>
              <a:gd name="connsiteY22" fmla="*/ 2238950 h 3409568"/>
              <a:gd name="connsiteX23" fmla="*/ 0 w 4471639"/>
              <a:gd name="connsiteY23" fmla="*/ 1636593 h 3409568"/>
              <a:gd name="connsiteX24" fmla="*/ 0 w 4471639"/>
              <a:gd name="connsiteY24" fmla="*/ 1000140 h 3409568"/>
              <a:gd name="connsiteX25" fmla="*/ 0 w 4471639"/>
              <a:gd name="connsiteY25" fmla="*/ 0 h 340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3409568" fill="none" extrusionOk="0">
                <a:moveTo>
                  <a:pt x="0" y="0"/>
                </a:moveTo>
                <a:cubicBezTo>
                  <a:pt x="152077" y="-47182"/>
                  <a:pt x="511374" y="26311"/>
                  <a:pt x="648388" y="0"/>
                </a:cubicBezTo>
                <a:cubicBezTo>
                  <a:pt x="785402" y="-26311"/>
                  <a:pt x="1036269" y="54733"/>
                  <a:pt x="1296775" y="0"/>
                </a:cubicBezTo>
                <a:cubicBezTo>
                  <a:pt x="1557281" y="-54733"/>
                  <a:pt x="1647956" y="36875"/>
                  <a:pt x="1855730" y="0"/>
                </a:cubicBezTo>
                <a:cubicBezTo>
                  <a:pt x="2063505" y="-36875"/>
                  <a:pt x="2161483" y="6795"/>
                  <a:pt x="2459401" y="0"/>
                </a:cubicBezTo>
                <a:cubicBezTo>
                  <a:pt x="2757319" y="-6795"/>
                  <a:pt x="2832635" y="56248"/>
                  <a:pt x="2973640" y="0"/>
                </a:cubicBezTo>
                <a:cubicBezTo>
                  <a:pt x="3114645" y="-56248"/>
                  <a:pt x="3293038" y="50701"/>
                  <a:pt x="3532595" y="0"/>
                </a:cubicBezTo>
                <a:cubicBezTo>
                  <a:pt x="3772153" y="-50701"/>
                  <a:pt x="4256325" y="25544"/>
                  <a:pt x="4471639" y="0"/>
                </a:cubicBezTo>
                <a:cubicBezTo>
                  <a:pt x="4490780" y="147915"/>
                  <a:pt x="4451569" y="384763"/>
                  <a:pt x="4471639" y="500070"/>
                </a:cubicBezTo>
                <a:cubicBezTo>
                  <a:pt x="4491709" y="615377"/>
                  <a:pt x="4466444" y="793387"/>
                  <a:pt x="4471639" y="966044"/>
                </a:cubicBezTo>
                <a:cubicBezTo>
                  <a:pt x="4476834" y="1138701"/>
                  <a:pt x="4460331" y="1364536"/>
                  <a:pt x="4471639" y="1466114"/>
                </a:cubicBezTo>
                <a:cubicBezTo>
                  <a:pt x="4482947" y="1567692"/>
                  <a:pt x="4423922" y="1774813"/>
                  <a:pt x="4471639" y="2000280"/>
                </a:cubicBezTo>
                <a:cubicBezTo>
                  <a:pt x="4519356" y="2225747"/>
                  <a:pt x="4454605" y="2440352"/>
                  <a:pt x="4471639" y="2568541"/>
                </a:cubicBezTo>
                <a:cubicBezTo>
                  <a:pt x="4488673" y="2696730"/>
                  <a:pt x="4385873" y="3223196"/>
                  <a:pt x="4471639" y="3409568"/>
                </a:cubicBezTo>
                <a:cubicBezTo>
                  <a:pt x="4262019" y="3450504"/>
                  <a:pt x="4056114" y="3409201"/>
                  <a:pt x="3823251" y="3409568"/>
                </a:cubicBezTo>
                <a:cubicBezTo>
                  <a:pt x="3590388" y="3409935"/>
                  <a:pt x="3463125" y="3360483"/>
                  <a:pt x="3264296" y="3409568"/>
                </a:cubicBezTo>
                <a:cubicBezTo>
                  <a:pt x="3065467" y="3458653"/>
                  <a:pt x="2916288" y="3403958"/>
                  <a:pt x="2705342" y="3409568"/>
                </a:cubicBezTo>
                <a:cubicBezTo>
                  <a:pt x="2494396" y="3415178"/>
                  <a:pt x="2351189" y="3382595"/>
                  <a:pt x="2146387" y="3409568"/>
                </a:cubicBezTo>
                <a:cubicBezTo>
                  <a:pt x="1941585" y="3436541"/>
                  <a:pt x="1814798" y="3370342"/>
                  <a:pt x="1587432" y="3409568"/>
                </a:cubicBezTo>
                <a:cubicBezTo>
                  <a:pt x="1360067" y="3448794"/>
                  <a:pt x="1234075" y="3361036"/>
                  <a:pt x="1073193" y="3409568"/>
                </a:cubicBezTo>
                <a:cubicBezTo>
                  <a:pt x="912311" y="3458100"/>
                  <a:pt x="236496" y="3297334"/>
                  <a:pt x="0" y="3409568"/>
                </a:cubicBezTo>
                <a:cubicBezTo>
                  <a:pt x="-43199" y="3238647"/>
                  <a:pt x="24785" y="2977314"/>
                  <a:pt x="0" y="2841307"/>
                </a:cubicBezTo>
                <a:cubicBezTo>
                  <a:pt x="-24785" y="2705300"/>
                  <a:pt x="18606" y="2418584"/>
                  <a:pt x="0" y="2238950"/>
                </a:cubicBezTo>
                <a:cubicBezTo>
                  <a:pt x="-18606" y="2059316"/>
                  <a:pt x="53083" y="1857419"/>
                  <a:pt x="0" y="1636593"/>
                </a:cubicBezTo>
                <a:cubicBezTo>
                  <a:pt x="-53083" y="1415767"/>
                  <a:pt x="37145" y="1266149"/>
                  <a:pt x="0" y="1000140"/>
                </a:cubicBezTo>
                <a:cubicBezTo>
                  <a:pt x="-37145" y="734131"/>
                  <a:pt x="110982" y="374658"/>
                  <a:pt x="0" y="0"/>
                </a:cubicBezTo>
                <a:close/>
              </a:path>
              <a:path w="4471639" h="3409568"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545401" y="308532"/>
                  <a:pt x="4409834" y="380406"/>
                  <a:pt x="4471639" y="636453"/>
                </a:cubicBezTo>
                <a:cubicBezTo>
                  <a:pt x="4533444" y="892500"/>
                  <a:pt x="4463356" y="908227"/>
                  <a:pt x="4471639" y="1136523"/>
                </a:cubicBezTo>
                <a:cubicBezTo>
                  <a:pt x="4479922" y="1364819"/>
                  <a:pt x="4455833" y="1529281"/>
                  <a:pt x="4471639" y="1704784"/>
                </a:cubicBezTo>
                <a:cubicBezTo>
                  <a:pt x="4487445" y="1880287"/>
                  <a:pt x="4460525" y="2168102"/>
                  <a:pt x="4471639" y="2307141"/>
                </a:cubicBezTo>
                <a:cubicBezTo>
                  <a:pt x="4482753" y="2446180"/>
                  <a:pt x="4467825" y="2543607"/>
                  <a:pt x="4471639" y="2773115"/>
                </a:cubicBezTo>
                <a:cubicBezTo>
                  <a:pt x="4475453" y="3002623"/>
                  <a:pt x="4436146" y="3170747"/>
                  <a:pt x="4471639" y="3409568"/>
                </a:cubicBezTo>
                <a:cubicBezTo>
                  <a:pt x="4271415" y="3420602"/>
                  <a:pt x="4114652" y="3350613"/>
                  <a:pt x="3912684" y="3409568"/>
                </a:cubicBezTo>
                <a:cubicBezTo>
                  <a:pt x="3710717" y="3468523"/>
                  <a:pt x="3520672" y="3376787"/>
                  <a:pt x="3353729" y="3409568"/>
                </a:cubicBezTo>
                <a:cubicBezTo>
                  <a:pt x="3186787" y="3442349"/>
                  <a:pt x="2869079" y="3390735"/>
                  <a:pt x="2705342" y="3409568"/>
                </a:cubicBezTo>
                <a:cubicBezTo>
                  <a:pt x="2541605" y="3428401"/>
                  <a:pt x="2373695" y="3400188"/>
                  <a:pt x="2146387" y="3409568"/>
                </a:cubicBezTo>
                <a:cubicBezTo>
                  <a:pt x="1919079" y="3418948"/>
                  <a:pt x="1866358" y="3362650"/>
                  <a:pt x="1721581" y="3409568"/>
                </a:cubicBezTo>
                <a:cubicBezTo>
                  <a:pt x="1576804" y="3456486"/>
                  <a:pt x="1384041" y="3390520"/>
                  <a:pt x="1252059" y="3409568"/>
                </a:cubicBezTo>
                <a:cubicBezTo>
                  <a:pt x="1120077" y="3428616"/>
                  <a:pt x="763259" y="3341278"/>
                  <a:pt x="603671" y="3409568"/>
                </a:cubicBezTo>
                <a:cubicBezTo>
                  <a:pt x="444083" y="3477858"/>
                  <a:pt x="155953" y="3408397"/>
                  <a:pt x="0" y="3409568"/>
                </a:cubicBezTo>
                <a:cubicBezTo>
                  <a:pt x="-19523" y="3211049"/>
                  <a:pt x="25382" y="3111402"/>
                  <a:pt x="0" y="2909498"/>
                </a:cubicBezTo>
                <a:cubicBezTo>
                  <a:pt x="-25382" y="2707594"/>
                  <a:pt x="22623" y="2499635"/>
                  <a:pt x="0" y="2375332"/>
                </a:cubicBezTo>
                <a:cubicBezTo>
                  <a:pt x="-22623" y="2251029"/>
                  <a:pt x="35029" y="2118824"/>
                  <a:pt x="0" y="1909358"/>
                </a:cubicBezTo>
                <a:cubicBezTo>
                  <a:pt x="-35029" y="1699892"/>
                  <a:pt x="29138" y="1575908"/>
                  <a:pt x="0" y="1443384"/>
                </a:cubicBezTo>
                <a:cubicBezTo>
                  <a:pt x="-29138" y="1310860"/>
                  <a:pt x="60839" y="1100807"/>
                  <a:pt x="0" y="841027"/>
                </a:cubicBezTo>
                <a:cubicBezTo>
                  <a:pt x="-60839" y="581247"/>
                  <a:pt x="32996" y="30516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As always, the fix is to split it into multiple tables. </a:t>
            </a:r>
          </a:p>
          <a:p>
            <a:pPr marL="0" indent="0">
              <a:buNone/>
            </a:pPr>
            <a:endParaRPr lang="en-US" sz="3200" b="1" dirty="0"/>
          </a:p>
          <a:p>
            <a:pPr marL="0" indent="0">
              <a:buNone/>
            </a:pPr>
            <a:r>
              <a:rPr lang="en-US" sz="3200" dirty="0"/>
              <a:t>If we add Pink Titanium to the table, </a:t>
            </a:r>
            <a:r>
              <a:rPr lang="en-US" sz="3200" b="1" dirty="0"/>
              <a:t>no anomalies are possible</a:t>
            </a:r>
            <a:r>
              <a:rPr lang="en-US" sz="3200" dirty="0"/>
              <a:t>.</a:t>
            </a:r>
          </a:p>
        </p:txBody>
      </p:sp>
      <p:graphicFrame>
        <p:nvGraphicFramePr>
          <p:cNvPr id="6" name="Table 5">
            <a:extLst>
              <a:ext uri="{FF2B5EF4-FFF2-40B4-BE49-F238E27FC236}">
                <a16:creationId xmlns:a16="http://schemas.microsoft.com/office/drawing/2014/main" id="{D119995B-8151-8E41-6052-392796A5BE42}"/>
              </a:ext>
            </a:extLst>
          </p:cNvPr>
          <p:cNvGraphicFramePr>
            <a:graphicFrameLocks noGrp="1"/>
          </p:cNvGraphicFramePr>
          <p:nvPr>
            <p:extLst>
              <p:ext uri="{D42A27DB-BD31-4B8C-83A1-F6EECF244321}">
                <p14:modId xmlns:p14="http://schemas.microsoft.com/office/powerpoint/2010/main" val="1289893117"/>
              </p:ext>
            </p:extLst>
          </p:nvPr>
        </p:nvGraphicFramePr>
        <p:xfrm>
          <a:off x="379516" y="4159405"/>
          <a:ext cx="4616604" cy="1968867"/>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3814898891"/>
                    </a:ext>
                  </a:extLst>
                </a:gridCol>
              </a:tblGrid>
              <a:tr h="4234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dirty="0"/>
                        <a:t>Storage</a:t>
                      </a:r>
                    </a:p>
                  </a:txBody>
                  <a:tcPr anchor="ctr">
                    <a:solidFill>
                      <a:srgbClr val="00B0F0"/>
                    </a:solidFill>
                  </a:tcPr>
                </a:tc>
                <a:extLst>
                  <a:ext uri="{0D108BD9-81ED-4DB2-BD59-A6C34878D82A}">
                    <a16:rowId xmlns:a16="http://schemas.microsoft.com/office/drawing/2014/main" val="2556140539"/>
                  </a:ext>
                </a:extLst>
              </a:tr>
              <a:tr h="515154">
                <a:tc>
                  <a:txBody>
                    <a:bodyPr/>
                    <a:lstStyle/>
                    <a:p>
                      <a:pPr algn="ctr"/>
                      <a:r>
                        <a:rPr lang="en-PH" sz="1500"/>
                        <a:t>iPhone 16 Pro Max</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515154">
                <a:tc>
                  <a:txBody>
                    <a:bodyPr/>
                    <a:lstStyle/>
                    <a:p>
                      <a:pPr algn="ctr"/>
                      <a:r>
                        <a:rPr lang="en-PH" sz="1500"/>
                        <a:t>iPhone 16 Pro Max</a:t>
                      </a:r>
                      <a:endParaRPr lang="en-PH" sz="1500" dirty="0"/>
                    </a:p>
                  </a:txBody>
                  <a:tcPr anchor="ctr"/>
                </a:tc>
                <a:tc>
                  <a:txBody>
                    <a:bodyPr/>
                    <a:lstStyle/>
                    <a:p>
                      <a:pPr algn="ctr"/>
                      <a:r>
                        <a:rPr lang="en-PH" sz="1500" dirty="0"/>
                        <a:t>512GB</a:t>
                      </a:r>
                    </a:p>
                  </a:txBody>
                  <a:tcPr anchor="ctr"/>
                </a:tc>
                <a:extLst>
                  <a:ext uri="{0D108BD9-81ED-4DB2-BD59-A6C34878D82A}">
                    <a16:rowId xmlns:a16="http://schemas.microsoft.com/office/drawing/2014/main" val="1882450420"/>
                  </a:ext>
                </a:extLst>
              </a:tr>
              <a:tr h="515154">
                <a:tc>
                  <a:txBody>
                    <a:bodyPr/>
                    <a:lstStyle/>
                    <a:p>
                      <a:pPr algn="ctr"/>
                      <a:r>
                        <a:rPr lang="en-PH" sz="1500"/>
                        <a:t>iPhone 16 Pro Max</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443563293"/>
                  </a:ext>
                </a:extLst>
              </a:tr>
            </a:tbl>
          </a:graphicData>
        </a:graphic>
      </p:graphicFrame>
      <p:sp>
        <p:nvSpPr>
          <p:cNvPr id="8" name="Content Placeholder 2">
            <a:extLst>
              <a:ext uri="{FF2B5EF4-FFF2-40B4-BE49-F238E27FC236}">
                <a16:creationId xmlns:a16="http://schemas.microsoft.com/office/drawing/2014/main" id="{90CED066-5CCD-3E87-EBDF-5FFAC90FA7C5}"/>
              </a:ext>
            </a:extLst>
          </p:cNvPr>
          <p:cNvSpPr txBox="1">
            <a:spLocks/>
          </p:cNvSpPr>
          <p:nvPr/>
        </p:nvSpPr>
        <p:spPr>
          <a:xfrm>
            <a:off x="1463038" y="3682629"/>
            <a:ext cx="2449560"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Phone Colors</a:t>
            </a:r>
          </a:p>
        </p:txBody>
      </p:sp>
      <p:pic>
        <p:nvPicPr>
          <p:cNvPr id="11" name="Content Placeholder 2" descr="Old Key with solid fill">
            <a:extLst>
              <a:ext uri="{FF2B5EF4-FFF2-40B4-BE49-F238E27FC236}">
                <a16:creationId xmlns:a16="http://schemas.microsoft.com/office/drawing/2014/main" id="{D814A70E-FB44-FC17-E10D-7D5CB40C74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735" y="4159405"/>
            <a:ext cx="430609" cy="430609"/>
          </a:xfrm>
          <a:prstGeom prst="rect">
            <a:avLst/>
          </a:prstGeom>
        </p:spPr>
      </p:pic>
    </p:spTree>
    <p:extLst>
      <p:ext uri="{BB962C8B-B14F-4D97-AF65-F5344CB8AC3E}">
        <p14:creationId xmlns:p14="http://schemas.microsoft.com/office/powerpoint/2010/main" val="98331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2715</TotalTime>
  <Words>5557</Words>
  <Application>Microsoft Macintosh PowerPoint</Application>
  <PresentationFormat>Widescreen</PresentationFormat>
  <Paragraphs>1691</Paragraphs>
  <Slides>93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93</vt:i4>
      </vt:variant>
    </vt:vector>
  </HeadingPairs>
  <TitlesOfParts>
    <vt:vector size="98" baseType="lpstr">
      <vt:lpstr>Aptos</vt:lpstr>
      <vt:lpstr>Aptos Display</vt:lpstr>
      <vt:lpstr>Arial</vt:lpstr>
      <vt:lpstr>Wingdings</vt:lpstr>
      <vt:lpstr>Office Theme</vt:lpstr>
      <vt:lpstr>Database Normalization</vt:lpstr>
      <vt:lpstr>PowerPoint Presentation</vt:lpstr>
      <vt:lpstr>What’s in it for you?</vt:lpstr>
      <vt:lpstr>What’s in it for you?</vt:lpstr>
      <vt:lpstr>What’s in it for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Normalization</vt:lpstr>
      <vt:lpstr>PowerPoint Presentation</vt:lpstr>
      <vt:lpstr>Normalized tables 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First Normal Form (1NF)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Second Normal Form (2NF)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Third Normal Form (3NF)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Fourth Normal Form (4NF)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Palenzuela, Ronnel</dc:creator>
  <cp:lastModifiedBy>SLY Ponio</cp:lastModifiedBy>
  <cp:revision>423</cp:revision>
  <dcterms:created xsi:type="dcterms:W3CDTF">2024-08-08T01:29:50Z</dcterms:created>
  <dcterms:modified xsi:type="dcterms:W3CDTF">2025-01-10T04:03:41Z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813f4b-519a-4481-a498-85770f517757_Enabled">
    <vt:lpwstr>true</vt:lpwstr>
  </property>
  <property fmtid="{D5CDD505-2E9C-101B-9397-08002B2CF9AE}" pid="3" name="MSIP_Label_8a813f4b-519a-4481-a498-85770f517757_SetDate">
    <vt:lpwstr>2024-08-08T02:28:55Z</vt:lpwstr>
  </property>
  <property fmtid="{D5CDD505-2E9C-101B-9397-08002B2CF9AE}" pid="4" name="MSIP_Label_8a813f4b-519a-4481-a498-85770f517757_Method">
    <vt:lpwstr>Standard</vt:lpwstr>
  </property>
  <property fmtid="{D5CDD505-2E9C-101B-9397-08002B2CF9AE}" pid="5" name="MSIP_Label_8a813f4b-519a-4481-a498-85770f517757_Name">
    <vt:lpwstr>Anyone (unrestricted)</vt:lpwstr>
  </property>
  <property fmtid="{D5CDD505-2E9C-101B-9397-08002B2CF9AE}" pid="6" name="MSIP_Label_8a813f4b-519a-4481-a498-85770f517757_SiteId">
    <vt:lpwstr>1d981f77-3ca3-46ae-b0d4-e8044e6c7f84</vt:lpwstr>
  </property>
  <property fmtid="{D5CDD505-2E9C-101B-9397-08002B2CF9AE}" pid="7" name="MSIP_Label_8a813f4b-519a-4481-a498-85770f517757_ActionId">
    <vt:lpwstr>6e000025-dfc4-466b-8a1a-3abd180e870b</vt:lpwstr>
  </property>
  <property fmtid="{D5CDD505-2E9C-101B-9397-08002B2CF9AE}" pid="8" name="MSIP_Label_8a813f4b-519a-4481-a498-85770f517757_ContentBits">
    <vt:lpwstr>0</vt:lpwstr>
  </property>
</Properties>
</file>