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9"/>
  </p:notesMasterIdLst>
  <p:sldIdLst>
    <p:sldId id="256" r:id="rId2"/>
    <p:sldId id="259" r:id="rId3"/>
    <p:sldId id="257" r:id="rId4"/>
    <p:sldId id="258" r:id="rId5"/>
    <p:sldId id="262" r:id="rId6"/>
    <p:sldId id="261" r:id="rId7"/>
    <p:sldId id="263" r:id="rId8"/>
  </p:sldIdLst>
  <p:sldSz cx="9144000" cy="22860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82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07"/>
    <p:restoredTop sz="96327"/>
  </p:normalViewPr>
  <p:slideViewPr>
    <p:cSldViewPr snapToGrid="0">
      <p:cViewPr>
        <p:scale>
          <a:sx n="80" d="100"/>
          <a:sy n="80" d="100"/>
        </p:scale>
        <p:origin x="128" y="-1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97FDBE-2AE7-8C4B-B978-DAD0641FB2FF}" type="datetimeFigureOut">
              <a:rPr lang="en-US" smtClean="0"/>
              <a:t>12/19/22</a:t>
            </a:fld>
            <a:endParaRPr lang="en-US"/>
          </a:p>
        </p:txBody>
      </p:sp>
      <p:sp>
        <p:nvSpPr>
          <p:cNvPr id="4" name="Slide Image Placeholder 3"/>
          <p:cNvSpPr>
            <a:spLocks noGrp="1" noRot="1" noChangeAspect="1"/>
          </p:cNvSpPr>
          <p:nvPr>
            <p:ph type="sldImg" idx="2"/>
          </p:nvPr>
        </p:nvSpPr>
        <p:spPr>
          <a:xfrm>
            <a:off x="2811463" y="1143000"/>
            <a:ext cx="12350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267F0B-CE98-7744-9F13-55A479D61162}" type="slidenum">
              <a:rPr lang="en-US" smtClean="0"/>
              <a:t>‹#›</a:t>
            </a:fld>
            <a:endParaRPr lang="en-US"/>
          </a:p>
        </p:txBody>
      </p:sp>
    </p:spTree>
    <p:extLst>
      <p:ext uri="{BB962C8B-B14F-4D97-AF65-F5344CB8AC3E}">
        <p14:creationId xmlns:p14="http://schemas.microsoft.com/office/powerpoint/2010/main" val="3546990623"/>
      </p:ext>
    </p:extLst>
  </p:cSld>
  <p:clrMap bg1="lt1" tx1="dk1" bg2="lt2" tx2="dk2" accent1="accent1" accent2="accent2" accent3="accent3" accent4="accent4" accent5="accent5" accent6="accent6" hlink="hlink" folHlink="folHlink"/>
  <p:notesStyle>
    <a:lvl1pPr marL="0" algn="l" defTabSz="1305580" rtl="0" eaLnBrk="1" latinLnBrk="0" hangingPunct="1">
      <a:defRPr sz="1713" kern="1200">
        <a:solidFill>
          <a:schemeClr val="tx1"/>
        </a:solidFill>
        <a:latin typeface="+mn-lt"/>
        <a:ea typeface="+mn-ea"/>
        <a:cs typeface="+mn-cs"/>
      </a:defRPr>
    </a:lvl1pPr>
    <a:lvl2pPr marL="652790" algn="l" defTabSz="1305580" rtl="0" eaLnBrk="1" latinLnBrk="0" hangingPunct="1">
      <a:defRPr sz="1713" kern="1200">
        <a:solidFill>
          <a:schemeClr val="tx1"/>
        </a:solidFill>
        <a:latin typeface="+mn-lt"/>
        <a:ea typeface="+mn-ea"/>
        <a:cs typeface="+mn-cs"/>
      </a:defRPr>
    </a:lvl2pPr>
    <a:lvl3pPr marL="1305580" algn="l" defTabSz="1305580" rtl="0" eaLnBrk="1" latinLnBrk="0" hangingPunct="1">
      <a:defRPr sz="1713" kern="1200">
        <a:solidFill>
          <a:schemeClr val="tx1"/>
        </a:solidFill>
        <a:latin typeface="+mn-lt"/>
        <a:ea typeface="+mn-ea"/>
        <a:cs typeface="+mn-cs"/>
      </a:defRPr>
    </a:lvl3pPr>
    <a:lvl4pPr marL="1958370" algn="l" defTabSz="1305580" rtl="0" eaLnBrk="1" latinLnBrk="0" hangingPunct="1">
      <a:defRPr sz="1713" kern="1200">
        <a:solidFill>
          <a:schemeClr val="tx1"/>
        </a:solidFill>
        <a:latin typeface="+mn-lt"/>
        <a:ea typeface="+mn-ea"/>
        <a:cs typeface="+mn-cs"/>
      </a:defRPr>
    </a:lvl4pPr>
    <a:lvl5pPr marL="2611161" algn="l" defTabSz="1305580" rtl="0" eaLnBrk="1" latinLnBrk="0" hangingPunct="1">
      <a:defRPr sz="1713" kern="1200">
        <a:solidFill>
          <a:schemeClr val="tx1"/>
        </a:solidFill>
        <a:latin typeface="+mn-lt"/>
        <a:ea typeface="+mn-ea"/>
        <a:cs typeface="+mn-cs"/>
      </a:defRPr>
    </a:lvl5pPr>
    <a:lvl6pPr marL="3263951" algn="l" defTabSz="1305580" rtl="0" eaLnBrk="1" latinLnBrk="0" hangingPunct="1">
      <a:defRPr sz="1713" kern="1200">
        <a:solidFill>
          <a:schemeClr val="tx1"/>
        </a:solidFill>
        <a:latin typeface="+mn-lt"/>
        <a:ea typeface="+mn-ea"/>
        <a:cs typeface="+mn-cs"/>
      </a:defRPr>
    </a:lvl6pPr>
    <a:lvl7pPr marL="3916741" algn="l" defTabSz="1305580" rtl="0" eaLnBrk="1" latinLnBrk="0" hangingPunct="1">
      <a:defRPr sz="1713" kern="1200">
        <a:solidFill>
          <a:schemeClr val="tx1"/>
        </a:solidFill>
        <a:latin typeface="+mn-lt"/>
        <a:ea typeface="+mn-ea"/>
        <a:cs typeface="+mn-cs"/>
      </a:defRPr>
    </a:lvl7pPr>
    <a:lvl8pPr marL="4569531" algn="l" defTabSz="1305580" rtl="0" eaLnBrk="1" latinLnBrk="0" hangingPunct="1">
      <a:defRPr sz="1713" kern="1200">
        <a:solidFill>
          <a:schemeClr val="tx1"/>
        </a:solidFill>
        <a:latin typeface="+mn-lt"/>
        <a:ea typeface="+mn-ea"/>
        <a:cs typeface="+mn-cs"/>
      </a:defRPr>
    </a:lvl8pPr>
    <a:lvl9pPr marL="5222321" algn="l" defTabSz="1305580" rtl="0" eaLnBrk="1" latinLnBrk="0" hangingPunct="1">
      <a:defRPr sz="171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741210"/>
            <a:ext cx="7772400" cy="7958667"/>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12006793"/>
            <a:ext cx="6858000" cy="5519207"/>
          </a:xfrm>
        </p:spPr>
        <p:txBody>
          <a:bodyPr/>
          <a:lstStyle>
            <a:lvl1pPr marL="0" indent="0" algn="ctr">
              <a:buNone/>
              <a:defRPr sz="2400"/>
            </a:lvl1pPr>
            <a:lvl2pPr marL="457209" indent="0" algn="ctr">
              <a:buNone/>
              <a:defRPr sz="2000"/>
            </a:lvl2pPr>
            <a:lvl3pPr marL="914418" indent="0" algn="ctr">
              <a:buNone/>
              <a:defRPr sz="1800"/>
            </a:lvl3pPr>
            <a:lvl4pPr marL="1371627" indent="0" algn="ctr">
              <a:buNone/>
              <a:defRPr sz="1600"/>
            </a:lvl4pPr>
            <a:lvl5pPr marL="1828837" indent="0" algn="ctr">
              <a:buNone/>
              <a:defRPr sz="1600"/>
            </a:lvl5pPr>
            <a:lvl6pPr marL="2286046" indent="0" algn="ctr">
              <a:buNone/>
              <a:defRPr sz="1600"/>
            </a:lvl6pPr>
            <a:lvl7pPr marL="2743255" indent="0" algn="ctr">
              <a:buNone/>
              <a:defRPr sz="1600"/>
            </a:lvl7pPr>
            <a:lvl8pPr marL="3200464" indent="0" algn="ctr">
              <a:buNone/>
              <a:defRPr sz="1600"/>
            </a:lvl8pPr>
            <a:lvl9pPr marL="3657673"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C91F78-5A60-DC47-9956-17D8C87D8FB7}" type="datetimeFigureOut">
              <a:rPr lang="en-US" smtClean="0"/>
              <a:t>12/19/22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21036-4D95-B643-B8B7-129DC2AC88F4}" type="slidenum">
              <a:rPr lang="en-US" smtClean="0"/>
              <a:t>‹#›</a:t>
            </a:fld>
            <a:endParaRPr lang="en-US"/>
          </a:p>
        </p:txBody>
      </p:sp>
    </p:spTree>
    <p:extLst>
      <p:ext uri="{BB962C8B-B14F-4D97-AF65-F5344CB8AC3E}">
        <p14:creationId xmlns:p14="http://schemas.microsoft.com/office/powerpoint/2010/main" val="980918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C91F78-5A60-DC47-9956-17D8C87D8FB7}" type="datetimeFigureOut">
              <a:rPr lang="en-US" smtClean="0"/>
              <a:t>12/19/22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21036-4D95-B643-B8B7-129DC2AC88F4}" type="slidenum">
              <a:rPr lang="en-US" smtClean="0"/>
              <a:t>‹#›</a:t>
            </a:fld>
            <a:endParaRPr lang="en-US"/>
          </a:p>
        </p:txBody>
      </p:sp>
    </p:spTree>
    <p:extLst>
      <p:ext uri="{BB962C8B-B14F-4D97-AF65-F5344CB8AC3E}">
        <p14:creationId xmlns:p14="http://schemas.microsoft.com/office/powerpoint/2010/main" val="2922572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1217085"/>
            <a:ext cx="1971675" cy="193727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5" y="1217085"/>
            <a:ext cx="5800725" cy="193727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C91F78-5A60-DC47-9956-17D8C87D8FB7}" type="datetimeFigureOut">
              <a:rPr lang="en-US" smtClean="0"/>
              <a:t>12/19/22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21036-4D95-B643-B8B7-129DC2AC88F4}" type="slidenum">
              <a:rPr lang="en-US" smtClean="0"/>
              <a:t>‹#›</a:t>
            </a:fld>
            <a:endParaRPr lang="en-US"/>
          </a:p>
        </p:txBody>
      </p:sp>
    </p:spTree>
    <p:extLst>
      <p:ext uri="{BB962C8B-B14F-4D97-AF65-F5344CB8AC3E}">
        <p14:creationId xmlns:p14="http://schemas.microsoft.com/office/powerpoint/2010/main" val="1120260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C91F78-5A60-DC47-9956-17D8C87D8FB7}" type="datetimeFigureOut">
              <a:rPr lang="en-US" smtClean="0"/>
              <a:t>12/19/22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21036-4D95-B643-B8B7-129DC2AC88F4}" type="slidenum">
              <a:rPr lang="en-US" smtClean="0"/>
              <a:t>‹#›</a:t>
            </a:fld>
            <a:endParaRPr lang="en-US"/>
          </a:p>
        </p:txBody>
      </p:sp>
    </p:spTree>
    <p:extLst>
      <p:ext uri="{BB962C8B-B14F-4D97-AF65-F5344CB8AC3E}">
        <p14:creationId xmlns:p14="http://schemas.microsoft.com/office/powerpoint/2010/main" val="1677806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5699132"/>
            <a:ext cx="7886700" cy="9509123"/>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15298215"/>
            <a:ext cx="7886700" cy="5000623"/>
          </a:xfrm>
        </p:spPr>
        <p:txBody>
          <a:bodyPr/>
          <a:lstStyle>
            <a:lvl1pPr marL="0" indent="0">
              <a:buNone/>
              <a:defRPr sz="2400">
                <a:solidFill>
                  <a:schemeClr val="tx1"/>
                </a:solidFill>
              </a:defRPr>
            </a:lvl1pPr>
            <a:lvl2pPr marL="457209" indent="0">
              <a:buNone/>
              <a:defRPr sz="2000">
                <a:solidFill>
                  <a:schemeClr val="tx1">
                    <a:tint val="75000"/>
                  </a:schemeClr>
                </a:solidFill>
              </a:defRPr>
            </a:lvl2pPr>
            <a:lvl3pPr marL="914418" indent="0">
              <a:buNone/>
              <a:defRPr sz="1800">
                <a:solidFill>
                  <a:schemeClr val="tx1">
                    <a:tint val="75000"/>
                  </a:schemeClr>
                </a:solidFill>
              </a:defRPr>
            </a:lvl3pPr>
            <a:lvl4pPr marL="1371627" indent="0">
              <a:buNone/>
              <a:defRPr sz="1600">
                <a:solidFill>
                  <a:schemeClr val="tx1">
                    <a:tint val="75000"/>
                  </a:schemeClr>
                </a:solidFill>
              </a:defRPr>
            </a:lvl4pPr>
            <a:lvl5pPr marL="1828837" indent="0">
              <a:buNone/>
              <a:defRPr sz="1600">
                <a:solidFill>
                  <a:schemeClr val="tx1">
                    <a:tint val="75000"/>
                  </a:schemeClr>
                </a:solidFill>
              </a:defRPr>
            </a:lvl5pPr>
            <a:lvl6pPr marL="2286046" indent="0">
              <a:buNone/>
              <a:defRPr sz="1600">
                <a:solidFill>
                  <a:schemeClr val="tx1">
                    <a:tint val="75000"/>
                  </a:schemeClr>
                </a:solidFill>
              </a:defRPr>
            </a:lvl6pPr>
            <a:lvl7pPr marL="2743255" indent="0">
              <a:buNone/>
              <a:defRPr sz="1600">
                <a:solidFill>
                  <a:schemeClr val="tx1">
                    <a:tint val="75000"/>
                  </a:schemeClr>
                </a:solidFill>
              </a:defRPr>
            </a:lvl7pPr>
            <a:lvl8pPr marL="3200464" indent="0">
              <a:buNone/>
              <a:defRPr sz="1600">
                <a:solidFill>
                  <a:schemeClr val="tx1">
                    <a:tint val="75000"/>
                  </a:schemeClr>
                </a:solidFill>
              </a:defRPr>
            </a:lvl8pPr>
            <a:lvl9pPr marL="365767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C91F78-5A60-DC47-9956-17D8C87D8FB7}" type="datetimeFigureOut">
              <a:rPr lang="en-US" smtClean="0"/>
              <a:t>12/19/22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21036-4D95-B643-B8B7-129DC2AC88F4}" type="slidenum">
              <a:rPr lang="en-US" smtClean="0"/>
              <a:t>‹#›</a:t>
            </a:fld>
            <a:endParaRPr lang="en-US"/>
          </a:p>
        </p:txBody>
      </p:sp>
    </p:spTree>
    <p:extLst>
      <p:ext uri="{BB962C8B-B14F-4D97-AF65-F5344CB8AC3E}">
        <p14:creationId xmlns:p14="http://schemas.microsoft.com/office/powerpoint/2010/main" val="2232445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6085417"/>
            <a:ext cx="3886200" cy="145044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6085417"/>
            <a:ext cx="3886200" cy="145044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C91F78-5A60-DC47-9956-17D8C87D8FB7}" type="datetimeFigureOut">
              <a:rPr lang="en-US" smtClean="0"/>
              <a:t>12/19/22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121036-4D95-B643-B8B7-129DC2AC88F4}" type="slidenum">
              <a:rPr lang="en-US" smtClean="0"/>
              <a:t>‹#›</a:t>
            </a:fld>
            <a:endParaRPr lang="en-US"/>
          </a:p>
        </p:txBody>
      </p:sp>
    </p:spTree>
    <p:extLst>
      <p:ext uri="{BB962C8B-B14F-4D97-AF65-F5344CB8AC3E}">
        <p14:creationId xmlns:p14="http://schemas.microsoft.com/office/powerpoint/2010/main" val="3415573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1217090"/>
            <a:ext cx="7886700" cy="441854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5603877"/>
            <a:ext cx="3868340" cy="2746373"/>
          </a:xfrm>
        </p:spPr>
        <p:txBody>
          <a:bodyPr anchor="b"/>
          <a:lstStyle>
            <a:lvl1pPr marL="0" indent="0">
              <a:buNone/>
              <a:defRPr sz="2400" b="1"/>
            </a:lvl1pPr>
            <a:lvl2pPr marL="457209" indent="0">
              <a:buNone/>
              <a:defRPr sz="2000" b="1"/>
            </a:lvl2pPr>
            <a:lvl3pPr marL="914418" indent="0">
              <a:buNone/>
              <a:defRPr sz="1800" b="1"/>
            </a:lvl3pPr>
            <a:lvl4pPr marL="1371627" indent="0">
              <a:buNone/>
              <a:defRPr sz="1600" b="1"/>
            </a:lvl4pPr>
            <a:lvl5pPr marL="1828837" indent="0">
              <a:buNone/>
              <a:defRPr sz="1600" b="1"/>
            </a:lvl5pPr>
            <a:lvl6pPr marL="2286046" indent="0">
              <a:buNone/>
              <a:defRPr sz="1600" b="1"/>
            </a:lvl6pPr>
            <a:lvl7pPr marL="2743255" indent="0">
              <a:buNone/>
              <a:defRPr sz="1600" b="1"/>
            </a:lvl7pPr>
            <a:lvl8pPr marL="3200464" indent="0">
              <a:buNone/>
              <a:defRPr sz="1600" b="1"/>
            </a:lvl8pPr>
            <a:lvl9pPr marL="3657673"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8350250"/>
            <a:ext cx="3868340" cy="1228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5" y="5603877"/>
            <a:ext cx="3887391" cy="2746373"/>
          </a:xfrm>
        </p:spPr>
        <p:txBody>
          <a:bodyPr anchor="b"/>
          <a:lstStyle>
            <a:lvl1pPr marL="0" indent="0">
              <a:buNone/>
              <a:defRPr sz="2400" b="1"/>
            </a:lvl1pPr>
            <a:lvl2pPr marL="457209" indent="0">
              <a:buNone/>
              <a:defRPr sz="2000" b="1"/>
            </a:lvl2pPr>
            <a:lvl3pPr marL="914418" indent="0">
              <a:buNone/>
              <a:defRPr sz="1800" b="1"/>
            </a:lvl3pPr>
            <a:lvl4pPr marL="1371627" indent="0">
              <a:buNone/>
              <a:defRPr sz="1600" b="1"/>
            </a:lvl4pPr>
            <a:lvl5pPr marL="1828837" indent="0">
              <a:buNone/>
              <a:defRPr sz="1600" b="1"/>
            </a:lvl5pPr>
            <a:lvl6pPr marL="2286046" indent="0">
              <a:buNone/>
              <a:defRPr sz="1600" b="1"/>
            </a:lvl6pPr>
            <a:lvl7pPr marL="2743255" indent="0">
              <a:buNone/>
              <a:defRPr sz="1600" b="1"/>
            </a:lvl7pPr>
            <a:lvl8pPr marL="3200464" indent="0">
              <a:buNone/>
              <a:defRPr sz="1600" b="1"/>
            </a:lvl8pPr>
            <a:lvl9pPr marL="365767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5" y="8350250"/>
            <a:ext cx="3887391" cy="1228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C91F78-5A60-DC47-9956-17D8C87D8FB7}" type="datetimeFigureOut">
              <a:rPr lang="en-US" smtClean="0"/>
              <a:t>12/19/22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121036-4D95-B643-B8B7-129DC2AC88F4}" type="slidenum">
              <a:rPr lang="en-US" smtClean="0"/>
              <a:t>‹#›</a:t>
            </a:fld>
            <a:endParaRPr lang="en-US"/>
          </a:p>
        </p:txBody>
      </p:sp>
    </p:spTree>
    <p:extLst>
      <p:ext uri="{BB962C8B-B14F-4D97-AF65-F5344CB8AC3E}">
        <p14:creationId xmlns:p14="http://schemas.microsoft.com/office/powerpoint/2010/main" val="415527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C91F78-5A60-DC47-9956-17D8C87D8FB7}" type="datetimeFigureOut">
              <a:rPr lang="en-US" smtClean="0"/>
              <a:t>12/19/22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121036-4D95-B643-B8B7-129DC2AC88F4}" type="slidenum">
              <a:rPr lang="en-US" smtClean="0"/>
              <a:t>‹#›</a:t>
            </a:fld>
            <a:endParaRPr lang="en-US"/>
          </a:p>
        </p:txBody>
      </p:sp>
    </p:spTree>
    <p:extLst>
      <p:ext uri="{BB962C8B-B14F-4D97-AF65-F5344CB8AC3E}">
        <p14:creationId xmlns:p14="http://schemas.microsoft.com/office/powerpoint/2010/main" val="3356708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C91F78-5A60-DC47-9956-17D8C87D8FB7}" type="datetimeFigureOut">
              <a:rPr lang="en-US" smtClean="0"/>
              <a:t>12/19/22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121036-4D95-B643-B8B7-129DC2AC88F4}" type="slidenum">
              <a:rPr lang="en-US" smtClean="0"/>
              <a:t>‹#›</a:t>
            </a:fld>
            <a:endParaRPr lang="en-US"/>
          </a:p>
        </p:txBody>
      </p:sp>
    </p:spTree>
    <p:extLst>
      <p:ext uri="{BB962C8B-B14F-4D97-AF65-F5344CB8AC3E}">
        <p14:creationId xmlns:p14="http://schemas.microsoft.com/office/powerpoint/2010/main" val="1401707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1524000"/>
            <a:ext cx="2949178" cy="53340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3291423"/>
            <a:ext cx="4629150" cy="1624541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6858000"/>
            <a:ext cx="2949178" cy="12705293"/>
          </a:xfrm>
        </p:spPr>
        <p:txBody>
          <a:bodyPr/>
          <a:lstStyle>
            <a:lvl1pPr marL="0" indent="0">
              <a:buNone/>
              <a:defRPr sz="1600"/>
            </a:lvl1pPr>
            <a:lvl2pPr marL="457209" indent="0">
              <a:buNone/>
              <a:defRPr sz="1400"/>
            </a:lvl2pPr>
            <a:lvl3pPr marL="914418" indent="0">
              <a:buNone/>
              <a:defRPr sz="1200"/>
            </a:lvl3pPr>
            <a:lvl4pPr marL="1371627" indent="0">
              <a:buNone/>
              <a:defRPr sz="1000"/>
            </a:lvl4pPr>
            <a:lvl5pPr marL="1828837" indent="0">
              <a:buNone/>
              <a:defRPr sz="1000"/>
            </a:lvl5pPr>
            <a:lvl6pPr marL="2286046" indent="0">
              <a:buNone/>
              <a:defRPr sz="1000"/>
            </a:lvl6pPr>
            <a:lvl7pPr marL="2743255" indent="0">
              <a:buNone/>
              <a:defRPr sz="1000"/>
            </a:lvl7pPr>
            <a:lvl8pPr marL="3200464" indent="0">
              <a:buNone/>
              <a:defRPr sz="1000"/>
            </a:lvl8pPr>
            <a:lvl9pPr marL="365767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C91F78-5A60-DC47-9956-17D8C87D8FB7}" type="datetimeFigureOut">
              <a:rPr lang="en-US" smtClean="0"/>
              <a:t>12/19/22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121036-4D95-B643-B8B7-129DC2AC88F4}" type="slidenum">
              <a:rPr lang="en-US" smtClean="0"/>
              <a:t>‹#›</a:t>
            </a:fld>
            <a:endParaRPr lang="en-US"/>
          </a:p>
        </p:txBody>
      </p:sp>
    </p:spTree>
    <p:extLst>
      <p:ext uri="{BB962C8B-B14F-4D97-AF65-F5344CB8AC3E}">
        <p14:creationId xmlns:p14="http://schemas.microsoft.com/office/powerpoint/2010/main" val="3118095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1524000"/>
            <a:ext cx="2949178" cy="53340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3291423"/>
            <a:ext cx="4629150" cy="16245417"/>
          </a:xfrm>
        </p:spPr>
        <p:txBody>
          <a:bodyPr anchor="t"/>
          <a:lstStyle>
            <a:lvl1pPr marL="0" indent="0">
              <a:buNone/>
              <a:defRPr sz="3200"/>
            </a:lvl1pPr>
            <a:lvl2pPr marL="457209" indent="0">
              <a:buNone/>
              <a:defRPr sz="2800"/>
            </a:lvl2pPr>
            <a:lvl3pPr marL="914418" indent="0">
              <a:buNone/>
              <a:defRPr sz="2400"/>
            </a:lvl3pPr>
            <a:lvl4pPr marL="1371627" indent="0">
              <a:buNone/>
              <a:defRPr sz="2000"/>
            </a:lvl4pPr>
            <a:lvl5pPr marL="1828837" indent="0">
              <a:buNone/>
              <a:defRPr sz="2000"/>
            </a:lvl5pPr>
            <a:lvl6pPr marL="2286046" indent="0">
              <a:buNone/>
              <a:defRPr sz="2000"/>
            </a:lvl6pPr>
            <a:lvl7pPr marL="2743255" indent="0">
              <a:buNone/>
              <a:defRPr sz="2000"/>
            </a:lvl7pPr>
            <a:lvl8pPr marL="3200464" indent="0">
              <a:buNone/>
              <a:defRPr sz="2000"/>
            </a:lvl8pPr>
            <a:lvl9pPr marL="3657673"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6858000"/>
            <a:ext cx="2949178" cy="12705293"/>
          </a:xfrm>
        </p:spPr>
        <p:txBody>
          <a:bodyPr/>
          <a:lstStyle>
            <a:lvl1pPr marL="0" indent="0">
              <a:buNone/>
              <a:defRPr sz="1600"/>
            </a:lvl1pPr>
            <a:lvl2pPr marL="457209" indent="0">
              <a:buNone/>
              <a:defRPr sz="1400"/>
            </a:lvl2pPr>
            <a:lvl3pPr marL="914418" indent="0">
              <a:buNone/>
              <a:defRPr sz="1200"/>
            </a:lvl3pPr>
            <a:lvl4pPr marL="1371627" indent="0">
              <a:buNone/>
              <a:defRPr sz="1000"/>
            </a:lvl4pPr>
            <a:lvl5pPr marL="1828837" indent="0">
              <a:buNone/>
              <a:defRPr sz="1000"/>
            </a:lvl5pPr>
            <a:lvl6pPr marL="2286046" indent="0">
              <a:buNone/>
              <a:defRPr sz="1000"/>
            </a:lvl6pPr>
            <a:lvl7pPr marL="2743255" indent="0">
              <a:buNone/>
              <a:defRPr sz="1000"/>
            </a:lvl7pPr>
            <a:lvl8pPr marL="3200464" indent="0">
              <a:buNone/>
              <a:defRPr sz="1000"/>
            </a:lvl8pPr>
            <a:lvl9pPr marL="365767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C91F78-5A60-DC47-9956-17D8C87D8FB7}" type="datetimeFigureOut">
              <a:rPr lang="en-US" smtClean="0"/>
              <a:t>12/19/22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121036-4D95-B643-B8B7-129DC2AC88F4}" type="slidenum">
              <a:rPr lang="en-US" smtClean="0"/>
              <a:t>‹#›</a:t>
            </a:fld>
            <a:endParaRPr lang="en-US"/>
          </a:p>
        </p:txBody>
      </p:sp>
    </p:spTree>
    <p:extLst>
      <p:ext uri="{BB962C8B-B14F-4D97-AF65-F5344CB8AC3E}">
        <p14:creationId xmlns:p14="http://schemas.microsoft.com/office/powerpoint/2010/main" val="3853738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217090"/>
            <a:ext cx="7886700" cy="441854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6085417"/>
            <a:ext cx="7886700" cy="145044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21187840"/>
            <a:ext cx="2057400" cy="1217083"/>
          </a:xfrm>
          <a:prstGeom prst="rect">
            <a:avLst/>
          </a:prstGeom>
        </p:spPr>
        <p:txBody>
          <a:bodyPr vert="horz" lIns="91440" tIns="45720" rIns="91440" bIns="45720" rtlCol="0" anchor="ctr"/>
          <a:lstStyle>
            <a:lvl1pPr algn="l">
              <a:defRPr sz="1200">
                <a:solidFill>
                  <a:schemeClr val="tx1">
                    <a:tint val="75000"/>
                  </a:schemeClr>
                </a:solidFill>
              </a:defRPr>
            </a:lvl1pPr>
          </a:lstStyle>
          <a:p>
            <a:fld id="{8DC91F78-5A60-DC47-9956-17D8C87D8FB7}" type="datetimeFigureOut">
              <a:rPr lang="en-US" smtClean="0"/>
              <a:t>12/19/22</a:t>
            </a:fld>
            <a:endParaRPr lang="en-US"/>
          </a:p>
        </p:txBody>
      </p:sp>
      <p:sp>
        <p:nvSpPr>
          <p:cNvPr id="5" name="Footer Placeholder 4"/>
          <p:cNvSpPr>
            <a:spLocks noGrp="1"/>
          </p:cNvSpPr>
          <p:nvPr>
            <p:ph type="ftr" sz="quarter" idx="3"/>
          </p:nvPr>
        </p:nvSpPr>
        <p:spPr>
          <a:xfrm>
            <a:off x="3028950" y="21187840"/>
            <a:ext cx="3086100" cy="121708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21187840"/>
            <a:ext cx="2057400" cy="1217083"/>
          </a:xfrm>
          <a:prstGeom prst="rect">
            <a:avLst/>
          </a:prstGeom>
        </p:spPr>
        <p:txBody>
          <a:bodyPr vert="horz" lIns="91440" tIns="45720" rIns="91440" bIns="45720" rtlCol="0" anchor="ctr"/>
          <a:lstStyle>
            <a:lvl1pPr algn="r">
              <a:defRPr sz="1200">
                <a:solidFill>
                  <a:schemeClr val="tx1">
                    <a:tint val="75000"/>
                  </a:schemeClr>
                </a:solidFill>
              </a:defRPr>
            </a:lvl1pPr>
          </a:lstStyle>
          <a:p>
            <a:fld id="{10121036-4D95-B643-B8B7-129DC2AC88F4}" type="slidenum">
              <a:rPr lang="en-US" smtClean="0"/>
              <a:t>‹#›</a:t>
            </a:fld>
            <a:endParaRPr lang="en-US"/>
          </a:p>
        </p:txBody>
      </p:sp>
    </p:spTree>
    <p:extLst>
      <p:ext uri="{BB962C8B-B14F-4D97-AF65-F5344CB8AC3E}">
        <p14:creationId xmlns:p14="http://schemas.microsoft.com/office/powerpoint/2010/main" val="3666698925"/>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18"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1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4" indent="-228605" algn="l" defTabSz="91441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3" indent="-228605" algn="l" defTabSz="91441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32"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41"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50"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59"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69"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78"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18" rtl="0" eaLnBrk="1" latinLnBrk="0" hangingPunct="1">
        <a:defRPr sz="1800" kern="1200">
          <a:solidFill>
            <a:schemeClr val="tx1"/>
          </a:solidFill>
          <a:latin typeface="+mn-lt"/>
          <a:ea typeface="+mn-ea"/>
          <a:cs typeface="+mn-cs"/>
        </a:defRPr>
      </a:lvl1pPr>
      <a:lvl2pPr marL="457209" algn="l" defTabSz="914418" rtl="0" eaLnBrk="1" latinLnBrk="0" hangingPunct="1">
        <a:defRPr sz="1800" kern="1200">
          <a:solidFill>
            <a:schemeClr val="tx1"/>
          </a:solidFill>
          <a:latin typeface="+mn-lt"/>
          <a:ea typeface="+mn-ea"/>
          <a:cs typeface="+mn-cs"/>
        </a:defRPr>
      </a:lvl2pPr>
      <a:lvl3pPr marL="914418" algn="l" defTabSz="914418" rtl="0" eaLnBrk="1" latinLnBrk="0" hangingPunct="1">
        <a:defRPr sz="1800" kern="1200">
          <a:solidFill>
            <a:schemeClr val="tx1"/>
          </a:solidFill>
          <a:latin typeface="+mn-lt"/>
          <a:ea typeface="+mn-ea"/>
          <a:cs typeface="+mn-cs"/>
        </a:defRPr>
      </a:lvl3pPr>
      <a:lvl4pPr marL="1371627" algn="l" defTabSz="914418" rtl="0" eaLnBrk="1" latinLnBrk="0" hangingPunct="1">
        <a:defRPr sz="1800" kern="1200">
          <a:solidFill>
            <a:schemeClr val="tx1"/>
          </a:solidFill>
          <a:latin typeface="+mn-lt"/>
          <a:ea typeface="+mn-ea"/>
          <a:cs typeface="+mn-cs"/>
        </a:defRPr>
      </a:lvl4pPr>
      <a:lvl5pPr marL="1828837" algn="l" defTabSz="914418" rtl="0" eaLnBrk="1" latinLnBrk="0" hangingPunct="1">
        <a:defRPr sz="1800" kern="1200">
          <a:solidFill>
            <a:schemeClr val="tx1"/>
          </a:solidFill>
          <a:latin typeface="+mn-lt"/>
          <a:ea typeface="+mn-ea"/>
          <a:cs typeface="+mn-cs"/>
        </a:defRPr>
      </a:lvl5pPr>
      <a:lvl6pPr marL="2286046" algn="l" defTabSz="914418" rtl="0" eaLnBrk="1" latinLnBrk="0" hangingPunct="1">
        <a:defRPr sz="1800" kern="1200">
          <a:solidFill>
            <a:schemeClr val="tx1"/>
          </a:solidFill>
          <a:latin typeface="+mn-lt"/>
          <a:ea typeface="+mn-ea"/>
          <a:cs typeface="+mn-cs"/>
        </a:defRPr>
      </a:lvl6pPr>
      <a:lvl7pPr marL="2743255" algn="l" defTabSz="914418" rtl="0" eaLnBrk="1" latinLnBrk="0" hangingPunct="1">
        <a:defRPr sz="1800" kern="1200">
          <a:solidFill>
            <a:schemeClr val="tx1"/>
          </a:solidFill>
          <a:latin typeface="+mn-lt"/>
          <a:ea typeface="+mn-ea"/>
          <a:cs typeface="+mn-cs"/>
        </a:defRPr>
      </a:lvl7pPr>
      <a:lvl8pPr marL="3200464" algn="l" defTabSz="914418" rtl="0" eaLnBrk="1" latinLnBrk="0" hangingPunct="1">
        <a:defRPr sz="1800" kern="1200">
          <a:solidFill>
            <a:schemeClr val="tx1"/>
          </a:solidFill>
          <a:latin typeface="+mn-lt"/>
          <a:ea typeface="+mn-ea"/>
          <a:cs typeface="+mn-cs"/>
        </a:defRPr>
      </a:lvl8pPr>
      <a:lvl9pPr marL="3657673" algn="l" defTabSz="91441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Picture 72" descr="A picture containing grass, person, sport, outdoor&#10;&#10;Description automatically generated">
            <a:extLst>
              <a:ext uri="{FF2B5EF4-FFF2-40B4-BE49-F238E27FC236}">
                <a16:creationId xmlns:a16="http://schemas.microsoft.com/office/drawing/2014/main" id="{254F21CA-29CA-D4E6-1846-03F502C68B66}"/>
              </a:ext>
            </a:extLst>
          </p:cNvPr>
          <p:cNvPicPr>
            <a:picLocks noChangeAspect="1"/>
          </p:cNvPicPr>
          <p:nvPr/>
        </p:nvPicPr>
        <p:blipFill>
          <a:blip>
            <a:alphaModFix amt="62000"/>
          </a:blip>
          <a:stretch>
            <a:fillRect/>
          </a:stretch>
        </p:blipFill>
        <p:spPr>
          <a:xfrm>
            <a:off x="430424" y="834441"/>
            <a:ext cx="8283147" cy="5133809"/>
          </a:xfrm>
          <a:prstGeom prst="rect">
            <a:avLst/>
          </a:prstGeom>
        </p:spPr>
      </p:pic>
      <p:sp>
        <p:nvSpPr>
          <p:cNvPr id="4" name="Rectangle 3">
            <a:extLst>
              <a:ext uri="{FF2B5EF4-FFF2-40B4-BE49-F238E27FC236}">
                <a16:creationId xmlns:a16="http://schemas.microsoft.com/office/drawing/2014/main" id="{DA657589-825F-B5A4-EC22-79711A5B6BA2}"/>
              </a:ext>
            </a:extLst>
          </p:cNvPr>
          <p:cNvSpPr/>
          <p:nvPr/>
        </p:nvSpPr>
        <p:spPr>
          <a:xfrm>
            <a:off x="-2" y="11697"/>
            <a:ext cx="9144000" cy="801702"/>
          </a:xfrm>
          <a:prstGeom prst="rect">
            <a:avLst/>
          </a:prstGeom>
          <a:solidFill>
            <a:srgbClr val="9D823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7" dirty="0"/>
          </a:p>
        </p:txBody>
      </p:sp>
      <p:sp>
        <p:nvSpPr>
          <p:cNvPr id="5" name="TextBox 4">
            <a:extLst>
              <a:ext uri="{FF2B5EF4-FFF2-40B4-BE49-F238E27FC236}">
                <a16:creationId xmlns:a16="http://schemas.microsoft.com/office/drawing/2014/main" id="{FD846D77-FD30-12CF-B2AA-2DC6CACFE407}"/>
              </a:ext>
            </a:extLst>
          </p:cNvPr>
          <p:cNvSpPr txBox="1"/>
          <p:nvPr/>
        </p:nvSpPr>
        <p:spPr>
          <a:xfrm>
            <a:off x="2672282" y="217541"/>
            <a:ext cx="936413" cy="322717"/>
          </a:xfrm>
          <a:prstGeom prst="rect">
            <a:avLst/>
          </a:prstGeom>
          <a:noFill/>
        </p:spPr>
        <p:txBody>
          <a:bodyPr wrap="square" rtlCol="0">
            <a:spAutoFit/>
          </a:bodyPr>
          <a:lstStyle/>
          <a:p>
            <a:r>
              <a:rPr lang="en-US" sz="1497" u="sng" dirty="0">
                <a:latin typeface="Roboto" panose="02000000000000000000" pitchFamily="2" charset="0"/>
                <a:ea typeface="Roboto" panose="02000000000000000000" pitchFamily="2" charset="0"/>
              </a:rPr>
              <a:t>Home</a:t>
            </a:r>
          </a:p>
        </p:txBody>
      </p:sp>
      <p:sp>
        <p:nvSpPr>
          <p:cNvPr id="6" name="TextBox 5">
            <a:extLst>
              <a:ext uri="{FF2B5EF4-FFF2-40B4-BE49-F238E27FC236}">
                <a16:creationId xmlns:a16="http://schemas.microsoft.com/office/drawing/2014/main" id="{2F64A87D-7E20-3CEC-2A24-9DBEBB051AF5}"/>
              </a:ext>
            </a:extLst>
          </p:cNvPr>
          <p:cNvSpPr txBox="1"/>
          <p:nvPr/>
        </p:nvSpPr>
        <p:spPr>
          <a:xfrm>
            <a:off x="3859759" y="214672"/>
            <a:ext cx="727395" cy="325586"/>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About</a:t>
            </a:r>
          </a:p>
        </p:txBody>
      </p:sp>
      <p:sp>
        <p:nvSpPr>
          <p:cNvPr id="7" name="TextBox 6">
            <a:extLst>
              <a:ext uri="{FF2B5EF4-FFF2-40B4-BE49-F238E27FC236}">
                <a16:creationId xmlns:a16="http://schemas.microsoft.com/office/drawing/2014/main" id="{CCB1FAC1-50C9-F384-3181-6FBE1AF2B66A}"/>
              </a:ext>
            </a:extLst>
          </p:cNvPr>
          <p:cNvSpPr txBox="1"/>
          <p:nvPr/>
        </p:nvSpPr>
        <p:spPr>
          <a:xfrm>
            <a:off x="7760446" y="209857"/>
            <a:ext cx="1372868" cy="322717"/>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Get Started</a:t>
            </a:r>
          </a:p>
        </p:txBody>
      </p:sp>
      <p:sp>
        <p:nvSpPr>
          <p:cNvPr id="8" name="TextBox 7">
            <a:extLst>
              <a:ext uri="{FF2B5EF4-FFF2-40B4-BE49-F238E27FC236}">
                <a16:creationId xmlns:a16="http://schemas.microsoft.com/office/drawing/2014/main" id="{2452CF47-FDFE-68E2-F7B1-CCF66278FA05}"/>
              </a:ext>
            </a:extLst>
          </p:cNvPr>
          <p:cNvSpPr txBox="1"/>
          <p:nvPr/>
        </p:nvSpPr>
        <p:spPr>
          <a:xfrm>
            <a:off x="4774643" y="217541"/>
            <a:ext cx="965999" cy="322717"/>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Feature</a:t>
            </a:r>
          </a:p>
        </p:txBody>
      </p:sp>
      <p:sp>
        <p:nvSpPr>
          <p:cNvPr id="9" name="TextBox 8">
            <a:extLst>
              <a:ext uri="{FF2B5EF4-FFF2-40B4-BE49-F238E27FC236}">
                <a16:creationId xmlns:a16="http://schemas.microsoft.com/office/drawing/2014/main" id="{F22F0C19-2946-BB1F-3C4F-EECB9DD0782D}"/>
              </a:ext>
            </a:extLst>
          </p:cNvPr>
          <p:cNvSpPr txBox="1"/>
          <p:nvPr/>
        </p:nvSpPr>
        <p:spPr>
          <a:xfrm>
            <a:off x="5809435" y="210414"/>
            <a:ext cx="932634" cy="329844"/>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Contact</a:t>
            </a:r>
          </a:p>
        </p:txBody>
      </p:sp>
      <p:sp>
        <p:nvSpPr>
          <p:cNvPr id="10" name="Oval 9">
            <a:extLst>
              <a:ext uri="{FF2B5EF4-FFF2-40B4-BE49-F238E27FC236}">
                <a16:creationId xmlns:a16="http://schemas.microsoft.com/office/drawing/2014/main" id="{70999A74-5C78-966E-3D0F-063B47E1E5C7}"/>
              </a:ext>
            </a:extLst>
          </p:cNvPr>
          <p:cNvSpPr/>
          <p:nvPr/>
        </p:nvSpPr>
        <p:spPr>
          <a:xfrm>
            <a:off x="164078" y="123335"/>
            <a:ext cx="605637" cy="4957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97"/>
          </a:p>
        </p:txBody>
      </p:sp>
      <p:sp>
        <p:nvSpPr>
          <p:cNvPr id="11" name="TextBox 10">
            <a:extLst>
              <a:ext uri="{FF2B5EF4-FFF2-40B4-BE49-F238E27FC236}">
                <a16:creationId xmlns:a16="http://schemas.microsoft.com/office/drawing/2014/main" id="{413377A8-6ED0-1AD0-0D35-6598B4B51F2D}"/>
              </a:ext>
            </a:extLst>
          </p:cNvPr>
          <p:cNvSpPr txBox="1"/>
          <p:nvPr/>
        </p:nvSpPr>
        <p:spPr>
          <a:xfrm>
            <a:off x="803210" y="251190"/>
            <a:ext cx="749877" cy="322717"/>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CTAF</a:t>
            </a:r>
          </a:p>
        </p:txBody>
      </p:sp>
      <p:sp>
        <p:nvSpPr>
          <p:cNvPr id="12" name="TextBox 11">
            <a:extLst>
              <a:ext uri="{FF2B5EF4-FFF2-40B4-BE49-F238E27FC236}">
                <a16:creationId xmlns:a16="http://schemas.microsoft.com/office/drawing/2014/main" id="{C0D90165-3F8C-ADB1-5DCB-B1AA27264974}"/>
              </a:ext>
            </a:extLst>
          </p:cNvPr>
          <p:cNvSpPr txBox="1"/>
          <p:nvPr/>
        </p:nvSpPr>
        <p:spPr>
          <a:xfrm>
            <a:off x="557578" y="540258"/>
            <a:ext cx="3075627" cy="207429"/>
          </a:xfrm>
          <a:prstGeom prst="rect">
            <a:avLst/>
          </a:prstGeom>
          <a:noFill/>
        </p:spPr>
        <p:txBody>
          <a:bodyPr wrap="square" rtlCol="0">
            <a:spAutoFit/>
          </a:bodyPr>
          <a:lstStyle/>
          <a:p>
            <a:r>
              <a:rPr lang="en-US" sz="748" dirty="0"/>
              <a:t>Combat Tactical Athlete Fitness</a:t>
            </a:r>
          </a:p>
        </p:txBody>
      </p:sp>
      <p:sp>
        <p:nvSpPr>
          <p:cNvPr id="13" name="TextBox 12">
            <a:extLst>
              <a:ext uri="{FF2B5EF4-FFF2-40B4-BE49-F238E27FC236}">
                <a16:creationId xmlns:a16="http://schemas.microsoft.com/office/drawing/2014/main" id="{4EA5DB0B-7A54-4272-77A6-3B9C9067D346}"/>
              </a:ext>
            </a:extLst>
          </p:cNvPr>
          <p:cNvSpPr txBox="1"/>
          <p:nvPr/>
        </p:nvSpPr>
        <p:spPr>
          <a:xfrm>
            <a:off x="-35415" y="8658494"/>
            <a:ext cx="9106663" cy="923330"/>
          </a:xfrm>
          <a:prstGeom prst="rect">
            <a:avLst/>
          </a:prstGeom>
          <a:noFill/>
        </p:spPr>
        <p:txBody>
          <a:bodyPr wrap="square" rtlCol="0">
            <a:spAutoFit/>
          </a:bodyPr>
          <a:lstStyle/>
          <a:p>
            <a:pPr algn="ctr"/>
            <a:r>
              <a:rPr lang="en-US" b="1" u="sng" dirty="0">
                <a:latin typeface="Roboto" panose="02000000000000000000" pitchFamily="2" charset="0"/>
                <a:ea typeface="Roboto" panose="02000000000000000000" pitchFamily="2" charset="0"/>
              </a:rPr>
              <a:t>What is CTAF? </a:t>
            </a:r>
          </a:p>
          <a:p>
            <a:pPr algn="ctr"/>
            <a:r>
              <a:rPr lang="en-US" dirty="0">
                <a:latin typeface="Roboto" panose="02000000000000000000" pitchFamily="2" charset="0"/>
                <a:ea typeface="Roboto" panose="02000000000000000000" pitchFamily="2" charset="0"/>
              </a:rPr>
              <a:t>CTAF is a developing app that assist service members to prepare, build, and maintain their physical fitness from build-in to customizable training programs. </a:t>
            </a:r>
            <a:endParaRPr lang="en-US" sz="2800" dirty="0">
              <a:latin typeface="Roboto" panose="02000000000000000000" pitchFamily="2" charset="0"/>
              <a:ea typeface="Roboto" panose="02000000000000000000" pitchFamily="2" charset="0"/>
            </a:endParaRPr>
          </a:p>
        </p:txBody>
      </p:sp>
      <p:sp>
        <p:nvSpPr>
          <p:cNvPr id="14" name="TextBox 13">
            <a:extLst>
              <a:ext uri="{FF2B5EF4-FFF2-40B4-BE49-F238E27FC236}">
                <a16:creationId xmlns:a16="http://schemas.microsoft.com/office/drawing/2014/main" id="{B85C7872-4607-562A-5D0B-F5C42D0C7681}"/>
              </a:ext>
            </a:extLst>
          </p:cNvPr>
          <p:cNvSpPr txBox="1"/>
          <p:nvPr/>
        </p:nvSpPr>
        <p:spPr>
          <a:xfrm>
            <a:off x="854328" y="2100832"/>
            <a:ext cx="7327180" cy="1629420"/>
          </a:xfrm>
          <a:prstGeom prst="rect">
            <a:avLst/>
          </a:prstGeom>
          <a:noFill/>
        </p:spPr>
        <p:txBody>
          <a:bodyPr wrap="square" rtlCol="0">
            <a:spAutoFit/>
          </a:bodyPr>
          <a:lstStyle/>
          <a:p>
            <a:pPr algn="ctr"/>
            <a:r>
              <a:rPr lang="en-US" sz="2497" b="1" dirty="0">
                <a:latin typeface="Roboto" panose="02000000000000000000" pitchFamily="2" charset="0"/>
                <a:ea typeface="Roboto" panose="02000000000000000000" pitchFamily="2" charset="0"/>
              </a:rPr>
              <a:t>Tactical Training, Human Performance, Training Tracker, Hybrid Training Programs. </a:t>
            </a:r>
          </a:p>
          <a:p>
            <a:pPr algn="ctr"/>
            <a:r>
              <a:rPr lang="en-US" sz="2497" b="1" dirty="0">
                <a:latin typeface="Roboto" panose="02000000000000000000" pitchFamily="2" charset="0"/>
                <a:ea typeface="Roboto" panose="02000000000000000000" pitchFamily="2" charset="0"/>
              </a:rPr>
              <a:t>Accomplish your mission with fitness and performance. </a:t>
            </a:r>
            <a:endParaRPr lang="en-US" sz="5322" dirty="0"/>
          </a:p>
        </p:txBody>
      </p:sp>
      <p:sp>
        <p:nvSpPr>
          <p:cNvPr id="15" name="TextBox 14">
            <a:extLst>
              <a:ext uri="{FF2B5EF4-FFF2-40B4-BE49-F238E27FC236}">
                <a16:creationId xmlns:a16="http://schemas.microsoft.com/office/drawing/2014/main" id="{983EDE02-A9A0-020F-5CEC-F97495C8C25A}"/>
              </a:ext>
            </a:extLst>
          </p:cNvPr>
          <p:cNvSpPr txBox="1"/>
          <p:nvPr/>
        </p:nvSpPr>
        <p:spPr>
          <a:xfrm>
            <a:off x="557578" y="5348882"/>
            <a:ext cx="8177937" cy="1936299"/>
          </a:xfrm>
          <a:prstGeom prst="rect">
            <a:avLst/>
          </a:prstGeom>
          <a:noFill/>
        </p:spPr>
        <p:txBody>
          <a:bodyPr wrap="square" rtlCol="0">
            <a:spAutoFit/>
          </a:bodyPr>
          <a:lstStyle/>
          <a:p>
            <a:pPr algn="ctr"/>
            <a:r>
              <a:rPr lang="en-US" sz="1997" dirty="0">
                <a:latin typeface="Roboto" panose="02000000000000000000" pitchFamily="2" charset="0"/>
                <a:ea typeface="Roboto" panose="02000000000000000000" pitchFamily="2" charset="0"/>
              </a:rPr>
              <a:t>As a member of tactical population, maintaining the skills, strength, and overall fitness to overcome tough obstacles is one of the embedded task that servicemembers face everyday. With reinforcing form an external support, CTAF is a solution for average joes that would like to create tactical training programs that will tailor within their occupation, physical level or personal fitness goal. </a:t>
            </a:r>
          </a:p>
        </p:txBody>
      </p:sp>
      <p:cxnSp>
        <p:nvCxnSpPr>
          <p:cNvPr id="17" name="Straight Connector 16">
            <a:extLst>
              <a:ext uri="{FF2B5EF4-FFF2-40B4-BE49-F238E27FC236}">
                <a16:creationId xmlns:a16="http://schemas.microsoft.com/office/drawing/2014/main" id="{9A0574B1-ACDD-BF3F-330C-1053B3C85F0C}"/>
              </a:ext>
            </a:extLst>
          </p:cNvPr>
          <p:cNvCxnSpPr>
            <a:cxnSpLocks/>
          </p:cNvCxnSpPr>
          <p:nvPr/>
        </p:nvCxnSpPr>
        <p:spPr>
          <a:xfrm>
            <a:off x="-1262743" y="4129313"/>
            <a:ext cx="10388073"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9" name="Straight Connector 18">
            <a:extLst>
              <a:ext uri="{FF2B5EF4-FFF2-40B4-BE49-F238E27FC236}">
                <a16:creationId xmlns:a16="http://schemas.microsoft.com/office/drawing/2014/main" id="{CD3859C8-E166-F131-0D22-700E30124958}"/>
              </a:ext>
            </a:extLst>
          </p:cNvPr>
          <p:cNvCxnSpPr>
            <a:cxnSpLocks/>
          </p:cNvCxnSpPr>
          <p:nvPr/>
        </p:nvCxnSpPr>
        <p:spPr>
          <a:xfrm>
            <a:off x="-1143368" y="7848166"/>
            <a:ext cx="10406743" cy="0"/>
          </a:xfrm>
          <a:prstGeom prst="line">
            <a:avLst/>
          </a:prstGeom>
        </p:spPr>
        <p:style>
          <a:lnRef idx="1">
            <a:schemeClr val="accent2"/>
          </a:lnRef>
          <a:fillRef idx="0">
            <a:schemeClr val="accent2"/>
          </a:fillRef>
          <a:effectRef idx="0">
            <a:schemeClr val="accent2"/>
          </a:effectRef>
          <a:fontRef idx="minor">
            <a:schemeClr val="tx1"/>
          </a:fontRef>
        </p:style>
      </p:cxnSp>
      <p:sp>
        <p:nvSpPr>
          <p:cNvPr id="20" name="TextBox 19">
            <a:extLst>
              <a:ext uri="{FF2B5EF4-FFF2-40B4-BE49-F238E27FC236}">
                <a16:creationId xmlns:a16="http://schemas.microsoft.com/office/drawing/2014/main" id="{AE871813-3855-744B-8E77-17B5AB7D36E8}"/>
              </a:ext>
            </a:extLst>
          </p:cNvPr>
          <p:cNvSpPr txBox="1"/>
          <p:nvPr/>
        </p:nvSpPr>
        <p:spPr>
          <a:xfrm>
            <a:off x="3727478" y="4582670"/>
            <a:ext cx="1649811" cy="523220"/>
          </a:xfrm>
          <a:prstGeom prst="rect">
            <a:avLst/>
          </a:prstGeom>
          <a:noFill/>
        </p:spPr>
        <p:txBody>
          <a:bodyPr wrap="none" rtlCol="0">
            <a:spAutoFit/>
          </a:bodyPr>
          <a:lstStyle/>
          <a:p>
            <a:r>
              <a:rPr lang="en-US" sz="2800" u="sng" dirty="0">
                <a:latin typeface="Roboto" panose="02000000000000000000" pitchFamily="2" charset="0"/>
                <a:ea typeface="Roboto" panose="02000000000000000000" pitchFamily="2" charset="0"/>
              </a:rPr>
              <a:t>About Us</a:t>
            </a:r>
          </a:p>
        </p:txBody>
      </p:sp>
      <p:sp>
        <p:nvSpPr>
          <p:cNvPr id="21" name="TextBox 20">
            <a:extLst>
              <a:ext uri="{FF2B5EF4-FFF2-40B4-BE49-F238E27FC236}">
                <a16:creationId xmlns:a16="http://schemas.microsoft.com/office/drawing/2014/main" id="{A1969144-FF29-313C-B653-F2A6BB8E8F48}"/>
              </a:ext>
            </a:extLst>
          </p:cNvPr>
          <p:cNvSpPr txBox="1"/>
          <p:nvPr/>
        </p:nvSpPr>
        <p:spPr>
          <a:xfrm>
            <a:off x="3868541" y="7953755"/>
            <a:ext cx="1298753" cy="800219"/>
          </a:xfrm>
          <a:prstGeom prst="rect">
            <a:avLst/>
          </a:prstGeom>
          <a:noFill/>
        </p:spPr>
        <p:txBody>
          <a:bodyPr wrap="none" rtlCol="0">
            <a:spAutoFit/>
          </a:bodyPr>
          <a:lstStyle/>
          <a:p>
            <a:r>
              <a:rPr lang="en-US" sz="2800" u="sng" dirty="0"/>
              <a:t>Feature</a:t>
            </a:r>
            <a:endParaRPr lang="en-US" u="sng" dirty="0"/>
          </a:p>
          <a:p>
            <a:endParaRPr lang="en-US" dirty="0"/>
          </a:p>
        </p:txBody>
      </p:sp>
      <p:cxnSp>
        <p:nvCxnSpPr>
          <p:cNvPr id="23" name="Straight Connector 22">
            <a:extLst>
              <a:ext uri="{FF2B5EF4-FFF2-40B4-BE49-F238E27FC236}">
                <a16:creationId xmlns:a16="http://schemas.microsoft.com/office/drawing/2014/main" id="{37A10CF2-75A2-DB75-EBD9-2B3F61175C4F}"/>
              </a:ext>
            </a:extLst>
          </p:cNvPr>
          <p:cNvCxnSpPr>
            <a:cxnSpLocks/>
          </p:cNvCxnSpPr>
          <p:nvPr/>
        </p:nvCxnSpPr>
        <p:spPr>
          <a:xfrm>
            <a:off x="-2397012" y="18730687"/>
            <a:ext cx="13313043" cy="0"/>
          </a:xfrm>
          <a:prstGeom prst="line">
            <a:avLst/>
          </a:prstGeom>
        </p:spPr>
        <p:style>
          <a:lnRef idx="1">
            <a:schemeClr val="accent2"/>
          </a:lnRef>
          <a:fillRef idx="0">
            <a:schemeClr val="accent2"/>
          </a:fillRef>
          <a:effectRef idx="0">
            <a:schemeClr val="accent2"/>
          </a:effectRef>
          <a:fontRef idx="minor">
            <a:schemeClr val="tx1"/>
          </a:fontRef>
        </p:style>
      </p:cxnSp>
      <p:sp>
        <p:nvSpPr>
          <p:cNvPr id="47" name="Rectangle 46">
            <a:extLst>
              <a:ext uri="{FF2B5EF4-FFF2-40B4-BE49-F238E27FC236}">
                <a16:creationId xmlns:a16="http://schemas.microsoft.com/office/drawing/2014/main" id="{3A34C831-4D54-75E0-B959-13D4FC2581E8}"/>
              </a:ext>
            </a:extLst>
          </p:cNvPr>
          <p:cNvSpPr/>
          <p:nvPr/>
        </p:nvSpPr>
        <p:spPr>
          <a:xfrm>
            <a:off x="-18668" y="13556995"/>
            <a:ext cx="9144000" cy="5205047"/>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88766A25-6D44-0D4F-4668-B9EF9D5E458D}"/>
              </a:ext>
            </a:extLst>
          </p:cNvPr>
          <p:cNvSpPr txBox="1"/>
          <p:nvPr/>
        </p:nvSpPr>
        <p:spPr>
          <a:xfrm>
            <a:off x="3608695" y="13911763"/>
            <a:ext cx="1955957" cy="523220"/>
          </a:xfrm>
          <a:prstGeom prst="rect">
            <a:avLst/>
          </a:prstGeom>
          <a:noFill/>
        </p:spPr>
        <p:txBody>
          <a:bodyPr wrap="square" rtlCol="0">
            <a:spAutoFit/>
          </a:bodyPr>
          <a:lstStyle/>
          <a:p>
            <a:r>
              <a:rPr lang="en-US" sz="2800" u="sng" dirty="0">
                <a:latin typeface="Roboto" panose="02000000000000000000" pitchFamily="2" charset="0"/>
                <a:ea typeface="Roboto" panose="02000000000000000000" pitchFamily="2" charset="0"/>
              </a:rPr>
              <a:t>Contact Us</a:t>
            </a:r>
          </a:p>
        </p:txBody>
      </p:sp>
      <p:sp>
        <p:nvSpPr>
          <p:cNvPr id="48" name="Rounded Rectangle 47">
            <a:extLst>
              <a:ext uri="{FF2B5EF4-FFF2-40B4-BE49-F238E27FC236}">
                <a16:creationId xmlns:a16="http://schemas.microsoft.com/office/drawing/2014/main" id="{611A6B17-5F5B-29EB-CC67-17071087E0B5}"/>
              </a:ext>
            </a:extLst>
          </p:cNvPr>
          <p:cNvSpPr/>
          <p:nvPr/>
        </p:nvSpPr>
        <p:spPr>
          <a:xfrm>
            <a:off x="4575285" y="14898594"/>
            <a:ext cx="3767493" cy="3312438"/>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Roboto" panose="02000000000000000000" pitchFamily="2" charset="0"/>
                <a:ea typeface="Roboto" panose="02000000000000000000" pitchFamily="2" charset="0"/>
              </a:rPr>
              <a:t>📞 </a:t>
            </a:r>
            <a:r>
              <a:rPr lang="en-US" sz="1400" u="sng" dirty="0">
                <a:latin typeface="Roboto" panose="02000000000000000000" pitchFamily="2" charset="0"/>
                <a:ea typeface="Roboto" panose="02000000000000000000" pitchFamily="2" charset="0"/>
              </a:rPr>
              <a:t>Phone</a:t>
            </a:r>
            <a:r>
              <a:rPr lang="en-US" sz="1400" dirty="0">
                <a:latin typeface="Roboto" panose="02000000000000000000" pitchFamily="2" charset="0"/>
                <a:ea typeface="Roboto" panose="02000000000000000000" pitchFamily="2" charset="0"/>
              </a:rPr>
              <a:t>: </a:t>
            </a:r>
          </a:p>
          <a:p>
            <a:endParaRPr lang="en-US" sz="1400" dirty="0">
              <a:latin typeface="Roboto" panose="02000000000000000000" pitchFamily="2" charset="0"/>
              <a:ea typeface="Roboto" panose="02000000000000000000" pitchFamily="2" charset="0"/>
            </a:endParaRPr>
          </a:p>
          <a:p>
            <a:r>
              <a:rPr lang="en-US" sz="1400" dirty="0">
                <a:latin typeface="Roboto" panose="02000000000000000000" pitchFamily="2" charset="0"/>
                <a:ea typeface="Roboto" panose="02000000000000000000" pitchFamily="2" charset="0"/>
              </a:rPr>
              <a:t>	123-456-7890</a:t>
            </a:r>
          </a:p>
          <a:p>
            <a:endParaRPr lang="en-US" sz="1400" dirty="0">
              <a:latin typeface="Roboto" panose="02000000000000000000" pitchFamily="2" charset="0"/>
              <a:ea typeface="Roboto" panose="02000000000000000000" pitchFamily="2" charset="0"/>
            </a:endParaRPr>
          </a:p>
          <a:p>
            <a:r>
              <a:rPr lang="en-US" sz="1400" dirty="0">
                <a:latin typeface="Roboto" panose="02000000000000000000" pitchFamily="2" charset="0"/>
                <a:ea typeface="Roboto" panose="02000000000000000000" pitchFamily="2" charset="0"/>
              </a:rPr>
              <a:t>📍 </a:t>
            </a:r>
            <a:r>
              <a:rPr lang="en-US" sz="1400" u="sng" dirty="0">
                <a:latin typeface="Roboto" panose="02000000000000000000" pitchFamily="2" charset="0"/>
                <a:ea typeface="Roboto" panose="02000000000000000000" pitchFamily="2" charset="0"/>
              </a:rPr>
              <a:t>Location</a:t>
            </a:r>
            <a:r>
              <a:rPr lang="en-US" sz="1400" dirty="0">
                <a:latin typeface="Roboto" panose="02000000000000000000" pitchFamily="2" charset="0"/>
                <a:ea typeface="Roboto" panose="02000000000000000000" pitchFamily="2" charset="0"/>
              </a:rPr>
              <a:t>: </a:t>
            </a:r>
          </a:p>
          <a:p>
            <a:endParaRPr lang="en-US" sz="1400" dirty="0">
              <a:latin typeface="Roboto" panose="02000000000000000000" pitchFamily="2" charset="0"/>
              <a:ea typeface="Roboto" panose="02000000000000000000" pitchFamily="2" charset="0"/>
            </a:endParaRPr>
          </a:p>
          <a:p>
            <a:r>
              <a:rPr lang="en-US" sz="1400" dirty="0">
                <a:latin typeface="Roboto" panose="02000000000000000000" pitchFamily="2" charset="0"/>
                <a:ea typeface="Roboto" panose="02000000000000000000" pitchFamily="2" charset="0"/>
              </a:rPr>
              <a:t>	312 Blank St, Hawaii</a:t>
            </a:r>
          </a:p>
          <a:p>
            <a:endParaRPr lang="en-US" sz="1400" dirty="0">
              <a:latin typeface="Roboto" panose="02000000000000000000" pitchFamily="2" charset="0"/>
              <a:ea typeface="Roboto" panose="02000000000000000000" pitchFamily="2" charset="0"/>
            </a:endParaRPr>
          </a:p>
          <a:p>
            <a:r>
              <a:rPr lang="en-US" sz="1400" dirty="0">
                <a:latin typeface="Roboto" panose="02000000000000000000" pitchFamily="2" charset="0"/>
                <a:ea typeface="Roboto" panose="02000000000000000000" pitchFamily="2" charset="0"/>
              </a:rPr>
              <a:t>✉️ </a:t>
            </a:r>
            <a:r>
              <a:rPr lang="en-US" sz="1400" u="sng" dirty="0">
                <a:latin typeface="Roboto" panose="02000000000000000000" pitchFamily="2" charset="0"/>
                <a:ea typeface="Roboto" panose="02000000000000000000" pitchFamily="2" charset="0"/>
              </a:rPr>
              <a:t>Email</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contact@tacthelte.com</a:t>
            </a:r>
            <a:endParaRPr lang="en-US" sz="1400" dirty="0">
              <a:latin typeface="Roboto" panose="02000000000000000000" pitchFamily="2" charset="0"/>
              <a:ea typeface="Roboto" panose="02000000000000000000" pitchFamily="2" charset="0"/>
            </a:endParaRPr>
          </a:p>
        </p:txBody>
      </p:sp>
      <p:sp>
        <p:nvSpPr>
          <p:cNvPr id="49" name="Rounded Rectangle 48">
            <a:extLst>
              <a:ext uri="{FF2B5EF4-FFF2-40B4-BE49-F238E27FC236}">
                <a16:creationId xmlns:a16="http://schemas.microsoft.com/office/drawing/2014/main" id="{8DAA755D-F129-0D62-0A7A-371D07D680F3}"/>
              </a:ext>
            </a:extLst>
          </p:cNvPr>
          <p:cNvSpPr/>
          <p:nvPr/>
        </p:nvSpPr>
        <p:spPr>
          <a:xfrm>
            <a:off x="560687" y="14906471"/>
            <a:ext cx="3810832" cy="3312438"/>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Roboto" panose="02000000000000000000" pitchFamily="2" charset="0"/>
              <a:ea typeface="Roboto" panose="02000000000000000000" pitchFamily="2" charset="0"/>
            </a:endParaRPr>
          </a:p>
        </p:txBody>
      </p:sp>
      <p:sp>
        <p:nvSpPr>
          <p:cNvPr id="50" name="TextBox 49">
            <a:extLst>
              <a:ext uri="{FF2B5EF4-FFF2-40B4-BE49-F238E27FC236}">
                <a16:creationId xmlns:a16="http://schemas.microsoft.com/office/drawing/2014/main" id="{8C87E965-C06E-1BE2-6D27-633DBE0993FB}"/>
              </a:ext>
            </a:extLst>
          </p:cNvPr>
          <p:cNvSpPr txBox="1"/>
          <p:nvPr/>
        </p:nvSpPr>
        <p:spPr>
          <a:xfrm>
            <a:off x="817860" y="15113380"/>
            <a:ext cx="3591287" cy="369332"/>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Any Questions?</a:t>
            </a:r>
          </a:p>
        </p:txBody>
      </p:sp>
      <p:sp>
        <p:nvSpPr>
          <p:cNvPr id="51" name="TextBox 50">
            <a:extLst>
              <a:ext uri="{FF2B5EF4-FFF2-40B4-BE49-F238E27FC236}">
                <a16:creationId xmlns:a16="http://schemas.microsoft.com/office/drawing/2014/main" id="{F178A082-CA63-5897-FE9A-307E04CBD2F6}"/>
              </a:ext>
            </a:extLst>
          </p:cNvPr>
          <p:cNvSpPr txBox="1"/>
          <p:nvPr/>
        </p:nvSpPr>
        <p:spPr>
          <a:xfrm>
            <a:off x="626795" y="15558819"/>
            <a:ext cx="1142277" cy="253916"/>
          </a:xfrm>
          <a:prstGeom prst="rect">
            <a:avLst/>
          </a:prstGeom>
          <a:noFill/>
        </p:spPr>
        <p:txBody>
          <a:bodyPr wrap="square" rtlCol="0">
            <a:spAutoFit/>
          </a:bodyPr>
          <a:lstStyle/>
          <a:p>
            <a:r>
              <a:rPr lang="en-US" sz="1050" b="1" dirty="0">
                <a:latin typeface="Roboto" panose="02000000000000000000" pitchFamily="2" charset="0"/>
                <a:ea typeface="Roboto" panose="02000000000000000000" pitchFamily="2" charset="0"/>
              </a:rPr>
              <a:t>Name</a:t>
            </a:r>
          </a:p>
        </p:txBody>
      </p:sp>
      <p:sp>
        <p:nvSpPr>
          <p:cNvPr id="52" name="Rectangle 51">
            <a:extLst>
              <a:ext uri="{FF2B5EF4-FFF2-40B4-BE49-F238E27FC236}">
                <a16:creationId xmlns:a16="http://schemas.microsoft.com/office/drawing/2014/main" id="{AA7CE9A8-464C-9721-FB37-D48B0D06F712}"/>
              </a:ext>
            </a:extLst>
          </p:cNvPr>
          <p:cNvSpPr/>
          <p:nvPr/>
        </p:nvSpPr>
        <p:spPr>
          <a:xfrm>
            <a:off x="709987" y="15820549"/>
            <a:ext cx="3350017" cy="154975"/>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8AEC2FC4-39CD-2183-4FD1-DCF6B8347D0E}"/>
              </a:ext>
            </a:extLst>
          </p:cNvPr>
          <p:cNvSpPr txBox="1"/>
          <p:nvPr/>
        </p:nvSpPr>
        <p:spPr>
          <a:xfrm>
            <a:off x="626795" y="16073269"/>
            <a:ext cx="1142277" cy="253916"/>
          </a:xfrm>
          <a:prstGeom prst="rect">
            <a:avLst/>
          </a:prstGeom>
          <a:noFill/>
        </p:spPr>
        <p:txBody>
          <a:bodyPr wrap="square" rtlCol="0">
            <a:spAutoFit/>
          </a:bodyPr>
          <a:lstStyle/>
          <a:p>
            <a:r>
              <a:rPr lang="en-US" sz="1050" b="1" dirty="0">
                <a:latin typeface="Roboto" panose="02000000000000000000" pitchFamily="2" charset="0"/>
                <a:ea typeface="Roboto" panose="02000000000000000000" pitchFamily="2" charset="0"/>
              </a:rPr>
              <a:t>Email</a:t>
            </a:r>
          </a:p>
        </p:txBody>
      </p:sp>
      <p:sp>
        <p:nvSpPr>
          <p:cNvPr id="54" name="Rectangle 53">
            <a:extLst>
              <a:ext uri="{FF2B5EF4-FFF2-40B4-BE49-F238E27FC236}">
                <a16:creationId xmlns:a16="http://schemas.microsoft.com/office/drawing/2014/main" id="{ACCC0621-7595-5135-38B0-CB60A744A5F0}"/>
              </a:ext>
            </a:extLst>
          </p:cNvPr>
          <p:cNvSpPr/>
          <p:nvPr/>
        </p:nvSpPr>
        <p:spPr>
          <a:xfrm>
            <a:off x="709987" y="16334999"/>
            <a:ext cx="3350017" cy="154975"/>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E9352393-A07A-982B-A49A-0079B39B6315}"/>
              </a:ext>
            </a:extLst>
          </p:cNvPr>
          <p:cNvSpPr txBox="1"/>
          <p:nvPr/>
        </p:nvSpPr>
        <p:spPr>
          <a:xfrm>
            <a:off x="618357" y="16601250"/>
            <a:ext cx="1550093" cy="253916"/>
          </a:xfrm>
          <a:prstGeom prst="rect">
            <a:avLst/>
          </a:prstGeom>
          <a:noFill/>
        </p:spPr>
        <p:txBody>
          <a:bodyPr wrap="square" rtlCol="0">
            <a:spAutoFit/>
          </a:bodyPr>
          <a:lstStyle/>
          <a:p>
            <a:r>
              <a:rPr lang="en-US" sz="1050" b="1" dirty="0">
                <a:latin typeface="Roboto" panose="02000000000000000000" pitchFamily="2" charset="0"/>
                <a:ea typeface="Roboto" panose="02000000000000000000" pitchFamily="2" charset="0"/>
              </a:rPr>
              <a:t>Message</a:t>
            </a:r>
          </a:p>
        </p:txBody>
      </p:sp>
      <p:sp>
        <p:nvSpPr>
          <p:cNvPr id="56" name="Rectangle 55">
            <a:extLst>
              <a:ext uri="{FF2B5EF4-FFF2-40B4-BE49-F238E27FC236}">
                <a16:creationId xmlns:a16="http://schemas.microsoft.com/office/drawing/2014/main" id="{0C0596FF-F96B-CB4B-B79F-E789D39925CA}"/>
              </a:ext>
            </a:extLst>
          </p:cNvPr>
          <p:cNvSpPr/>
          <p:nvPr/>
        </p:nvSpPr>
        <p:spPr>
          <a:xfrm>
            <a:off x="703215" y="16862977"/>
            <a:ext cx="3350017" cy="1023727"/>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t>Send us a message</a:t>
            </a:r>
          </a:p>
        </p:txBody>
      </p:sp>
      <p:sp>
        <p:nvSpPr>
          <p:cNvPr id="57" name="Rounded Rectangle 56">
            <a:extLst>
              <a:ext uri="{FF2B5EF4-FFF2-40B4-BE49-F238E27FC236}">
                <a16:creationId xmlns:a16="http://schemas.microsoft.com/office/drawing/2014/main" id="{173CCBBF-2912-9708-B716-BA878FDB8165}"/>
              </a:ext>
            </a:extLst>
          </p:cNvPr>
          <p:cNvSpPr/>
          <p:nvPr/>
        </p:nvSpPr>
        <p:spPr>
          <a:xfrm>
            <a:off x="1370425" y="18125524"/>
            <a:ext cx="1989323" cy="329598"/>
          </a:xfrm>
          <a:prstGeom prst="roundRect">
            <a:avLst/>
          </a:prstGeom>
          <a:solidFill>
            <a:srgbClr val="9D823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Submit</a:t>
            </a:r>
          </a:p>
        </p:txBody>
      </p:sp>
      <p:sp>
        <p:nvSpPr>
          <p:cNvPr id="58" name="TextBox 57">
            <a:extLst>
              <a:ext uri="{FF2B5EF4-FFF2-40B4-BE49-F238E27FC236}">
                <a16:creationId xmlns:a16="http://schemas.microsoft.com/office/drawing/2014/main" id="{C681EF87-EE78-0B02-778C-416C836A0F24}"/>
              </a:ext>
            </a:extLst>
          </p:cNvPr>
          <p:cNvSpPr txBox="1"/>
          <p:nvPr/>
        </p:nvSpPr>
        <p:spPr>
          <a:xfrm>
            <a:off x="2038181" y="19117257"/>
            <a:ext cx="5676758" cy="707886"/>
          </a:xfrm>
          <a:prstGeom prst="rect">
            <a:avLst/>
          </a:prstGeom>
          <a:noFill/>
        </p:spPr>
        <p:txBody>
          <a:bodyPr wrap="square" rtlCol="0">
            <a:spAutoFit/>
          </a:bodyPr>
          <a:lstStyle/>
          <a:p>
            <a:r>
              <a:rPr lang="en-US" sz="4000" dirty="0">
                <a:latin typeface="Roboto" panose="02000000000000000000" pitchFamily="2" charset="0"/>
                <a:ea typeface="Roboto" panose="02000000000000000000" pitchFamily="2" charset="0"/>
              </a:rPr>
              <a:t>Let’s Start The Training</a:t>
            </a:r>
          </a:p>
        </p:txBody>
      </p:sp>
      <p:sp>
        <p:nvSpPr>
          <p:cNvPr id="59" name="Rounded Rectangle 58">
            <a:extLst>
              <a:ext uri="{FF2B5EF4-FFF2-40B4-BE49-F238E27FC236}">
                <a16:creationId xmlns:a16="http://schemas.microsoft.com/office/drawing/2014/main" id="{ACDC3775-4009-4E05-E672-89D58F68B283}"/>
              </a:ext>
            </a:extLst>
          </p:cNvPr>
          <p:cNvSpPr/>
          <p:nvPr/>
        </p:nvSpPr>
        <p:spPr>
          <a:xfrm>
            <a:off x="907313" y="20535574"/>
            <a:ext cx="7539567" cy="1393372"/>
          </a:xfrm>
          <a:prstGeom prst="roundRect">
            <a:avLst>
              <a:gd name="adj" fmla="val 50000"/>
            </a:avLst>
          </a:prstGeom>
          <a:solidFill>
            <a:srgbClr val="9D8232"/>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Roboto" panose="02000000000000000000" pitchFamily="2" charset="0"/>
                <a:ea typeface="Roboto" panose="02000000000000000000" pitchFamily="2" charset="0"/>
              </a:rPr>
              <a:t>Create an Account</a:t>
            </a:r>
          </a:p>
        </p:txBody>
      </p:sp>
      <p:sp>
        <p:nvSpPr>
          <p:cNvPr id="65" name="Rounded Rectangle 64">
            <a:extLst>
              <a:ext uri="{FF2B5EF4-FFF2-40B4-BE49-F238E27FC236}">
                <a16:creationId xmlns:a16="http://schemas.microsoft.com/office/drawing/2014/main" id="{47C00959-B2D2-49D0-9DA9-7BB98A84FFFD}"/>
              </a:ext>
            </a:extLst>
          </p:cNvPr>
          <p:cNvSpPr/>
          <p:nvPr/>
        </p:nvSpPr>
        <p:spPr>
          <a:xfrm>
            <a:off x="167750" y="9767961"/>
            <a:ext cx="2953348" cy="3409575"/>
          </a:xfrm>
          <a:prstGeom prst="roundRect">
            <a:avLst/>
          </a:prstGeom>
          <a:gradFill flip="none" rotWithShape="1">
            <a:gsLst>
              <a:gs pos="0">
                <a:srgbClr val="9D8232">
                  <a:shade val="30000"/>
                  <a:satMod val="115000"/>
                </a:srgbClr>
              </a:gs>
              <a:gs pos="50000">
                <a:srgbClr val="9D8232">
                  <a:shade val="67500"/>
                  <a:satMod val="115000"/>
                </a:srgbClr>
              </a:gs>
              <a:gs pos="100000">
                <a:srgbClr val="9D8232">
                  <a:shade val="100000"/>
                  <a:satMod val="115000"/>
                </a:srgbClr>
              </a:gs>
            </a:gsLst>
            <a:lin ang="5400000" scaled="1"/>
            <a:tileRect/>
          </a:gradFill>
          <a:ln>
            <a:solidFill>
              <a:srgbClr val="9D823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t>Programs</a:t>
            </a:r>
          </a:p>
        </p:txBody>
      </p:sp>
      <p:sp>
        <p:nvSpPr>
          <p:cNvPr id="66" name="Rounded Rectangle 65">
            <a:extLst>
              <a:ext uri="{FF2B5EF4-FFF2-40B4-BE49-F238E27FC236}">
                <a16:creationId xmlns:a16="http://schemas.microsoft.com/office/drawing/2014/main" id="{2FB5B9A4-2F91-4B8B-E9CD-68BFB6B5ADE7}"/>
              </a:ext>
            </a:extLst>
          </p:cNvPr>
          <p:cNvSpPr/>
          <p:nvPr/>
        </p:nvSpPr>
        <p:spPr>
          <a:xfrm>
            <a:off x="3132416" y="9774748"/>
            <a:ext cx="2953348" cy="3409575"/>
          </a:xfrm>
          <a:prstGeom prst="roundRect">
            <a:avLst/>
          </a:prstGeom>
          <a:gradFill flip="none" rotWithShape="1">
            <a:gsLst>
              <a:gs pos="0">
                <a:srgbClr val="9D8232">
                  <a:shade val="30000"/>
                  <a:satMod val="115000"/>
                </a:srgbClr>
              </a:gs>
              <a:gs pos="50000">
                <a:srgbClr val="9D8232">
                  <a:shade val="67500"/>
                  <a:satMod val="115000"/>
                </a:srgbClr>
              </a:gs>
              <a:gs pos="100000">
                <a:srgbClr val="9D8232">
                  <a:shade val="100000"/>
                  <a:satMod val="115000"/>
                </a:srgbClr>
              </a:gs>
            </a:gsLst>
            <a:lin ang="5400000" scaled="1"/>
            <a:tileRect/>
          </a:gradFill>
          <a:ln>
            <a:solidFill>
              <a:srgbClr val="9D823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t>Progress Tracking</a:t>
            </a:r>
          </a:p>
        </p:txBody>
      </p:sp>
      <p:sp>
        <p:nvSpPr>
          <p:cNvPr id="67" name="Rounded Rectangle 66">
            <a:extLst>
              <a:ext uri="{FF2B5EF4-FFF2-40B4-BE49-F238E27FC236}">
                <a16:creationId xmlns:a16="http://schemas.microsoft.com/office/drawing/2014/main" id="{DE2CE073-A273-CAD1-FF3C-86B22D31ECAD}"/>
              </a:ext>
            </a:extLst>
          </p:cNvPr>
          <p:cNvSpPr/>
          <p:nvPr/>
        </p:nvSpPr>
        <p:spPr>
          <a:xfrm>
            <a:off x="6068227" y="9748358"/>
            <a:ext cx="2953348" cy="3409575"/>
          </a:xfrm>
          <a:prstGeom prst="roundRect">
            <a:avLst/>
          </a:prstGeom>
          <a:gradFill flip="none" rotWithShape="1">
            <a:gsLst>
              <a:gs pos="0">
                <a:srgbClr val="9D8232">
                  <a:shade val="30000"/>
                  <a:satMod val="115000"/>
                </a:srgbClr>
              </a:gs>
              <a:gs pos="50000">
                <a:srgbClr val="9D8232">
                  <a:shade val="67500"/>
                  <a:satMod val="115000"/>
                </a:srgbClr>
              </a:gs>
              <a:gs pos="100000">
                <a:srgbClr val="9D8232">
                  <a:shade val="100000"/>
                  <a:satMod val="115000"/>
                </a:srgbClr>
              </a:gs>
            </a:gsLst>
            <a:lin ang="5400000" scaled="1"/>
            <a:tileRect/>
          </a:gradFill>
          <a:ln>
            <a:solidFill>
              <a:srgbClr val="9D823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u="sng" dirty="0"/>
              <a:t>Fitness Planner</a:t>
            </a:r>
          </a:p>
        </p:txBody>
      </p:sp>
      <p:sp>
        <p:nvSpPr>
          <p:cNvPr id="68" name="TextBox 67">
            <a:extLst>
              <a:ext uri="{FF2B5EF4-FFF2-40B4-BE49-F238E27FC236}">
                <a16:creationId xmlns:a16="http://schemas.microsoft.com/office/drawing/2014/main" id="{5AC420C5-1C7F-59F4-8AEF-FDB0C256B415}"/>
              </a:ext>
            </a:extLst>
          </p:cNvPr>
          <p:cNvSpPr txBox="1"/>
          <p:nvPr/>
        </p:nvSpPr>
        <p:spPr>
          <a:xfrm>
            <a:off x="146564" y="10230770"/>
            <a:ext cx="2162374" cy="1754326"/>
          </a:xfrm>
          <a:prstGeom prst="rect">
            <a:avLst/>
          </a:prstGeom>
          <a:noFill/>
        </p:spPr>
        <p:txBody>
          <a:bodyPr wrap="square" rtlCol="0">
            <a:spAutoFit/>
          </a:bodyPr>
          <a:lstStyle/>
          <a:p>
            <a:pPr>
              <a:buClr>
                <a:srgbClr val="9D8232"/>
              </a:buClr>
              <a:buSzPct val="105000"/>
            </a:pPr>
            <a:r>
              <a:rPr lang="en-US" sz="1200" dirty="0">
                <a:latin typeface="Roboto" panose="02000000000000000000" pitchFamily="2" charset="0"/>
                <a:ea typeface="Roboto" panose="02000000000000000000" pitchFamily="2" charset="0"/>
              </a:rPr>
              <a:t>- Mobility Training</a:t>
            </a:r>
          </a:p>
          <a:p>
            <a:pPr>
              <a:buClr>
                <a:srgbClr val="9D8232"/>
              </a:buClr>
              <a:buSzPct val="105000"/>
            </a:pPr>
            <a:endParaRPr lang="en-US" sz="1200" dirty="0">
              <a:latin typeface="Roboto" panose="02000000000000000000" pitchFamily="2" charset="0"/>
              <a:ea typeface="Roboto" panose="02000000000000000000" pitchFamily="2" charset="0"/>
            </a:endParaRPr>
          </a:p>
          <a:p>
            <a:pPr>
              <a:buClr>
                <a:srgbClr val="9D8232"/>
              </a:buClr>
              <a:buSzPct val="105000"/>
            </a:pPr>
            <a:r>
              <a:rPr lang="en-US" sz="1200" dirty="0">
                <a:latin typeface="Roboto" panose="02000000000000000000" pitchFamily="2" charset="0"/>
                <a:ea typeface="Roboto" panose="02000000000000000000" pitchFamily="2" charset="0"/>
              </a:rPr>
              <a:t>- Home Training</a:t>
            </a:r>
          </a:p>
          <a:p>
            <a:pPr>
              <a:buClr>
                <a:srgbClr val="9D8232"/>
              </a:buClr>
              <a:buSzPct val="105000"/>
            </a:pPr>
            <a:endParaRPr lang="en-US" sz="1200" dirty="0">
              <a:latin typeface="Roboto" panose="02000000000000000000" pitchFamily="2" charset="0"/>
              <a:ea typeface="Roboto" panose="02000000000000000000" pitchFamily="2" charset="0"/>
            </a:endParaRPr>
          </a:p>
          <a:p>
            <a:pPr>
              <a:buClr>
                <a:srgbClr val="9D8232"/>
              </a:buClr>
              <a:buSzPct val="105000"/>
            </a:pPr>
            <a:r>
              <a:rPr lang="en-US" sz="1200" dirty="0">
                <a:latin typeface="Roboto" panose="02000000000000000000" pitchFamily="2" charset="0"/>
                <a:ea typeface="Roboto" panose="02000000000000000000" pitchFamily="2" charset="0"/>
              </a:rPr>
              <a:t>- Strength Training</a:t>
            </a:r>
          </a:p>
          <a:p>
            <a:pPr>
              <a:buClr>
                <a:srgbClr val="9D8232"/>
              </a:buClr>
              <a:buSzPct val="105000"/>
            </a:pPr>
            <a:endParaRPr lang="en-US" sz="1200" dirty="0">
              <a:latin typeface="Roboto" panose="02000000000000000000" pitchFamily="2" charset="0"/>
              <a:ea typeface="Roboto" panose="02000000000000000000" pitchFamily="2" charset="0"/>
            </a:endParaRPr>
          </a:p>
          <a:p>
            <a:pPr>
              <a:buClr>
                <a:srgbClr val="9D8232"/>
              </a:buClr>
              <a:buSzPct val="105000"/>
            </a:pPr>
            <a:r>
              <a:rPr lang="en-US" sz="1200" dirty="0">
                <a:latin typeface="Roboto" panose="02000000000000000000" pitchFamily="2" charset="0"/>
                <a:ea typeface="Roboto" panose="02000000000000000000" pitchFamily="2" charset="0"/>
              </a:rPr>
              <a:t>- Selection Prep</a:t>
            </a:r>
          </a:p>
          <a:p>
            <a:pPr>
              <a:buClr>
                <a:srgbClr val="9D8232"/>
              </a:buClr>
              <a:buSzPct val="105000"/>
            </a:pPr>
            <a:endParaRPr lang="en-US" sz="1200" dirty="0">
              <a:latin typeface="Roboto" panose="02000000000000000000" pitchFamily="2" charset="0"/>
              <a:ea typeface="Roboto" panose="02000000000000000000" pitchFamily="2" charset="0"/>
            </a:endParaRPr>
          </a:p>
          <a:p>
            <a:pPr>
              <a:buClr>
                <a:srgbClr val="9D8232"/>
              </a:buClr>
              <a:buSzPct val="105000"/>
            </a:pPr>
            <a:r>
              <a:rPr lang="en-US" sz="1200" dirty="0">
                <a:latin typeface="Roboto" panose="02000000000000000000" pitchFamily="2" charset="0"/>
                <a:ea typeface="Roboto" panose="02000000000000000000" pitchFamily="2" charset="0"/>
              </a:rPr>
              <a:t>- Squad Workout</a:t>
            </a:r>
          </a:p>
        </p:txBody>
      </p:sp>
      <p:sp>
        <p:nvSpPr>
          <p:cNvPr id="69" name="TextBox 68">
            <a:extLst>
              <a:ext uri="{FF2B5EF4-FFF2-40B4-BE49-F238E27FC236}">
                <a16:creationId xmlns:a16="http://schemas.microsoft.com/office/drawing/2014/main" id="{59BFCF6B-8240-4A93-00E8-67FD847BC09D}"/>
              </a:ext>
            </a:extLst>
          </p:cNvPr>
          <p:cNvSpPr txBox="1"/>
          <p:nvPr/>
        </p:nvSpPr>
        <p:spPr>
          <a:xfrm>
            <a:off x="3121098" y="10264779"/>
            <a:ext cx="2914757" cy="1754326"/>
          </a:xfrm>
          <a:prstGeom prst="rect">
            <a:avLst/>
          </a:prstGeom>
          <a:noFill/>
        </p:spPr>
        <p:txBody>
          <a:bodyPr wrap="square" rtlCol="0">
            <a:spAutoFit/>
          </a:bodyPr>
          <a:lstStyle/>
          <a:p>
            <a:pPr>
              <a:buClr>
                <a:schemeClr val="accent6"/>
              </a:buClr>
            </a:pPr>
            <a:r>
              <a:rPr lang="en-US" sz="1200" dirty="0">
                <a:latin typeface="Roboto" panose="02000000000000000000" pitchFamily="2" charset="0"/>
                <a:ea typeface="Roboto" panose="02000000000000000000" pitchFamily="2" charset="0"/>
              </a:rPr>
              <a:t>- Reps and Sets</a:t>
            </a:r>
          </a:p>
          <a:p>
            <a:pPr marL="571511" indent="-571511">
              <a:buClr>
                <a:schemeClr val="accent6"/>
              </a:buClr>
              <a:buFont typeface="System Font Regular"/>
              <a:buChar char="✔️"/>
            </a:pPr>
            <a:endParaRPr lang="en-US" sz="1200" dirty="0">
              <a:latin typeface="Roboto" panose="02000000000000000000" pitchFamily="2" charset="0"/>
              <a:ea typeface="Roboto" panose="02000000000000000000" pitchFamily="2" charset="0"/>
            </a:endParaRPr>
          </a:p>
          <a:p>
            <a:pPr>
              <a:buClr>
                <a:schemeClr val="accent6"/>
              </a:buClr>
            </a:pPr>
            <a:r>
              <a:rPr lang="en-US" sz="1200" dirty="0">
                <a:latin typeface="Roboto" panose="02000000000000000000" pitchFamily="2" charset="0"/>
                <a:ea typeface="Roboto" panose="02000000000000000000" pitchFamily="2" charset="0"/>
              </a:rPr>
              <a:t>- Percentages and RPE</a:t>
            </a:r>
          </a:p>
          <a:p>
            <a:pPr marL="571511" indent="-571511">
              <a:buClr>
                <a:schemeClr val="accent6"/>
              </a:buClr>
              <a:buFont typeface="System Font Regular"/>
              <a:buChar char="✔️"/>
            </a:pPr>
            <a:endParaRPr lang="en-US" sz="1200" dirty="0">
              <a:latin typeface="Roboto" panose="02000000000000000000" pitchFamily="2" charset="0"/>
              <a:ea typeface="Roboto" panose="02000000000000000000" pitchFamily="2" charset="0"/>
            </a:endParaRPr>
          </a:p>
          <a:p>
            <a:pPr>
              <a:buClr>
                <a:schemeClr val="accent6"/>
              </a:buClr>
            </a:pPr>
            <a:r>
              <a:rPr lang="en-US" sz="1200" dirty="0">
                <a:latin typeface="Roboto" panose="02000000000000000000" pitchFamily="2" charset="0"/>
                <a:ea typeface="Roboto" panose="02000000000000000000" pitchFamily="2" charset="0"/>
              </a:rPr>
              <a:t>- Timer</a:t>
            </a:r>
          </a:p>
          <a:p>
            <a:pPr marL="571511" indent="-571511">
              <a:buClr>
                <a:schemeClr val="accent6"/>
              </a:buClr>
              <a:buFont typeface="System Font Regular"/>
              <a:buChar char="✔️"/>
            </a:pPr>
            <a:endParaRPr lang="en-US" sz="1200" dirty="0">
              <a:latin typeface="Roboto" panose="02000000000000000000" pitchFamily="2" charset="0"/>
              <a:ea typeface="Roboto" panose="02000000000000000000" pitchFamily="2" charset="0"/>
            </a:endParaRPr>
          </a:p>
          <a:p>
            <a:pPr>
              <a:buClr>
                <a:schemeClr val="accent6"/>
              </a:buClr>
            </a:pPr>
            <a:r>
              <a:rPr lang="en-US" sz="1200" dirty="0">
                <a:latin typeface="Roboto" panose="02000000000000000000" pitchFamily="2" charset="0"/>
                <a:ea typeface="Roboto" panose="02000000000000000000" pitchFamily="2" charset="0"/>
              </a:rPr>
              <a:t>- Notes</a:t>
            </a:r>
          </a:p>
          <a:p>
            <a:pPr marL="571511" indent="-571511">
              <a:buClr>
                <a:schemeClr val="accent6"/>
              </a:buClr>
              <a:buFont typeface="System Font Regular"/>
              <a:buChar char="✔️"/>
            </a:pPr>
            <a:endParaRPr lang="en-US" sz="1200" dirty="0">
              <a:latin typeface="Roboto" panose="02000000000000000000" pitchFamily="2" charset="0"/>
              <a:ea typeface="Roboto" panose="02000000000000000000" pitchFamily="2" charset="0"/>
            </a:endParaRPr>
          </a:p>
          <a:p>
            <a:pPr>
              <a:buClr>
                <a:schemeClr val="accent6"/>
              </a:buClr>
            </a:pPr>
            <a:r>
              <a:rPr lang="en-US" sz="1200" dirty="0">
                <a:latin typeface="Roboto" panose="02000000000000000000" pitchFamily="2" charset="0"/>
                <a:ea typeface="Roboto" panose="02000000000000000000" pitchFamily="2" charset="0"/>
              </a:rPr>
              <a:t>- Exercise Demos</a:t>
            </a:r>
          </a:p>
        </p:txBody>
      </p:sp>
      <p:sp>
        <p:nvSpPr>
          <p:cNvPr id="70" name="TextBox 69">
            <a:extLst>
              <a:ext uri="{FF2B5EF4-FFF2-40B4-BE49-F238E27FC236}">
                <a16:creationId xmlns:a16="http://schemas.microsoft.com/office/drawing/2014/main" id="{84C1F96B-CA76-B340-6AB2-58464B3DA1A0}"/>
              </a:ext>
            </a:extLst>
          </p:cNvPr>
          <p:cNvSpPr txBox="1"/>
          <p:nvPr/>
        </p:nvSpPr>
        <p:spPr>
          <a:xfrm>
            <a:off x="6153963" y="10299005"/>
            <a:ext cx="2781876" cy="1600438"/>
          </a:xfrm>
          <a:prstGeom prst="rect">
            <a:avLst/>
          </a:prstGeom>
          <a:noFill/>
        </p:spPr>
        <p:txBody>
          <a:bodyPr wrap="square" rtlCol="0">
            <a:spAutoFit/>
          </a:bodyPr>
          <a:lstStyle/>
          <a:p>
            <a:r>
              <a:rPr lang="en-US" sz="1400" dirty="0">
                <a:latin typeface="Roboto" panose="02000000000000000000" pitchFamily="2" charset="0"/>
                <a:ea typeface="Roboto" panose="02000000000000000000" pitchFamily="2" charset="0"/>
              </a:rPr>
              <a:t>- Custom Workout Program</a:t>
            </a:r>
          </a:p>
          <a:p>
            <a:endParaRPr lang="en-US" sz="1400" dirty="0">
              <a:latin typeface="Roboto" panose="02000000000000000000" pitchFamily="2" charset="0"/>
              <a:ea typeface="Roboto" panose="02000000000000000000" pitchFamily="2" charset="0"/>
            </a:endParaRPr>
          </a:p>
          <a:p>
            <a:r>
              <a:rPr lang="en-US" sz="1400" dirty="0">
                <a:latin typeface="Roboto" panose="02000000000000000000" pitchFamily="2" charset="0"/>
                <a:ea typeface="Roboto" panose="02000000000000000000" pitchFamily="2" charset="0"/>
              </a:rPr>
              <a:t>- Record Exercises</a:t>
            </a:r>
          </a:p>
          <a:p>
            <a:endParaRPr lang="en-US" sz="1400" dirty="0">
              <a:latin typeface="Roboto" panose="02000000000000000000" pitchFamily="2" charset="0"/>
              <a:ea typeface="Roboto" panose="02000000000000000000" pitchFamily="2" charset="0"/>
            </a:endParaRPr>
          </a:p>
          <a:p>
            <a:r>
              <a:rPr lang="en-US" sz="1400" dirty="0">
                <a:latin typeface="Roboto" panose="02000000000000000000" pitchFamily="2" charset="0"/>
                <a:ea typeface="Roboto" panose="02000000000000000000" pitchFamily="2" charset="0"/>
              </a:rPr>
              <a:t>- Analyze Training</a:t>
            </a:r>
          </a:p>
          <a:p>
            <a:endParaRPr lang="en-US" sz="1400" dirty="0">
              <a:latin typeface="Roboto" panose="02000000000000000000" pitchFamily="2" charset="0"/>
              <a:ea typeface="Roboto" panose="02000000000000000000" pitchFamily="2" charset="0"/>
            </a:endParaRPr>
          </a:p>
          <a:p>
            <a:r>
              <a:rPr lang="en-US" sz="1400" dirty="0">
                <a:latin typeface="Roboto" panose="02000000000000000000" pitchFamily="2" charset="0"/>
                <a:ea typeface="Roboto" panose="02000000000000000000" pitchFamily="2" charset="0"/>
              </a:rPr>
              <a:t>- Create a group program</a:t>
            </a:r>
          </a:p>
        </p:txBody>
      </p:sp>
      <p:sp>
        <p:nvSpPr>
          <p:cNvPr id="71" name="TextBox 70">
            <a:extLst>
              <a:ext uri="{FF2B5EF4-FFF2-40B4-BE49-F238E27FC236}">
                <a16:creationId xmlns:a16="http://schemas.microsoft.com/office/drawing/2014/main" id="{8FB2A172-D72B-0A02-833B-8481CACD4A88}"/>
              </a:ext>
            </a:extLst>
          </p:cNvPr>
          <p:cNvSpPr txBox="1"/>
          <p:nvPr/>
        </p:nvSpPr>
        <p:spPr>
          <a:xfrm>
            <a:off x="6857016" y="217541"/>
            <a:ext cx="605637" cy="322717"/>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Help</a:t>
            </a:r>
          </a:p>
        </p:txBody>
      </p:sp>
      <p:pic>
        <p:nvPicPr>
          <p:cNvPr id="74" name="Picture 73">
            <a:extLst>
              <a:ext uri="{FF2B5EF4-FFF2-40B4-BE49-F238E27FC236}">
                <a16:creationId xmlns:a16="http://schemas.microsoft.com/office/drawing/2014/main" id="{C5D41545-968B-1488-85F0-3E2D4F56CB62}"/>
              </a:ext>
            </a:extLst>
          </p:cNvPr>
          <p:cNvPicPr>
            <a:picLocks noChangeAspect="1"/>
          </p:cNvPicPr>
          <p:nvPr/>
        </p:nvPicPr>
        <p:blipFill>
          <a:blip/>
          <a:stretch>
            <a:fillRect/>
          </a:stretch>
        </p:blipFill>
        <p:spPr>
          <a:xfrm>
            <a:off x="6462024" y="11985096"/>
            <a:ext cx="2185965" cy="1229005"/>
          </a:xfrm>
          <a:prstGeom prst="rect">
            <a:avLst/>
          </a:prstGeom>
        </p:spPr>
      </p:pic>
      <p:pic>
        <p:nvPicPr>
          <p:cNvPr id="76" name="Picture 75">
            <a:extLst>
              <a:ext uri="{FF2B5EF4-FFF2-40B4-BE49-F238E27FC236}">
                <a16:creationId xmlns:a16="http://schemas.microsoft.com/office/drawing/2014/main" id="{35883870-10C6-F509-F8F8-C6F92A0A8D1E}"/>
              </a:ext>
            </a:extLst>
          </p:cNvPr>
          <p:cNvPicPr>
            <a:picLocks noChangeAspect="1"/>
          </p:cNvPicPr>
          <p:nvPr/>
        </p:nvPicPr>
        <p:blipFill>
          <a:blip/>
          <a:stretch>
            <a:fillRect/>
          </a:stretch>
        </p:blipFill>
        <p:spPr>
          <a:xfrm>
            <a:off x="4454426" y="11633104"/>
            <a:ext cx="844267" cy="1577609"/>
          </a:xfrm>
          <a:prstGeom prst="rect">
            <a:avLst/>
          </a:prstGeom>
        </p:spPr>
      </p:pic>
      <p:pic>
        <p:nvPicPr>
          <p:cNvPr id="77" name="Picture 76">
            <a:extLst>
              <a:ext uri="{FF2B5EF4-FFF2-40B4-BE49-F238E27FC236}">
                <a16:creationId xmlns:a16="http://schemas.microsoft.com/office/drawing/2014/main" id="{62C6F14A-D699-0E70-0FB0-85F555EAD77D}"/>
              </a:ext>
            </a:extLst>
          </p:cNvPr>
          <p:cNvPicPr>
            <a:picLocks noChangeAspect="1"/>
          </p:cNvPicPr>
          <p:nvPr/>
        </p:nvPicPr>
        <p:blipFill>
          <a:blip/>
          <a:stretch>
            <a:fillRect/>
          </a:stretch>
        </p:blipFill>
        <p:spPr>
          <a:xfrm>
            <a:off x="1517574" y="11320435"/>
            <a:ext cx="1300353" cy="1678734"/>
          </a:xfrm>
          <a:prstGeom prst="rect">
            <a:avLst/>
          </a:prstGeom>
        </p:spPr>
      </p:pic>
    </p:spTree>
    <p:extLst>
      <p:ext uri="{BB962C8B-B14F-4D97-AF65-F5344CB8AC3E}">
        <p14:creationId xmlns:p14="http://schemas.microsoft.com/office/powerpoint/2010/main" val="2771315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descr="A picture containing outdoor, grass&#10;&#10;Description automatically generated">
            <a:extLst>
              <a:ext uri="{FF2B5EF4-FFF2-40B4-BE49-F238E27FC236}">
                <a16:creationId xmlns:a16="http://schemas.microsoft.com/office/drawing/2014/main" id="{4FE94E94-E779-5801-CCB8-A67EB660FF68}"/>
              </a:ext>
            </a:extLst>
          </p:cNvPr>
          <p:cNvPicPr>
            <a:picLocks noChangeAspect="1"/>
          </p:cNvPicPr>
          <p:nvPr/>
        </p:nvPicPr>
        <p:blipFill>
          <a:blip>
            <a:alphaModFix amt="59000"/>
          </a:blip>
          <a:stretch>
            <a:fillRect/>
          </a:stretch>
        </p:blipFill>
        <p:spPr>
          <a:xfrm>
            <a:off x="-520103" y="1036021"/>
            <a:ext cx="10177378" cy="5714571"/>
          </a:xfrm>
          <a:prstGeom prst="rect">
            <a:avLst/>
          </a:prstGeom>
        </p:spPr>
      </p:pic>
      <p:sp>
        <p:nvSpPr>
          <p:cNvPr id="4" name="Rectangle 3">
            <a:extLst>
              <a:ext uri="{FF2B5EF4-FFF2-40B4-BE49-F238E27FC236}">
                <a16:creationId xmlns:a16="http://schemas.microsoft.com/office/drawing/2014/main" id="{DA657589-825F-B5A4-EC22-79711A5B6BA2}"/>
              </a:ext>
            </a:extLst>
          </p:cNvPr>
          <p:cNvSpPr/>
          <p:nvPr/>
        </p:nvSpPr>
        <p:spPr>
          <a:xfrm>
            <a:off x="-2" y="11697"/>
            <a:ext cx="9144000" cy="801702"/>
          </a:xfrm>
          <a:prstGeom prst="rect">
            <a:avLst/>
          </a:prstGeom>
          <a:solidFill>
            <a:srgbClr val="9D823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7" dirty="0"/>
          </a:p>
        </p:txBody>
      </p:sp>
      <p:sp>
        <p:nvSpPr>
          <p:cNvPr id="10" name="Oval 9">
            <a:extLst>
              <a:ext uri="{FF2B5EF4-FFF2-40B4-BE49-F238E27FC236}">
                <a16:creationId xmlns:a16="http://schemas.microsoft.com/office/drawing/2014/main" id="{70999A74-5C78-966E-3D0F-063B47E1E5C7}"/>
              </a:ext>
            </a:extLst>
          </p:cNvPr>
          <p:cNvSpPr/>
          <p:nvPr/>
        </p:nvSpPr>
        <p:spPr>
          <a:xfrm>
            <a:off x="164078" y="123335"/>
            <a:ext cx="605637" cy="4957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97"/>
          </a:p>
        </p:txBody>
      </p:sp>
      <p:sp>
        <p:nvSpPr>
          <p:cNvPr id="11" name="TextBox 10">
            <a:extLst>
              <a:ext uri="{FF2B5EF4-FFF2-40B4-BE49-F238E27FC236}">
                <a16:creationId xmlns:a16="http://schemas.microsoft.com/office/drawing/2014/main" id="{413377A8-6ED0-1AD0-0D35-6598B4B51F2D}"/>
              </a:ext>
            </a:extLst>
          </p:cNvPr>
          <p:cNvSpPr txBox="1"/>
          <p:nvPr/>
        </p:nvSpPr>
        <p:spPr>
          <a:xfrm>
            <a:off x="803210" y="251190"/>
            <a:ext cx="749877" cy="322717"/>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CTAF</a:t>
            </a:r>
          </a:p>
        </p:txBody>
      </p:sp>
      <p:sp>
        <p:nvSpPr>
          <p:cNvPr id="12" name="TextBox 11">
            <a:extLst>
              <a:ext uri="{FF2B5EF4-FFF2-40B4-BE49-F238E27FC236}">
                <a16:creationId xmlns:a16="http://schemas.microsoft.com/office/drawing/2014/main" id="{C0D90165-3F8C-ADB1-5DCB-B1AA27264974}"/>
              </a:ext>
            </a:extLst>
          </p:cNvPr>
          <p:cNvSpPr txBox="1"/>
          <p:nvPr/>
        </p:nvSpPr>
        <p:spPr>
          <a:xfrm>
            <a:off x="557578" y="540258"/>
            <a:ext cx="3075627" cy="207429"/>
          </a:xfrm>
          <a:prstGeom prst="rect">
            <a:avLst/>
          </a:prstGeom>
          <a:noFill/>
        </p:spPr>
        <p:txBody>
          <a:bodyPr wrap="square" rtlCol="0">
            <a:spAutoFit/>
          </a:bodyPr>
          <a:lstStyle/>
          <a:p>
            <a:r>
              <a:rPr lang="en-US" sz="748" dirty="0"/>
              <a:t>Combat Tactical Athlete Fitness</a:t>
            </a:r>
          </a:p>
        </p:txBody>
      </p:sp>
      <p:sp>
        <p:nvSpPr>
          <p:cNvPr id="15" name="TextBox 14">
            <a:extLst>
              <a:ext uri="{FF2B5EF4-FFF2-40B4-BE49-F238E27FC236}">
                <a16:creationId xmlns:a16="http://schemas.microsoft.com/office/drawing/2014/main" id="{983EDE02-A9A0-020F-5CEC-F97495C8C25A}"/>
              </a:ext>
            </a:extLst>
          </p:cNvPr>
          <p:cNvSpPr txBox="1"/>
          <p:nvPr/>
        </p:nvSpPr>
        <p:spPr>
          <a:xfrm>
            <a:off x="-2" y="2088802"/>
            <a:ext cx="9144000" cy="1936299"/>
          </a:xfrm>
          <a:prstGeom prst="rect">
            <a:avLst/>
          </a:prstGeom>
          <a:noFill/>
        </p:spPr>
        <p:txBody>
          <a:bodyPr wrap="square" rtlCol="0">
            <a:spAutoFit/>
          </a:bodyPr>
          <a:lstStyle/>
          <a:p>
            <a:pPr algn="ctr"/>
            <a:r>
              <a:rPr lang="en-US" sz="1997" dirty="0">
                <a:latin typeface="Roboto" panose="02000000000000000000" pitchFamily="2" charset="0"/>
                <a:ea typeface="Roboto" panose="02000000000000000000" pitchFamily="2" charset="0"/>
              </a:rPr>
              <a:t>As a member of tactical population, maintaining the skills, strength, and overall fitness to overcome tough obstacles is one of the embedded task that servicemembers face everyday. With reinforcing form an external support, </a:t>
            </a:r>
            <a:r>
              <a:rPr lang="en-US" sz="1997" dirty="0" err="1">
                <a:latin typeface="Roboto" panose="02000000000000000000" pitchFamily="2" charset="0"/>
                <a:ea typeface="Roboto" panose="02000000000000000000" pitchFamily="2" charset="0"/>
              </a:rPr>
              <a:t>Tacthlete</a:t>
            </a:r>
            <a:r>
              <a:rPr lang="en-US" sz="1997" dirty="0">
                <a:latin typeface="Roboto" panose="02000000000000000000" pitchFamily="2" charset="0"/>
                <a:ea typeface="Roboto" panose="02000000000000000000" pitchFamily="2" charset="0"/>
              </a:rPr>
              <a:t> is a solution for average joes that would like to create tactical training programs that will tailor within their occupation, physical level or personal fitness goal. </a:t>
            </a:r>
          </a:p>
        </p:txBody>
      </p:sp>
      <p:sp>
        <p:nvSpPr>
          <p:cNvPr id="20" name="TextBox 19">
            <a:extLst>
              <a:ext uri="{FF2B5EF4-FFF2-40B4-BE49-F238E27FC236}">
                <a16:creationId xmlns:a16="http://schemas.microsoft.com/office/drawing/2014/main" id="{AE871813-3855-744B-8E77-17B5AB7D36E8}"/>
              </a:ext>
            </a:extLst>
          </p:cNvPr>
          <p:cNvSpPr txBox="1"/>
          <p:nvPr/>
        </p:nvSpPr>
        <p:spPr>
          <a:xfrm>
            <a:off x="3787069" y="1276439"/>
            <a:ext cx="1649811" cy="523220"/>
          </a:xfrm>
          <a:prstGeom prst="rect">
            <a:avLst/>
          </a:prstGeom>
          <a:noFill/>
        </p:spPr>
        <p:txBody>
          <a:bodyPr wrap="none" rtlCol="0">
            <a:spAutoFit/>
          </a:bodyPr>
          <a:lstStyle/>
          <a:p>
            <a:r>
              <a:rPr lang="en-US" sz="2800" u="sng" dirty="0">
                <a:latin typeface="Roboto" panose="02000000000000000000" pitchFamily="2" charset="0"/>
                <a:ea typeface="Roboto" panose="02000000000000000000" pitchFamily="2" charset="0"/>
              </a:rPr>
              <a:t>About Us</a:t>
            </a:r>
          </a:p>
        </p:txBody>
      </p:sp>
      <p:sp>
        <p:nvSpPr>
          <p:cNvPr id="3" name="TextBox 2">
            <a:extLst>
              <a:ext uri="{FF2B5EF4-FFF2-40B4-BE49-F238E27FC236}">
                <a16:creationId xmlns:a16="http://schemas.microsoft.com/office/drawing/2014/main" id="{062C4233-7333-C16D-1F83-4CB89A1B9693}"/>
              </a:ext>
            </a:extLst>
          </p:cNvPr>
          <p:cNvSpPr txBox="1"/>
          <p:nvPr/>
        </p:nvSpPr>
        <p:spPr>
          <a:xfrm>
            <a:off x="15154" y="5445844"/>
            <a:ext cx="9144000" cy="706988"/>
          </a:xfrm>
          <a:prstGeom prst="rect">
            <a:avLst/>
          </a:prstGeom>
          <a:noFill/>
        </p:spPr>
        <p:txBody>
          <a:bodyPr wrap="square" rtlCol="0">
            <a:spAutoFit/>
          </a:bodyPr>
          <a:lstStyle/>
          <a:p>
            <a:pPr algn="ctr"/>
            <a:r>
              <a:rPr lang="en-US" sz="1997" dirty="0">
                <a:latin typeface="Roboto" panose="02000000000000000000" pitchFamily="2" charset="0"/>
                <a:ea typeface="Roboto" panose="02000000000000000000" pitchFamily="2" charset="0"/>
              </a:rPr>
              <a:t>Our mission is to fully support out servicemember and veterans to achieve their fitness goals by providing the tools they will need to their journey. </a:t>
            </a:r>
          </a:p>
        </p:txBody>
      </p:sp>
      <p:sp>
        <p:nvSpPr>
          <p:cNvPr id="16" name="TextBox 15">
            <a:extLst>
              <a:ext uri="{FF2B5EF4-FFF2-40B4-BE49-F238E27FC236}">
                <a16:creationId xmlns:a16="http://schemas.microsoft.com/office/drawing/2014/main" id="{DF3C9DB6-4F5E-1286-6C4A-639D6BA2E1BA}"/>
              </a:ext>
            </a:extLst>
          </p:cNvPr>
          <p:cNvSpPr txBox="1"/>
          <p:nvPr/>
        </p:nvSpPr>
        <p:spPr>
          <a:xfrm>
            <a:off x="3863238" y="4603016"/>
            <a:ext cx="1447832" cy="523220"/>
          </a:xfrm>
          <a:prstGeom prst="rect">
            <a:avLst/>
          </a:prstGeom>
          <a:noFill/>
        </p:spPr>
        <p:txBody>
          <a:bodyPr wrap="none" rtlCol="0">
            <a:spAutoFit/>
          </a:bodyPr>
          <a:lstStyle/>
          <a:p>
            <a:r>
              <a:rPr lang="en-US" sz="2800" u="sng" dirty="0">
                <a:latin typeface="Roboto" panose="02000000000000000000" pitchFamily="2" charset="0"/>
                <a:ea typeface="Roboto" panose="02000000000000000000" pitchFamily="2" charset="0"/>
              </a:rPr>
              <a:t>Mission</a:t>
            </a:r>
          </a:p>
        </p:txBody>
      </p:sp>
      <p:sp>
        <p:nvSpPr>
          <p:cNvPr id="22" name="TextBox 21">
            <a:extLst>
              <a:ext uri="{FF2B5EF4-FFF2-40B4-BE49-F238E27FC236}">
                <a16:creationId xmlns:a16="http://schemas.microsoft.com/office/drawing/2014/main" id="{65706C84-6364-C5E7-FB4E-7994A50E7644}"/>
              </a:ext>
            </a:extLst>
          </p:cNvPr>
          <p:cNvSpPr txBox="1"/>
          <p:nvPr/>
        </p:nvSpPr>
        <p:spPr>
          <a:xfrm>
            <a:off x="2672282" y="217541"/>
            <a:ext cx="936413" cy="322717"/>
          </a:xfrm>
          <a:prstGeom prst="rect">
            <a:avLst/>
          </a:prstGeom>
          <a:noFill/>
        </p:spPr>
        <p:txBody>
          <a:bodyPr wrap="square" rtlCol="0">
            <a:spAutoFit/>
          </a:bodyPr>
          <a:lstStyle/>
          <a:p>
            <a:r>
              <a:rPr lang="en-US" sz="1497" u="sng" dirty="0">
                <a:latin typeface="Roboto" panose="02000000000000000000" pitchFamily="2" charset="0"/>
                <a:ea typeface="Roboto" panose="02000000000000000000" pitchFamily="2" charset="0"/>
              </a:rPr>
              <a:t>Home</a:t>
            </a:r>
          </a:p>
        </p:txBody>
      </p:sp>
      <p:sp>
        <p:nvSpPr>
          <p:cNvPr id="24" name="TextBox 23">
            <a:extLst>
              <a:ext uri="{FF2B5EF4-FFF2-40B4-BE49-F238E27FC236}">
                <a16:creationId xmlns:a16="http://schemas.microsoft.com/office/drawing/2014/main" id="{A1094D4D-2046-84F4-B675-8C2F75E35222}"/>
              </a:ext>
            </a:extLst>
          </p:cNvPr>
          <p:cNvSpPr txBox="1"/>
          <p:nvPr/>
        </p:nvSpPr>
        <p:spPr>
          <a:xfrm>
            <a:off x="3859759" y="214672"/>
            <a:ext cx="727395" cy="325586"/>
          </a:xfrm>
          <a:prstGeom prst="rect">
            <a:avLst/>
          </a:prstGeom>
          <a:noFill/>
        </p:spPr>
        <p:txBody>
          <a:bodyPr wrap="square" rtlCol="0">
            <a:spAutoFit/>
          </a:bodyPr>
          <a:lstStyle/>
          <a:p>
            <a:r>
              <a:rPr lang="en-US" sz="1497" u="sng" dirty="0">
                <a:latin typeface="Roboto" panose="02000000000000000000" pitchFamily="2" charset="0"/>
                <a:ea typeface="Roboto" panose="02000000000000000000" pitchFamily="2" charset="0"/>
              </a:rPr>
              <a:t>About</a:t>
            </a:r>
          </a:p>
        </p:txBody>
      </p:sp>
      <p:sp>
        <p:nvSpPr>
          <p:cNvPr id="26" name="TextBox 25">
            <a:extLst>
              <a:ext uri="{FF2B5EF4-FFF2-40B4-BE49-F238E27FC236}">
                <a16:creationId xmlns:a16="http://schemas.microsoft.com/office/drawing/2014/main" id="{F251D38F-97F7-2CF1-36D2-0D4B143C21D4}"/>
              </a:ext>
            </a:extLst>
          </p:cNvPr>
          <p:cNvSpPr txBox="1"/>
          <p:nvPr/>
        </p:nvSpPr>
        <p:spPr>
          <a:xfrm>
            <a:off x="7760446" y="209857"/>
            <a:ext cx="1372868" cy="322717"/>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Get Started</a:t>
            </a:r>
          </a:p>
        </p:txBody>
      </p:sp>
      <p:sp>
        <p:nvSpPr>
          <p:cNvPr id="27" name="TextBox 26">
            <a:extLst>
              <a:ext uri="{FF2B5EF4-FFF2-40B4-BE49-F238E27FC236}">
                <a16:creationId xmlns:a16="http://schemas.microsoft.com/office/drawing/2014/main" id="{C81608A5-3F73-AC59-73B4-EDDA6C13D218}"/>
              </a:ext>
            </a:extLst>
          </p:cNvPr>
          <p:cNvSpPr txBox="1"/>
          <p:nvPr/>
        </p:nvSpPr>
        <p:spPr>
          <a:xfrm>
            <a:off x="4774643" y="217541"/>
            <a:ext cx="965999" cy="322717"/>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Feature</a:t>
            </a:r>
          </a:p>
        </p:txBody>
      </p:sp>
      <p:sp>
        <p:nvSpPr>
          <p:cNvPr id="28" name="TextBox 27">
            <a:extLst>
              <a:ext uri="{FF2B5EF4-FFF2-40B4-BE49-F238E27FC236}">
                <a16:creationId xmlns:a16="http://schemas.microsoft.com/office/drawing/2014/main" id="{82044E97-A777-6B75-8AA1-2A2E10F47B63}"/>
              </a:ext>
            </a:extLst>
          </p:cNvPr>
          <p:cNvSpPr txBox="1"/>
          <p:nvPr/>
        </p:nvSpPr>
        <p:spPr>
          <a:xfrm>
            <a:off x="5809435" y="210414"/>
            <a:ext cx="932634" cy="329844"/>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Contact</a:t>
            </a:r>
          </a:p>
        </p:txBody>
      </p:sp>
      <p:sp>
        <p:nvSpPr>
          <p:cNvPr id="29" name="TextBox 28">
            <a:extLst>
              <a:ext uri="{FF2B5EF4-FFF2-40B4-BE49-F238E27FC236}">
                <a16:creationId xmlns:a16="http://schemas.microsoft.com/office/drawing/2014/main" id="{7F9660A1-B15F-6998-F962-C8764829F965}"/>
              </a:ext>
            </a:extLst>
          </p:cNvPr>
          <p:cNvSpPr txBox="1"/>
          <p:nvPr/>
        </p:nvSpPr>
        <p:spPr>
          <a:xfrm>
            <a:off x="6857016" y="217541"/>
            <a:ext cx="605637" cy="322717"/>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Help</a:t>
            </a:r>
          </a:p>
        </p:txBody>
      </p:sp>
    </p:spTree>
    <p:extLst>
      <p:ext uri="{BB962C8B-B14F-4D97-AF65-F5344CB8AC3E}">
        <p14:creationId xmlns:p14="http://schemas.microsoft.com/office/powerpoint/2010/main" val="4050040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657589-825F-B5A4-EC22-79711A5B6BA2}"/>
              </a:ext>
            </a:extLst>
          </p:cNvPr>
          <p:cNvSpPr/>
          <p:nvPr/>
        </p:nvSpPr>
        <p:spPr>
          <a:xfrm>
            <a:off x="-2" y="11697"/>
            <a:ext cx="9144000" cy="801702"/>
          </a:xfrm>
          <a:prstGeom prst="rect">
            <a:avLst/>
          </a:prstGeom>
          <a:solidFill>
            <a:srgbClr val="9D823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7" dirty="0"/>
          </a:p>
        </p:txBody>
      </p:sp>
      <p:sp>
        <p:nvSpPr>
          <p:cNvPr id="10" name="Oval 9">
            <a:extLst>
              <a:ext uri="{FF2B5EF4-FFF2-40B4-BE49-F238E27FC236}">
                <a16:creationId xmlns:a16="http://schemas.microsoft.com/office/drawing/2014/main" id="{70999A74-5C78-966E-3D0F-063B47E1E5C7}"/>
              </a:ext>
            </a:extLst>
          </p:cNvPr>
          <p:cNvSpPr/>
          <p:nvPr/>
        </p:nvSpPr>
        <p:spPr>
          <a:xfrm>
            <a:off x="164078" y="123335"/>
            <a:ext cx="605637" cy="4957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97"/>
          </a:p>
        </p:txBody>
      </p:sp>
      <p:sp>
        <p:nvSpPr>
          <p:cNvPr id="11" name="TextBox 10">
            <a:extLst>
              <a:ext uri="{FF2B5EF4-FFF2-40B4-BE49-F238E27FC236}">
                <a16:creationId xmlns:a16="http://schemas.microsoft.com/office/drawing/2014/main" id="{413377A8-6ED0-1AD0-0D35-6598B4B51F2D}"/>
              </a:ext>
            </a:extLst>
          </p:cNvPr>
          <p:cNvSpPr txBox="1"/>
          <p:nvPr/>
        </p:nvSpPr>
        <p:spPr>
          <a:xfrm>
            <a:off x="803210" y="251190"/>
            <a:ext cx="749877" cy="322717"/>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CTAF</a:t>
            </a:r>
          </a:p>
        </p:txBody>
      </p:sp>
      <p:sp>
        <p:nvSpPr>
          <p:cNvPr id="12" name="TextBox 11">
            <a:extLst>
              <a:ext uri="{FF2B5EF4-FFF2-40B4-BE49-F238E27FC236}">
                <a16:creationId xmlns:a16="http://schemas.microsoft.com/office/drawing/2014/main" id="{C0D90165-3F8C-ADB1-5DCB-B1AA27264974}"/>
              </a:ext>
            </a:extLst>
          </p:cNvPr>
          <p:cNvSpPr txBox="1"/>
          <p:nvPr/>
        </p:nvSpPr>
        <p:spPr>
          <a:xfrm>
            <a:off x="557578" y="540258"/>
            <a:ext cx="3075627" cy="207429"/>
          </a:xfrm>
          <a:prstGeom prst="rect">
            <a:avLst/>
          </a:prstGeom>
          <a:noFill/>
        </p:spPr>
        <p:txBody>
          <a:bodyPr wrap="square" rtlCol="0">
            <a:spAutoFit/>
          </a:bodyPr>
          <a:lstStyle/>
          <a:p>
            <a:r>
              <a:rPr lang="en-US" sz="748" dirty="0"/>
              <a:t>Combat Tactical Athlete Fitness</a:t>
            </a:r>
          </a:p>
        </p:txBody>
      </p:sp>
      <p:sp>
        <p:nvSpPr>
          <p:cNvPr id="14" name="TextBox 13">
            <a:extLst>
              <a:ext uri="{FF2B5EF4-FFF2-40B4-BE49-F238E27FC236}">
                <a16:creationId xmlns:a16="http://schemas.microsoft.com/office/drawing/2014/main" id="{B85C7872-4607-562A-5D0B-F5C42D0C7681}"/>
              </a:ext>
            </a:extLst>
          </p:cNvPr>
          <p:cNvSpPr txBox="1"/>
          <p:nvPr/>
        </p:nvSpPr>
        <p:spPr>
          <a:xfrm>
            <a:off x="871073" y="2255686"/>
            <a:ext cx="7327180" cy="1629420"/>
          </a:xfrm>
          <a:prstGeom prst="rect">
            <a:avLst/>
          </a:prstGeom>
          <a:noFill/>
        </p:spPr>
        <p:txBody>
          <a:bodyPr wrap="square" rtlCol="0">
            <a:spAutoFit/>
          </a:bodyPr>
          <a:lstStyle/>
          <a:p>
            <a:pPr algn="ctr"/>
            <a:r>
              <a:rPr lang="en-US" sz="2497" b="1" dirty="0">
                <a:latin typeface="Roboto" panose="02000000000000000000" pitchFamily="2" charset="0"/>
                <a:ea typeface="Roboto" panose="02000000000000000000" pitchFamily="2" charset="0"/>
              </a:rPr>
              <a:t>Tactical Training, Human Performance, Training Tracker, Hybrid Training Programs. </a:t>
            </a:r>
          </a:p>
          <a:p>
            <a:pPr algn="ctr"/>
            <a:r>
              <a:rPr lang="en-US" sz="2497" b="1" dirty="0">
                <a:latin typeface="Roboto" panose="02000000000000000000" pitchFamily="2" charset="0"/>
                <a:ea typeface="Roboto" panose="02000000000000000000" pitchFamily="2" charset="0"/>
              </a:rPr>
              <a:t>Accomplish your mission with fitness and performance. </a:t>
            </a:r>
            <a:endParaRPr lang="en-US" sz="5322" dirty="0"/>
          </a:p>
        </p:txBody>
      </p:sp>
      <p:cxnSp>
        <p:nvCxnSpPr>
          <p:cNvPr id="17" name="Straight Connector 16">
            <a:extLst>
              <a:ext uri="{FF2B5EF4-FFF2-40B4-BE49-F238E27FC236}">
                <a16:creationId xmlns:a16="http://schemas.microsoft.com/office/drawing/2014/main" id="{9A0574B1-ACDD-BF3F-330C-1053B3C85F0C}"/>
              </a:ext>
            </a:extLst>
          </p:cNvPr>
          <p:cNvCxnSpPr>
            <a:cxnSpLocks/>
          </p:cNvCxnSpPr>
          <p:nvPr/>
        </p:nvCxnSpPr>
        <p:spPr>
          <a:xfrm>
            <a:off x="-3230398" y="5541100"/>
            <a:ext cx="13313043"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9" name="Straight Connector 18">
            <a:extLst>
              <a:ext uri="{FF2B5EF4-FFF2-40B4-BE49-F238E27FC236}">
                <a16:creationId xmlns:a16="http://schemas.microsoft.com/office/drawing/2014/main" id="{CD3859C8-E166-F131-0D22-700E30124958}"/>
              </a:ext>
            </a:extLst>
          </p:cNvPr>
          <p:cNvCxnSpPr>
            <a:cxnSpLocks/>
          </p:cNvCxnSpPr>
          <p:nvPr/>
        </p:nvCxnSpPr>
        <p:spPr>
          <a:xfrm>
            <a:off x="-3259684" y="11430000"/>
            <a:ext cx="13313043" cy="0"/>
          </a:xfrm>
          <a:prstGeom prst="line">
            <a:avLst/>
          </a:prstGeom>
        </p:spPr>
        <p:style>
          <a:lnRef idx="1">
            <a:schemeClr val="accent2"/>
          </a:lnRef>
          <a:fillRef idx="0">
            <a:schemeClr val="accent2"/>
          </a:fillRef>
          <a:effectRef idx="0">
            <a:schemeClr val="accent2"/>
          </a:effectRef>
          <a:fontRef idx="minor">
            <a:schemeClr val="tx1"/>
          </a:fontRef>
        </p:style>
      </p:cxnSp>
      <p:sp>
        <p:nvSpPr>
          <p:cNvPr id="20" name="TextBox 19">
            <a:extLst>
              <a:ext uri="{FF2B5EF4-FFF2-40B4-BE49-F238E27FC236}">
                <a16:creationId xmlns:a16="http://schemas.microsoft.com/office/drawing/2014/main" id="{AE871813-3855-744B-8E77-17B5AB7D36E8}"/>
              </a:ext>
            </a:extLst>
          </p:cNvPr>
          <p:cNvSpPr txBox="1"/>
          <p:nvPr/>
        </p:nvSpPr>
        <p:spPr>
          <a:xfrm>
            <a:off x="2439702" y="5691707"/>
            <a:ext cx="4677884" cy="707886"/>
          </a:xfrm>
          <a:prstGeom prst="rect">
            <a:avLst/>
          </a:prstGeom>
          <a:noFill/>
        </p:spPr>
        <p:txBody>
          <a:bodyPr wrap="none" rtlCol="0">
            <a:spAutoFit/>
          </a:bodyPr>
          <a:lstStyle/>
          <a:p>
            <a:r>
              <a:rPr lang="en-US" sz="4000" b="1" u="sng" dirty="0">
                <a:latin typeface="Roboto" panose="02000000000000000000" pitchFamily="2" charset="0"/>
                <a:ea typeface="Roboto" panose="02000000000000000000" pitchFamily="2" charset="0"/>
              </a:rPr>
              <a:t>Programs Available</a:t>
            </a:r>
          </a:p>
        </p:txBody>
      </p:sp>
      <p:sp>
        <p:nvSpPr>
          <p:cNvPr id="21" name="TextBox 20">
            <a:extLst>
              <a:ext uri="{FF2B5EF4-FFF2-40B4-BE49-F238E27FC236}">
                <a16:creationId xmlns:a16="http://schemas.microsoft.com/office/drawing/2014/main" id="{A1969144-FF29-313C-B653-F2A6BB8E8F48}"/>
              </a:ext>
            </a:extLst>
          </p:cNvPr>
          <p:cNvSpPr txBox="1"/>
          <p:nvPr/>
        </p:nvSpPr>
        <p:spPr>
          <a:xfrm>
            <a:off x="2532245" y="11776678"/>
            <a:ext cx="4390946" cy="707886"/>
          </a:xfrm>
          <a:prstGeom prst="rect">
            <a:avLst/>
          </a:prstGeom>
          <a:noFill/>
        </p:spPr>
        <p:txBody>
          <a:bodyPr wrap="none" rtlCol="0">
            <a:spAutoFit/>
          </a:bodyPr>
          <a:lstStyle/>
          <a:p>
            <a:r>
              <a:rPr lang="en-US" sz="4000" b="1" u="sng" dirty="0">
                <a:latin typeface="Roboto" panose="02000000000000000000" pitchFamily="2" charset="0"/>
                <a:ea typeface="Roboto" panose="02000000000000000000" pitchFamily="2" charset="0"/>
              </a:rPr>
              <a:t>Progress Tracking</a:t>
            </a:r>
            <a:endParaRPr lang="en-US" sz="2800" b="1" u="sng" dirty="0"/>
          </a:p>
        </p:txBody>
      </p:sp>
      <p:cxnSp>
        <p:nvCxnSpPr>
          <p:cNvPr id="23" name="Straight Connector 22">
            <a:extLst>
              <a:ext uri="{FF2B5EF4-FFF2-40B4-BE49-F238E27FC236}">
                <a16:creationId xmlns:a16="http://schemas.microsoft.com/office/drawing/2014/main" id="{37A10CF2-75A2-DB75-EBD9-2B3F61175C4F}"/>
              </a:ext>
            </a:extLst>
          </p:cNvPr>
          <p:cNvCxnSpPr>
            <a:cxnSpLocks/>
          </p:cNvCxnSpPr>
          <p:nvPr/>
        </p:nvCxnSpPr>
        <p:spPr>
          <a:xfrm>
            <a:off x="-3064785" y="17399730"/>
            <a:ext cx="13313043" cy="0"/>
          </a:xfrm>
          <a:prstGeom prst="line">
            <a:avLst/>
          </a:prstGeom>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88766A25-6D44-0D4F-4668-B9EF9D5E458D}"/>
              </a:ext>
            </a:extLst>
          </p:cNvPr>
          <p:cNvSpPr txBox="1"/>
          <p:nvPr/>
        </p:nvSpPr>
        <p:spPr>
          <a:xfrm>
            <a:off x="3111337" y="17708115"/>
            <a:ext cx="3773790" cy="707886"/>
          </a:xfrm>
          <a:prstGeom prst="rect">
            <a:avLst/>
          </a:prstGeom>
          <a:noFill/>
        </p:spPr>
        <p:txBody>
          <a:bodyPr wrap="none" rtlCol="0">
            <a:spAutoFit/>
          </a:bodyPr>
          <a:lstStyle/>
          <a:p>
            <a:r>
              <a:rPr lang="en-US" sz="4000" b="1" u="sng" dirty="0">
                <a:latin typeface="Roboto" panose="02000000000000000000" pitchFamily="2" charset="0"/>
                <a:ea typeface="Roboto" panose="02000000000000000000" pitchFamily="2" charset="0"/>
              </a:rPr>
              <a:t>Fitness Planner</a:t>
            </a:r>
          </a:p>
        </p:txBody>
      </p:sp>
      <p:sp>
        <p:nvSpPr>
          <p:cNvPr id="2" name="TextBox 1">
            <a:extLst>
              <a:ext uri="{FF2B5EF4-FFF2-40B4-BE49-F238E27FC236}">
                <a16:creationId xmlns:a16="http://schemas.microsoft.com/office/drawing/2014/main" id="{A3CB9587-E6F4-CD94-2932-E566480E2FE1}"/>
              </a:ext>
            </a:extLst>
          </p:cNvPr>
          <p:cNvSpPr txBox="1"/>
          <p:nvPr/>
        </p:nvSpPr>
        <p:spPr>
          <a:xfrm>
            <a:off x="339808" y="7183321"/>
            <a:ext cx="5536670" cy="3970318"/>
          </a:xfrm>
          <a:prstGeom prst="rect">
            <a:avLst/>
          </a:prstGeom>
          <a:noFill/>
        </p:spPr>
        <p:txBody>
          <a:bodyPr wrap="square" rtlCol="0">
            <a:spAutoFit/>
          </a:bodyPr>
          <a:lstStyle/>
          <a:p>
            <a:pPr marL="571511" indent="-571511">
              <a:buClr>
                <a:srgbClr val="9D8232"/>
              </a:buClr>
              <a:buFont typeface="System Font Regular"/>
              <a:buChar char="✔️"/>
            </a:pPr>
            <a:r>
              <a:rPr lang="en-US" sz="2800" dirty="0">
                <a:latin typeface="Roboto" panose="02000000000000000000" pitchFamily="2" charset="0"/>
                <a:ea typeface="Roboto" panose="02000000000000000000" pitchFamily="2" charset="0"/>
              </a:rPr>
              <a:t>Mobility Training</a:t>
            </a:r>
          </a:p>
          <a:p>
            <a:pPr marL="571511" indent="-571511">
              <a:buClr>
                <a:srgbClr val="9D8232"/>
              </a:buClr>
              <a:buFont typeface="System Font Regular"/>
              <a:buChar char="✔️"/>
            </a:pPr>
            <a:endParaRPr lang="en-US" sz="2800" dirty="0">
              <a:latin typeface="Roboto" panose="02000000000000000000" pitchFamily="2" charset="0"/>
              <a:ea typeface="Roboto" panose="02000000000000000000" pitchFamily="2" charset="0"/>
            </a:endParaRPr>
          </a:p>
          <a:p>
            <a:pPr marL="571511" indent="-571511">
              <a:buClr>
                <a:srgbClr val="9D8232"/>
              </a:buClr>
              <a:buFont typeface="System Font Regular"/>
              <a:buChar char="✔️"/>
            </a:pPr>
            <a:r>
              <a:rPr lang="en-US" sz="2800" dirty="0">
                <a:latin typeface="Roboto" panose="02000000000000000000" pitchFamily="2" charset="0"/>
                <a:ea typeface="Roboto" panose="02000000000000000000" pitchFamily="2" charset="0"/>
              </a:rPr>
              <a:t>Home Training</a:t>
            </a:r>
          </a:p>
          <a:p>
            <a:pPr marL="571511" indent="-571511">
              <a:buClr>
                <a:srgbClr val="9D8232"/>
              </a:buClr>
              <a:buFont typeface="System Font Regular"/>
              <a:buChar char="✔️"/>
            </a:pPr>
            <a:endParaRPr lang="en-US" sz="2800" dirty="0">
              <a:latin typeface="Roboto" panose="02000000000000000000" pitchFamily="2" charset="0"/>
              <a:ea typeface="Roboto" panose="02000000000000000000" pitchFamily="2" charset="0"/>
            </a:endParaRPr>
          </a:p>
          <a:p>
            <a:pPr marL="571511" indent="-571511">
              <a:buClr>
                <a:srgbClr val="9D8232"/>
              </a:buClr>
              <a:buFont typeface="System Font Regular"/>
              <a:buChar char="✔️"/>
            </a:pPr>
            <a:r>
              <a:rPr lang="en-US" sz="2800" dirty="0">
                <a:latin typeface="Roboto" panose="02000000000000000000" pitchFamily="2" charset="0"/>
                <a:ea typeface="Roboto" panose="02000000000000000000" pitchFamily="2" charset="0"/>
              </a:rPr>
              <a:t>Strength Training</a:t>
            </a:r>
          </a:p>
          <a:p>
            <a:pPr marL="571511" indent="-571511">
              <a:buClr>
                <a:srgbClr val="9D8232"/>
              </a:buClr>
              <a:buFont typeface="System Font Regular"/>
              <a:buChar char="✔️"/>
            </a:pPr>
            <a:endParaRPr lang="en-US" sz="2800" dirty="0">
              <a:latin typeface="Roboto" panose="02000000000000000000" pitchFamily="2" charset="0"/>
              <a:ea typeface="Roboto" panose="02000000000000000000" pitchFamily="2" charset="0"/>
            </a:endParaRPr>
          </a:p>
          <a:p>
            <a:pPr marL="571511" indent="-571511">
              <a:buClr>
                <a:srgbClr val="9D8232"/>
              </a:buClr>
              <a:buFont typeface="System Font Regular"/>
              <a:buChar char="✔️"/>
            </a:pPr>
            <a:r>
              <a:rPr lang="en-US" sz="2800" dirty="0">
                <a:latin typeface="Roboto" panose="02000000000000000000" pitchFamily="2" charset="0"/>
                <a:ea typeface="Roboto" panose="02000000000000000000" pitchFamily="2" charset="0"/>
              </a:rPr>
              <a:t>Selection Prep</a:t>
            </a:r>
          </a:p>
          <a:p>
            <a:pPr marL="571511" indent="-571511">
              <a:buClr>
                <a:srgbClr val="9D8232"/>
              </a:buClr>
              <a:buFont typeface="System Font Regular"/>
              <a:buChar char="✔️"/>
            </a:pPr>
            <a:endParaRPr lang="en-US" sz="2800" dirty="0">
              <a:latin typeface="Roboto" panose="02000000000000000000" pitchFamily="2" charset="0"/>
              <a:ea typeface="Roboto" panose="02000000000000000000" pitchFamily="2" charset="0"/>
            </a:endParaRPr>
          </a:p>
          <a:p>
            <a:pPr marL="571511" indent="-571511">
              <a:buClr>
                <a:srgbClr val="9D8232"/>
              </a:buClr>
              <a:buFont typeface="System Font Regular"/>
              <a:buChar char="✔️"/>
            </a:pPr>
            <a:r>
              <a:rPr lang="en-US" sz="2800" dirty="0">
                <a:latin typeface="Roboto" panose="02000000000000000000" pitchFamily="2" charset="0"/>
                <a:ea typeface="Roboto" panose="02000000000000000000" pitchFamily="2" charset="0"/>
              </a:rPr>
              <a:t>Fire Team / Squad Workout</a:t>
            </a:r>
          </a:p>
        </p:txBody>
      </p:sp>
      <p:sp>
        <p:nvSpPr>
          <p:cNvPr id="3" name="TextBox 2">
            <a:extLst>
              <a:ext uri="{FF2B5EF4-FFF2-40B4-BE49-F238E27FC236}">
                <a16:creationId xmlns:a16="http://schemas.microsoft.com/office/drawing/2014/main" id="{A7195747-F3C2-A8FF-3C4A-41604F96321A}"/>
              </a:ext>
            </a:extLst>
          </p:cNvPr>
          <p:cNvSpPr txBox="1"/>
          <p:nvPr/>
        </p:nvSpPr>
        <p:spPr>
          <a:xfrm>
            <a:off x="4471079" y="12943938"/>
            <a:ext cx="5040002" cy="3970318"/>
          </a:xfrm>
          <a:prstGeom prst="rect">
            <a:avLst/>
          </a:prstGeom>
          <a:noFill/>
        </p:spPr>
        <p:txBody>
          <a:bodyPr wrap="square" rtlCol="0">
            <a:spAutoFit/>
          </a:bodyPr>
          <a:lstStyle/>
          <a:p>
            <a:pPr marL="571511" indent="-571511">
              <a:buClr>
                <a:schemeClr val="accent6"/>
              </a:buClr>
              <a:buFont typeface="System Font Regular"/>
              <a:buChar char="✔️"/>
            </a:pPr>
            <a:r>
              <a:rPr lang="en-US" sz="2800" dirty="0">
                <a:latin typeface="Roboto" panose="02000000000000000000" pitchFamily="2" charset="0"/>
                <a:ea typeface="Roboto" panose="02000000000000000000" pitchFamily="2" charset="0"/>
              </a:rPr>
              <a:t>Reps and Sets</a:t>
            </a:r>
          </a:p>
          <a:p>
            <a:pPr marL="571511" indent="-571511">
              <a:buClr>
                <a:schemeClr val="accent6"/>
              </a:buClr>
              <a:buFont typeface="System Font Regular"/>
              <a:buChar char="✔️"/>
            </a:pPr>
            <a:endParaRPr lang="en-US" sz="2800" dirty="0">
              <a:latin typeface="Roboto" panose="02000000000000000000" pitchFamily="2" charset="0"/>
              <a:ea typeface="Roboto" panose="02000000000000000000" pitchFamily="2" charset="0"/>
            </a:endParaRPr>
          </a:p>
          <a:p>
            <a:pPr marL="571511" indent="-571511">
              <a:buClr>
                <a:schemeClr val="accent6"/>
              </a:buClr>
              <a:buFont typeface="System Font Regular"/>
              <a:buChar char="✔️"/>
            </a:pPr>
            <a:r>
              <a:rPr lang="en-US" sz="2800" dirty="0">
                <a:latin typeface="Roboto" panose="02000000000000000000" pitchFamily="2" charset="0"/>
                <a:ea typeface="Roboto" panose="02000000000000000000" pitchFamily="2" charset="0"/>
              </a:rPr>
              <a:t>Percentages and RPE</a:t>
            </a:r>
          </a:p>
          <a:p>
            <a:pPr marL="571511" indent="-571511">
              <a:buClr>
                <a:schemeClr val="accent6"/>
              </a:buClr>
              <a:buFont typeface="System Font Regular"/>
              <a:buChar char="✔️"/>
            </a:pPr>
            <a:endParaRPr lang="en-US" sz="2800" dirty="0">
              <a:latin typeface="Roboto" panose="02000000000000000000" pitchFamily="2" charset="0"/>
              <a:ea typeface="Roboto" panose="02000000000000000000" pitchFamily="2" charset="0"/>
            </a:endParaRPr>
          </a:p>
          <a:p>
            <a:pPr marL="571511" indent="-571511">
              <a:buClr>
                <a:schemeClr val="accent6"/>
              </a:buClr>
              <a:buFont typeface="System Font Regular"/>
              <a:buChar char="✔️"/>
            </a:pPr>
            <a:r>
              <a:rPr lang="en-US" sz="2800" dirty="0">
                <a:latin typeface="Roboto" panose="02000000000000000000" pitchFamily="2" charset="0"/>
                <a:ea typeface="Roboto" panose="02000000000000000000" pitchFamily="2" charset="0"/>
              </a:rPr>
              <a:t>Timer</a:t>
            </a:r>
          </a:p>
          <a:p>
            <a:pPr marL="571511" indent="-571511">
              <a:buClr>
                <a:schemeClr val="accent6"/>
              </a:buClr>
              <a:buFont typeface="System Font Regular"/>
              <a:buChar char="✔️"/>
            </a:pPr>
            <a:endParaRPr lang="en-US" sz="2800" dirty="0">
              <a:latin typeface="Roboto" panose="02000000000000000000" pitchFamily="2" charset="0"/>
              <a:ea typeface="Roboto" panose="02000000000000000000" pitchFamily="2" charset="0"/>
            </a:endParaRPr>
          </a:p>
          <a:p>
            <a:pPr marL="571511" indent="-571511">
              <a:buClr>
                <a:schemeClr val="accent6"/>
              </a:buClr>
              <a:buFont typeface="System Font Regular"/>
              <a:buChar char="✔️"/>
            </a:pPr>
            <a:r>
              <a:rPr lang="en-US" sz="2800" dirty="0">
                <a:latin typeface="Roboto" panose="02000000000000000000" pitchFamily="2" charset="0"/>
                <a:ea typeface="Roboto" panose="02000000000000000000" pitchFamily="2" charset="0"/>
              </a:rPr>
              <a:t>Notes</a:t>
            </a:r>
          </a:p>
          <a:p>
            <a:pPr marL="571511" indent="-571511">
              <a:buClr>
                <a:schemeClr val="accent6"/>
              </a:buClr>
              <a:buFont typeface="System Font Regular"/>
              <a:buChar char="✔️"/>
            </a:pPr>
            <a:endParaRPr lang="en-US" sz="2800" dirty="0">
              <a:latin typeface="Roboto" panose="02000000000000000000" pitchFamily="2" charset="0"/>
              <a:ea typeface="Roboto" panose="02000000000000000000" pitchFamily="2" charset="0"/>
            </a:endParaRPr>
          </a:p>
          <a:p>
            <a:pPr marL="571511" indent="-571511">
              <a:buClr>
                <a:schemeClr val="accent6"/>
              </a:buClr>
              <a:buFont typeface="System Font Regular"/>
              <a:buChar char="✔️"/>
            </a:pPr>
            <a:r>
              <a:rPr lang="en-US" sz="2800" dirty="0">
                <a:latin typeface="Roboto" panose="02000000000000000000" pitchFamily="2" charset="0"/>
                <a:ea typeface="Roboto" panose="02000000000000000000" pitchFamily="2" charset="0"/>
              </a:rPr>
              <a:t>Exercise Demos</a:t>
            </a:r>
          </a:p>
        </p:txBody>
      </p:sp>
      <p:sp>
        <p:nvSpPr>
          <p:cNvPr id="16" name="TextBox 15">
            <a:extLst>
              <a:ext uri="{FF2B5EF4-FFF2-40B4-BE49-F238E27FC236}">
                <a16:creationId xmlns:a16="http://schemas.microsoft.com/office/drawing/2014/main" id="{0B1723F0-C792-9B45-314E-4E89D02FC1B7}"/>
              </a:ext>
            </a:extLst>
          </p:cNvPr>
          <p:cNvSpPr txBox="1"/>
          <p:nvPr/>
        </p:nvSpPr>
        <p:spPr>
          <a:xfrm>
            <a:off x="419617" y="18599532"/>
            <a:ext cx="5151452" cy="3108543"/>
          </a:xfrm>
          <a:prstGeom prst="rect">
            <a:avLst/>
          </a:prstGeom>
          <a:noFill/>
        </p:spPr>
        <p:txBody>
          <a:bodyPr wrap="square" rtlCol="0">
            <a:spAutoFit/>
          </a:bodyPr>
          <a:lstStyle/>
          <a:p>
            <a:pPr marL="571511" indent="-571511">
              <a:buFont typeface="System Font Regular"/>
              <a:buChar char="✔️"/>
            </a:pPr>
            <a:r>
              <a:rPr lang="en-US" sz="2800" dirty="0">
                <a:latin typeface="Roboto" panose="02000000000000000000" pitchFamily="2" charset="0"/>
                <a:ea typeface="Roboto" panose="02000000000000000000" pitchFamily="2" charset="0"/>
              </a:rPr>
              <a:t>Custom Workout Program</a:t>
            </a:r>
          </a:p>
          <a:p>
            <a:pPr marL="571511" indent="-571511">
              <a:buFont typeface="System Font Regular"/>
              <a:buChar char="✔️"/>
            </a:pPr>
            <a:endParaRPr lang="en-US" sz="2800" dirty="0">
              <a:latin typeface="Roboto" panose="02000000000000000000" pitchFamily="2" charset="0"/>
              <a:ea typeface="Roboto" panose="02000000000000000000" pitchFamily="2" charset="0"/>
            </a:endParaRPr>
          </a:p>
          <a:p>
            <a:pPr marL="571511" indent="-571511">
              <a:buFont typeface="System Font Regular"/>
              <a:buChar char="✔️"/>
            </a:pPr>
            <a:r>
              <a:rPr lang="en-US" sz="2800" dirty="0">
                <a:latin typeface="Roboto" panose="02000000000000000000" pitchFamily="2" charset="0"/>
                <a:ea typeface="Roboto" panose="02000000000000000000" pitchFamily="2" charset="0"/>
              </a:rPr>
              <a:t>Record Exercises</a:t>
            </a:r>
          </a:p>
          <a:p>
            <a:pPr marL="571511" indent="-571511">
              <a:buFont typeface="System Font Regular"/>
              <a:buChar char="✔️"/>
            </a:pPr>
            <a:endParaRPr lang="en-US" sz="2800" dirty="0">
              <a:latin typeface="Roboto" panose="02000000000000000000" pitchFamily="2" charset="0"/>
              <a:ea typeface="Roboto" panose="02000000000000000000" pitchFamily="2" charset="0"/>
            </a:endParaRPr>
          </a:p>
          <a:p>
            <a:pPr marL="571511" indent="-571511">
              <a:buFont typeface="System Font Regular"/>
              <a:buChar char="✔️"/>
            </a:pPr>
            <a:r>
              <a:rPr lang="en-US" sz="2800" dirty="0">
                <a:latin typeface="Roboto" panose="02000000000000000000" pitchFamily="2" charset="0"/>
                <a:ea typeface="Roboto" panose="02000000000000000000" pitchFamily="2" charset="0"/>
              </a:rPr>
              <a:t>Analyze Training</a:t>
            </a:r>
          </a:p>
          <a:p>
            <a:pPr marL="571511" indent="-571511">
              <a:buFont typeface="System Font Regular"/>
              <a:buChar char="✔️"/>
            </a:pPr>
            <a:endParaRPr lang="en-US" sz="2800" dirty="0">
              <a:latin typeface="Roboto" panose="02000000000000000000" pitchFamily="2" charset="0"/>
              <a:ea typeface="Roboto" panose="02000000000000000000" pitchFamily="2" charset="0"/>
            </a:endParaRPr>
          </a:p>
          <a:p>
            <a:pPr marL="571511" indent="-571511">
              <a:buFont typeface="System Font Regular"/>
              <a:buChar char="✔️"/>
            </a:pPr>
            <a:r>
              <a:rPr lang="en-US" sz="2800" dirty="0">
                <a:latin typeface="Roboto" panose="02000000000000000000" pitchFamily="2" charset="0"/>
                <a:ea typeface="Roboto" panose="02000000000000000000" pitchFamily="2" charset="0"/>
              </a:rPr>
              <a:t>Create a group program</a:t>
            </a:r>
          </a:p>
        </p:txBody>
      </p:sp>
      <p:sp>
        <p:nvSpPr>
          <p:cNvPr id="18" name="TextBox 17">
            <a:extLst>
              <a:ext uri="{FF2B5EF4-FFF2-40B4-BE49-F238E27FC236}">
                <a16:creationId xmlns:a16="http://schemas.microsoft.com/office/drawing/2014/main" id="{E17339A3-F1BF-DAA6-94E9-8E521934A281}"/>
              </a:ext>
            </a:extLst>
          </p:cNvPr>
          <p:cNvSpPr txBox="1"/>
          <p:nvPr/>
        </p:nvSpPr>
        <p:spPr>
          <a:xfrm>
            <a:off x="-3259684" y="5033587"/>
            <a:ext cx="1279678" cy="369332"/>
          </a:xfrm>
          <a:prstGeom prst="rect">
            <a:avLst/>
          </a:prstGeom>
          <a:noFill/>
        </p:spPr>
        <p:txBody>
          <a:bodyPr wrap="square" rtlCol="0">
            <a:spAutoFit/>
          </a:bodyPr>
          <a:lstStyle/>
          <a:p>
            <a:r>
              <a:rPr lang="en-US" dirty="0">
                <a:solidFill>
                  <a:schemeClr val="bg1"/>
                </a:solidFill>
              </a:rPr>
              <a:t>Feature 1</a:t>
            </a:r>
          </a:p>
        </p:txBody>
      </p:sp>
      <p:sp>
        <p:nvSpPr>
          <p:cNvPr id="22" name="TextBox 21">
            <a:extLst>
              <a:ext uri="{FF2B5EF4-FFF2-40B4-BE49-F238E27FC236}">
                <a16:creationId xmlns:a16="http://schemas.microsoft.com/office/drawing/2014/main" id="{398FBBE0-0672-8E65-C1EC-5B6D9F7651FE}"/>
              </a:ext>
            </a:extLst>
          </p:cNvPr>
          <p:cNvSpPr txBox="1"/>
          <p:nvPr/>
        </p:nvSpPr>
        <p:spPr>
          <a:xfrm>
            <a:off x="-3064785" y="16952464"/>
            <a:ext cx="1279678" cy="369332"/>
          </a:xfrm>
          <a:prstGeom prst="rect">
            <a:avLst/>
          </a:prstGeom>
          <a:noFill/>
        </p:spPr>
        <p:txBody>
          <a:bodyPr wrap="square" rtlCol="0">
            <a:spAutoFit/>
          </a:bodyPr>
          <a:lstStyle/>
          <a:p>
            <a:r>
              <a:rPr lang="en-US" dirty="0">
                <a:solidFill>
                  <a:schemeClr val="bg1"/>
                </a:solidFill>
              </a:rPr>
              <a:t>Feature 3</a:t>
            </a:r>
          </a:p>
        </p:txBody>
      </p:sp>
      <p:sp>
        <p:nvSpPr>
          <p:cNvPr id="26" name="TextBox 25">
            <a:extLst>
              <a:ext uri="{FF2B5EF4-FFF2-40B4-BE49-F238E27FC236}">
                <a16:creationId xmlns:a16="http://schemas.microsoft.com/office/drawing/2014/main" id="{1546F8B9-40B0-DC19-B0DC-68A52CD870ED}"/>
              </a:ext>
            </a:extLst>
          </p:cNvPr>
          <p:cNvSpPr txBox="1"/>
          <p:nvPr/>
        </p:nvSpPr>
        <p:spPr>
          <a:xfrm>
            <a:off x="-3259684" y="10682408"/>
            <a:ext cx="1279678" cy="369332"/>
          </a:xfrm>
          <a:prstGeom prst="rect">
            <a:avLst/>
          </a:prstGeom>
          <a:noFill/>
        </p:spPr>
        <p:txBody>
          <a:bodyPr wrap="square" rtlCol="0">
            <a:spAutoFit/>
          </a:bodyPr>
          <a:lstStyle/>
          <a:p>
            <a:r>
              <a:rPr lang="en-US" dirty="0">
                <a:solidFill>
                  <a:schemeClr val="bg1"/>
                </a:solidFill>
              </a:rPr>
              <a:t>Feature 2</a:t>
            </a:r>
          </a:p>
        </p:txBody>
      </p:sp>
      <p:sp>
        <p:nvSpPr>
          <p:cNvPr id="27" name="TextBox 26">
            <a:extLst>
              <a:ext uri="{FF2B5EF4-FFF2-40B4-BE49-F238E27FC236}">
                <a16:creationId xmlns:a16="http://schemas.microsoft.com/office/drawing/2014/main" id="{02AC5CEE-9267-EB4B-89CD-D4D0832BCF85}"/>
              </a:ext>
            </a:extLst>
          </p:cNvPr>
          <p:cNvSpPr txBox="1"/>
          <p:nvPr/>
        </p:nvSpPr>
        <p:spPr>
          <a:xfrm>
            <a:off x="2672282" y="217541"/>
            <a:ext cx="936413" cy="322717"/>
          </a:xfrm>
          <a:prstGeom prst="rect">
            <a:avLst/>
          </a:prstGeom>
          <a:noFill/>
        </p:spPr>
        <p:txBody>
          <a:bodyPr wrap="square" rtlCol="0">
            <a:spAutoFit/>
          </a:bodyPr>
          <a:lstStyle/>
          <a:p>
            <a:r>
              <a:rPr lang="en-US" sz="1497" u="sng" dirty="0">
                <a:latin typeface="Roboto" panose="02000000000000000000" pitchFamily="2" charset="0"/>
                <a:ea typeface="Roboto" panose="02000000000000000000" pitchFamily="2" charset="0"/>
              </a:rPr>
              <a:t>Home</a:t>
            </a:r>
          </a:p>
        </p:txBody>
      </p:sp>
      <p:sp>
        <p:nvSpPr>
          <p:cNvPr id="28" name="TextBox 27">
            <a:extLst>
              <a:ext uri="{FF2B5EF4-FFF2-40B4-BE49-F238E27FC236}">
                <a16:creationId xmlns:a16="http://schemas.microsoft.com/office/drawing/2014/main" id="{850842CC-90EE-1C1A-8AA0-81CB90C585FC}"/>
              </a:ext>
            </a:extLst>
          </p:cNvPr>
          <p:cNvSpPr txBox="1"/>
          <p:nvPr/>
        </p:nvSpPr>
        <p:spPr>
          <a:xfrm>
            <a:off x="3859759" y="214672"/>
            <a:ext cx="727395" cy="325586"/>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About</a:t>
            </a:r>
          </a:p>
        </p:txBody>
      </p:sp>
      <p:sp>
        <p:nvSpPr>
          <p:cNvPr id="29" name="TextBox 28">
            <a:extLst>
              <a:ext uri="{FF2B5EF4-FFF2-40B4-BE49-F238E27FC236}">
                <a16:creationId xmlns:a16="http://schemas.microsoft.com/office/drawing/2014/main" id="{89527110-A8B1-5B34-0CE8-3612D45AF44D}"/>
              </a:ext>
            </a:extLst>
          </p:cNvPr>
          <p:cNvSpPr txBox="1"/>
          <p:nvPr/>
        </p:nvSpPr>
        <p:spPr>
          <a:xfrm>
            <a:off x="7760446" y="209857"/>
            <a:ext cx="1372868" cy="322717"/>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Get Started</a:t>
            </a:r>
          </a:p>
        </p:txBody>
      </p:sp>
      <p:sp>
        <p:nvSpPr>
          <p:cNvPr id="30" name="TextBox 29">
            <a:extLst>
              <a:ext uri="{FF2B5EF4-FFF2-40B4-BE49-F238E27FC236}">
                <a16:creationId xmlns:a16="http://schemas.microsoft.com/office/drawing/2014/main" id="{B947A2FE-F0C3-D88C-D662-0C2F859D1988}"/>
              </a:ext>
            </a:extLst>
          </p:cNvPr>
          <p:cNvSpPr txBox="1"/>
          <p:nvPr/>
        </p:nvSpPr>
        <p:spPr>
          <a:xfrm>
            <a:off x="4774643" y="217541"/>
            <a:ext cx="965999" cy="322717"/>
          </a:xfrm>
          <a:prstGeom prst="rect">
            <a:avLst/>
          </a:prstGeom>
          <a:noFill/>
        </p:spPr>
        <p:txBody>
          <a:bodyPr wrap="square" rtlCol="0">
            <a:spAutoFit/>
          </a:bodyPr>
          <a:lstStyle/>
          <a:p>
            <a:r>
              <a:rPr lang="en-US" sz="1497" u="sng" dirty="0">
                <a:latin typeface="Roboto" panose="02000000000000000000" pitchFamily="2" charset="0"/>
                <a:ea typeface="Roboto" panose="02000000000000000000" pitchFamily="2" charset="0"/>
              </a:rPr>
              <a:t>Feature</a:t>
            </a:r>
          </a:p>
        </p:txBody>
      </p:sp>
      <p:sp>
        <p:nvSpPr>
          <p:cNvPr id="31" name="TextBox 30">
            <a:extLst>
              <a:ext uri="{FF2B5EF4-FFF2-40B4-BE49-F238E27FC236}">
                <a16:creationId xmlns:a16="http://schemas.microsoft.com/office/drawing/2014/main" id="{74844D7D-E867-2E17-A304-BD892ABDA78C}"/>
              </a:ext>
            </a:extLst>
          </p:cNvPr>
          <p:cNvSpPr txBox="1"/>
          <p:nvPr/>
        </p:nvSpPr>
        <p:spPr>
          <a:xfrm>
            <a:off x="5809435" y="210414"/>
            <a:ext cx="932634" cy="329844"/>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Contact</a:t>
            </a:r>
          </a:p>
        </p:txBody>
      </p:sp>
      <p:sp>
        <p:nvSpPr>
          <p:cNvPr id="32" name="TextBox 31">
            <a:extLst>
              <a:ext uri="{FF2B5EF4-FFF2-40B4-BE49-F238E27FC236}">
                <a16:creationId xmlns:a16="http://schemas.microsoft.com/office/drawing/2014/main" id="{50E983B3-5B6C-A575-41F1-5B8F04AD7F8F}"/>
              </a:ext>
            </a:extLst>
          </p:cNvPr>
          <p:cNvSpPr txBox="1"/>
          <p:nvPr/>
        </p:nvSpPr>
        <p:spPr>
          <a:xfrm>
            <a:off x="6857016" y="217541"/>
            <a:ext cx="605637" cy="322717"/>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Help</a:t>
            </a:r>
          </a:p>
        </p:txBody>
      </p:sp>
      <p:pic>
        <p:nvPicPr>
          <p:cNvPr id="33" name="Picture 32">
            <a:extLst>
              <a:ext uri="{FF2B5EF4-FFF2-40B4-BE49-F238E27FC236}">
                <a16:creationId xmlns:a16="http://schemas.microsoft.com/office/drawing/2014/main" id="{F6FDED92-53A7-A181-9B38-F3DAB6D85184}"/>
              </a:ext>
            </a:extLst>
          </p:cNvPr>
          <p:cNvPicPr>
            <a:picLocks noChangeAspect="1"/>
          </p:cNvPicPr>
          <p:nvPr/>
        </p:nvPicPr>
        <p:blipFill>
          <a:blip/>
          <a:stretch>
            <a:fillRect/>
          </a:stretch>
        </p:blipFill>
        <p:spPr>
          <a:xfrm>
            <a:off x="5475137" y="18520564"/>
            <a:ext cx="2896107" cy="1628265"/>
          </a:xfrm>
          <a:prstGeom prst="rect">
            <a:avLst/>
          </a:prstGeom>
        </p:spPr>
      </p:pic>
      <p:pic>
        <p:nvPicPr>
          <p:cNvPr id="34" name="Picture 33">
            <a:extLst>
              <a:ext uri="{FF2B5EF4-FFF2-40B4-BE49-F238E27FC236}">
                <a16:creationId xmlns:a16="http://schemas.microsoft.com/office/drawing/2014/main" id="{9106B793-AAEC-25CA-7E93-D4246BD2DF68}"/>
              </a:ext>
            </a:extLst>
          </p:cNvPr>
          <p:cNvPicPr>
            <a:picLocks noChangeAspect="1"/>
          </p:cNvPicPr>
          <p:nvPr/>
        </p:nvPicPr>
        <p:blipFill>
          <a:blip/>
          <a:stretch>
            <a:fillRect/>
          </a:stretch>
        </p:blipFill>
        <p:spPr>
          <a:xfrm>
            <a:off x="1102075" y="12559226"/>
            <a:ext cx="2489661" cy="4652215"/>
          </a:xfrm>
          <a:prstGeom prst="rect">
            <a:avLst/>
          </a:prstGeom>
        </p:spPr>
      </p:pic>
      <p:pic>
        <p:nvPicPr>
          <p:cNvPr id="37" name="Picture 36">
            <a:extLst>
              <a:ext uri="{FF2B5EF4-FFF2-40B4-BE49-F238E27FC236}">
                <a16:creationId xmlns:a16="http://schemas.microsoft.com/office/drawing/2014/main" id="{1F46F964-32F6-6470-0141-2ECD53CF16C2}"/>
              </a:ext>
            </a:extLst>
          </p:cNvPr>
          <p:cNvPicPr>
            <a:picLocks noChangeAspect="1"/>
          </p:cNvPicPr>
          <p:nvPr/>
        </p:nvPicPr>
        <p:blipFill>
          <a:blip/>
          <a:stretch>
            <a:fillRect/>
          </a:stretch>
        </p:blipFill>
        <p:spPr>
          <a:xfrm>
            <a:off x="5068680" y="6939693"/>
            <a:ext cx="3378200" cy="4025900"/>
          </a:xfrm>
          <a:prstGeom prst="rect">
            <a:avLst/>
          </a:prstGeom>
        </p:spPr>
      </p:pic>
      <p:pic>
        <p:nvPicPr>
          <p:cNvPr id="47" name="Picture 46">
            <a:extLst>
              <a:ext uri="{FF2B5EF4-FFF2-40B4-BE49-F238E27FC236}">
                <a16:creationId xmlns:a16="http://schemas.microsoft.com/office/drawing/2014/main" id="{F4E6FC0A-BCFC-97B9-8B1F-6D9CCD711343}"/>
              </a:ext>
            </a:extLst>
          </p:cNvPr>
          <p:cNvPicPr>
            <a:picLocks noChangeAspect="1"/>
          </p:cNvPicPr>
          <p:nvPr/>
        </p:nvPicPr>
        <p:blipFill>
          <a:blip/>
          <a:stretch>
            <a:fillRect/>
          </a:stretch>
        </p:blipFill>
        <p:spPr>
          <a:xfrm>
            <a:off x="5487699" y="20281008"/>
            <a:ext cx="2896107" cy="2286753"/>
          </a:xfrm>
          <a:prstGeom prst="rect">
            <a:avLst/>
          </a:prstGeom>
        </p:spPr>
      </p:pic>
    </p:spTree>
    <p:extLst>
      <p:ext uri="{BB962C8B-B14F-4D97-AF65-F5344CB8AC3E}">
        <p14:creationId xmlns:p14="http://schemas.microsoft.com/office/powerpoint/2010/main" val="2874977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2836DAE6-2DCE-31F3-E9CF-B14D7A287C80}"/>
              </a:ext>
            </a:extLst>
          </p:cNvPr>
          <p:cNvSpPr/>
          <p:nvPr/>
        </p:nvSpPr>
        <p:spPr>
          <a:xfrm>
            <a:off x="0" y="813400"/>
            <a:ext cx="9144000" cy="834753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A657589-825F-B5A4-EC22-79711A5B6BA2}"/>
              </a:ext>
            </a:extLst>
          </p:cNvPr>
          <p:cNvSpPr/>
          <p:nvPr/>
        </p:nvSpPr>
        <p:spPr>
          <a:xfrm>
            <a:off x="-2" y="11697"/>
            <a:ext cx="9144000" cy="801702"/>
          </a:xfrm>
          <a:prstGeom prst="rect">
            <a:avLst/>
          </a:prstGeom>
          <a:solidFill>
            <a:srgbClr val="9D823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7" dirty="0"/>
          </a:p>
        </p:txBody>
      </p:sp>
      <p:sp>
        <p:nvSpPr>
          <p:cNvPr id="10" name="Oval 9">
            <a:extLst>
              <a:ext uri="{FF2B5EF4-FFF2-40B4-BE49-F238E27FC236}">
                <a16:creationId xmlns:a16="http://schemas.microsoft.com/office/drawing/2014/main" id="{70999A74-5C78-966E-3D0F-063B47E1E5C7}"/>
              </a:ext>
            </a:extLst>
          </p:cNvPr>
          <p:cNvSpPr/>
          <p:nvPr/>
        </p:nvSpPr>
        <p:spPr>
          <a:xfrm>
            <a:off x="164078" y="123335"/>
            <a:ext cx="605637" cy="4957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97"/>
          </a:p>
        </p:txBody>
      </p:sp>
      <p:sp>
        <p:nvSpPr>
          <p:cNvPr id="11" name="TextBox 10">
            <a:extLst>
              <a:ext uri="{FF2B5EF4-FFF2-40B4-BE49-F238E27FC236}">
                <a16:creationId xmlns:a16="http://schemas.microsoft.com/office/drawing/2014/main" id="{413377A8-6ED0-1AD0-0D35-6598B4B51F2D}"/>
              </a:ext>
            </a:extLst>
          </p:cNvPr>
          <p:cNvSpPr txBox="1"/>
          <p:nvPr/>
        </p:nvSpPr>
        <p:spPr>
          <a:xfrm>
            <a:off x="803210" y="251190"/>
            <a:ext cx="749877" cy="322717"/>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CTAF</a:t>
            </a:r>
          </a:p>
        </p:txBody>
      </p:sp>
      <p:sp>
        <p:nvSpPr>
          <p:cNvPr id="12" name="TextBox 11">
            <a:extLst>
              <a:ext uri="{FF2B5EF4-FFF2-40B4-BE49-F238E27FC236}">
                <a16:creationId xmlns:a16="http://schemas.microsoft.com/office/drawing/2014/main" id="{C0D90165-3F8C-ADB1-5DCB-B1AA27264974}"/>
              </a:ext>
            </a:extLst>
          </p:cNvPr>
          <p:cNvSpPr txBox="1"/>
          <p:nvPr/>
        </p:nvSpPr>
        <p:spPr>
          <a:xfrm>
            <a:off x="557578" y="540258"/>
            <a:ext cx="3075627" cy="207429"/>
          </a:xfrm>
          <a:prstGeom prst="rect">
            <a:avLst/>
          </a:prstGeom>
          <a:noFill/>
        </p:spPr>
        <p:txBody>
          <a:bodyPr wrap="square" rtlCol="0">
            <a:spAutoFit/>
          </a:bodyPr>
          <a:lstStyle/>
          <a:p>
            <a:r>
              <a:rPr lang="en-US" sz="748" dirty="0"/>
              <a:t>Combat Tactical Athlete Fitness</a:t>
            </a:r>
          </a:p>
        </p:txBody>
      </p:sp>
      <p:sp>
        <p:nvSpPr>
          <p:cNvPr id="25" name="TextBox 24">
            <a:extLst>
              <a:ext uri="{FF2B5EF4-FFF2-40B4-BE49-F238E27FC236}">
                <a16:creationId xmlns:a16="http://schemas.microsoft.com/office/drawing/2014/main" id="{88766A25-6D44-0D4F-4668-B9EF9D5E458D}"/>
              </a:ext>
            </a:extLst>
          </p:cNvPr>
          <p:cNvSpPr txBox="1"/>
          <p:nvPr/>
        </p:nvSpPr>
        <p:spPr>
          <a:xfrm>
            <a:off x="3993548" y="1013302"/>
            <a:ext cx="1947969" cy="523220"/>
          </a:xfrm>
          <a:prstGeom prst="rect">
            <a:avLst/>
          </a:prstGeom>
          <a:noFill/>
        </p:spPr>
        <p:txBody>
          <a:bodyPr wrap="none" rtlCol="0">
            <a:spAutoFit/>
          </a:bodyPr>
          <a:lstStyle/>
          <a:p>
            <a:r>
              <a:rPr lang="en-US" sz="2800" dirty="0">
                <a:latin typeface="Roboto" panose="02000000000000000000" pitchFamily="2" charset="0"/>
                <a:ea typeface="Roboto" panose="02000000000000000000" pitchFamily="2" charset="0"/>
              </a:rPr>
              <a:t>Contact Us</a:t>
            </a:r>
          </a:p>
        </p:txBody>
      </p:sp>
      <p:sp>
        <p:nvSpPr>
          <p:cNvPr id="16" name="Rounded Rectangle 15">
            <a:extLst>
              <a:ext uri="{FF2B5EF4-FFF2-40B4-BE49-F238E27FC236}">
                <a16:creationId xmlns:a16="http://schemas.microsoft.com/office/drawing/2014/main" id="{78FA1407-90F5-3E9D-5123-BBFB85B1A9E8}"/>
              </a:ext>
            </a:extLst>
          </p:cNvPr>
          <p:cNvSpPr/>
          <p:nvPr/>
        </p:nvSpPr>
        <p:spPr>
          <a:xfrm>
            <a:off x="858422" y="6085871"/>
            <a:ext cx="7410610" cy="2600932"/>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Roboto" panose="02000000000000000000" pitchFamily="2" charset="0"/>
                <a:ea typeface="Roboto" panose="02000000000000000000" pitchFamily="2" charset="0"/>
              </a:rPr>
              <a:t>📞 </a:t>
            </a:r>
            <a:r>
              <a:rPr lang="en-US" sz="1400" u="sng" dirty="0">
                <a:latin typeface="Roboto" panose="02000000000000000000" pitchFamily="2" charset="0"/>
                <a:ea typeface="Roboto" panose="02000000000000000000" pitchFamily="2" charset="0"/>
              </a:rPr>
              <a:t>Phone</a:t>
            </a:r>
            <a:r>
              <a:rPr lang="en-US" sz="1400" dirty="0">
                <a:latin typeface="Roboto" panose="02000000000000000000" pitchFamily="2" charset="0"/>
                <a:ea typeface="Roboto" panose="02000000000000000000" pitchFamily="2" charset="0"/>
              </a:rPr>
              <a:t>: </a:t>
            </a:r>
          </a:p>
          <a:p>
            <a:endParaRPr lang="en-US" sz="1400" dirty="0">
              <a:latin typeface="Roboto" panose="02000000000000000000" pitchFamily="2" charset="0"/>
              <a:ea typeface="Roboto" panose="02000000000000000000" pitchFamily="2" charset="0"/>
            </a:endParaRPr>
          </a:p>
          <a:p>
            <a:r>
              <a:rPr lang="en-US" sz="1400" dirty="0">
                <a:latin typeface="Roboto" panose="02000000000000000000" pitchFamily="2" charset="0"/>
                <a:ea typeface="Roboto" panose="02000000000000000000" pitchFamily="2" charset="0"/>
              </a:rPr>
              <a:t>	123-456-7890</a:t>
            </a:r>
          </a:p>
          <a:p>
            <a:endParaRPr lang="en-US" sz="1400" dirty="0">
              <a:latin typeface="Roboto" panose="02000000000000000000" pitchFamily="2" charset="0"/>
              <a:ea typeface="Roboto" panose="02000000000000000000" pitchFamily="2" charset="0"/>
            </a:endParaRPr>
          </a:p>
          <a:p>
            <a:r>
              <a:rPr lang="en-US" sz="1400" dirty="0">
                <a:latin typeface="Roboto" panose="02000000000000000000" pitchFamily="2" charset="0"/>
                <a:ea typeface="Roboto" panose="02000000000000000000" pitchFamily="2" charset="0"/>
              </a:rPr>
              <a:t>📍 </a:t>
            </a:r>
            <a:r>
              <a:rPr lang="en-US" sz="1400" u="sng" dirty="0">
                <a:latin typeface="Roboto" panose="02000000000000000000" pitchFamily="2" charset="0"/>
                <a:ea typeface="Roboto" panose="02000000000000000000" pitchFamily="2" charset="0"/>
              </a:rPr>
              <a:t>Location</a:t>
            </a:r>
            <a:r>
              <a:rPr lang="en-US" sz="1400" dirty="0">
                <a:latin typeface="Roboto" panose="02000000000000000000" pitchFamily="2" charset="0"/>
                <a:ea typeface="Roboto" panose="02000000000000000000" pitchFamily="2" charset="0"/>
              </a:rPr>
              <a:t>: </a:t>
            </a:r>
          </a:p>
          <a:p>
            <a:endParaRPr lang="en-US" sz="1400" dirty="0">
              <a:latin typeface="Roboto" panose="02000000000000000000" pitchFamily="2" charset="0"/>
              <a:ea typeface="Roboto" panose="02000000000000000000" pitchFamily="2" charset="0"/>
            </a:endParaRPr>
          </a:p>
          <a:p>
            <a:r>
              <a:rPr lang="en-US" sz="1400" dirty="0">
                <a:latin typeface="Roboto" panose="02000000000000000000" pitchFamily="2" charset="0"/>
                <a:ea typeface="Roboto" panose="02000000000000000000" pitchFamily="2" charset="0"/>
              </a:rPr>
              <a:t>	312 Blank St, Hawaii</a:t>
            </a:r>
          </a:p>
          <a:p>
            <a:endParaRPr lang="en-US" sz="1400" dirty="0">
              <a:latin typeface="Roboto" panose="02000000000000000000" pitchFamily="2" charset="0"/>
              <a:ea typeface="Roboto" panose="02000000000000000000" pitchFamily="2" charset="0"/>
            </a:endParaRPr>
          </a:p>
          <a:p>
            <a:r>
              <a:rPr lang="en-US" sz="1400" dirty="0">
                <a:latin typeface="Roboto" panose="02000000000000000000" pitchFamily="2" charset="0"/>
                <a:ea typeface="Roboto" panose="02000000000000000000" pitchFamily="2" charset="0"/>
              </a:rPr>
              <a:t>✉️ </a:t>
            </a:r>
            <a:r>
              <a:rPr lang="en-US" sz="1400" u="sng" dirty="0">
                <a:latin typeface="Roboto" panose="02000000000000000000" pitchFamily="2" charset="0"/>
                <a:ea typeface="Roboto" panose="02000000000000000000" pitchFamily="2" charset="0"/>
              </a:rPr>
              <a:t>Email</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contact@tacthelte.com</a:t>
            </a:r>
            <a:endParaRPr lang="en-US" sz="1400" dirty="0">
              <a:latin typeface="Roboto" panose="02000000000000000000" pitchFamily="2" charset="0"/>
              <a:ea typeface="Roboto" panose="02000000000000000000" pitchFamily="2" charset="0"/>
            </a:endParaRPr>
          </a:p>
        </p:txBody>
      </p:sp>
      <p:sp>
        <p:nvSpPr>
          <p:cNvPr id="18" name="Rounded Rectangle 17">
            <a:extLst>
              <a:ext uri="{FF2B5EF4-FFF2-40B4-BE49-F238E27FC236}">
                <a16:creationId xmlns:a16="http://schemas.microsoft.com/office/drawing/2014/main" id="{D43C4B61-3CD5-8B22-AB78-D1F509F52B78}"/>
              </a:ext>
            </a:extLst>
          </p:cNvPr>
          <p:cNvSpPr/>
          <p:nvPr/>
        </p:nvSpPr>
        <p:spPr>
          <a:xfrm>
            <a:off x="858422" y="1973032"/>
            <a:ext cx="7410610" cy="3775003"/>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Roboto" panose="02000000000000000000" pitchFamily="2" charset="0"/>
              <a:ea typeface="Roboto" panose="02000000000000000000" pitchFamily="2" charset="0"/>
            </a:endParaRPr>
          </a:p>
        </p:txBody>
      </p:sp>
      <p:sp>
        <p:nvSpPr>
          <p:cNvPr id="22" name="TextBox 21">
            <a:extLst>
              <a:ext uri="{FF2B5EF4-FFF2-40B4-BE49-F238E27FC236}">
                <a16:creationId xmlns:a16="http://schemas.microsoft.com/office/drawing/2014/main" id="{851C7F23-3C7D-CAEB-9657-5D88B3FE551A}"/>
              </a:ext>
            </a:extLst>
          </p:cNvPr>
          <p:cNvSpPr txBox="1"/>
          <p:nvPr/>
        </p:nvSpPr>
        <p:spPr>
          <a:xfrm>
            <a:off x="1111517" y="2179944"/>
            <a:ext cx="7322092" cy="369332"/>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Any Questions?</a:t>
            </a:r>
          </a:p>
        </p:txBody>
      </p:sp>
      <p:sp>
        <p:nvSpPr>
          <p:cNvPr id="26" name="TextBox 25">
            <a:extLst>
              <a:ext uri="{FF2B5EF4-FFF2-40B4-BE49-F238E27FC236}">
                <a16:creationId xmlns:a16="http://schemas.microsoft.com/office/drawing/2014/main" id="{5AD73885-D6E4-3FA7-0A0F-A36A29B3C412}"/>
              </a:ext>
            </a:extLst>
          </p:cNvPr>
          <p:cNvSpPr txBox="1"/>
          <p:nvPr/>
        </p:nvSpPr>
        <p:spPr>
          <a:xfrm>
            <a:off x="874971" y="2625382"/>
            <a:ext cx="2328932" cy="253916"/>
          </a:xfrm>
          <a:prstGeom prst="rect">
            <a:avLst/>
          </a:prstGeom>
          <a:noFill/>
        </p:spPr>
        <p:txBody>
          <a:bodyPr wrap="square" rtlCol="0">
            <a:spAutoFit/>
          </a:bodyPr>
          <a:lstStyle/>
          <a:p>
            <a:r>
              <a:rPr lang="en-US" sz="1050" b="1" dirty="0">
                <a:latin typeface="Roboto" panose="02000000000000000000" pitchFamily="2" charset="0"/>
                <a:ea typeface="Roboto" panose="02000000000000000000" pitchFamily="2" charset="0"/>
              </a:rPr>
              <a:t>Name</a:t>
            </a:r>
          </a:p>
        </p:txBody>
      </p:sp>
      <p:sp>
        <p:nvSpPr>
          <p:cNvPr id="27" name="Rectangle 26">
            <a:extLst>
              <a:ext uri="{FF2B5EF4-FFF2-40B4-BE49-F238E27FC236}">
                <a16:creationId xmlns:a16="http://schemas.microsoft.com/office/drawing/2014/main" id="{80EF9127-5E80-8451-8F58-5FB503A77CD1}"/>
              </a:ext>
            </a:extLst>
          </p:cNvPr>
          <p:cNvSpPr/>
          <p:nvPr/>
        </p:nvSpPr>
        <p:spPr>
          <a:xfrm>
            <a:off x="999163" y="2887109"/>
            <a:ext cx="6830177" cy="240738"/>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DB8AF3D8-1325-131A-73BF-6F684295179C}"/>
              </a:ext>
            </a:extLst>
          </p:cNvPr>
          <p:cNvSpPr txBox="1"/>
          <p:nvPr/>
        </p:nvSpPr>
        <p:spPr>
          <a:xfrm>
            <a:off x="874971" y="3190632"/>
            <a:ext cx="2328932" cy="253916"/>
          </a:xfrm>
          <a:prstGeom prst="rect">
            <a:avLst/>
          </a:prstGeom>
          <a:noFill/>
        </p:spPr>
        <p:txBody>
          <a:bodyPr wrap="square" rtlCol="0">
            <a:spAutoFit/>
          </a:bodyPr>
          <a:lstStyle/>
          <a:p>
            <a:r>
              <a:rPr lang="en-US" sz="1050" b="1" dirty="0">
                <a:latin typeface="Roboto" panose="02000000000000000000" pitchFamily="2" charset="0"/>
                <a:ea typeface="Roboto" panose="02000000000000000000" pitchFamily="2" charset="0"/>
              </a:rPr>
              <a:t>Email</a:t>
            </a:r>
          </a:p>
        </p:txBody>
      </p:sp>
      <p:sp>
        <p:nvSpPr>
          <p:cNvPr id="29" name="Rectangle 28">
            <a:extLst>
              <a:ext uri="{FF2B5EF4-FFF2-40B4-BE49-F238E27FC236}">
                <a16:creationId xmlns:a16="http://schemas.microsoft.com/office/drawing/2014/main" id="{691ADFDC-FDB7-77BC-9470-D07573F14C4D}"/>
              </a:ext>
            </a:extLst>
          </p:cNvPr>
          <p:cNvSpPr/>
          <p:nvPr/>
        </p:nvSpPr>
        <p:spPr>
          <a:xfrm>
            <a:off x="999163" y="3469290"/>
            <a:ext cx="6830177" cy="252723"/>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A60ECCC0-E887-2435-947D-D06C13D9F73B}"/>
              </a:ext>
            </a:extLst>
          </p:cNvPr>
          <p:cNvSpPr txBox="1"/>
          <p:nvPr/>
        </p:nvSpPr>
        <p:spPr>
          <a:xfrm>
            <a:off x="874105" y="3752480"/>
            <a:ext cx="3160407" cy="253916"/>
          </a:xfrm>
          <a:prstGeom prst="rect">
            <a:avLst/>
          </a:prstGeom>
          <a:noFill/>
        </p:spPr>
        <p:txBody>
          <a:bodyPr wrap="square" rtlCol="0">
            <a:spAutoFit/>
          </a:bodyPr>
          <a:lstStyle/>
          <a:p>
            <a:r>
              <a:rPr lang="en-US" sz="1050" b="1" dirty="0">
                <a:latin typeface="Roboto" panose="02000000000000000000" pitchFamily="2" charset="0"/>
                <a:ea typeface="Roboto" panose="02000000000000000000" pitchFamily="2" charset="0"/>
              </a:rPr>
              <a:t>Message</a:t>
            </a:r>
          </a:p>
        </p:txBody>
      </p:sp>
      <p:sp>
        <p:nvSpPr>
          <p:cNvPr id="31" name="Rectangle 30">
            <a:extLst>
              <a:ext uri="{FF2B5EF4-FFF2-40B4-BE49-F238E27FC236}">
                <a16:creationId xmlns:a16="http://schemas.microsoft.com/office/drawing/2014/main" id="{77242B43-833B-4625-DAF3-4C7767ED4C73}"/>
              </a:ext>
            </a:extLst>
          </p:cNvPr>
          <p:cNvSpPr/>
          <p:nvPr/>
        </p:nvSpPr>
        <p:spPr>
          <a:xfrm>
            <a:off x="992392" y="4048072"/>
            <a:ext cx="6830177" cy="1166683"/>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400" dirty="0"/>
              <a:t>Send us a message</a:t>
            </a:r>
          </a:p>
        </p:txBody>
      </p:sp>
      <p:sp>
        <p:nvSpPr>
          <p:cNvPr id="32" name="Rounded Rectangle 31">
            <a:extLst>
              <a:ext uri="{FF2B5EF4-FFF2-40B4-BE49-F238E27FC236}">
                <a16:creationId xmlns:a16="http://schemas.microsoft.com/office/drawing/2014/main" id="{23EC952A-4DD2-B8D0-4522-1B5058D237A9}"/>
              </a:ext>
            </a:extLst>
          </p:cNvPr>
          <p:cNvSpPr/>
          <p:nvPr/>
        </p:nvSpPr>
        <p:spPr>
          <a:xfrm>
            <a:off x="3573959" y="5321275"/>
            <a:ext cx="1979538" cy="340650"/>
          </a:xfrm>
          <a:prstGeom prst="roundRect">
            <a:avLst/>
          </a:prstGeom>
          <a:solidFill>
            <a:srgbClr val="9D823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Submit</a:t>
            </a:r>
          </a:p>
        </p:txBody>
      </p:sp>
      <p:sp>
        <p:nvSpPr>
          <p:cNvPr id="52" name="TextBox 51">
            <a:extLst>
              <a:ext uri="{FF2B5EF4-FFF2-40B4-BE49-F238E27FC236}">
                <a16:creationId xmlns:a16="http://schemas.microsoft.com/office/drawing/2014/main" id="{F63EA08B-D6DF-5F0C-1DD2-5599ADDE02D7}"/>
              </a:ext>
            </a:extLst>
          </p:cNvPr>
          <p:cNvSpPr txBox="1"/>
          <p:nvPr/>
        </p:nvSpPr>
        <p:spPr>
          <a:xfrm>
            <a:off x="2672282" y="217541"/>
            <a:ext cx="936413" cy="322717"/>
          </a:xfrm>
          <a:prstGeom prst="rect">
            <a:avLst/>
          </a:prstGeom>
          <a:noFill/>
        </p:spPr>
        <p:txBody>
          <a:bodyPr wrap="square" rtlCol="0">
            <a:spAutoFit/>
          </a:bodyPr>
          <a:lstStyle/>
          <a:p>
            <a:r>
              <a:rPr lang="en-US" sz="1497" u="sng" dirty="0">
                <a:latin typeface="Roboto" panose="02000000000000000000" pitchFamily="2" charset="0"/>
                <a:ea typeface="Roboto" panose="02000000000000000000" pitchFamily="2" charset="0"/>
              </a:rPr>
              <a:t>Home</a:t>
            </a:r>
          </a:p>
        </p:txBody>
      </p:sp>
      <p:sp>
        <p:nvSpPr>
          <p:cNvPr id="53" name="TextBox 52">
            <a:extLst>
              <a:ext uri="{FF2B5EF4-FFF2-40B4-BE49-F238E27FC236}">
                <a16:creationId xmlns:a16="http://schemas.microsoft.com/office/drawing/2014/main" id="{C03D2812-AADF-8E34-EDF2-59DB24FF2D9A}"/>
              </a:ext>
            </a:extLst>
          </p:cNvPr>
          <p:cNvSpPr txBox="1"/>
          <p:nvPr/>
        </p:nvSpPr>
        <p:spPr>
          <a:xfrm>
            <a:off x="3859759" y="214672"/>
            <a:ext cx="727395" cy="325586"/>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About</a:t>
            </a:r>
          </a:p>
        </p:txBody>
      </p:sp>
      <p:sp>
        <p:nvSpPr>
          <p:cNvPr id="54" name="TextBox 53">
            <a:extLst>
              <a:ext uri="{FF2B5EF4-FFF2-40B4-BE49-F238E27FC236}">
                <a16:creationId xmlns:a16="http://schemas.microsoft.com/office/drawing/2014/main" id="{CF7ECF85-B121-67E5-C247-B36F26CF6678}"/>
              </a:ext>
            </a:extLst>
          </p:cNvPr>
          <p:cNvSpPr txBox="1"/>
          <p:nvPr/>
        </p:nvSpPr>
        <p:spPr>
          <a:xfrm>
            <a:off x="7760446" y="209857"/>
            <a:ext cx="1372868" cy="322717"/>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Get Started</a:t>
            </a:r>
          </a:p>
        </p:txBody>
      </p:sp>
      <p:sp>
        <p:nvSpPr>
          <p:cNvPr id="55" name="TextBox 54">
            <a:extLst>
              <a:ext uri="{FF2B5EF4-FFF2-40B4-BE49-F238E27FC236}">
                <a16:creationId xmlns:a16="http://schemas.microsoft.com/office/drawing/2014/main" id="{05840081-6AB9-26FF-C4E6-255DAB6A1B74}"/>
              </a:ext>
            </a:extLst>
          </p:cNvPr>
          <p:cNvSpPr txBox="1"/>
          <p:nvPr/>
        </p:nvSpPr>
        <p:spPr>
          <a:xfrm>
            <a:off x="4774643" y="217541"/>
            <a:ext cx="965999" cy="322717"/>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Feature</a:t>
            </a:r>
          </a:p>
        </p:txBody>
      </p:sp>
      <p:sp>
        <p:nvSpPr>
          <p:cNvPr id="56" name="TextBox 55">
            <a:extLst>
              <a:ext uri="{FF2B5EF4-FFF2-40B4-BE49-F238E27FC236}">
                <a16:creationId xmlns:a16="http://schemas.microsoft.com/office/drawing/2014/main" id="{14D43C37-23FA-144C-DAA2-3186790EF6A6}"/>
              </a:ext>
            </a:extLst>
          </p:cNvPr>
          <p:cNvSpPr txBox="1"/>
          <p:nvPr/>
        </p:nvSpPr>
        <p:spPr>
          <a:xfrm>
            <a:off x="5809435" y="210414"/>
            <a:ext cx="932634" cy="329844"/>
          </a:xfrm>
          <a:prstGeom prst="rect">
            <a:avLst/>
          </a:prstGeom>
          <a:noFill/>
        </p:spPr>
        <p:txBody>
          <a:bodyPr wrap="square" rtlCol="0">
            <a:spAutoFit/>
          </a:bodyPr>
          <a:lstStyle/>
          <a:p>
            <a:r>
              <a:rPr lang="en-US" sz="1497" u="sng" dirty="0">
                <a:latin typeface="Roboto" panose="02000000000000000000" pitchFamily="2" charset="0"/>
                <a:ea typeface="Roboto" panose="02000000000000000000" pitchFamily="2" charset="0"/>
              </a:rPr>
              <a:t>Contact</a:t>
            </a:r>
          </a:p>
        </p:txBody>
      </p:sp>
      <p:sp>
        <p:nvSpPr>
          <p:cNvPr id="57" name="TextBox 56">
            <a:extLst>
              <a:ext uri="{FF2B5EF4-FFF2-40B4-BE49-F238E27FC236}">
                <a16:creationId xmlns:a16="http://schemas.microsoft.com/office/drawing/2014/main" id="{65A25703-8321-A04F-8553-5473B8683795}"/>
              </a:ext>
            </a:extLst>
          </p:cNvPr>
          <p:cNvSpPr txBox="1"/>
          <p:nvPr/>
        </p:nvSpPr>
        <p:spPr>
          <a:xfrm>
            <a:off x="6857016" y="217541"/>
            <a:ext cx="605637" cy="322717"/>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Help</a:t>
            </a:r>
          </a:p>
        </p:txBody>
      </p:sp>
    </p:spTree>
    <p:extLst>
      <p:ext uri="{BB962C8B-B14F-4D97-AF65-F5344CB8AC3E}">
        <p14:creationId xmlns:p14="http://schemas.microsoft.com/office/powerpoint/2010/main" val="2947223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2836DAE6-2DCE-31F3-E9CF-B14D7A287C80}"/>
              </a:ext>
            </a:extLst>
          </p:cNvPr>
          <p:cNvSpPr/>
          <p:nvPr/>
        </p:nvSpPr>
        <p:spPr>
          <a:xfrm>
            <a:off x="0" y="746102"/>
            <a:ext cx="9144000" cy="834753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A657589-825F-B5A4-EC22-79711A5B6BA2}"/>
              </a:ext>
            </a:extLst>
          </p:cNvPr>
          <p:cNvSpPr/>
          <p:nvPr/>
        </p:nvSpPr>
        <p:spPr>
          <a:xfrm>
            <a:off x="-2" y="11697"/>
            <a:ext cx="9144000" cy="801702"/>
          </a:xfrm>
          <a:prstGeom prst="rect">
            <a:avLst/>
          </a:prstGeom>
          <a:solidFill>
            <a:srgbClr val="9D823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7" dirty="0"/>
          </a:p>
        </p:txBody>
      </p:sp>
      <p:sp>
        <p:nvSpPr>
          <p:cNvPr id="10" name="Oval 9">
            <a:extLst>
              <a:ext uri="{FF2B5EF4-FFF2-40B4-BE49-F238E27FC236}">
                <a16:creationId xmlns:a16="http://schemas.microsoft.com/office/drawing/2014/main" id="{70999A74-5C78-966E-3D0F-063B47E1E5C7}"/>
              </a:ext>
            </a:extLst>
          </p:cNvPr>
          <p:cNvSpPr/>
          <p:nvPr/>
        </p:nvSpPr>
        <p:spPr>
          <a:xfrm>
            <a:off x="164078" y="123335"/>
            <a:ext cx="605637" cy="4957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97"/>
          </a:p>
        </p:txBody>
      </p:sp>
      <p:sp>
        <p:nvSpPr>
          <p:cNvPr id="11" name="TextBox 10">
            <a:extLst>
              <a:ext uri="{FF2B5EF4-FFF2-40B4-BE49-F238E27FC236}">
                <a16:creationId xmlns:a16="http://schemas.microsoft.com/office/drawing/2014/main" id="{413377A8-6ED0-1AD0-0D35-6598B4B51F2D}"/>
              </a:ext>
            </a:extLst>
          </p:cNvPr>
          <p:cNvSpPr txBox="1"/>
          <p:nvPr/>
        </p:nvSpPr>
        <p:spPr>
          <a:xfrm>
            <a:off x="803210" y="251190"/>
            <a:ext cx="749877" cy="322717"/>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CTAF</a:t>
            </a:r>
          </a:p>
        </p:txBody>
      </p:sp>
      <p:sp>
        <p:nvSpPr>
          <p:cNvPr id="12" name="TextBox 11">
            <a:extLst>
              <a:ext uri="{FF2B5EF4-FFF2-40B4-BE49-F238E27FC236}">
                <a16:creationId xmlns:a16="http://schemas.microsoft.com/office/drawing/2014/main" id="{C0D90165-3F8C-ADB1-5DCB-B1AA27264974}"/>
              </a:ext>
            </a:extLst>
          </p:cNvPr>
          <p:cNvSpPr txBox="1"/>
          <p:nvPr/>
        </p:nvSpPr>
        <p:spPr>
          <a:xfrm>
            <a:off x="557578" y="540258"/>
            <a:ext cx="3075627" cy="207429"/>
          </a:xfrm>
          <a:prstGeom prst="rect">
            <a:avLst/>
          </a:prstGeom>
          <a:noFill/>
        </p:spPr>
        <p:txBody>
          <a:bodyPr wrap="square" rtlCol="0">
            <a:spAutoFit/>
          </a:bodyPr>
          <a:lstStyle/>
          <a:p>
            <a:r>
              <a:rPr lang="en-US" sz="748" dirty="0"/>
              <a:t>Combat Tactical Athlete Fitness</a:t>
            </a:r>
          </a:p>
        </p:txBody>
      </p:sp>
      <p:sp>
        <p:nvSpPr>
          <p:cNvPr id="25" name="TextBox 24">
            <a:extLst>
              <a:ext uri="{FF2B5EF4-FFF2-40B4-BE49-F238E27FC236}">
                <a16:creationId xmlns:a16="http://schemas.microsoft.com/office/drawing/2014/main" id="{88766A25-6D44-0D4F-4668-B9EF9D5E458D}"/>
              </a:ext>
            </a:extLst>
          </p:cNvPr>
          <p:cNvSpPr txBox="1"/>
          <p:nvPr/>
        </p:nvSpPr>
        <p:spPr>
          <a:xfrm>
            <a:off x="2915061" y="1053018"/>
            <a:ext cx="3344185" cy="523220"/>
          </a:xfrm>
          <a:prstGeom prst="rect">
            <a:avLst/>
          </a:prstGeom>
          <a:noFill/>
        </p:spPr>
        <p:txBody>
          <a:bodyPr wrap="none" rtlCol="0">
            <a:spAutoFit/>
          </a:bodyPr>
          <a:lstStyle/>
          <a:p>
            <a:r>
              <a:rPr lang="en-US" sz="2800" dirty="0">
                <a:latin typeface="Roboto" panose="02000000000000000000" pitchFamily="2" charset="0"/>
                <a:ea typeface="Roboto" panose="02000000000000000000" pitchFamily="2" charset="0"/>
              </a:rPr>
              <a:t>Help – User Manual</a:t>
            </a:r>
          </a:p>
        </p:txBody>
      </p:sp>
      <p:sp>
        <p:nvSpPr>
          <p:cNvPr id="52" name="TextBox 51">
            <a:extLst>
              <a:ext uri="{FF2B5EF4-FFF2-40B4-BE49-F238E27FC236}">
                <a16:creationId xmlns:a16="http://schemas.microsoft.com/office/drawing/2014/main" id="{F63EA08B-D6DF-5F0C-1DD2-5599ADDE02D7}"/>
              </a:ext>
            </a:extLst>
          </p:cNvPr>
          <p:cNvSpPr txBox="1"/>
          <p:nvPr/>
        </p:nvSpPr>
        <p:spPr>
          <a:xfrm>
            <a:off x="2672282" y="217541"/>
            <a:ext cx="936413" cy="322717"/>
          </a:xfrm>
          <a:prstGeom prst="rect">
            <a:avLst/>
          </a:prstGeom>
          <a:noFill/>
        </p:spPr>
        <p:txBody>
          <a:bodyPr wrap="square" rtlCol="0">
            <a:spAutoFit/>
          </a:bodyPr>
          <a:lstStyle/>
          <a:p>
            <a:r>
              <a:rPr lang="en-US" sz="1497" u="sng" dirty="0">
                <a:latin typeface="Roboto" panose="02000000000000000000" pitchFamily="2" charset="0"/>
                <a:ea typeface="Roboto" panose="02000000000000000000" pitchFamily="2" charset="0"/>
              </a:rPr>
              <a:t>Home</a:t>
            </a:r>
          </a:p>
        </p:txBody>
      </p:sp>
      <p:sp>
        <p:nvSpPr>
          <p:cNvPr id="53" name="TextBox 52">
            <a:extLst>
              <a:ext uri="{FF2B5EF4-FFF2-40B4-BE49-F238E27FC236}">
                <a16:creationId xmlns:a16="http://schemas.microsoft.com/office/drawing/2014/main" id="{C03D2812-AADF-8E34-EDF2-59DB24FF2D9A}"/>
              </a:ext>
            </a:extLst>
          </p:cNvPr>
          <p:cNvSpPr txBox="1"/>
          <p:nvPr/>
        </p:nvSpPr>
        <p:spPr>
          <a:xfrm>
            <a:off x="3859759" y="214672"/>
            <a:ext cx="727395" cy="325586"/>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About</a:t>
            </a:r>
          </a:p>
        </p:txBody>
      </p:sp>
      <p:sp>
        <p:nvSpPr>
          <p:cNvPr id="54" name="TextBox 53">
            <a:extLst>
              <a:ext uri="{FF2B5EF4-FFF2-40B4-BE49-F238E27FC236}">
                <a16:creationId xmlns:a16="http://schemas.microsoft.com/office/drawing/2014/main" id="{CF7ECF85-B121-67E5-C247-B36F26CF6678}"/>
              </a:ext>
            </a:extLst>
          </p:cNvPr>
          <p:cNvSpPr txBox="1"/>
          <p:nvPr/>
        </p:nvSpPr>
        <p:spPr>
          <a:xfrm>
            <a:off x="7760446" y="209857"/>
            <a:ext cx="1372868" cy="322717"/>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Get Started</a:t>
            </a:r>
          </a:p>
        </p:txBody>
      </p:sp>
      <p:sp>
        <p:nvSpPr>
          <p:cNvPr id="55" name="TextBox 54">
            <a:extLst>
              <a:ext uri="{FF2B5EF4-FFF2-40B4-BE49-F238E27FC236}">
                <a16:creationId xmlns:a16="http://schemas.microsoft.com/office/drawing/2014/main" id="{05840081-6AB9-26FF-C4E6-255DAB6A1B74}"/>
              </a:ext>
            </a:extLst>
          </p:cNvPr>
          <p:cNvSpPr txBox="1"/>
          <p:nvPr/>
        </p:nvSpPr>
        <p:spPr>
          <a:xfrm>
            <a:off x="4774643" y="217541"/>
            <a:ext cx="965999" cy="322717"/>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Feature</a:t>
            </a:r>
          </a:p>
        </p:txBody>
      </p:sp>
      <p:sp>
        <p:nvSpPr>
          <p:cNvPr id="56" name="TextBox 55">
            <a:extLst>
              <a:ext uri="{FF2B5EF4-FFF2-40B4-BE49-F238E27FC236}">
                <a16:creationId xmlns:a16="http://schemas.microsoft.com/office/drawing/2014/main" id="{14D43C37-23FA-144C-DAA2-3186790EF6A6}"/>
              </a:ext>
            </a:extLst>
          </p:cNvPr>
          <p:cNvSpPr txBox="1"/>
          <p:nvPr/>
        </p:nvSpPr>
        <p:spPr>
          <a:xfrm>
            <a:off x="5809435" y="210414"/>
            <a:ext cx="932634" cy="329844"/>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Contact</a:t>
            </a:r>
          </a:p>
        </p:txBody>
      </p:sp>
      <p:sp>
        <p:nvSpPr>
          <p:cNvPr id="57" name="TextBox 56">
            <a:extLst>
              <a:ext uri="{FF2B5EF4-FFF2-40B4-BE49-F238E27FC236}">
                <a16:creationId xmlns:a16="http://schemas.microsoft.com/office/drawing/2014/main" id="{65A25703-8321-A04F-8553-5473B8683795}"/>
              </a:ext>
            </a:extLst>
          </p:cNvPr>
          <p:cNvSpPr txBox="1"/>
          <p:nvPr/>
        </p:nvSpPr>
        <p:spPr>
          <a:xfrm>
            <a:off x="6857016" y="217541"/>
            <a:ext cx="605637" cy="322717"/>
          </a:xfrm>
          <a:prstGeom prst="rect">
            <a:avLst/>
          </a:prstGeom>
          <a:noFill/>
        </p:spPr>
        <p:txBody>
          <a:bodyPr wrap="square" rtlCol="0">
            <a:spAutoFit/>
          </a:bodyPr>
          <a:lstStyle/>
          <a:p>
            <a:r>
              <a:rPr lang="en-US" sz="1497" u="sng" dirty="0">
                <a:latin typeface="Roboto" panose="02000000000000000000" pitchFamily="2" charset="0"/>
                <a:ea typeface="Roboto" panose="02000000000000000000" pitchFamily="2" charset="0"/>
              </a:rPr>
              <a:t>Help</a:t>
            </a:r>
          </a:p>
        </p:txBody>
      </p:sp>
      <p:sp>
        <p:nvSpPr>
          <p:cNvPr id="2" name="Rounded Rectangle 1">
            <a:extLst>
              <a:ext uri="{FF2B5EF4-FFF2-40B4-BE49-F238E27FC236}">
                <a16:creationId xmlns:a16="http://schemas.microsoft.com/office/drawing/2014/main" id="{7E2030F1-C385-ADCF-D258-C3F3040E16A2}"/>
              </a:ext>
            </a:extLst>
          </p:cNvPr>
          <p:cNvSpPr/>
          <p:nvPr/>
        </p:nvSpPr>
        <p:spPr>
          <a:xfrm>
            <a:off x="769715" y="1755030"/>
            <a:ext cx="7410610" cy="523219"/>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Roboto" panose="02000000000000000000" pitchFamily="2" charset="0"/>
                <a:ea typeface="Roboto" panose="02000000000000000000" pitchFamily="2" charset="0"/>
              </a:rPr>
              <a:t>Tech Support</a:t>
            </a:r>
          </a:p>
        </p:txBody>
      </p:sp>
      <p:sp>
        <p:nvSpPr>
          <p:cNvPr id="5" name="TextBox 4">
            <a:extLst>
              <a:ext uri="{FF2B5EF4-FFF2-40B4-BE49-F238E27FC236}">
                <a16:creationId xmlns:a16="http://schemas.microsoft.com/office/drawing/2014/main" id="{502D229C-F881-268F-D883-4E69AC36D76A}"/>
              </a:ext>
            </a:extLst>
          </p:cNvPr>
          <p:cNvSpPr txBox="1"/>
          <p:nvPr/>
        </p:nvSpPr>
        <p:spPr>
          <a:xfrm>
            <a:off x="684923" y="2491777"/>
            <a:ext cx="3160407" cy="253916"/>
          </a:xfrm>
          <a:prstGeom prst="rect">
            <a:avLst/>
          </a:prstGeom>
          <a:noFill/>
        </p:spPr>
        <p:txBody>
          <a:bodyPr wrap="square" rtlCol="0">
            <a:spAutoFit/>
          </a:bodyPr>
          <a:lstStyle/>
          <a:p>
            <a:r>
              <a:rPr lang="en-US" sz="1050" b="1" dirty="0">
                <a:latin typeface="Roboto" panose="02000000000000000000" pitchFamily="2" charset="0"/>
                <a:ea typeface="Roboto" panose="02000000000000000000" pitchFamily="2" charset="0"/>
              </a:rPr>
              <a:t>How can we help?</a:t>
            </a:r>
          </a:p>
        </p:txBody>
      </p:sp>
      <p:sp>
        <p:nvSpPr>
          <p:cNvPr id="6" name="Rectangle 5">
            <a:extLst>
              <a:ext uri="{FF2B5EF4-FFF2-40B4-BE49-F238E27FC236}">
                <a16:creationId xmlns:a16="http://schemas.microsoft.com/office/drawing/2014/main" id="{B5C2ADDF-C0E0-617D-7975-9EC71BB669C9}"/>
              </a:ext>
            </a:extLst>
          </p:cNvPr>
          <p:cNvSpPr/>
          <p:nvPr/>
        </p:nvSpPr>
        <p:spPr>
          <a:xfrm>
            <a:off x="803210" y="2787369"/>
            <a:ext cx="6830177" cy="1166683"/>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400" dirty="0"/>
              <a:t>Submit a request </a:t>
            </a:r>
          </a:p>
        </p:txBody>
      </p:sp>
      <p:sp>
        <p:nvSpPr>
          <p:cNvPr id="7" name="Rounded Rectangle 6">
            <a:extLst>
              <a:ext uri="{FF2B5EF4-FFF2-40B4-BE49-F238E27FC236}">
                <a16:creationId xmlns:a16="http://schemas.microsoft.com/office/drawing/2014/main" id="{EDF385C7-8BAD-C0DE-EF39-0487034026EF}"/>
              </a:ext>
            </a:extLst>
          </p:cNvPr>
          <p:cNvSpPr/>
          <p:nvPr/>
        </p:nvSpPr>
        <p:spPr>
          <a:xfrm>
            <a:off x="3485251" y="4167580"/>
            <a:ext cx="1979538" cy="340650"/>
          </a:xfrm>
          <a:prstGeom prst="roundRect">
            <a:avLst/>
          </a:prstGeom>
          <a:solidFill>
            <a:srgbClr val="9D823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Submit</a:t>
            </a:r>
          </a:p>
        </p:txBody>
      </p:sp>
    </p:spTree>
    <p:extLst>
      <p:ext uri="{BB962C8B-B14F-4D97-AF65-F5344CB8AC3E}">
        <p14:creationId xmlns:p14="http://schemas.microsoft.com/office/powerpoint/2010/main" val="2593927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2836DAE6-2DCE-31F3-E9CF-B14D7A287C80}"/>
              </a:ext>
            </a:extLst>
          </p:cNvPr>
          <p:cNvSpPr/>
          <p:nvPr/>
        </p:nvSpPr>
        <p:spPr>
          <a:xfrm>
            <a:off x="0" y="813400"/>
            <a:ext cx="9144000" cy="962237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A657589-825F-B5A4-EC22-79711A5B6BA2}"/>
              </a:ext>
            </a:extLst>
          </p:cNvPr>
          <p:cNvSpPr/>
          <p:nvPr/>
        </p:nvSpPr>
        <p:spPr>
          <a:xfrm>
            <a:off x="-8273" y="11697"/>
            <a:ext cx="9144000" cy="801702"/>
          </a:xfrm>
          <a:prstGeom prst="rect">
            <a:avLst/>
          </a:prstGeom>
          <a:solidFill>
            <a:srgbClr val="9D823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7" dirty="0"/>
          </a:p>
        </p:txBody>
      </p:sp>
      <p:sp>
        <p:nvSpPr>
          <p:cNvPr id="5" name="TextBox 4">
            <a:extLst>
              <a:ext uri="{FF2B5EF4-FFF2-40B4-BE49-F238E27FC236}">
                <a16:creationId xmlns:a16="http://schemas.microsoft.com/office/drawing/2014/main" id="{FD846D77-FD30-12CF-B2AA-2DC6CACFE407}"/>
              </a:ext>
            </a:extLst>
          </p:cNvPr>
          <p:cNvSpPr txBox="1"/>
          <p:nvPr/>
        </p:nvSpPr>
        <p:spPr>
          <a:xfrm>
            <a:off x="2639939" y="214470"/>
            <a:ext cx="936413" cy="322717"/>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Home</a:t>
            </a:r>
          </a:p>
        </p:txBody>
      </p:sp>
      <p:sp>
        <p:nvSpPr>
          <p:cNvPr id="6" name="TextBox 5">
            <a:extLst>
              <a:ext uri="{FF2B5EF4-FFF2-40B4-BE49-F238E27FC236}">
                <a16:creationId xmlns:a16="http://schemas.microsoft.com/office/drawing/2014/main" id="{2F64A87D-7E20-3CEC-2A24-9DBEBB051AF5}"/>
              </a:ext>
            </a:extLst>
          </p:cNvPr>
          <p:cNvSpPr txBox="1"/>
          <p:nvPr/>
        </p:nvSpPr>
        <p:spPr>
          <a:xfrm>
            <a:off x="3791305" y="211600"/>
            <a:ext cx="936413" cy="322717"/>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About</a:t>
            </a:r>
          </a:p>
        </p:txBody>
      </p:sp>
      <p:sp>
        <p:nvSpPr>
          <p:cNvPr id="7" name="TextBox 6">
            <a:extLst>
              <a:ext uri="{FF2B5EF4-FFF2-40B4-BE49-F238E27FC236}">
                <a16:creationId xmlns:a16="http://schemas.microsoft.com/office/drawing/2014/main" id="{CCB1FAC1-50C9-F384-3181-6FBE1AF2B66A}"/>
              </a:ext>
            </a:extLst>
          </p:cNvPr>
          <p:cNvSpPr txBox="1"/>
          <p:nvPr/>
        </p:nvSpPr>
        <p:spPr>
          <a:xfrm>
            <a:off x="7255266" y="221182"/>
            <a:ext cx="1372868" cy="322717"/>
          </a:xfrm>
          <a:prstGeom prst="rect">
            <a:avLst/>
          </a:prstGeom>
          <a:noFill/>
        </p:spPr>
        <p:txBody>
          <a:bodyPr wrap="square" rtlCol="0">
            <a:spAutoFit/>
          </a:bodyPr>
          <a:lstStyle/>
          <a:p>
            <a:r>
              <a:rPr lang="en-US" sz="1497" u="sng" dirty="0">
                <a:latin typeface="Roboto" panose="02000000000000000000" pitchFamily="2" charset="0"/>
                <a:ea typeface="Roboto" panose="02000000000000000000" pitchFamily="2" charset="0"/>
              </a:rPr>
              <a:t>Get Started</a:t>
            </a:r>
          </a:p>
        </p:txBody>
      </p:sp>
      <p:sp>
        <p:nvSpPr>
          <p:cNvPr id="8" name="TextBox 7">
            <a:extLst>
              <a:ext uri="{FF2B5EF4-FFF2-40B4-BE49-F238E27FC236}">
                <a16:creationId xmlns:a16="http://schemas.microsoft.com/office/drawing/2014/main" id="{2452CF47-FDFE-68E2-F7B1-CCF66278FA05}"/>
              </a:ext>
            </a:extLst>
          </p:cNvPr>
          <p:cNvSpPr txBox="1"/>
          <p:nvPr/>
        </p:nvSpPr>
        <p:spPr>
          <a:xfrm>
            <a:off x="4967532" y="213839"/>
            <a:ext cx="1272167" cy="322717"/>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Feature</a:t>
            </a:r>
          </a:p>
        </p:txBody>
      </p:sp>
      <p:sp>
        <p:nvSpPr>
          <p:cNvPr id="9" name="TextBox 8">
            <a:extLst>
              <a:ext uri="{FF2B5EF4-FFF2-40B4-BE49-F238E27FC236}">
                <a16:creationId xmlns:a16="http://schemas.microsoft.com/office/drawing/2014/main" id="{F22F0C19-2946-BB1F-3C4F-EECB9DD0782D}"/>
              </a:ext>
            </a:extLst>
          </p:cNvPr>
          <p:cNvSpPr txBox="1"/>
          <p:nvPr/>
        </p:nvSpPr>
        <p:spPr>
          <a:xfrm>
            <a:off x="6064968" y="207342"/>
            <a:ext cx="1084678" cy="322717"/>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Contact</a:t>
            </a:r>
          </a:p>
        </p:txBody>
      </p:sp>
      <p:sp>
        <p:nvSpPr>
          <p:cNvPr id="10" name="Oval 9">
            <a:extLst>
              <a:ext uri="{FF2B5EF4-FFF2-40B4-BE49-F238E27FC236}">
                <a16:creationId xmlns:a16="http://schemas.microsoft.com/office/drawing/2014/main" id="{70999A74-5C78-966E-3D0F-063B47E1E5C7}"/>
              </a:ext>
            </a:extLst>
          </p:cNvPr>
          <p:cNvSpPr/>
          <p:nvPr/>
        </p:nvSpPr>
        <p:spPr>
          <a:xfrm>
            <a:off x="164078" y="123335"/>
            <a:ext cx="605637" cy="4957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97"/>
          </a:p>
        </p:txBody>
      </p:sp>
      <p:sp>
        <p:nvSpPr>
          <p:cNvPr id="11" name="TextBox 10">
            <a:extLst>
              <a:ext uri="{FF2B5EF4-FFF2-40B4-BE49-F238E27FC236}">
                <a16:creationId xmlns:a16="http://schemas.microsoft.com/office/drawing/2014/main" id="{413377A8-6ED0-1AD0-0D35-6598B4B51F2D}"/>
              </a:ext>
            </a:extLst>
          </p:cNvPr>
          <p:cNvSpPr txBox="1"/>
          <p:nvPr/>
        </p:nvSpPr>
        <p:spPr>
          <a:xfrm>
            <a:off x="803210" y="251190"/>
            <a:ext cx="749877" cy="322717"/>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CTAF</a:t>
            </a:r>
          </a:p>
        </p:txBody>
      </p:sp>
      <p:sp>
        <p:nvSpPr>
          <p:cNvPr id="12" name="TextBox 11">
            <a:extLst>
              <a:ext uri="{FF2B5EF4-FFF2-40B4-BE49-F238E27FC236}">
                <a16:creationId xmlns:a16="http://schemas.microsoft.com/office/drawing/2014/main" id="{C0D90165-3F8C-ADB1-5DCB-B1AA27264974}"/>
              </a:ext>
            </a:extLst>
          </p:cNvPr>
          <p:cNvSpPr txBox="1"/>
          <p:nvPr/>
        </p:nvSpPr>
        <p:spPr>
          <a:xfrm>
            <a:off x="557578" y="540258"/>
            <a:ext cx="3075627" cy="207429"/>
          </a:xfrm>
          <a:prstGeom prst="rect">
            <a:avLst/>
          </a:prstGeom>
          <a:noFill/>
        </p:spPr>
        <p:txBody>
          <a:bodyPr wrap="square" rtlCol="0">
            <a:spAutoFit/>
          </a:bodyPr>
          <a:lstStyle/>
          <a:p>
            <a:r>
              <a:rPr lang="en-US" sz="748" dirty="0"/>
              <a:t>Combat Tactical Athlete Fitness</a:t>
            </a:r>
          </a:p>
        </p:txBody>
      </p:sp>
      <p:sp>
        <p:nvSpPr>
          <p:cNvPr id="25" name="TextBox 24">
            <a:extLst>
              <a:ext uri="{FF2B5EF4-FFF2-40B4-BE49-F238E27FC236}">
                <a16:creationId xmlns:a16="http://schemas.microsoft.com/office/drawing/2014/main" id="{88766A25-6D44-0D4F-4668-B9EF9D5E458D}"/>
              </a:ext>
            </a:extLst>
          </p:cNvPr>
          <p:cNvSpPr txBox="1"/>
          <p:nvPr/>
        </p:nvSpPr>
        <p:spPr>
          <a:xfrm>
            <a:off x="3791305" y="1013302"/>
            <a:ext cx="1992853" cy="523220"/>
          </a:xfrm>
          <a:prstGeom prst="rect">
            <a:avLst/>
          </a:prstGeom>
          <a:noFill/>
        </p:spPr>
        <p:txBody>
          <a:bodyPr wrap="none" rtlCol="0">
            <a:spAutoFit/>
          </a:bodyPr>
          <a:lstStyle/>
          <a:p>
            <a:r>
              <a:rPr lang="en-US" sz="2800" dirty="0">
                <a:latin typeface="Roboto" panose="02000000000000000000" pitchFamily="2" charset="0"/>
                <a:ea typeface="Roboto" panose="02000000000000000000" pitchFamily="2" charset="0"/>
              </a:rPr>
              <a:t>Get Started</a:t>
            </a:r>
          </a:p>
        </p:txBody>
      </p:sp>
      <p:sp>
        <p:nvSpPr>
          <p:cNvPr id="18" name="Rounded Rectangle 17">
            <a:extLst>
              <a:ext uri="{FF2B5EF4-FFF2-40B4-BE49-F238E27FC236}">
                <a16:creationId xmlns:a16="http://schemas.microsoft.com/office/drawing/2014/main" id="{D43C4B61-3CD5-8B22-AB78-D1F509F52B78}"/>
              </a:ext>
            </a:extLst>
          </p:cNvPr>
          <p:cNvSpPr/>
          <p:nvPr/>
        </p:nvSpPr>
        <p:spPr>
          <a:xfrm>
            <a:off x="873334" y="1736423"/>
            <a:ext cx="7410610" cy="7755920"/>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Roboto" panose="02000000000000000000" pitchFamily="2" charset="0"/>
              <a:ea typeface="Roboto" panose="02000000000000000000" pitchFamily="2" charset="0"/>
            </a:endParaRPr>
          </a:p>
        </p:txBody>
      </p:sp>
      <p:sp>
        <p:nvSpPr>
          <p:cNvPr id="22" name="TextBox 21">
            <a:extLst>
              <a:ext uri="{FF2B5EF4-FFF2-40B4-BE49-F238E27FC236}">
                <a16:creationId xmlns:a16="http://schemas.microsoft.com/office/drawing/2014/main" id="{851C7F23-3C7D-CAEB-9657-5D88B3FE551A}"/>
              </a:ext>
            </a:extLst>
          </p:cNvPr>
          <p:cNvSpPr txBox="1"/>
          <p:nvPr/>
        </p:nvSpPr>
        <p:spPr>
          <a:xfrm>
            <a:off x="3518499" y="2160205"/>
            <a:ext cx="3271797" cy="369332"/>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14 – DAY FREE TRIAL </a:t>
            </a:r>
          </a:p>
        </p:txBody>
      </p:sp>
      <p:sp>
        <p:nvSpPr>
          <p:cNvPr id="26" name="TextBox 25">
            <a:extLst>
              <a:ext uri="{FF2B5EF4-FFF2-40B4-BE49-F238E27FC236}">
                <a16:creationId xmlns:a16="http://schemas.microsoft.com/office/drawing/2014/main" id="{5AD73885-D6E4-3FA7-0A0F-A36A29B3C412}"/>
              </a:ext>
            </a:extLst>
          </p:cNvPr>
          <p:cNvSpPr txBox="1"/>
          <p:nvPr/>
        </p:nvSpPr>
        <p:spPr>
          <a:xfrm>
            <a:off x="2865667" y="2703205"/>
            <a:ext cx="2092386" cy="276999"/>
          </a:xfrm>
          <a:prstGeom prst="rect">
            <a:avLst/>
          </a:prstGeom>
          <a:noFill/>
        </p:spPr>
        <p:txBody>
          <a:bodyPr wrap="square" rtlCol="0">
            <a:spAutoFit/>
          </a:bodyPr>
          <a:lstStyle/>
          <a:p>
            <a:r>
              <a:rPr lang="en-US" sz="1200" b="1" dirty="0">
                <a:latin typeface="Roboto" panose="02000000000000000000" pitchFamily="2" charset="0"/>
                <a:ea typeface="Roboto" panose="02000000000000000000" pitchFamily="2" charset="0"/>
              </a:rPr>
              <a:t>Name</a:t>
            </a:r>
            <a:endParaRPr lang="en-US" sz="1050" b="1" dirty="0">
              <a:latin typeface="Roboto" panose="02000000000000000000" pitchFamily="2" charset="0"/>
              <a:ea typeface="Roboto" panose="02000000000000000000" pitchFamily="2" charset="0"/>
            </a:endParaRPr>
          </a:p>
        </p:txBody>
      </p:sp>
      <p:sp>
        <p:nvSpPr>
          <p:cNvPr id="27" name="Rectangle 26">
            <a:extLst>
              <a:ext uri="{FF2B5EF4-FFF2-40B4-BE49-F238E27FC236}">
                <a16:creationId xmlns:a16="http://schemas.microsoft.com/office/drawing/2014/main" id="{80EF9127-5E80-8451-8F58-5FB503A77CD1}"/>
              </a:ext>
            </a:extLst>
          </p:cNvPr>
          <p:cNvSpPr/>
          <p:nvPr/>
        </p:nvSpPr>
        <p:spPr>
          <a:xfrm>
            <a:off x="3447043" y="2964932"/>
            <a:ext cx="2879107" cy="253916"/>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DB8AF3D8-1325-131A-73BF-6F684295179C}"/>
              </a:ext>
            </a:extLst>
          </p:cNvPr>
          <p:cNvSpPr txBox="1"/>
          <p:nvPr/>
        </p:nvSpPr>
        <p:spPr>
          <a:xfrm>
            <a:off x="2865667" y="3268455"/>
            <a:ext cx="2092386" cy="276999"/>
          </a:xfrm>
          <a:prstGeom prst="rect">
            <a:avLst/>
          </a:prstGeom>
          <a:noFill/>
        </p:spPr>
        <p:txBody>
          <a:bodyPr wrap="square" rtlCol="0">
            <a:spAutoFit/>
          </a:bodyPr>
          <a:lstStyle/>
          <a:p>
            <a:r>
              <a:rPr lang="en-US" sz="1200" b="1" dirty="0">
                <a:latin typeface="Roboto" panose="02000000000000000000" pitchFamily="2" charset="0"/>
                <a:ea typeface="Roboto" panose="02000000000000000000" pitchFamily="2" charset="0"/>
              </a:rPr>
              <a:t>Email</a:t>
            </a:r>
          </a:p>
        </p:txBody>
      </p:sp>
      <p:sp>
        <p:nvSpPr>
          <p:cNvPr id="32" name="Rounded Rectangle 31">
            <a:extLst>
              <a:ext uri="{FF2B5EF4-FFF2-40B4-BE49-F238E27FC236}">
                <a16:creationId xmlns:a16="http://schemas.microsoft.com/office/drawing/2014/main" id="{23EC952A-4DD2-B8D0-4522-1B5058D237A9}"/>
              </a:ext>
            </a:extLst>
          </p:cNvPr>
          <p:cNvSpPr/>
          <p:nvPr/>
        </p:nvSpPr>
        <p:spPr>
          <a:xfrm>
            <a:off x="3624077" y="8802698"/>
            <a:ext cx="1979538" cy="340650"/>
          </a:xfrm>
          <a:prstGeom prst="roundRect">
            <a:avLst/>
          </a:prstGeom>
          <a:solidFill>
            <a:srgbClr val="9D823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Create Account</a:t>
            </a:r>
          </a:p>
        </p:txBody>
      </p:sp>
      <p:sp>
        <p:nvSpPr>
          <p:cNvPr id="2" name="TextBox 1">
            <a:extLst>
              <a:ext uri="{FF2B5EF4-FFF2-40B4-BE49-F238E27FC236}">
                <a16:creationId xmlns:a16="http://schemas.microsoft.com/office/drawing/2014/main" id="{68ADE759-61AB-C824-CB34-B2814BEFFB52}"/>
              </a:ext>
            </a:extLst>
          </p:cNvPr>
          <p:cNvSpPr txBox="1"/>
          <p:nvPr/>
        </p:nvSpPr>
        <p:spPr>
          <a:xfrm>
            <a:off x="2865667" y="3876942"/>
            <a:ext cx="847912" cy="276999"/>
          </a:xfrm>
          <a:prstGeom prst="rect">
            <a:avLst/>
          </a:prstGeom>
          <a:noFill/>
        </p:spPr>
        <p:txBody>
          <a:bodyPr wrap="square" rtlCol="0">
            <a:spAutoFit/>
          </a:bodyPr>
          <a:lstStyle/>
          <a:p>
            <a:r>
              <a:rPr lang="en-US" sz="1200" b="1" dirty="0">
                <a:latin typeface="Roboto" panose="02000000000000000000" pitchFamily="2" charset="0"/>
                <a:ea typeface="Roboto" panose="02000000000000000000" pitchFamily="2" charset="0"/>
              </a:rPr>
              <a:t>Age</a:t>
            </a:r>
          </a:p>
        </p:txBody>
      </p:sp>
      <p:sp>
        <p:nvSpPr>
          <p:cNvPr id="13" name="Rectangle 12">
            <a:extLst>
              <a:ext uri="{FF2B5EF4-FFF2-40B4-BE49-F238E27FC236}">
                <a16:creationId xmlns:a16="http://schemas.microsoft.com/office/drawing/2014/main" id="{48769611-4AAF-F610-D115-9ACA1D77F70D}"/>
              </a:ext>
            </a:extLst>
          </p:cNvPr>
          <p:cNvSpPr/>
          <p:nvPr/>
        </p:nvSpPr>
        <p:spPr>
          <a:xfrm>
            <a:off x="3447043" y="3565619"/>
            <a:ext cx="2879107" cy="253916"/>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3E1E2B3-134B-C363-288D-3DB4A7AA8612}"/>
              </a:ext>
            </a:extLst>
          </p:cNvPr>
          <p:cNvSpPr/>
          <p:nvPr/>
        </p:nvSpPr>
        <p:spPr>
          <a:xfrm>
            <a:off x="3422741" y="4249733"/>
            <a:ext cx="1149259" cy="253916"/>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17CD39A-E116-4641-A325-4C7B4F1BA022}"/>
              </a:ext>
            </a:extLst>
          </p:cNvPr>
          <p:cNvSpPr txBox="1"/>
          <p:nvPr/>
        </p:nvSpPr>
        <p:spPr>
          <a:xfrm>
            <a:off x="4572001" y="3876942"/>
            <a:ext cx="1029535" cy="276999"/>
          </a:xfrm>
          <a:prstGeom prst="rect">
            <a:avLst/>
          </a:prstGeom>
          <a:noFill/>
        </p:spPr>
        <p:txBody>
          <a:bodyPr wrap="square" rtlCol="0">
            <a:spAutoFit/>
          </a:bodyPr>
          <a:lstStyle/>
          <a:p>
            <a:r>
              <a:rPr lang="en-US" sz="1200" b="1" dirty="0">
                <a:latin typeface="Roboto" panose="02000000000000000000" pitchFamily="2" charset="0"/>
                <a:ea typeface="Roboto" panose="02000000000000000000" pitchFamily="2" charset="0"/>
              </a:rPr>
              <a:t>Gender</a:t>
            </a:r>
          </a:p>
        </p:txBody>
      </p:sp>
      <p:sp>
        <p:nvSpPr>
          <p:cNvPr id="21" name="Rectangle 20">
            <a:extLst>
              <a:ext uri="{FF2B5EF4-FFF2-40B4-BE49-F238E27FC236}">
                <a16:creationId xmlns:a16="http://schemas.microsoft.com/office/drawing/2014/main" id="{A708F875-4EEA-A598-347E-8E5B57E56CDA}"/>
              </a:ext>
            </a:extLst>
          </p:cNvPr>
          <p:cNvSpPr/>
          <p:nvPr/>
        </p:nvSpPr>
        <p:spPr>
          <a:xfrm>
            <a:off x="5129076" y="4249733"/>
            <a:ext cx="1179411" cy="253916"/>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3" name="TextBox 22">
            <a:extLst>
              <a:ext uri="{FF2B5EF4-FFF2-40B4-BE49-F238E27FC236}">
                <a16:creationId xmlns:a16="http://schemas.microsoft.com/office/drawing/2014/main" id="{E32E6DA8-382D-62D3-00E2-39F8E0D6FD5E}"/>
              </a:ext>
            </a:extLst>
          </p:cNvPr>
          <p:cNvSpPr txBox="1"/>
          <p:nvPr/>
        </p:nvSpPr>
        <p:spPr>
          <a:xfrm>
            <a:off x="2889969" y="4686866"/>
            <a:ext cx="847912" cy="276999"/>
          </a:xfrm>
          <a:prstGeom prst="rect">
            <a:avLst/>
          </a:prstGeom>
          <a:noFill/>
        </p:spPr>
        <p:txBody>
          <a:bodyPr wrap="square" rtlCol="0">
            <a:spAutoFit/>
          </a:bodyPr>
          <a:lstStyle/>
          <a:p>
            <a:r>
              <a:rPr lang="en-US" sz="1200" b="1" dirty="0">
                <a:latin typeface="Roboto" panose="02000000000000000000" pitchFamily="2" charset="0"/>
                <a:ea typeface="Roboto" panose="02000000000000000000" pitchFamily="2" charset="0"/>
              </a:rPr>
              <a:t>Height</a:t>
            </a:r>
          </a:p>
        </p:txBody>
      </p:sp>
      <p:sp>
        <p:nvSpPr>
          <p:cNvPr id="24" name="Rectangle 23">
            <a:extLst>
              <a:ext uri="{FF2B5EF4-FFF2-40B4-BE49-F238E27FC236}">
                <a16:creationId xmlns:a16="http://schemas.microsoft.com/office/drawing/2014/main" id="{58BE5F8C-36FF-B306-CEEB-167C86BA222B}"/>
              </a:ext>
            </a:extLst>
          </p:cNvPr>
          <p:cNvSpPr/>
          <p:nvPr/>
        </p:nvSpPr>
        <p:spPr>
          <a:xfrm>
            <a:off x="3447043" y="5059657"/>
            <a:ext cx="1149259" cy="253916"/>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504FC3EA-D0BB-8D9B-B606-66401903BADC}"/>
              </a:ext>
            </a:extLst>
          </p:cNvPr>
          <p:cNvSpPr txBox="1"/>
          <p:nvPr/>
        </p:nvSpPr>
        <p:spPr>
          <a:xfrm>
            <a:off x="4596303" y="4686866"/>
            <a:ext cx="1029535" cy="276999"/>
          </a:xfrm>
          <a:prstGeom prst="rect">
            <a:avLst/>
          </a:prstGeom>
          <a:noFill/>
        </p:spPr>
        <p:txBody>
          <a:bodyPr wrap="square" rtlCol="0">
            <a:spAutoFit/>
          </a:bodyPr>
          <a:lstStyle/>
          <a:p>
            <a:r>
              <a:rPr lang="en-US" sz="1200" b="1" dirty="0">
                <a:latin typeface="Roboto" panose="02000000000000000000" pitchFamily="2" charset="0"/>
                <a:ea typeface="Roboto" panose="02000000000000000000" pitchFamily="2" charset="0"/>
              </a:rPr>
              <a:t>Weight</a:t>
            </a:r>
          </a:p>
        </p:txBody>
      </p:sp>
      <p:sp>
        <p:nvSpPr>
          <p:cNvPr id="34" name="Rectangle 33">
            <a:extLst>
              <a:ext uri="{FF2B5EF4-FFF2-40B4-BE49-F238E27FC236}">
                <a16:creationId xmlns:a16="http://schemas.microsoft.com/office/drawing/2014/main" id="{5023AB61-BFE6-BF88-B3C0-DF30B57BD253}"/>
              </a:ext>
            </a:extLst>
          </p:cNvPr>
          <p:cNvSpPr/>
          <p:nvPr/>
        </p:nvSpPr>
        <p:spPr>
          <a:xfrm>
            <a:off x="5153378" y="5059657"/>
            <a:ext cx="1179411" cy="253916"/>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6" name="TextBox 35">
            <a:extLst>
              <a:ext uri="{FF2B5EF4-FFF2-40B4-BE49-F238E27FC236}">
                <a16:creationId xmlns:a16="http://schemas.microsoft.com/office/drawing/2014/main" id="{AB075BA3-F5F0-55E6-C6A7-A67D98867046}"/>
              </a:ext>
            </a:extLst>
          </p:cNvPr>
          <p:cNvSpPr txBox="1"/>
          <p:nvPr/>
        </p:nvSpPr>
        <p:spPr>
          <a:xfrm>
            <a:off x="2937123" y="5424680"/>
            <a:ext cx="2092386" cy="276999"/>
          </a:xfrm>
          <a:prstGeom prst="rect">
            <a:avLst/>
          </a:prstGeom>
          <a:noFill/>
        </p:spPr>
        <p:txBody>
          <a:bodyPr wrap="square" rtlCol="0">
            <a:spAutoFit/>
          </a:bodyPr>
          <a:lstStyle/>
          <a:p>
            <a:r>
              <a:rPr lang="en-US" sz="1200" b="1" dirty="0">
                <a:latin typeface="Roboto" panose="02000000000000000000" pitchFamily="2" charset="0"/>
                <a:ea typeface="Roboto" panose="02000000000000000000" pitchFamily="2" charset="0"/>
              </a:rPr>
              <a:t>Occupation</a:t>
            </a:r>
          </a:p>
        </p:txBody>
      </p:sp>
      <p:sp>
        <p:nvSpPr>
          <p:cNvPr id="37" name="Rectangle 36">
            <a:extLst>
              <a:ext uri="{FF2B5EF4-FFF2-40B4-BE49-F238E27FC236}">
                <a16:creationId xmlns:a16="http://schemas.microsoft.com/office/drawing/2014/main" id="{229C1F09-CD7B-F4F6-1A02-D5F646D518D0}"/>
              </a:ext>
            </a:extLst>
          </p:cNvPr>
          <p:cNvSpPr/>
          <p:nvPr/>
        </p:nvSpPr>
        <p:spPr>
          <a:xfrm>
            <a:off x="3518499" y="5721844"/>
            <a:ext cx="2879107" cy="253916"/>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5B6D6B27-D84D-4009-84B1-9C2FD254F1F5}"/>
              </a:ext>
            </a:extLst>
          </p:cNvPr>
          <p:cNvSpPr txBox="1"/>
          <p:nvPr/>
        </p:nvSpPr>
        <p:spPr>
          <a:xfrm>
            <a:off x="2937123" y="6033858"/>
            <a:ext cx="2092386" cy="276999"/>
          </a:xfrm>
          <a:prstGeom prst="rect">
            <a:avLst/>
          </a:prstGeom>
          <a:noFill/>
        </p:spPr>
        <p:txBody>
          <a:bodyPr wrap="square" rtlCol="0">
            <a:spAutoFit/>
          </a:bodyPr>
          <a:lstStyle/>
          <a:p>
            <a:r>
              <a:rPr lang="en-US" sz="1200" b="1" dirty="0">
                <a:latin typeface="Roboto" panose="02000000000000000000" pitchFamily="2" charset="0"/>
                <a:ea typeface="Roboto" panose="02000000000000000000" pitchFamily="2" charset="0"/>
              </a:rPr>
              <a:t>Activity Level</a:t>
            </a:r>
          </a:p>
        </p:txBody>
      </p:sp>
      <p:sp>
        <p:nvSpPr>
          <p:cNvPr id="39" name="Rectangle 38">
            <a:extLst>
              <a:ext uri="{FF2B5EF4-FFF2-40B4-BE49-F238E27FC236}">
                <a16:creationId xmlns:a16="http://schemas.microsoft.com/office/drawing/2014/main" id="{2DA2E003-20B0-8135-E67A-31B8C9B79F5A}"/>
              </a:ext>
            </a:extLst>
          </p:cNvPr>
          <p:cNvSpPr/>
          <p:nvPr/>
        </p:nvSpPr>
        <p:spPr>
          <a:xfrm>
            <a:off x="3518499" y="6331022"/>
            <a:ext cx="2879107" cy="253916"/>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041C6D75-D62C-97B7-FA24-7D5CBDD5EEBF}"/>
              </a:ext>
            </a:extLst>
          </p:cNvPr>
          <p:cNvSpPr txBox="1"/>
          <p:nvPr/>
        </p:nvSpPr>
        <p:spPr>
          <a:xfrm>
            <a:off x="2937122" y="6741858"/>
            <a:ext cx="3544745" cy="276999"/>
          </a:xfrm>
          <a:prstGeom prst="rect">
            <a:avLst/>
          </a:prstGeom>
          <a:noFill/>
        </p:spPr>
        <p:txBody>
          <a:bodyPr wrap="square" rtlCol="0">
            <a:spAutoFit/>
          </a:bodyPr>
          <a:lstStyle/>
          <a:p>
            <a:r>
              <a:rPr lang="en-US" sz="1200" b="1" dirty="0">
                <a:latin typeface="Roboto" panose="02000000000000000000" pitchFamily="2" charset="0"/>
                <a:ea typeface="Roboto" panose="02000000000000000000" pitchFamily="2" charset="0"/>
              </a:rPr>
              <a:t>Any injuries or health conditions?</a:t>
            </a:r>
          </a:p>
        </p:txBody>
      </p:sp>
      <p:sp>
        <p:nvSpPr>
          <p:cNvPr id="41" name="Rectangle 40">
            <a:extLst>
              <a:ext uri="{FF2B5EF4-FFF2-40B4-BE49-F238E27FC236}">
                <a16:creationId xmlns:a16="http://schemas.microsoft.com/office/drawing/2014/main" id="{1770A15E-B310-F352-5FE0-913709D44E2D}"/>
              </a:ext>
            </a:extLst>
          </p:cNvPr>
          <p:cNvSpPr/>
          <p:nvPr/>
        </p:nvSpPr>
        <p:spPr>
          <a:xfrm>
            <a:off x="3518499" y="7039022"/>
            <a:ext cx="2879107" cy="253916"/>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2" name="TextBox 41">
            <a:extLst>
              <a:ext uri="{FF2B5EF4-FFF2-40B4-BE49-F238E27FC236}">
                <a16:creationId xmlns:a16="http://schemas.microsoft.com/office/drawing/2014/main" id="{C77E1D00-F4AC-5B5A-01BD-9954A56FA197}"/>
              </a:ext>
            </a:extLst>
          </p:cNvPr>
          <p:cNvSpPr txBox="1"/>
          <p:nvPr/>
        </p:nvSpPr>
        <p:spPr>
          <a:xfrm>
            <a:off x="1182973" y="7404569"/>
            <a:ext cx="2092386" cy="276999"/>
          </a:xfrm>
          <a:prstGeom prst="rect">
            <a:avLst/>
          </a:prstGeom>
          <a:noFill/>
        </p:spPr>
        <p:txBody>
          <a:bodyPr wrap="square" rtlCol="0">
            <a:spAutoFit/>
          </a:bodyPr>
          <a:lstStyle/>
          <a:p>
            <a:r>
              <a:rPr lang="en-US" sz="1200" b="1" dirty="0">
                <a:latin typeface="Roboto" panose="02000000000000000000" pitchFamily="2" charset="0"/>
                <a:ea typeface="Roboto" panose="02000000000000000000" pitchFamily="2" charset="0"/>
              </a:rPr>
              <a:t>What is your goal?</a:t>
            </a:r>
          </a:p>
        </p:txBody>
      </p:sp>
      <p:sp>
        <p:nvSpPr>
          <p:cNvPr id="43" name="Rectangle 42">
            <a:extLst>
              <a:ext uri="{FF2B5EF4-FFF2-40B4-BE49-F238E27FC236}">
                <a16:creationId xmlns:a16="http://schemas.microsoft.com/office/drawing/2014/main" id="{16F3238A-A5AC-85D4-7E48-43093462B9E0}"/>
              </a:ext>
            </a:extLst>
          </p:cNvPr>
          <p:cNvSpPr/>
          <p:nvPr/>
        </p:nvSpPr>
        <p:spPr>
          <a:xfrm>
            <a:off x="1764349" y="7701733"/>
            <a:ext cx="6233022" cy="797266"/>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0704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9A49C055-F475-7816-BC05-585ABD8E9BB2}"/>
              </a:ext>
            </a:extLst>
          </p:cNvPr>
          <p:cNvGrpSpPr/>
          <p:nvPr/>
        </p:nvGrpSpPr>
        <p:grpSpPr>
          <a:xfrm>
            <a:off x="1896256" y="2233450"/>
            <a:ext cx="4159769" cy="3073068"/>
            <a:chOff x="1896256" y="2233450"/>
            <a:chExt cx="4159769" cy="3073068"/>
          </a:xfrm>
        </p:grpSpPr>
        <p:sp>
          <p:nvSpPr>
            <p:cNvPr id="18" name="Oval 17">
              <a:extLst>
                <a:ext uri="{FF2B5EF4-FFF2-40B4-BE49-F238E27FC236}">
                  <a16:creationId xmlns:a16="http://schemas.microsoft.com/office/drawing/2014/main" id="{82AA977C-4680-DDCD-00E4-FEBBA6AE9437}"/>
                </a:ext>
              </a:extLst>
            </p:cNvPr>
            <p:cNvSpPr/>
            <p:nvPr/>
          </p:nvSpPr>
          <p:spPr>
            <a:xfrm>
              <a:off x="1896256" y="3043002"/>
              <a:ext cx="4159769" cy="1449991"/>
            </a:xfrm>
            <a:prstGeom prst="ellipse">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pPr algn="ctr"/>
              <a:endParaRPr lang="en-US" b="1" dirty="0">
                <a:ln w="22225">
                  <a:solidFill>
                    <a:schemeClr val="accent2"/>
                  </a:solidFill>
                  <a:prstDash val="solid"/>
                </a:ln>
                <a:solidFill>
                  <a:schemeClr val="accent2">
                    <a:lumMod val="40000"/>
                    <a:lumOff val="60000"/>
                  </a:schemeClr>
                </a:solidFill>
              </a:endParaRPr>
            </a:p>
          </p:txBody>
        </p:sp>
        <p:grpSp>
          <p:nvGrpSpPr>
            <p:cNvPr id="11" name="Group 10">
              <a:extLst>
                <a:ext uri="{FF2B5EF4-FFF2-40B4-BE49-F238E27FC236}">
                  <a16:creationId xmlns:a16="http://schemas.microsoft.com/office/drawing/2014/main" id="{B3D5F0D9-EFFF-12EF-8FC7-9C3EA080C5D9}"/>
                </a:ext>
              </a:extLst>
            </p:cNvPr>
            <p:cNvGrpSpPr/>
            <p:nvPr/>
          </p:nvGrpSpPr>
          <p:grpSpPr>
            <a:xfrm>
              <a:off x="2037934" y="2233450"/>
              <a:ext cx="3876411" cy="3073068"/>
              <a:chOff x="2518248" y="3658203"/>
              <a:chExt cx="4564761" cy="3656997"/>
            </a:xfrm>
          </p:grpSpPr>
          <p:sp>
            <p:nvSpPr>
              <p:cNvPr id="4" name="Oval 3">
                <a:extLst>
                  <a:ext uri="{FF2B5EF4-FFF2-40B4-BE49-F238E27FC236}">
                    <a16:creationId xmlns:a16="http://schemas.microsoft.com/office/drawing/2014/main" id="{FBDD4968-8C2D-EB0D-48CB-F7E31AAF1D37}"/>
                  </a:ext>
                </a:extLst>
              </p:cNvPr>
              <p:cNvSpPr/>
              <p:nvPr/>
            </p:nvSpPr>
            <p:spPr>
              <a:xfrm>
                <a:off x="3020516" y="3658203"/>
                <a:ext cx="3655601" cy="3656997"/>
              </a:xfrm>
              <a:prstGeom prst="ellipse">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pPr algn="ctr"/>
                <a:endParaRPr lang="en-US" b="1" dirty="0">
                  <a:ln w="22225">
                    <a:solidFill>
                      <a:schemeClr val="accent2"/>
                    </a:solidFill>
                    <a:prstDash val="solid"/>
                  </a:ln>
                  <a:solidFill>
                    <a:schemeClr val="accent2">
                      <a:lumMod val="40000"/>
                      <a:lumOff val="60000"/>
                    </a:schemeClr>
                  </a:solidFill>
                </a:endParaRPr>
              </a:p>
            </p:txBody>
          </p:sp>
          <p:sp>
            <p:nvSpPr>
              <p:cNvPr id="7" name="Rectangle 6">
                <a:extLst>
                  <a:ext uri="{FF2B5EF4-FFF2-40B4-BE49-F238E27FC236}">
                    <a16:creationId xmlns:a16="http://schemas.microsoft.com/office/drawing/2014/main" id="{22868B3E-FC5D-1831-6B02-580AB25C0FAE}"/>
                  </a:ext>
                </a:extLst>
              </p:cNvPr>
              <p:cNvSpPr/>
              <p:nvPr/>
            </p:nvSpPr>
            <p:spPr>
              <a:xfrm>
                <a:off x="2518248" y="4458918"/>
                <a:ext cx="4564761" cy="2215865"/>
              </a:xfrm>
              <a:prstGeom prst="rect">
                <a:avLst/>
              </a:prstGeom>
              <a:noFill/>
            </p:spPr>
            <p:txBody>
              <a:bodyPr wrap="square" lIns="91440" tIns="45720" rIns="91440" bIns="45720">
                <a:spAutoFit/>
              </a:bodyPr>
              <a:lstStyle/>
              <a:p>
                <a:pPr algn="ctr"/>
                <a:r>
                  <a:rPr lang="en-US" sz="11500" dirty="0">
                    <a:ln w="0"/>
                    <a:solidFill>
                      <a:schemeClr val="tx2">
                        <a:lumMod val="10000"/>
                      </a:schemeClr>
                    </a:solidFill>
                    <a:latin typeface="Stencil" pitchFamily="82" charset="77"/>
                  </a:rPr>
                  <a:t>CTAF</a:t>
                </a:r>
                <a:endParaRPr lang="en-US" sz="8000" dirty="0">
                  <a:ln w="0"/>
                  <a:solidFill>
                    <a:schemeClr val="tx2">
                      <a:lumMod val="10000"/>
                    </a:schemeClr>
                  </a:solidFill>
                  <a:latin typeface="Stencil" pitchFamily="82" charset="77"/>
                </a:endParaRPr>
              </a:p>
            </p:txBody>
          </p:sp>
        </p:grpSp>
        <p:sp>
          <p:nvSpPr>
            <p:cNvPr id="14" name="TextBox 13">
              <a:extLst>
                <a:ext uri="{FF2B5EF4-FFF2-40B4-BE49-F238E27FC236}">
                  <a16:creationId xmlns:a16="http://schemas.microsoft.com/office/drawing/2014/main" id="{FA326B3E-4870-BE3B-9053-6D7EA3F8D6B7}"/>
                </a:ext>
              </a:extLst>
            </p:cNvPr>
            <p:cNvSpPr txBox="1"/>
            <p:nvPr/>
          </p:nvSpPr>
          <p:spPr>
            <a:xfrm>
              <a:off x="2591828" y="2741139"/>
              <a:ext cx="3033214" cy="461665"/>
            </a:xfrm>
            <a:prstGeom prst="rect">
              <a:avLst/>
            </a:prstGeom>
            <a:noFill/>
          </p:spPr>
          <p:txBody>
            <a:bodyPr wrap="square" rtlCol="0">
              <a:spAutoFit/>
            </a:bodyPr>
            <a:lstStyle/>
            <a:p>
              <a:r>
                <a:rPr lang="en-US" sz="2400" dirty="0">
                  <a:latin typeface="Stencil" pitchFamily="82" charset="77"/>
                </a:rPr>
                <a:t>COMBAT TACTICAL</a:t>
              </a:r>
            </a:p>
          </p:txBody>
        </p:sp>
        <p:sp>
          <p:nvSpPr>
            <p:cNvPr id="15" name="TextBox 14">
              <a:extLst>
                <a:ext uri="{FF2B5EF4-FFF2-40B4-BE49-F238E27FC236}">
                  <a16:creationId xmlns:a16="http://schemas.microsoft.com/office/drawing/2014/main" id="{A3652AA4-36C6-A4DF-F75E-EF18242ABC08}"/>
                </a:ext>
              </a:extLst>
            </p:cNvPr>
            <p:cNvSpPr txBox="1"/>
            <p:nvPr/>
          </p:nvSpPr>
          <p:spPr>
            <a:xfrm>
              <a:off x="2769853" y="4341094"/>
              <a:ext cx="2677164" cy="461665"/>
            </a:xfrm>
            <a:prstGeom prst="rect">
              <a:avLst/>
            </a:prstGeom>
            <a:noFill/>
          </p:spPr>
          <p:txBody>
            <a:bodyPr wrap="square" rtlCol="0">
              <a:spAutoFit/>
            </a:bodyPr>
            <a:lstStyle/>
            <a:p>
              <a:r>
                <a:rPr lang="en-US" sz="2400" dirty="0">
                  <a:latin typeface="Stencil" pitchFamily="82" charset="77"/>
                </a:rPr>
                <a:t>ATHLETE FORCE</a:t>
              </a:r>
            </a:p>
          </p:txBody>
        </p:sp>
      </p:grpSp>
    </p:spTree>
    <p:extLst>
      <p:ext uri="{BB962C8B-B14F-4D97-AF65-F5344CB8AC3E}">
        <p14:creationId xmlns:p14="http://schemas.microsoft.com/office/powerpoint/2010/main" val="27526690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6392</TotalTime>
  <Words>531</Words>
  <Application>Microsoft Macintosh PowerPoint</Application>
  <PresentationFormat>Custom</PresentationFormat>
  <Paragraphs>174</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Roboto</vt:lpstr>
      <vt:lpstr>Stencil</vt:lpstr>
      <vt:lpstr>System Font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BJ Fagaragan</dc:creator>
  <cp:lastModifiedBy>Robert BJ Fagaragan</cp:lastModifiedBy>
  <cp:revision>3</cp:revision>
  <dcterms:created xsi:type="dcterms:W3CDTF">2022-12-11T19:44:41Z</dcterms:created>
  <dcterms:modified xsi:type="dcterms:W3CDTF">2022-12-24T09:19:07Z</dcterms:modified>
</cp:coreProperties>
</file>