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100000" strictFirstAndLastChars="0" saveSubsetFonts="1">
  <p:sldMasterIdLst>
    <p:sldMasterId id="2147483648" r:id="rId1"/>
    <p:sldMasterId id="2147483721" r:id="rId2"/>
    <p:sldMasterId id="2147483733" r:id="rId3"/>
  </p:sldMasterIdLst>
  <p:notesMasterIdLst>
    <p:notesMasterId r:id="rId9"/>
  </p:notesMasterIdLst>
  <p:sldIdLst>
    <p:sldId id="428" r:id="rId4"/>
    <p:sldId id="524" r:id="rId5"/>
    <p:sldId id="552" r:id="rId6"/>
    <p:sldId id="551" r:id="rId7"/>
    <p:sldId id="500" r:id="rId8"/>
  </p:sldIdLst>
  <p:sldSz cx="13004800" cy="9753600"/>
  <p:notesSz cx="6858000" cy="9144000"/>
  <p:defaultTextStyle>
    <a:defPPr>
      <a:defRPr lang="el-GR"/>
    </a:defPPr>
    <a:lvl1pPr algn="ctr" defTabSz="583752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Neue Light" charset="0"/>
        <a:ea typeface="Helvetica Neue Light" charset="0"/>
        <a:cs typeface="Helvetica Neue Light" charset="0"/>
        <a:sym typeface="Helvetica Neue Light" charset="0"/>
      </a:defRPr>
    </a:lvl1pPr>
    <a:lvl2pPr marL="342641" algn="ctr" defTabSz="583752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Neue Light" charset="0"/>
        <a:ea typeface="Helvetica Neue Light" charset="0"/>
        <a:cs typeface="Helvetica Neue Light" charset="0"/>
        <a:sym typeface="Helvetica Neue Light" charset="0"/>
      </a:defRPr>
    </a:lvl2pPr>
    <a:lvl3pPr marL="685273" algn="ctr" defTabSz="583752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Neue Light" charset="0"/>
        <a:ea typeface="Helvetica Neue Light" charset="0"/>
        <a:cs typeface="Helvetica Neue Light" charset="0"/>
        <a:sym typeface="Helvetica Neue Light" charset="0"/>
      </a:defRPr>
    </a:lvl3pPr>
    <a:lvl4pPr marL="1027911" algn="ctr" defTabSz="583752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Neue Light" charset="0"/>
        <a:ea typeface="Helvetica Neue Light" charset="0"/>
        <a:cs typeface="Helvetica Neue Light" charset="0"/>
        <a:sym typeface="Helvetica Neue Light" charset="0"/>
      </a:defRPr>
    </a:lvl4pPr>
    <a:lvl5pPr marL="1370543" algn="ctr" defTabSz="583752" rtl="0" fontAlgn="base" hangingPunct="0">
      <a:spcBef>
        <a:spcPct val="0"/>
      </a:spcBef>
      <a:spcAft>
        <a:spcPct val="0"/>
      </a:spcAft>
      <a:defRPr sz="3600" kern="1200">
        <a:solidFill>
          <a:srgbClr val="000000"/>
        </a:solidFill>
        <a:latin typeface="Helvetica Neue Light" charset="0"/>
        <a:ea typeface="Helvetica Neue Light" charset="0"/>
        <a:cs typeface="Helvetica Neue Light" charset="0"/>
        <a:sym typeface="Helvetica Neue Light" charset="0"/>
      </a:defRPr>
    </a:lvl5pPr>
    <a:lvl6pPr marL="2284244" algn="l" defTabSz="913697" rtl="0" eaLnBrk="1" latinLnBrk="0" hangingPunct="1">
      <a:defRPr sz="3600" kern="1200">
        <a:solidFill>
          <a:srgbClr val="000000"/>
        </a:solidFill>
        <a:latin typeface="Helvetica Neue Light" charset="0"/>
        <a:ea typeface="Helvetica Neue Light" charset="0"/>
        <a:cs typeface="Helvetica Neue Light" charset="0"/>
        <a:sym typeface="Helvetica Neue Light" charset="0"/>
      </a:defRPr>
    </a:lvl6pPr>
    <a:lvl7pPr marL="2741094" algn="l" defTabSz="913697" rtl="0" eaLnBrk="1" latinLnBrk="0" hangingPunct="1">
      <a:defRPr sz="3600" kern="1200">
        <a:solidFill>
          <a:srgbClr val="000000"/>
        </a:solidFill>
        <a:latin typeface="Helvetica Neue Light" charset="0"/>
        <a:ea typeface="Helvetica Neue Light" charset="0"/>
        <a:cs typeface="Helvetica Neue Light" charset="0"/>
        <a:sym typeface="Helvetica Neue Light" charset="0"/>
      </a:defRPr>
    </a:lvl7pPr>
    <a:lvl8pPr marL="3197946" algn="l" defTabSz="913697" rtl="0" eaLnBrk="1" latinLnBrk="0" hangingPunct="1">
      <a:defRPr sz="3600" kern="1200">
        <a:solidFill>
          <a:srgbClr val="000000"/>
        </a:solidFill>
        <a:latin typeface="Helvetica Neue Light" charset="0"/>
        <a:ea typeface="Helvetica Neue Light" charset="0"/>
        <a:cs typeface="Helvetica Neue Light" charset="0"/>
        <a:sym typeface="Helvetica Neue Light" charset="0"/>
      </a:defRPr>
    </a:lvl8pPr>
    <a:lvl9pPr marL="3654794" algn="l" defTabSz="913697" rtl="0" eaLnBrk="1" latinLnBrk="0" hangingPunct="1">
      <a:defRPr sz="3600" kern="1200">
        <a:solidFill>
          <a:srgbClr val="000000"/>
        </a:solidFill>
        <a:latin typeface="Helvetica Neue Light" charset="0"/>
        <a:ea typeface="Helvetica Neue Light" charset="0"/>
        <a:cs typeface="Helvetica Neue Light" charset="0"/>
        <a:sym typeface="Helvetica Neue Light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ildes, Robert" initials="RF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FFDB69"/>
    <a:srgbClr val="F86C34"/>
    <a:srgbClr val="FD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52" autoAdjust="0"/>
    <p:restoredTop sz="96110" autoAdjust="0"/>
  </p:normalViewPr>
  <p:slideViewPr>
    <p:cSldViewPr>
      <p:cViewPr varScale="1">
        <p:scale>
          <a:sx n="85" d="100"/>
          <a:sy n="85" d="100"/>
        </p:scale>
        <p:origin x="1064" y="17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742"/>
    </p:cViewPr>
  </p:sorterViewPr>
  <p:notesViewPr>
    <p:cSldViewPr>
      <p:cViewPr varScale="1">
        <p:scale>
          <a:sx n="85" d="100"/>
          <a:sy n="85" d="100"/>
        </p:scale>
        <p:origin x="-37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</p:sp>
      <p:sp>
        <p:nvSpPr>
          <p:cNvPr id="4098" name="Rectangle 2"/>
          <p:cNvSpPr>
            <a:spLocks noGrp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>
                <a:sym typeface="Chalkboard SE" charset="0"/>
              </a:rPr>
              <a:t>Click to edit Master text styles</a:t>
            </a:r>
          </a:p>
          <a:p>
            <a:pPr lvl="1"/>
            <a:r>
              <a:rPr lang="el-GR">
                <a:sym typeface="Chalkboard SE" charset="0"/>
              </a:rPr>
              <a:t>Second level</a:t>
            </a:r>
          </a:p>
          <a:p>
            <a:pPr lvl="2"/>
            <a:r>
              <a:rPr lang="el-GR">
                <a:sym typeface="Chalkboard SE" charset="0"/>
              </a:rPr>
              <a:t>Third level</a:t>
            </a:r>
          </a:p>
          <a:p>
            <a:pPr lvl="3"/>
            <a:r>
              <a:rPr lang="el-GR">
                <a:sym typeface="Chalkboard SE" charset="0"/>
              </a:rPr>
              <a:t>Fourth level</a:t>
            </a:r>
          </a:p>
          <a:p>
            <a:pPr lvl="4"/>
            <a:r>
              <a:rPr lang="el-GR">
                <a:sym typeface="Chalkboard SE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2313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846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1pPr>
    <a:lvl2pPr marL="342641" algn="l" defTabSz="456846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2pPr>
    <a:lvl3pPr marL="685273" algn="l" defTabSz="456846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3pPr>
    <a:lvl4pPr marL="1027911" algn="l" defTabSz="456846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4pPr>
    <a:lvl5pPr marL="1370543" algn="l" defTabSz="456846" rtl="0" fontAlgn="base" hangingPunct="0">
      <a:lnSpc>
        <a:spcPts val="3500"/>
      </a:lnSpc>
      <a:spcBef>
        <a:spcPct val="0"/>
      </a:spcBef>
      <a:spcAft>
        <a:spcPct val="0"/>
      </a:spcAft>
      <a:defRPr sz="2400" kern="1200">
        <a:solidFill>
          <a:srgbClr val="572E2D"/>
        </a:solidFill>
        <a:latin typeface="Chalkboard SE" charset="0"/>
        <a:ea typeface="Chalkboard SE" charset="0"/>
        <a:cs typeface="Chalkboard SE" charset="0"/>
        <a:sym typeface="Chalkboard SE" charset="0"/>
      </a:defRPr>
    </a:lvl5pPr>
    <a:lvl6pPr marL="2284244" algn="l" defTabSz="91369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1094" algn="l" defTabSz="91369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7946" algn="l" defTabSz="91369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4794" algn="l" defTabSz="91369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l-G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9AB5E0-07B4-45F7-BF02-CFDB875F43D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6846" rtl="0" eaLnBrk="1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181818"/>
              </a:solidFill>
              <a:effectLst/>
              <a:latin typeface="Merriweath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E4928-C611-4367-BB5B-7C8F39C8869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53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6846" rtl="0" eaLnBrk="1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181818"/>
              </a:solidFill>
              <a:effectLst/>
              <a:latin typeface="Merriweath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E4928-C611-4367-BB5B-7C8F39C8869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2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Rot="1" noChangeAspect="1" noChangeArrowheads="1"/>
          </p:cNvSpPr>
          <p:nvPr>
            <p:ph type="sldImg"/>
          </p:nvPr>
        </p:nvSpPr>
        <p:spPr/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6846" rtl="0" eaLnBrk="1" fontAlgn="base" latinLnBrk="0" hangingPunct="0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b="0" i="0" dirty="0">
              <a:solidFill>
                <a:srgbClr val="181818"/>
              </a:solidFill>
              <a:effectLst/>
              <a:latin typeface="Merriweath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E4928-C611-4367-BB5B-7C8F39C8869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039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E8E1BD-B560-4077-AF7E-64F90E22E0E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0"/>
            <a:ext cx="3810000" cy="1270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9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96"/>
            <a:ext cx="9102726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6846" indent="0" algn="ctr">
              <a:buNone/>
              <a:defRPr/>
            </a:lvl2pPr>
            <a:lvl3pPr marL="913697" indent="0" algn="ctr">
              <a:buNone/>
              <a:defRPr/>
            </a:lvl3pPr>
            <a:lvl4pPr marL="1370543" indent="0" algn="ctr">
              <a:buNone/>
              <a:defRPr/>
            </a:lvl4pPr>
            <a:lvl5pPr marL="1827396" indent="0" algn="ctr">
              <a:buNone/>
              <a:defRPr/>
            </a:lvl5pPr>
            <a:lvl6pPr marL="2284244" indent="0" algn="ctr">
              <a:buNone/>
              <a:defRPr/>
            </a:lvl6pPr>
            <a:lvl7pPr marL="2741094" indent="0" algn="ctr">
              <a:buNone/>
              <a:defRPr/>
            </a:lvl7pPr>
            <a:lvl8pPr marL="3197946" indent="0" algn="ctr">
              <a:buNone/>
              <a:defRPr/>
            </a:lvl8pPr>
            <a:lvl9pPr marL="36547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1320800"/>
            <a:ext cx="2965450" cy="6870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1320800"/>
            <a:ext cx="8743950" cy="6870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360" y="3029939"/>
            <a:ext cx="11054080" cy="2090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0720" y="5527040"/>
            <a:ext cx="9103360" cy="24925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502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0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06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00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511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013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51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018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97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743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290" y="6267592"/>
            <a:ext cx="11054080" cy="1937173"/>
          </a:xfrm>
        </p:spPr>
        <p:txBody>
          <a:bodyPr anchor="t"/>
          <a:lstStyle>
            <a:lvl1pPr algn="l">
              <a:defRPr sz="57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290" y="4133993"/>
            <a:ext cx="11054080" cy="213359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5023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046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06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009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5114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013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516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018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889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240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0773" y="2275841"/>
            <a:ext cx="5743787" cy="643692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60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183272"/>
            <a:ext cx="5746045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" y="3093155"/>
            <a:ext cx="5746045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6259" y="2183272"/>
            <a:ext cx="5748302" cy="90988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0230" indent="0">
              <a:buNone/>
              <a:defRPr sz="2800" b="1"/>
            </a:lvl2pPr>
            <a:lvl3pPr marL="1300460" indent="0">
              <a:buNone/>
              <a:defRPr sz="2600" b="1"/>
            </a:lvl3pPr>
            <a:lvl4pPr marL="1950690" indent="0">
              <a:buNone/>
              <a:defRPr sz="2300" b="1"/>
            </a:lvl4pPr>
            <a:lvl5pPr marL="2600919" indent="0">
              <a:buNone/>
              <a:defRPr sz="2300" b="1"/>
            </a:lvl5pPr>
            <a:lvl6pPr marL="3251149" indent="0">
              <a:buNone/>
              <a:defRPr sz="2300" b="1"/>
            </a:lvl6pPr>
            <a:lvl7pPr marL="3901379" indent="0">
              <a:buNone/>
              <a:defRPr sz="2300" b="1"/>
            </a:lvl7pPr>
            <a:lvl8pPr marL="4551609" indent="0">
              <a:buNone/>
              <a:defRPr sz="2300" b="1"/>
            </a:lvl8pPr>
            <a:lvl9pPr marL="5201839" indent="0">
              <a:buNone/>
              <a:defRPr sz="2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59" y="3093155"/>
            <a:ext cx="5748302" cy="5619610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25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78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4104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1" y="388338"/>
            <a:ext cx="4278490" cy="165269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516" y="388339"/>
            <a:ext cx="7270044" cy="8324427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41" y="2041032"/>
            <a:ext cx="4278490" cy="6671734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12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032" y="6827520"/>
            <a:ext cx="7802880" cy="80602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032" y="871502"/>
            <a:ext cx="7802880" cy="5852160"/>
          </a:xfrm>
        </p:spPr>
        <p:txBody>
          <a:bodyPr/>
          <a:lstStyle>
            <a:lvl1pPr marL="0" indent="0">
              <a:buNone/>
              <a:defRPr sz="4600"/>
            </a:lvl1pPr>
            <a:lvl2pPr marL="650230" indent="0">
              <a:buNone/>
              <a:defRPr sz="4000"/>
            </a:lvl2pPr>
            <a:lvl3pPr marL="1300460" indent="0">
              <a:buNone/>
              <a:defRPr sz="3400"/>
            </a:lvl3pPr>
            <a:lvl4pPr marL="1950690" indent="0">
              <a:buNone/>
              <a:defRPr sz="2800"/>
            </a:lvl4pPr>
            <a:lvl5pPr marL="2600919" indent="0">
              <a:buNone/>
              <a:defRPr sz="2800"/>
            </a:lvl5pPr>
            <a:lvl6pPr marL="3251149" indent="0">
              <a:buNone/>
              <a:defRPr sz="2800"/>
            </a:lvl6pPr>
            <a:lvl7pPr marL="3901379" indent="0">
              <a:buNone/>
              <a:defRPr sz="2800"/>
            </a:lvl7pPr>
            <a:lvl8pPr marL="4551609" indent="0">
              <a:buNone/>
              <a:defRPr sz="2800"/>
            </a:lvl8pPr>
            <a:lvl9pPr marL="5201839" indent="0">
              <a:buNone/>
              <a:defRPr sz="28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032" y="7633547"/>
            <a:ext cx="7802880" cy="1144693"/>
          </a:xfrm>
        </p:spPr>
        <p:txBody>
          <a:bodyPr/>
          <a:lstStyle>
            <a:lvl1pPr marL="0" indent="0">
              <a:buNone/>
              <a:defRPr sz="2000"/>
            </a:lvl1pPr>
            <a:lvl2pPr marL="650230" indent="0">
              <a:buNone/>
              <a:defRPr sz="1700"/>
            </a:lvl2pPr>
            <a:lvl3pPr marL="1300460" indent="0">
              <a:buNone/>
              <a:defRPr sz="1400"/>
            </a:lvl3pPr>
            <a:lvl4pPr marL="1950690" indent="0">
              <a:buNone/>
              <a:defRPr sz="1300"/>
            </a:lvl4pPr>
            <a:lvl5pPr marL="2600919" indent="0">
              <a:buNone/>
              <a:defRPr sz="1300"/>
            </a:lvl5pPr>
            <a:lvl6pPr marL="3251149" indent="0">
              <a:buNone/>
              <a:defRPr sz="1300"/>
            </a:lvl6pPr>
            <a:lvl7pPr marL="3901379" indent="0">
              <a:buNone/>
              <a:defRPr sz="1300"/>
            </a:lvl7pPr>
            <a:lvl8pPr marL="4551609" indent="0">
              <a:buNone/>
              <a:defRPr sz="1300"/>
            </a:lvl8pPr>
            <a:lvl9pPr marL="520183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1796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5126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480" y="390597"/>
            <a:ext cx="292608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240" y="390597"/>
            <a:ext cx="856149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04/09/2023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473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6" y="3030540"/>
            <a:ext cx="11055350" cy="20907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83"/>
            <a:ext cx="9102726" cy="2492375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 algn="ctr">
              <a:buNone/>
              <a:defRPr/>
            </a:lvl1pPr>
            <a:lvl2pPr marL="457058" indent="0" algn="ctr">
              <a:buNone/>
              <a:defRPr/>
            </a:lvl2pPr>
            <a:lvl3pPr marL="914119" indent="0" algn="ctr">
              <a:buNone/>
              <a:defRPr/>
            </a:lvl3pPr>
            <a:lvl4pPr marL="1371177" indent="0" algn="ctr">
              <a:buNone/>
              <a:defRPr/>
            </a:lvl4pPr>
            <a:lvl5pPr marL="1828238" indent="0" algn="ctr">
              <a:buNone/>
              <a:defRPr/>
            </a:lvl5pPr>
            <a:lvl6pPr marL="2285300" indent="0" algn="ctr">
              <a:buNone/>
              <a:defRPr/>
            </a:lvl6pPr>
            <a:lvl7pPr marL="2742357" indent="0" algn="ctr">
              <a:buNone/>
              <a:defRPr/>
            </a:lvl7pPr>
            <a:lvl8pPr marL="3199418" indent="0" algn="ctr">
              <a:buNone/>
              <a:defRPr/>
            </a:lvl8pPr>
            <a:lvl9pPr marL="36564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637197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76529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000"/>
            </a:lvl1pPr>
            <a:lvl2pPr marL="457058" indent="0">
              <a:buNone/>
              <a:defRPr sz="1800"/>
            </a:lvl2pPr>
            <a:lvl3pPr marL="914119" indent="0">
              <a:buNone/>
              <a:defRPr sz="1600"/>
            </a:lvl3pPr>
            <a:lvl4pPr marL="1371177" indent="0">
              <a:buNone/>
              <a:defRPr sz="1400"/>
            </a:lvl4pPr>
            <a:lvl5pPr marL="1828238" indent="0">
              <a:buNone/>
              <a:defRPr sz="1400"/>
            </a:lvl5pPr>
            <a:lvl6pPr marL="2285300" indent="0">
              <a:buNone/>
              <a:defRPr sz="1400"/>
            </a:lvl6pPr>
            <a:lvl7pPr marL="2742357" indent="0">
              <a:buNone/>
              <a:defRPr sz="1400"/>
            </a:lvl7pPr>
            <a:lvl8pPr marL="3199418" indent="0">
              <a:buNone/>
              <a:defRPr sz="1400"/>
            </a:lvl8pPr>
            <a:lvl9pPr marL="36564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02841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8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2" y="2276483"/>
            <a:ext cx="5775324" cy="6435725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89668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  <a:prstGeom prst="rect">
            <a:avLst/>
          </a:prstGeom>
        </p:spPr>
        <p:txBody>
          <a:bodyPr lIns="91410" tIns="45705" rIns="91410" bIns="45705" anchor="b"/>
          <a:lstStyle>
            <a:lvl1pPr marL="0" indent="0">
              <a:buNone/>
              <a:defRPr sz="2400" b="1"/>
            </a:lvl1pPr>
            <a:lvl2pPr marL="457058" indent="0">
              <a:buNone/>
              <a:defRPr sz="2000" b="1"/>
            </a:lvl2pPr>
            <a:lvl3pPr marL="914119" indent="0">
              <a:buNone/>
              <a:defRPr sz="1800" b="1"/>
            </a:lvl3pPr>
            <a:lvl4pPr marL="1371177" indent="0">
              <a:buNone/>
              <a:defRPr sz="1600" b="1"/>
            </a:lvl4pPr>
            <a:lvl5pPr marL="1828238" indent="0">
              <a:buNone/>
              <a:defRPr sz="1600" b="1"/>
            </a:lvl5pPr>
            <a:lvl6pPr marL="2285300" indent="0">
              <a:buNone/>
              <a:defRPr sz="1600" b="1"/>
            </a:lvl6pPr>
            <a:lvl7pPr marL="2742357" indent="0">
              <a:buNone/>
              <a:defRPr sz="1600" b="1"/>
            </a:lvl7pPr>
            <a:lvl8pPr marL="3199418" indent="0">
              <a:buNone/>
              <a:defRPr sz="1600" b="1"/>
            </a:lvl8pPr>
            <a:lvl9pPr marL="36564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018857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5000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45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2"/>
            <a:ext cx="11053761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49"/>
            <a:ext cx="11053761" cy="213360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846" indent="0">
              <a:buNone/>
              <a:defRPr sz="1800"/>
            </a:lvl2pPr>
            <a:lvl3pPr marL="913697" indent="0">
              <a:buNone/>
              <a:defRPr sz="1600"/>
            </a:lvl3pPr>
            <a:lvl4pPr marL="1370543" indent="0">
              <a:buNone/>
              <a:defRPr sz="1400"/>
            </a:lvl4pPr>
            <a:lvl5pPr marL="1827396" indent="0">
              <a:buNone/>
              <a:defRPr sz="1400"/>
            </a:lvl5pPr>
            <a:lvl6pPr marL="2284244" indent="0">
              <a:buNone/>
              <a:defRPr sz="1400"/>
            </a:lvl6pPr>
            <a:lvl7pPr marL="2741094" indent="0">
              <a:buNone/>
              <a:defRPr sz="1400"/>
            </a:lvl7pPr>
            <a:lvl8pPr marL="3197946" indent="0">
              <a:buNone/>
              <a:defRPr sz="1400"/>
            </a:lvl8pPr>
            <a:lvl9pPr marL="3654794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84" y="388947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  <a:prstGeom prst="rect">
            <a:avLst/>
          </a:prstGeom>
        </p:spPr>
        <p:txBody>
          <a:bodyPr lIns="91410" tIns="45705" rIns="91410" bIns="45705"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84" y="2041526"/>
            <a:ext cx="4278313" cy="6670674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392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33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33" y="871538"/>
            <a:ext cx="7802563" cy="5851526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3100"/>
            </a:lvl1pPr>
            <a:lvl2pPr marL="457058" indent="0">
              <a:buNone/>
              <a:defRPr sz="2800"/>
            </a:lvl2pPr>
            <a:lvl3pPr marL="914119" indent="0">
              <a:buNone/>
              <a:defRPr sz="2400"/>
            </a:lvl3pPr>
            <a:lvl4pPr marL="1371177" indent="0">
              <a:buNone/>
              <a:defRPr sz="2000"/>
            </a:lvl4pPr>
            <a:lvl5pPr marL="1828238" indent="0">
              <a:buNone/>
              <a:defRPr sz="2000"/>
            </a:lvl5pPr>
            <a:lvl6pPr marL="2285300" indent="0">
              <a:buNone/>
              <a:defRPr sz="2000"/>
            </a:lvl6pPr>
            <a:lvl7pPr marL="2742357" indent="0">
              <a:buNone/>
              <a:defRPr sz="2000"/>
            </a:lvl7pPr>
            <a:lvl8pPr marL="3199418" indent="0">
              <a:buNone/>
              <a:defRPr sz="2000"/>
            </a:lvl8pPr>
            <a:lvl9pPr marL="3656478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33" y="7634290"/>
            <a:ext cx="7802563" cy="1144587"/>
          </a:xfrm>
          <a:prstGeom prst="rect">
            <a:avLst/>
          </a:prstGeom>
        </p:spPr>
        <p:txBody>
          <a:bodyPr lIns="91410" tIns="45705" rIns="91410" bIns="45705"/>
          <a:lstStyle>
            <a:lvl1pPr marL="0" indent="0">
              <a:buNone/>
              <a:defRPr sz="1400"/>
            </a:lvl1pPr>
            <a:lvl2pPr marL="457058" indent="0">
              <a:buNone/>
              <a:defRPr sz="1100"/>
            </a:lvl2pPr>
            <a:lvl3pPr marL="914119" indent="0">
              <a:buNone/>
              <a:defRPr sz="1000"/>
            </a:lvl3pPr>
            <a:lvl4pPr marL="1371177" indent="0">
              <a:buNone/>
              <a:defRPr sz="900"/>
            </a:lvl4pPr>
            <a:lvl5pPr marL="1828238" indent="0">
              <a:buNone/>
              <a:defRPr sz="900"/>
            </a:lvl5pPr>
            <a:lvl6pPr marL="2285300" indent="0">
              <a:buNone/>
              <a:defRPr sz="900"/>
            </a:lvl6pPr>
            <a:lvl7pPr marL="2742357" indent="0">
              <a:buNone/>
              <a:defRPr sz="900"/>
            </a:lvl7pPr>
            <a:lvl8pPr marL="3199418" indent="0">
              <a:buNone/>
              <a:defRPr sz="900"/>
            </a:lvl8pPr>
            <a:lvl9pPr marL="36564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3929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6" y="2276483"/>
            <a:ext cx="11703050" cy="6435725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99527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7850" y="330200"/>
            <a:ext cx="2965450" cy="838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30200"/>
            <a:ext cx="8743950" cy="8382000"/>
          </a:xfrm>
          <a:prstGeom prst="rect">
            <a:avLst/>
          </a:prstGeom>
        </p:spPr>
        <p:txBody>
          <a:bodyPr vert="eaVert" lIns="91410" tIns="45705" rIns="91410" bIns="4570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230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5016501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16501"/>
            <a:ext cx="5854700" cy="317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6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6" y="2182814"/>
            <a:ext cx="5745163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46" indent="0">
              <a:buNone/>
              <a:defRPr sz="2000" b="1"/>
            </a:lvl2pPr>
            <a:lvl3pPr marL="913697" indent="0">
              <a:buNone/>
              <a:defRPr sz="1800" b="1"/>
            </a:lvl3pPr>
            <a:lvl4pPr marL="1370543" indent="0">
              <a:buNone/>
              <a:defRPr sz="1600" b="1"/>
            </a:lvl4pPr>
            <a:lvl5pPr marL="1827396" indent="0">
              <a:buNone/>
              <a:defRPr sz="1600" b="1"/>
            </a:lvl5pPr>
            <a:lvl6pPr marL="2284244" indent="0">
              <a:buNone/>
              <a:defRPr sz="1600" b="1"/>
            </a:lvl6pPr>
            <a:lvl7pPr marL="2741094" indent="0">
              <a:buNone/>
              <a:defRPr sz="1600" b="1"/>
            </a:lvl7pPr>
            <a:lvl8pPr marL="3197946" indent="0">
              <a:buNone/>
              <a:defRPr sz="1600" b="1"/>
            </a:lvl8pPr>
            <a:lvl9pPr marL="36547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6" y="3092451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90" y="2182814"/>
            <a:ext cx="5748336" cy="9096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846" indent="0">
              <a:buNone/>
              <a:defRPr sz="2000" b="1"/>
            </a:lvl2pPr>
            <a:lvl3pPr marL="913697" indent="0">
              <a:buNone/>
              <a:defRPr sz="1800" b="1"/>
            </a:lvl3pPr>
            <a:lvl4pPr marL="1370543" indent="0">
              <a:buNone/>
              <a:defRPr sz="1600" b="1"/>
            </a:lvl4pPr>
            <a:lvl5pPr marL="1827396" indent="0">
              <a:buNone/>
              <a:defRPr sz="1600" b="1"/>
            </a:lvl5pPr>
            <a:lvl6pPr marL="2284244" indent="0">
              <a:buNone/>
              <a:defRPr sz="1600" b="1"/>
            </a:lvl6pPr>
            <a:lvl7pPr marL="2741094" indent="0">
              <a:buNone/>
              <a:defRPr sz="1600" b="1"/>
            </a:lvl7pPr>
            <a:lvl8pPr marL="3197946" indent="0">
              <a:buNone/>
              <a:defRPr sz="1600" b="1"/>
            </a:lvl8pPr>
            <a:lvl9pPr marL="365479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90" y="3092451"/>
            <a:ext cx="5748336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96" y="388960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9"/>
            <a:ext cx="7269163" cy="832326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96" y="2041526"/>
            <a:ext cx="4278313" cy="6670674"/>
          </a:xfrm>
        </p:spPr>
        <p:txBody>
          <a:bodyPr/>
          <a:lstStyle>
            <a:lvl1pPr marL="0" indent="0">
              <a:buNone/>
              <a:defRPr sz="1400"/>
            </a:lvl1pPr>
            <a:lvl2pPr marL="456846" indent="0">
              <a:buNone/>
              <a:defRPr sz="1100"/>
            </a:lvl2pPr>
            <a:lvl3pPr marL="913697" indent="0">
              <a:buNone/>
              <a:defRPr sz="1000"/>
            </a:lvl3pPr>
            <a:lvl4pPr marL="1370543" indent="0">
              <a:buNone/>
              <a:defRPr sz="900"/>
            </a:lvl4pPr>
            <a:lvl5pPr marL="1827396" indent="0">
              <a:buNone/>
              <a:defRPr sz="900"/>
            </a:lvl5pPr>
            <a:lvl6pPr marL="2284244" indent="0">
              <a:buNone/>
              <a:defRPr sz="900"/>
            </a:lvl6pPr>
            <a:lvl7pPr marL="2741094" indent="0">
              <a:buNone/>
              <a:defRPr sz="900"/>
            </a:lvl7pPr>
            <a:lvl8pPr marL="3197946" indent="0">
              <a:buNone/>
              <a:defRPr sz="900"/>
            </a:lvl8pPr>
            <a:lvl9pPr marL="365479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46" y="6827839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46" y="871538"/>
            <a:ext cx="7802563" cy="5851526"/>
          </a:xfrm>
        </p:spPr>
        <p:txBody>
          <a:bodyPr/>
          <a:lstStyle>
            <a:lvl1pPr marL="0" indent="0">
              <a:buNone/>
              <a:defRPr sz="3100"/>
            </a:lvl1pPr>
            <a:lvl2pPr marL="456846" indent="0">
              <a:buNone/>
              <a:defRPr sz="2800"/>
            </a:lvl2pPr>
            <a:lvl3pPr marL="913697" indent="0">
              <a:buNone/>
              <a:defRPr sz="2400"/>
            </a:lvl3pPr>
            <a:lvl4pPr marL="1370543" indent="0">
              <a:buNone/>
              <a:defRPr sz="2000"/>
            </a:lvl4pPr>
            <a:lvl5pPr marL="1827396" indent="0">
              <a:buNone/>
              <a:defRPr sz="2000"/>
            </a:lvl5pPr>
            <a:lvl6pPr marL="2284244" indent="0">
              <a:buNone/>
              <a:defRPr sz="2000"/>
            </a:lvl6pPr>
            <a:lvl7pPr marL="2741094" indent="0">
              <a:buNone/>
              <a:defRPr sz="2000"/>
            </a:lvl7pPr>
            <a:lvl8pPr marL="3197946" indent="0">
              <a:buNone/>
              <a:defRPr sz="2000"/>
            </a:lvl8pPr>
            <a:lvl9pPr marL="3654794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46" y="7634290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6846" indent="0">
              <a:buNone/>
              <a:defRPr sz="1100"/>
            </a:lvl2pPr>
            <a:lvl3pPr marL="913697" indent="0">
              <a:buNone/>
              <a:defRPr sz="1000"/>
            </a:lvl3pPr>
            <a:lvl4pPr marL="1370543" indent="0">
              <a:buNone/>
              <a:defRPr sz="900"/>
            </a:lvl4pPr>
            <a:lvl5pPr marL="1827396" indent="0">
              <a:buNone/>
              <a:defRPr sz="900"/>
            </a:lvl5pPr>
            <a:lvl6pPr marL="2284244" indent="0">
              <a:buNone/>
              <a:defRPr sz="900"/>
            </a:lvl6pPr>
            <a:lvl7pPr marL="2741094" indent="0">
              <a:buNone/>
              <a:defRPr sz="900"/>
            </a:lvl7pPr>
            <a:lvl8pPr marL="3197946" indent="0">
              <a:buNone/>
              <a:defRPr sz="900"/>
            </a:lvl8pPr>
            <a:lvl9pPr marL="3654794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/>
          </p:cNvSpPr>
          <p:nvPr>
            <p:ph type="title"/>
          </p:nvPr>
        </p:nvSpPr>
        <p:spPr bwMode="auto">
          <a:xfrm>
            <a:off x="571500" y="1320799"/>
            <a:ext cx="11861800" cy="3175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>
                <a:sym typeface="Helvetica Neue Light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/>
          </p:cNvSpPr>
          <p:nvPr>
            <p:ph type="body" idx="1"/>
          </p:nvPr>
        </p:nvSpPr>
        <p:spPr bwMode="auto">
          <a:xfrm>
            <a:off x="571500" y="5016501"/>
            <a:ext cx="11861800" cy="3175000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>
                <a:sym typeface="Helvetica Neue" charset="0"/>
              </a:rPr>
              <a:t>Click to edit Master text styles</a:t>
            </a:r>
          </a:p>
          <a:p>
            <a:pPr lvl="1"/>
            <a:r>
              <a:rPr lang="el-GR">
                <a:sym typeface="Helvetica Neue" charset="0"/>
              </a:rPr>
              <a:t>Second level</a:t>
            </a:r>
          </a:p>
          <a:p>
            <a:pPr lvl="2"/>
            <a:r>
              <a:rPr lang="el-GR">
                <a:sym typeface="Helvetica Neue" charset="0"/>
              </a:rPr>
              <a:t>Third level</a:t>
            </a:r>
          </a:p>
          <a:p>
            <a:pPr lvl="3"/>
            <a:r>
              <a:rPr lang="el-GR">
                <a:sym typeface="Helvetica Neue" charset="0"/>
              </a:rPr>
              <a:t>Fourth level</a:t>
            </a:r>
          </a:p>
          <a:p>
            <a:pPr lvl="4"/>
            <a:r>
              <a:rPr lang="el-GR">
                <a:sym typeface="Helvetica Neue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583752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+mj-lt"/>
          <a:ea typeface="+mj-ea"/>
          <a:cs typeface="+mj-cs"/>
          <a:sym typeface="Helvetica Neue Light" charset="0"/>
        </a:defRPr>
      </a:lvl1pPr>
      <a:lvl2pPr algn="l" defTabSz="583752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2pPr>
      <a:lvl3pPr algn="l" defTabSz="583752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3pPr>
      <a:lvl4pPr algn="l" defTabSz="583752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4pPr>
      <a:lvl5pPr algn="l" defTabSz="583752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5pPr>
      <a:lvl6pPr marL="456846" algn="l" defTabSz="583752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6pPr>
      <a:lvl7pPr marL="913697" algn="l" defTabSz="583752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7pPr>
      <a:lvl8pPr marL="1370543" algn="l" defTabSz="583752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8pPr>
      <a:lvl9pPr marL="1827396" algn="l" defTabSz="583752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9pPr>
    </p:titleStyle>
    <p:bodyStyle>
      <a:lvl1pPr algn="l" defTabSz="583752" rtl="0" fontAlgn="base" hangingPunct="0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1pPr>
      <a:lvl2pPr marL="342641" algn="l" defTabSz="583752" rtl="0" fontAlgn="base" hangingPunct="0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2pPr>
      <a:lvl3pPr marL="685273" algn="l" defTabSz="583752" rtl="0" fontAlgn="base" hangingPunct="0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3pPr>
      <a:lvl4pPr marL="1027911" algn="l" defTabSz="583752" rtl="0" fontAlgn="base" hangingPunct="0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4pPr>
      <a:lvl5pPr marL="1370543" algn="l" defTabSz="583752" rtl="0" fontAlgn="base" hangingPunct="0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5pPr>
      <a:lvl6pPr marL="1827396" algn="l" defTabSz="583752" rtl="0" fontAlgn="base" hangingPunct="0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6pPr>
      <a:lvl7pPr marL="2284244" algn="l" defTabSz="583752" rtl="0" fontAlgn="base" hangingPunct="0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7pPr>
      <a:lvl8pPr marL="2741094" algn="l" defTabSz="583752" rtl="0" fontAlgn="base" hangingPunct="0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8pPr>
      <a:lvl9pPr marL="3197946" algn="l" defTabSz="583752" rtl="0" fontAlgn="base" hangingPunct="0">
        <a:spcBef>
          <a:spcPct val="0"/>
        </a:spcBef>
        <a:spcAft>
          <a:spcPct val="0"/>
        </a:spcAft>
        <a:defRPr sz="2600">
          <a:solidFill>
            <a:srgbClr val="747474"/>
          </a:solidFill>
          <a:latin typeface="+mn-lt"/>
          <a:ea typeface="+mn-ea"/>
          <a:cs typeface="+mn-cs"/>
          <a:sym typeface="Helvetica Neue" charset="0"/>
        </a:defRPr>
      </a:lvl9pPr>
    </p:bodyStyle>
    <p:otherStyle>
      <a:defPPr>
        <a:defRPr lang="el-GR"/>
      </a:defPPr>
      <a:lvl1pPr marL="0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846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697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543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396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244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094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7946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4794" algn="l" defTabSz="9136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240" y="390596"/>
            <a:ext cx="11704320" cy="1625600"/>
          </a:xfrm>
          <a:prstGeom prst="rect">
            <a:avLst/>
          </a:prstGeom>
        </p:spPr>
        <p:txBody>
          <a:bodyPr vert="horz" lIns="130046" tIns="65023" rIns="130046" bIns="6502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2275841"/>
            <a:ext cx="11704320" cy="6436925"/>
          </a:xfrm>
          <a:prstGeom prst="rect">
            <a:avLst/>
          </a:prstGeom>
        </p:spPr>
        <p:txBody>
          <a:bodyPr vert="horz" lIns="130046" tIns="65023" rIns="130046" bIns="6502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240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auto" hangingPunct="1">
              <a:spcBef>
                <a:spcPts val="0"/>
              </a:spcBef>
              <a:spcAft>
                <a:spcPts val="0"/>
              </a:spcAft>
            </a:pPr>
            <a:fld id="{984DD4A9-88A4-4CC2-A08A-C8A859823F11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1300460" fontAlgn="auto" hangingPunct="1">
                <a:spcBef>
                  <a:spcPts val="0"/>
                </a:spcBef>
                <a:spcAft>
                  <a:spcPts val="0"/>
                </a:spcAft>
              </a:pPr>
              <a:t>04/09/2023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307" y="9040143"/>
            <a:ext cx="4118187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auto" hangingPunct="1">
              <a:spcBef>
                <a:spcPts val="0"/>
              </a:spcBef>
              <a:spcAft>
                <a:spcPts val="0"/>
              </a:spcAft>
            </a:pPr>
            <a:endParaRPr lang="en-GB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107" y="9040143"/>
            <a:ext cx="3034453" cy="519289"/>
          </a:xfrm>
          <a:prstGeom prst="rect">
            <a:avLst/>
          </a:prstGeom>
        </p:spPr>
        <p:txBody>
          <a:bodyPr vert="horz" lIns="130046" tIns="65023" rIns="130046" bIns="65023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300460" fontAlgn="auto" hangingPunct="1">
              <a:spcBef>
                <a:spcPts val="0"/>
              </a:spcBef>
              <a:spcAft>
                <a:spcPts val="0"/>
              </a:spcAft>
            </a:pPr>
            <a:fld id="{62578547-94F0-4E71-94F5-CEF1941566CE}" type="slidenum">
              <a:rPr lang="en-GB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defTabSz="1300460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659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1300460" rtl="0" eaLnBrk="1" latinLnBrk="0" hangingPunct="1">
        <a:spcBef>
          <a:spcPct val="0"/>
        </a:spcBef>
        <a:buNone/>
        <a:defRPr sz="6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7672" indent="-487672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056623" indent="-406394" algn="l" defTabSz="130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75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7580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3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26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2649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7672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26954" indent="-325115" algn="l" defTabSz="13004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defTabSz="130046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/>
          </p:cNvSpPr>
          <p:nvPr>
            <p:ph type="title"/>
          </p:nvPr>
        </p:nvSpPr>
        <p:spPr bwMode="auto">
          <a:xfrm>
            <a:off x="571500" y="330200"/>
            <a:ext cx="11861800" cy="1397001"/>
          </a:xfrm>
          <a:prstGeom prst="rect">
            <a:avLst/>
          </a:prstGeom>
          <a:noFill/>
          <a:ln w="12700" cap="flat" cmpd="sng">
            <a:noFill/>
            <a:prstDash val="solid"/>
            <a:miter lim="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l-GR">
                <a:sym typeface="Helvetica Neue Light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641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584021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+mj-lt"/>
          <a:ea typeface="+mj-ea"/>
          <a:cs typeface="+mj-cs"/>
          <a:sym typeface="Helvetica Neue Light" charset="0"/>
        </a:defRPr>
      </a:lvl1pPr>
      <a:lvl2pPr algn="l" defTabSz="584021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2pPr>
      <a:lvl3pPr algn="l" defTabSz="584021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3pPr>
      <a:lvl4pPr algn="l" defTabSz="584021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4pPr>
      <a:lvl5pPr algn="l" defTabSz="584021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5pPr>
      <a:lvl6pPr marL="457058" algn="l" defTabSz="584021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6pPr>
      <a:lvl7pPr marL="914119" algn="l" defTabSz="584021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7pPr>
      <a:lvl8pPr marL="1371177" algn="l" defTabSz="584021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8pPr>
      <a:lvl9pPr marL="1828238" algn="l" defTabSz="584021" rtl="0" fontAlgn="base" hangingPunct="0">
        <a:spcBef>
          <a:spcPct val="0"/>
        </a:spcBef>
        <a:spcAft>
          <a:spcPct val="0"/>
        </a:spcAft>
        <a:defRPr sz="4300">
          <a:solidFill>
            <a:srgbClr val="000000"/>
          </a:solidFill>
          <a:latin typeface="Helvetica Neue Light" charset="0"/>
          <a:ea typeface="Helvetica Neue Light" charset="0"/>
          <a:cs typeface="Helvetica Neue Light" charset="0"/>
          <a:sym typeface="Helvetica Neue Light" charset="0"/>
        </a:defRPr>
      </a:lvl9pPr>
    </p:titleStyle>
    <p:bodyStyle>
      <a:lvl1pPr algn="l" defTabSz="584021" rtl="0" fontAlgn="base" hangingPunct="0">
        <a:lnSpc>
          <a:spcPct val="120000"/>
        </a:lnSpc>
        <a:spcBef>
          <a:spcPts val="3800"/>
        </a:spcBef>
        <a:spcAft>
          <a:spcPct val="0"/>
        </a:spcAft>
        <a:defRPr sz="3600">
          <a:solidFill>
            <a:srgbClr val="747474"/>
          </a:solidFill>
          <a:latin typeface="+mn-lt"/>
          <a:ea typeface="+mn-ea"/>
          <a:cs typeface="+mn-cs"/>
          <a:sym typeface="Helvetica Neue Light" charset="0"/>
        </a:defRPr>
      </a:lvl1pPr>
      <a:lvl2pPr marL="342796" algn="l" defTabSz="584021" rtl="0" fontAlgn="base" hangingPunct="0">
        <a:lnSpc>
          <a:spcPct val="120000"/>
        </a:lnSpc>
        <a:spcBef>
          <a:spcPts val="3800"/>
        </a:spcBef>
        <a:spcAft>
          <a:spcPct val="0"/>
        </a:spcAft>
        <a:defRPr sz="3600">
          <a:solidFill>
            <a:srgbClr val="747474"/>
          </a:solidFill>
          <a:latin typeface="+mn-lt"/>
          <a:ea typeface="+mn-ea"/>
          <a:cs typeface="+mn-cs"/>
          <a:sym typeface="Helvetica Neue Light" charset="0"/>
        </a:defRPr>
      </a:lvl2pPr>
      <a:lvl3pPr marL="685589" algn="l" defTabSz="584021" rtl="0" fontAlgn="base" hangingPunct="0">
        <a:lnSpc>
          <a:spcPct val="120000"/>
        </a:lnSpc>
        <a:spcBef>
          <a:spcPts val="3800"/>
        </a:spcBef>
        <a:spcAft>
          <a:spcPct val="0"/>
        </a:spcAft>
        <a:defRPr sz="3600">
          <a:solidFill>
            <a:srgbClr val="747474"/>
          </a:solidFill>
          <a:latin typeface="+mn-lt"/>
          <a:ea typeface="+mn-ea"/>
          <a:cs typeface="+mn-cs"/>
          <a:sym typeface="Helvetica Neue Light" charset="0"/>
        </a:defRPr>
      </a:lvl3pPr>
      <a:lvl4pPr marL="1028384" algn="l" defTabSz="584021" rtl="0" fontAlgn="base" hangingPunct="0">
        <a:lnSpc>
          <a:spcPct val="120000"/>
        </a:lnSpc>
        <a:spcBef>
          <a:spcPts val="3800"/>
        </a:spcBef>
        <a:spcAft>
          <a:spcPct val="0"/>
        </a:spcAft>
        <a:defRPr sz="3600">
          <a:solidFill>
            <a:srgbClr val="747474"/>
          </a:solidFill>
          <a:latin typeface="+mn-lt"/>
          <a:ea typeface="+mn-ea"/>
          <a:cs typeface="+mn-cs"/>
          <a:sym typeface="Helvetica Neue Light" charset="0"/>
        </a:defRPr>
      </a:lvl4pPr>
      <a:lvl5pPr marL="1371177" algn="l" defTabSz="584021" rtl="0" fontAlgn="base" hangingPunct="0">
        <a:lnSpc>
          <a:spcPct val="120000"/>
        </a:lnSpc>
        <a:spcBef>
          <a:spcPts val="3800"/>
        </a:spcBef>
        <a:spcAft>
          <a:spcPct val="0"/>
        </a:spcAft>
        <a:defRPr sz="3600">
          <a:solidFill>
            <a:srgbClr val="747474"/>
          </a:solidFill>
          <a:latin typeface="+mn-lt"/>
          <a:ea typeface="+mn-ea"/>
          <a:cs typeface="+mn-cs"/>
          <a:sym typeface="Helvetica Neue Light" charset="0"/>
        </a:defRPr>
      </a:lvl5pPr>
      <a:lvl6pPr marL="1828238" algn="l" defTabSz="584021" rtl="0" fontAlgn="base" hangingPunct="0">
        <a:lnSpc>
          <a:spcPct val="120000"/>
        </a:lnSpc>
        <a:spcBef>
          <a:spcPts val="3800"/>
        </a:spcBef>
        <a:spcAft>
          <a:spcPct val="0"/>
        </a:spcAft>
        <a:defRPr sz="3600">
          <a:solidFill>
            <a:srgbClr val="747474"/>
          </a:solidFill>
          <a:latin typeface="+mn-lt"/>
          <a:ea typeface="+mn-ea"/>
          <a:cs typeface="+mn-cs"/>
          <a:sym typeface="Helvetica Neue Light" charset="0"/>
        </a:defRPr>
      </a:lvl6pPr>
      <a:lvl7pPr marL="2285300" algn="l" defTabSz="584021" rtl="0" fontAlgn="base" hangingPunct="0">
        <a:lnSpc>
          <a:spcPct val="120000"/>
        </a:lnSpc>
        <a:spcBef>
          <a:spcPts val="3800"/>
        </a:spcBef>
        <a:spcAft>
          <a:spcPct val="0"/>
        </a:spcAft>
        <a:defRPr sz="3600">
          <a:solidFill>
            <a:srgbClr val="747474"/>
          </a:solidFill>
          <a:latin typeface="+mn-lt"/>
          <a:ea typeface="+mn-ea"/>
          <a:cs typeface="+mn-cs"/>
          <a:sym typeface="Helvetica Neue Light" charset="0"/>
        </a:defRPr>
      </a:lvl7pPr>
      <a:lvl8pPr marL="2742357" algn="l" defTabSz="584021" rtl="0" fontAlgn="base" hangingPunct="0">
        <a:lnSpc>
          <a:spcPct val="120000"/>
        </a:lnSpc>
        <a:spcBef>
          <a:spcPts val="3800"/>
        </a:spcBef>
        <a:spcAft>
          <a:spcPct val="0"/>
        </a:spcAft>
        <a:defRPr sz="3600">
          <a:solidFill>
            <a:srgbClr val="747474"/>
          </a:solidFill>
          <a:latin typeface="+mn-lt"/>
          <a:ea typeface="+mn-ea"/>
          <a:cs typeface="+mn-cs"/>
          <a:sym typeface="Helvetica Neue Light" charset="0"/>
        </a:defRPr>
      </a:lvl8pPr>
      <a:lvl9pPr marL="3199418" algn="l" defTabSz="584021" rtl="0" fontAlgn="base" hangingPunct="0">
        <a:lnSpc>
          <a:spcPct val="120000"/>
        </a:lnSpc>
        <a:spcBef>
          <a:spcPts val="3800"/>
        </a:spcBef>
        <a:spcAft>
          <a:spcPct val="0"/>
        </a:spcAft>
        <a:defRPr sz="3600">
          <a:solidFill>
            <a:srgbClr val="747474"/>
          </a:solidFill>
          <a:latin typeface="+mn-lt"/>
          <a:ea typeface="+mn-ea"/>
          <a:cs typeface="+mn-cs"/>
          <a:sym typeface="Helvetica Neue Light" charset="0"/>
        </a:defRPr>
      </a:lvl9pPr>
    </p:bodyStyle>
    <p:otherStyle>
      <a:defPPr>
        <a:defRPr lang="el-GR"/>
      </a:defPPr>
      <a:lvl1pPr marL="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9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00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57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1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78" algn="l" defTabSz="91411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Discussion of…</a:t>
            </a:r>
            <a:b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GB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﻿Discrete forecast reconciliation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9752" y="5092845"/>
            <a:ext cx="11789792" cy="100809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US" sz="3200" b="1" dirty="0" err="1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sym typeface="Helvetica Neue Light" charset="0"/>
              </a:rPr>
              <a:t>Fotios</a:t>
            </a:r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sym typeface="Helvetica Neue Light" charset="0"/>
              </a:rPr>
              <a:t> Petropoulos</a:t>
            </a:r>
            <a:br>
              <a:rPr lang="en-US" sz="3200" b="1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sym typeface="Helvetica Neue Light" charset="0"/>
              </a:rPr>
            </a:br>
            <a:r>
              <a:rPr lang="en-US" sz="3200" dirty="0">
                <a:solidFill>
                  <a:schemeClr val="bg1">
                    <a:lumMod val="65000"/>
                  </a:schemeClr>
                </a:solidFill>
                <a:latin typeface="Calibri Light" panose="020F0302020204030204" pitchFamily="34" charset="0"/>
                <a:sym typeface="Helvetica Neue Light" charset="0"/>
              </a:rPr>
              <a:t>University of Bath &amp; University of Nicosia</a:t>
            </a:r>
          </a:p>
        </p:txBody>
      </p:sp>
    </p:spTree>
    <p:extLst>
      <p:ext uri="{BB962C8B-B14F-4D97-AF65-F5344CB8AC3E}">
        <p14:creationId xmlns:p14="http://schemas.microsoft.com/office/powerpoint/2010/main" val="326270679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Methodological Innovations</a:t>
            </a:r>
            <a:endParaRPr lang="el-GR" sz="4800" dirty="0">
              <a:latin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570B3-4DCD-4024-9F15-086B9C7C5F16}"/>
              </a:ext>
            </a:extLst>
          </p:cNvPr>
          <p:cNvSpPr txBox="1"/>
          <p:nvPr/>
        </p:nvSpPr>
        <p:spPr>
          <a:xfrm>
            <a:off x="849772" y="2428528"/>
            <a:ext cx="11305256" cy="6722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﻿The authors introduce the notion of “coherence” for hierarchical counts.</a:t>
            </a:r>
          </a:p>
          <a:p>
            <a:pPr marL="1256773" lvl="2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The importance of low-counts data.</a:t>
            </a:r>
          </a:p>
          <a:p>
            <a:pPr marL="571500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A probabilistic reconciliation framework for count HTSs.</a:t>
            </a:r>
          </a:p>
          <a:p>
            <a:pPr marL="571500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Reconciles forecasts by assigning probability from incoherent to coherent domain points.</a:t>
            </a:r>
          </a:p>
          <a:p>
            <a:pPr marL="571500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Accounting for correlations between series.</a:t>
            </a:r>
          </a:p>
          <a:p>
            <a:pPr marL="571500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Fit-for-purpose evaluation metric explicitly integrated into the reconciliation algorithm.</a:t>
            </a:r>
          </a:p>
        </p:txBody>
      </p:sp>
    </p:spTree>
    <p:extLst>
      <p:ext uri="{BB962C8B-B14F-4D97-AF65-F5344CB8AC3E}">
        <p14:creationId xmlns:p14="http://schemas.microsoft.com/office/powerpoint/2010/main" val="2042381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</a:t>
            </a:r>
            <a:endParaRPr lang="el-GR" sz="4800" dirty="0">
              <a:latin typeface="Calibri Light" panose="020F03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F570B3-4DCD-4024-9F15-086B9C7C5F16}"/>
              </a:ext>
            </a:extLst>
          </p:cNvPr>
          <p:cNvSpPr txBox="1"/>
          <p:nvPr/>
        </p:nvSpPr>
        <p:spPr>
          <a:xfrm>
            <a:off x="849772" y="2428528"/>
            <a:ext cx="11305256" cy="5278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Two simulation experiments are performed:</a:t>
            </a:r>
          </a:p>
          <a:p>
            <a:pPr marL="1256773" lvl="2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temporal (1-7)</a:t>
            </a:r>
          </a:p>
          <a:p>
            <a:pPr marL="1256773" lvl="2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cross-sectional (1-2) </a:t>
            </a:r>
          </a:p>
          <a:p>
            <a:pPr marL="571500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Two empirical experiments using real data:</a:t>
            </a:r>
          </a:p>
          <a:p>
            <a:pPr marL="1256773" lvl="2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crime dataset (temporal, 1-4)</a:t>
            </a:r>
          </a:p>
          <a:p>
            <a:pPr marL="1256773" lvl="2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Mortality data (cross-sectional, 1-4)</a:t>
            </a:r>
          </a:p>
          <a:p>
            <a:pPr marL="571500" indent="-571500" algn="l" defTabSz="1300393" fontAlgn="auto" hangingPunct="1">
              <a:spcBef>
                <a:spcPts val="0"/>
              </a:spcBef>
              <a:spcAft>
                <a:spcPts val="1707"/>
              </a:spcAft>
              <a:buFont typeface="Arial" panose="020B0604020202020204" pitchFamily="34" charset="0"/>
              <a:buChar char="•"/>
            </a:pPr>
            <a:r>
              <a:rPr lang="en-US" dirty="0"/>
              <a:t>Great, overall, performance.</a:t>
            </a:r>
          </a:p>
        </p:txBody>
      </p:sp>
    </p:spTree>
    <p:extLst>
      <p:ext uri="{BB962C8B-B14F-4D97-AF65-F5344CB8AC3E}">
        <p14:creationId xmlns:p14="http://schemas.microsoft.com/office/powerpoint/2010/main" val="4912084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571500" y="330200"/>
            <a:ext cx="12123588" cy="1397001"/>
          </a:xfrm>
        </p:spPr>
        <p:txBody>
          <a:bodyPr/>
          <a:lstStyle/>
          <a:p>
            <a:r>
              <a:rPr lang="en-US" sz="4800" dirty="0">
                <a:latin typeface="Calibri Light" panose="020F0302020204030204" pitchFamily="34" charset="0"/>
                <a:cs typeface="Calibri Light" panose="020F0302020204030204" pitchFamily="34" charset="0"/>
              </a:rPr>
              <a:t>Thoughts</a:t>
            </a:r>
            <a:endParaRPr lang="el-GR" sz="4800" dirty="0">
              <a:latin typeface="Calibri Light" panose="020F03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1FDE8-0947-4AAF-B037-4218FE2B7870}"/>
              </a:ext>
            </a:extLst>
          </p:cNvPr>
          <p:cNvSpPr txBox="1"/>
          <p:nvPr/>
        </p:nvSpPr>
        <p:spPr>
          <a:xfrm>
            <a:off x="715516" y="2374445"/>
            <a:ext cx="11835556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/>
              <a:t>Expand for discrete distributions that are not strictly limited on positive values (such as </a:t>
            </a:r>
            <a:r>
              <a:rPr lang="en-US" sz="3400" dirty="0" err="1"/>
              <a:t>Skellam</a:t>
            </a:r>
            <a:r>
              <a:rPr lang="en-US" sz="3400" dirty="0"/>
              <a:t> distribution).</a:t>
            </a:r>
          </a:p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400" dirty="0"/>
              <a:t>How would the framework perform when dealing with hierarchies of more than 2 levels?</a:t>
            </a:r>
            <a:endParaRPr lang="en-US" sz="3400" dirty="0"/>
          </a:p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400" dirty="0"/>
              <a:t>Computational expensiveness of hierarchical solutions: can we apply this framework to (very) large scale data sets (such as the M5 competition data)?</a:t>
            </a:r>
          </a:p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400" dirty="0"/>
              <a:t>One score for all levels?</a:t>
            </a:r>
          </a:p>
          <a:p>
            <a:pPr marL="457200" indent="-457200" algn="l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GB" sz="3400" dirty="0"/>
              <a:t>Are top levels really “low-count” in a multi-level hierarchy?</a:t>
            </a:r>
          </a:p>
        </p:txBody>
      </p:sp>
    </p:spTree>
    <p:extLst>
      <p:ext uri="{BB962C8B-B14F-4D97-AF65-F5344CB8AC3E}">
        <p14:creationId xmlns:p14="http://schemas.microsoft.com/office/powerpoint/2010/main" val="16658660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55306" y="1804459"/>
            <a:ext cx="1249418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57717" y="680410"/>
            <a:ext cx="3007472" cy="869974"/>
          </a:xfrm>
          <a:prstGeom prst="rect">
            <a:avLst/>
          </a:prstGeom>
          <a:noFill/>
        </p:spPr>
        <p:txBody>
          <a:bodyPr wrap="none" lIns="130039" tIns="65020" rIns="130039" bIns="65020" rtlCol="0">
            <a:spAutoFit/>
          </a:bodyPr>
          <a:lstStyle/>
          <a:p>
            <a:pPr algn="l" defTabSz="1300393" fontAlgn="auto" hangingPunct="1">
              <a:spcBef>
                <a:spcPts val="0"/>
              </a:spcBef>
              <a:spcAft>
                <a:spcPts val="0"/>
              </a:spcAft>
            </a:pPr>
            <a:r>
              <a:rPr lang="en-GB" sz="4800" dirty="0">
                <a:solidFill>
                  <a:prstClr val="black"/>
                </a:solidFill>
                <a:latin typeface="Calibri Light" panose="020F0302020204030204" pitchFamily="34" charset="0"/>
                <a:ea typeface="+mn-ea"/>
                <a:cs typeface="+mn-cs"/>
              </a:rPr>
              <a:t>Thank you!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345" y="8981256"/>
            <a:ext cx="13004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>
                <a:latin typeface="Calibri Light" panose="020F0302020204030204" pitchFamily="34" charset="0"/>
              </a:rPr>
              <a:t>fotios@bath.edu  </a:t>
            </a:r>
            <a:r>
              <a:rPr lang="en-GB" sz="3200" b="1" dirty="0">
                <a:latin typeface="Calibri Light" panose="020F0302020204030204" pitchFamily="34" charset="0"/>
              </a:rPr>
              <a:t>		</a:t>
            </a:r>
            <a:r>
              <a:rPr lang="en-GB" sz="3200" dirty="0">
                <a:solidFill>
                  <a:schemeClr val="tx1"/>
                </a:solidFill>
                <a:latin typeface="Calibri Light" panose="020F0302020204030204" pitchFamily="34" charset="0"/>
              </a:rPr>
              <a:t>http://fpetropoulos.eu</a:t>
            </a:r>
            <a:r>
              <a:rPr lang="en-GB" sz="32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</a:rPr>
              <a:t>	       	</a:t>
            </a:r>
            <a:r>
              <a:rPr lang="en-GB" sz="3200" dirty="0">
                <a:latin typeface="Calibri Light" panose="020F0302020204030204" pitchFamily="34" charset="0"/>
              </a:rPr>
              <a:t>@</a:t>
            </a:r>
            <a:r>
              <a:rPr lang="en-GB" sz="3200" dirty="0" err="1">
                <a:latin typeface="Calibri Light" panose="020F0302020204030204" pitchFamily="34" charset="0"/>
              </a:rPr>
              <a:t>fotpetr</a:t>
            </a:r>
            <a:endParaRPr lang="en-GB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BDB0A-B76C-4BFB-BE41-59FA87ED44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t="18746" r="15001" b="12514"/>
          <a:stretch/>
        </p:blipFill>
        <p:spPr>
          <a:xfrm>
            <a:off x="552062" y="9006985"/>
            <a:ext cx="586546" cy="57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913618-A425-4B8F-A2E6-52434A31D37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550" y="9039643"/>
            <a:ext cx="468000" cy="4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060794-1B8D-466B-8CD0-F538EF81CCF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10400" r="24170" b="9201"/>
          <a:stretch/>
        </p:blipFill>
        <p:spPr>
          <a:xfrm>
            <a:off x="9960126" y="9030243"/>
            <a:ext cx="5657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8119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Neue Light"/>
        <a:ea typeface="Helvetica Neue Light"/>
        <a:cs typeface="Helvetica Neue Light"/>
      </a:majorFont>
      <a:minorFont>
        <a:latin typeface="Helvetica Neue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74B57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Helvetica Neue Light" charset="0"/>
            <a:cs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74B57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Helvetica Neue Light" charset="0"/>
            <a:cs typeface="Helvetica Neue Light" charset="0"/>
            <a:sym typeface="Helvetica Neue Light" charset="0"/>
          </a:defRPr>
        </a:defPPr>
      </a:lstStyle>
    </a:lnDef>
  </a:objectDefaults>
  <a:extraClrSchemeLst/>
</a:theme>
</file>

<file path=ppt/theme/theme2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Helvetica Neue Light"/>
        <a:ea typeface="Helvetica Neue Light"/>
        <a:cs typeface="Helvetica Neue Light"/>
      </a:majorFont>
      <a:minorFont>
        <a:latin typeface="Helvetica Neue Light"/>
        <a:ea typeface="Helvetica Neue Light"/>
        <a:cs typeface="Helvetica Neue Ligh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74B57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Helvetica Neue Light" charset="0"/>
            <a:cs typeface="Helvetica Neue Light" charset="0"/>
            <a:sym typeface="Helvetica Neue Light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274B57"/>
        </a:solidFill>
        <a:ln w="12700" cap="flat" cmpd="sng" algn="ctr">
          <a:noFill/>
          <a:prstDash val="solid"/>
          <a:miter lim="0"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584200" rtl="0" eaLnBrk="1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l-GR" sz="3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Helvetica Neue Light" charset="0"/>
            <a:ea typeface="Helvetica Neue Light" charset="0"/>
            <a:cs typeface="Helvetica Neue Light" charset="0"/>
            <a:sym typeface="Helvetica Neue Light" charset="0"/>
          </a:defRPr>
        </a:defPPr>
      </a:lst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217</Words>
  <Application>Microsoft Macintosh PowerPoint</Application>
  <PresentationFormat>Custom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Arial</vt:lpstr>
      <vt:lpstr>Calibri</vt:lpstr>
      <vt:lpstr>Calibri Light</vt:lpstr>
      <vt:lpstr>Chalkboard SE</vt:lpstr>
      <vt:lpstr>Helvetica Neue</vt:lpstr>
      <vt:lpstr>Helvetica Neue Light</vt:lpstr>
      <vt:lpstr>Merriweather</vt:lpstr>
      <vt:lpstr>Office Theme</vt:lpstr>
      <vt:lpstr>4_Office Theme</vt:lpstr>
      <vt:lpstr>1_Office Theme</vt:lpstr>
      <vt:lpstr>Discussion of… ﻿Discrete forecast reconciliation</vt:lpstr>
      <vt:lpstr>Methodological Innovations</vt:lpstr>
      <vt:lpstr>Evaluation</vt:lpstr>
      <vt:lpstr>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Forecast Model Selection</dc:title>
  <dc:creator>Faux</dc:creator>
  <cp:lastModifiedBy>Fotios Petropoulos</cp:lastModifiedBy>
  <cp:revision>340</cp:revision>
  <dcterms:modified xsi:type="dcterms:W3CDTF">2023-09-04T10:07:08Z</dcterms:modified>
</cp:coreProperties>
</file>