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6666B183-8DBD-4B42-98FF-779F47BE2302}"/>
              </a:ext>
            </a:extLst>
          </p:cNvPr>
          <p:cNvSpPr/>
          <p:nvPr/>
        </p:nvSpPr>
        <p:spPr>
          <a:xfrm>
            <a:off x="2709051" y="808382"/>
            <a:ext cx="1378226" cy="424070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</a:t>
            </a:r>
            <a:endParaRPr lang="es-VE" dirty="0"/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1C42AD18-94C1-40A6-A895-70F2EB2BE5AC}"/>
              </a:ext>
            </a:extLst>
          </p:cNvPr>
          <p:cNvSpPr/>
          <p:nvPr/>
        </p:nvSpPr>
        <p:spPr>
          <a:xfrm>
            <a:off x="4181059" y="808382"/>
            <a:ext cx="1378226" cy="424070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TERCA</a:t>
            </a:r>
            <a:endParaRPr lang="es-VE" dirty="0"/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C87EEF3C-89B9-4086-9F18-B532CF4C59EA}"/>
              </a:ext>
            </a:extLst>
          </p:cNvPr>
          <p:cNvSpPr/>
          <p:nvPr/>
        </p:nvSpPr>
        <p:spPr>
          <a:xfrm>
            <a:off x="7099185" y="808382"/>
            <a:ext cx="1378226" cy="424070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QUINTA</a:t>
            </a:r>
            <a:endParaRPr lang="es-VE" dirty="0"/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84EEAC7C-E41D-4269-9B24-62094381D64D}"/>
              </a:ext>
            </a:extLst>
          </p:cNvPr>
          <p:cNvSpPr/>
          <p:nvPr/>
        </p:nvSpPr>
        <p:spPr>
          <a:xfrm>
            <a:off x="5641447" y="808382"/>
            <a:ext cx="1378226" cy="424070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QUARTA</a:t>
            </a:r>
            <a:endParaRPr lang="es-VE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066BEEC5-AD72-40BF-A9CC-72EC0EA4CB4F}"/>
              </a:ext>
            </a:extLst>
          </p:cNvPr>
          <p:cNvSpPr/>
          <p:nvPr/>
        </p:nvSpPr>
        <p:spPr>
          <a:xfrm>
            <a:off x="8599329" y="808382"/>
            <a:ext cx="1378226" cy="424070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SEXTA`</a:t>
            </a:r>
            <a:endParaRPr lang="es-VE" dirty="0"/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643F284C-06DF-4198-890F-CF56BCD2A749}"/>
              </a:ext>
            </a:extLst>
          </p:cNvPr>
          <p:cNvSpPr/>
          <p:nvPr/>
        </p:nvSpPr>
        <p:spPr>
          <a:xfrm>
            <a:off x="2705273" y="1577008"/>
            <a:ext cx="1378226" cy="227754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-GAP</a:t>
            </a:r>
            <a:endParaRPr lang="es-V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05B8EEB-71D3-4844-91F2-43BD98CF2F3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394386" y="1232452"/>
            <a:ext cx="3778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E1F261D7-C9EE-4F7F-8DE7-0C4C0F8089AC}"/>
              </a:ext>
            </a:extLst>
          </p:cNvPr>
          <p:cNvSpPr/>
          <p:nvPr/>
        </p:nvSpPr>
        <p:spPr>
          <a:xfrm>
            <a:off x="4243900" y="1597089"/>
            <a:ext cx="1378226" cy="227754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19h30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-Extreme </a:t>
            </a:r>
          </a:p>
          <a:p>
            <a:pPr algn="ctr"/>
            <a:r>
              <a:rPr lang="en-US" dirty="0"/>
              <a:t>Funcional</a:t>
            </a:r>
          </a:p>
          <a:p>
            <a:pPr algn="ctr"/>
            <a:r>
              <a:rPr lang="en-US" dirty="0"/>
              <a:t>-Spin-Bike</a:t>
            </a:r>
            <a:endParaRPr lang="es-VE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E98D011-C052-49CA-AF89-3BAEFD310DB6}"/>
              </a:ext>
            </a:extLst>
          </p:cNvPr>
          <p:cNvCxnSpPr>
            <a:endCxn id="12" idx="0"/>
          </p:cNvCxnSpPr>
          <p:nvPr/>
        </p:nvCxnSpPr>
        <p:spPr>
          <a:xfrm>
            <a:off x="4933013" y="125253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B7D57612-12C7-4E34-BC3E-86C53F4F873D}"/>
              </a:ext>
            </a:extLst>
          </p:cNvPr>
          <p:cNvSpPr/>
          <p:nvPr/>
        </p:nvSpPr>
        <p:spPr>
          <a:xfrm>
            <a:off x="5638796" y="1577008"/>
            <a:ext cx="1378226" cy="227754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19h30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-Bum Bum</a:t>
            </a:r>
          </a:p>
          <a:p>
            <a:pPr algn="ctr"/>
            <a:r>
              <a:rPr lang="en-US" dirty="0"/>
              <a:t>Extreme</a:t>
            </a:r>
            <a:endParaRPr lang="es-VE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CF5278-3D58-4547-91D6-7BBA4B6D5A55}"/>
              </a:ext>
            </a:extLst>
          </p:cNvPr>
          <p:cNvCxnSpPr>
            <a:cxnSpLocks/>
          </p:cNvCxnSpPr>
          <p:nvPr/>
        </p:nvCxnSpPr>
        <p:spPr>
          <a:xfrm>
            <a:off x="6286827" y="125253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DC55C34C-3557-460B-BFFA-38382F869549}"/>
              </a:ext>
            </a:extLst>
          </p:cNvPr>
          <p:cNvSpPr/>
          <p:nvPr/>
        </p:nvSpPr>
        <p:spPr>
          <a:xfrm>
            <a:off x="7099185" y="1577008"/>
            <a:ext cx="1378226" cy="227754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-Cross</a:t>
            </a:r>
          </a:p>
          <a:p>
            <a:pPr algn="ctr"/>
            <a:r>
              <a:rPr lang="en-US" dirty="0"/>
              <a:t>Training</a:t>
            </a:r>
            <a:endParaRPr lang="es-VE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45B1E9D-2B04-425B-AECA-7F360F1D6886}"/>
              </a:ext>
            </a:extLst>
          </p:cNvPr>
          <p:cNvCxnSpPr>
            <a:endCxn id="16" idx="0"/>
          </p:cNvCxnSpPr>
          <p:nvPr/>
        </p:nvCxnSpPr>
        <p:spPr>
          <a:xfrm>
            <a:off x="7788298" y="123245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51B908A0-8874-4F0E-A991-0059E8983886}"/>
              </a:ext>
            </a:extLst>
          </p:cNvPr>
          <p:cNvSpPr/>
          <p:nvPr/>
        </p:nvSpPr>
        <p:spPr>
          <a:xfrm>
            <a:off x="8600656" y="1577008"/>
            <a:ext cx="1378226" cy="227754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19h30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-Spin/ABS</a:t>
            </a:r>
            <a:endParaRPr lang="es-VE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5D469B3-3F3D-46BB-899A-11AC863FBE2C}"/>
              </a:ext>
            </a:extLst>
          </p:cNvPr>
          <p:cNvCxnSpPr>
            <a:endCxn id="18" idx="0"/>
          </p:cNvCxnSpPr>
          <p:nvPr/>
        </p:nvCxnSpPr>
        <p:spPr>
          <a:xfrm>
            <a:off x="9289769" y="123245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gamino: vertical 1">
            <a:extLst>
              <a:ext uri="{FF2B5EF4-FFF2-40B4-BE49-F238E27FC236}">
                <a16:creationId xmlns:a16="http://schemas.microsoft.com/office/drawing/2014/main" id="{44F51E3A-B3E4-4AA6-ADDD-7E7ACA0845D4}"/>
              </a:ext>
            </a:extLst>
          </p:cNvPr>
          <p:cNvSpPr/>
          <p:nvPr/>
        </p:nvSpPr>
        <p:spPr>
          <a:xfrm>
            <a:off x="2504662" y="318052"/>
            <a:ext cx="6427303" cy="5897217"/>
          </a:xfrm>
          <a:prstGeom prst="vertic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Trânsito - 						30€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Trânsito até às 17 horas - 			25€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Trânsito (Estudante) - 				26€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Trânsito até às 17 horas (Estudante) -	22€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3x por semana - 					26€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2x por semana - 					22€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1x por semana - 					15€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Avulso - 5€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Experimental (s/banho) - Gratuita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Seguro (Anual) - 						15€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Jóia de Inscrição - 						20€*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Cartão (opcional) - 					  	  6€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 de PT de 10 sessões - 		      200€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*Em alguns meses a jóia de inscrição é oferta!</a:t>
            </a:r>
          </a:p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7456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21</TotalTime>
  <Words>193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Tw Cen MT</vt:lpstr>
      <vt:lpstr>Circuito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Vegas</dc:creator>
  <cp:lastModifiedBy>Roberto Vegas</cp:lastModifiedBy>
  <cp:revision>5</cp:revision>
  <dcterms:created xsi:type="dcterms:W3CDTF">2020-03-10T16:47:41Z</dcterms:created>
  <dcterms:modified xsi:type="dcterms:W3CDTF">2020-03-10T17:12:30Z</dcterms:modified>
</cp:coreProperties>
</file>