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60" r:id="rId3"/>
    <p:sldId id="257" r:id="rId4"/>
    <p:sldId id="259" r:id="rId5"/>
    <p:sldId id="261" r:id="rId6"/>
    <p:sldId id="263" r:id="rId7"/>
    <p:sldId id="264" r:id="rId8"/>
    <p:sldId id="265" r:id="rId9"/>
    <p:sldId id="262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3C01D-BEEF-DA5B-A2B0-78DB74FFC2D2}" v="150" dt="2020-06-01T15:57:06.262"/>
  </p1510:revLst>
</p1510:revInfo>
</file>

<file path=ppt/tableStyles.xml><?xml version="1.0" encoding="utf-8"?>
<a:tblStyleLst xmlns:a="http://schemas.openxmlformats.org/drawingml/2006/main" def="{7846713C-16E4-4B86-BA48-A2E3F596E61D}">
  <a:tblStyle styleId="{7846713C-16E4-4B86-BA48-A2E3F596E6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bel  Garcia" userId="S::marybel.garcia@azwestern.edu::06614fe4-773c-42a1-b0ec-b440ebea73f4" providerId="AD" clId="Web-{EA23C01D-BEEF-DA5B-A2B0-78DB74FFC2D2}"/>
    <pc:docChg chg="modSld">
      <pc:chgData name="Marybel  Garcia" userId="S::marybel.garcia@azwestern.edu::06614fe4-773c-42a1-b0ec-b440ebea73f4" providerId="AD" clId="Web-{EA23C01D-BEEF-DA5B-A2B0-78DB74FFC2D2}" dt="2020-06-01T15:57:06.262" v="148" actId="20577"/>
      <pc:docMkLst>
        <pc:docMk/>
      </pc:docMkLst>
      <pc:sldChg chg="modSp">
        <pc:chgData name="Marybel  Garcia" userId="S::marybel.garcia@azwestern.edu::06614fe4-773c-42a1-b0ec-b440ebea73f4" providerId="AD" clId="Web-{EA23C01D-BEEF-DA5B-A2B0-78DB74FFC2D2}" dt="2020-06-01T15:57:06.262" v="148" actId="20577"/>
        <pc:sldMkLst>
          <pc:docMk/>
          <pc:sldMk cId="0" sldId="257"/>
        </pc:sldMkLst>
        <pc:spChg chg="mod">
          <ac:chgData name="Marybel  Garcia" userId="S::marybel.garcia@azwestern.edu::06614fe4-773c-42a1-b0ec-b440ebea73f4" providerId="AD" clId="Web-{EA23C01D-BEEF-DA5B-A2B0-78DB74FFC2D2}" dt="2020-06-01T15:55:55.073" v="145" actId="20577"/>
          <ac:spMkLst>
            <pc:docMk/>
            <pc:sldMk cId="0" sldId="257"/>
            <ac:spMk id="87" creationId="{00000000-0000-0000-0000-000000000000}"/>
          </ac:spMkLst>
        </pc:spChg>
        <pc:spChg chg="mod">
          <ac:chgData name="Marybel  Garcia" userId="S::marybel.garcia@azwestern.edu::06614fe4-773c-42a1-b0ec-b440ebea73f4" providerId="AD" clId="Web-{EA23C01D-BEEF-DA5B-A2B0-78DB74FFC2D2}" dt="2020-06-01T15:57:06.262" v="148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Marybel  Garcia" userId="S::marybel.garcia@azwestern.edu::06614fe4-773c-42a1-b0ec-b440ebea73f4" providerId="AD" clId="Web-{EA23C01D-BEEF-DA5B-A2B0-78DB74FFC2D2}" dt="2020-06-01T15:56:57.965" v="146" actId="20577"/>
          <ac:spMkLst>
            <pc:docMk/>
            <pc:sldMk cId="0" sldId="257"/>
            <ac:spMk id="89" creationId="{00000000-0000-0000-0000-000000000000}"/>
          </ac:spMkLst>
        </pc:spChg>
      </pc:sldChg>
      <pc:sldChg chg="modSp">
        <pc:chgData name="Marybel  Garcia" userId="S::marybel.garcia@azwestern.edu::06614fe4-773c-42a1-b0ec-b440ebea73f4" providerId="AD" clId="Web-{EA23C01D-BEEF-DA5B-A2B0-78DB74FFC2D2}" dt="2020-06-01T15:55:36.525" v="143" actId="1076"/>
        <pc:sldMkLst>
          <pc:docMk/>
          <pc:sldMk cId="0" sldId="261"/>
        </pc:sldMkLst>
        <pc:spChg chg="mod">
          <ac:chgData name="Marybel  Garcia" userId="S::marybel.garcia@azwestern.edu::06614fe4-773c-42a1-b0ec-b440ebea73f4" providerId="AD" clId="Web-{EA23C01D-BEEF-DA5B-A2B0-78DB74FFC2D2}" dt="2020-06-01T15:55:36.525" v="143" actId="1076"/>
          <ac:spMkLst>
            <pc:docMk/>
            <pc:sldMk cId="0" sldId="261"/>
            <ac:spMk id="115" creationId="{00000000-0000-0000-0000-000000000000}"/>
          </ac:spMkLst>
        </pc:spChg>
      </pc:sldChg>
      <pc:sldChg chg="modSp">
        <pc:chgData name="Marybel  Garcia" userId="S::marybel.garcia@azwestern.edu::06614fe4-773c-42a1-b0ec-b440ebea73f4" providerId="AD" clId="Web-{EA23C01D-BEEF-DA5B-A2B0-78DB74FFC2D2}" dt="2020-06-01T15:55:07.040" v="141" actId="20577"/>
        <pc:sldMkLst>
          <pc:docMk/>
          <pc:sldMk cId="0" sldId="263"/>
        </pc:sldMkLst>
        <pc:spChg chg="mod">
          <ac:chgData name="Marybel  Garcia" userId="S::marybel.garcia@azwestern.edu::06614fe4-773c-42a1-b0ec-b440ebea73f4" providerId="AD" clId="Web-{EA23C01D-BEEF-DA5B-A2B0-78DB74FFC2D2}" dt="2020-06-01T15:55:07.040" v="141" actId="20577"/>
          <ac:spMkLst>
            <pc:docMk/>
            <pc:sldMk cId="0" sldId="263"/>
            <ac:spMk id="141" creationId="{00000000-0000-0000-0000-000000000000}"/>
          </ac:spMkLst>
        </pc:spChg>
        <pc:spChg chg="mod">
          <ac:chgData name="Marybel  Garcia" userId="S::marybel.garcia@azwestern.edu::06614fe4-773c-42a1-b0ec-b440ebea73f4" providerId="AD" clId="Web-{EA23C01D-BEEF-DA5B-A2B0-78DB74FFC2D2}" dt="2020-06-01T15:52:38.974" v="128" actId="1076"/>
          <ac:spMkLst>
            <pc:docMk/>
            <pc:sldMk cId="0" sldId="263"/>
            <ac:spMk id="1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37edd35b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37edd35b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519794f82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519794f82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2" y="-19"/>
            <a:ext cx="5713277" cy="5147878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807571" y="1106345"/>
            <a:ext cx="1603738" cy="2930810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57200" y="1122100"/>
            <a:ext cx="3477000" cy="28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12" y="-19"/>
            <a:ext cx="5713277" cy="5147878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34690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1/3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0" y="0"/>
            <a:ext cx="4042035" cy="5171276"/>
          </a:xfrm>
          <a:custGeom>
            <a:avLst/>
            <a:gdLst/>
            <a:ahLst/>
            <a:cxnLst/>
            <a:rect l="l" t="t" r="r" b="b"/>
            <a:pathLst>
              <a:path w="161407" h="206500" extrusionOk="0">
                <a:moveTo>
                  <a:pt x="71935" y="206500"/>
                </a:moveTo>
                <a:lnTo>
                  <a:pt x="161407" y="0"/>
                </a:lnTo>
                <a:lnTo>
                  <a:pt x="0" y="0"/>
                </a:lnTo>
                <a:lnTo>
                  <a:pt x="0" y="20614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2385870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2/3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0" y="-19"/>
            <a:ext cx="6727695" cy="5147878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61079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906000" y="0"/>
            <a:ext cx="2238000" cy="5151350"/>
          </a:xfrm>
          <a:custGeom>
            <a:avLst/>
            <a:gdLst/>
            <a:ahLst/>
            <a:cxnLst/>
            <a:rect l="l" t="t" r="r" b="b"/>
            <a:pathLst>
              <a:path w="89520" h="206054" extrusionOk="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486691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2" y="-19"/>
            <a:ext cx="5713277" cy="5147878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807571" y="1106345"/>
            <a:ext cx="1603738" cy="2930810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57200" y="1873800"/>
            <a:ext cx="3350400" cy="100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" y="2978101"/>
            <a:ext cx="3350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953988" y="-7325"/>
            <a:ext cx="7236025" cy="5158150"/>
          </a:xfrm>
          <a:custGeom>
            <a:avLst/>
            <a:gdLst/>
            <a:ahLst/>
            <a:cxnLst/>
            <a:rect l="l" t="t" r="r" b="b"/>
            <a:pathLst>
              <a:path w="289441" h="206326" extrusionOk="0">
                <a:moveTo>
                  <a:pt x="0" y="206326"/>
                </a:moveTo>
                <a:lnTo>
                  <a:pt x="90725" y="0"/>
                </a:lnTo>
                <a:lnTo>
                  <a:pt x="289441" y="0"/>
                </a:lnTo>
                <a:lnTo>
                  <a:pt x="199009" y="20603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41624" y="683725"/>
            <a:ext cx="2860800" cy="377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541829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6510921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19"/>
            <a:ext cx="6727695" cy="5147878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5061079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3430712" y="-19"/>
            <a:ext cx="5713277" cy="5147878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4013514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5550175" y="1285513"/>
            <a:ext cx="3090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5550175" y="2118888"/>
            <a:ext cx="3090900" cy="17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1800">
                <a:solidFill>
                  <a:schemeClr val="dk2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9"/>
            <a:ext cx="6727695" cy="5147878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5061079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421050"/>
            <a:ext cx="2186100" cy="28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2845796" y="1421050"/>
            <a:ext cx="2186100" cy="28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-19"/>
            <a:ext cx="6727695" cy="5147878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5061079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57200" y="1421050"/>
            <a:ext cx="1411500" cy="3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2038800" y="1421050"/>
            <a:ext cx="1411500" cy="3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3620399" y="1421050"/>
            <a:ext cx="1411500" cy="3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-19"/>
            <a:ext cx="6727695" cy="5147878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5061079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6906000" y="0"/>
            <a:ext cx="2238000" cy="5151350"/>
          </a:xfrm>
          <a:custGeom>
            <a:avLst/>
            <a:gdLst/>
            <a:ahLst/>
            <a:cxnLst/>
            <a:rect l="l" t="t" r="r" b="b"/>
            <a:pathLst>
              <a:path w="89520" h="206054" extrusionOk="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7486691" y="1718977"/>
            <a:ext cx="1076623" cy="1739172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198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457200" y="298254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ews-cyc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zwestern.edu/suppo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it.ly/3eETqJW" TargetMode="External"/><Relationship Id="rId5" Type="http://schemas.openxmlformats.org/officeDocument/2006/relationships/hyperlink" Target="https://www.azwestern.edu/support/help-desk-request" TargetMode="External"/><Relationship Id="rId4" Type="http://schemas.openxmlformats.org/officeDocument/2006/relationships/hyperlink" Target="mailto:servicedesk@azwestern.ed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457199" y="1122100"/>
            <a:ext cx="3843581" cy="28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Matador Orientation – ITSS Service Desk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457200" y="1430675"/>
            <a:ext cx="2311200" cy="99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294967295"/>
          </p:nvPr>
        </p:nvSpPr>
        <p:spPr>
          <a:xfrm>
            <a:off x="457200" y="2460128"/>
            <a:ext cx="2080500" cy="125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3"/>
                </a:solidFill>
              </a:rPr>
              <a:t>I am Jayden Smith</a:t>
            </a:r>
            <a:endParaRPr sz="14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 @username</a:t>
            </a:r>
            <a:endParaRPr sz="1400" b="1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 idx="4294967295"/>
          </p:nvPr>
        </p:nvSpPr>
        <p:spPr>
          <a:xfrm>
            <a:off x="142225" y="1717750"/>
            <a:ext cx="2240700" cy="174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30289" y="1709257"/>
            <a:ext cx="2981700" cy="22929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393508" y="2933557"/>
            <a:ext cx="16560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Vestibulum nec congue tempus</a:t>
            </a:r>
            <a:endParaRPr sz="12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grpSp>
        <p:nvGrpSpPr>
          <p:cNvPr id="175" name="Google Shape;175;p26"/>
          <p:cNvGrpSpPr/>
          <p:nvPr/>
        </p:nvGrpSpPr>
        <p:grpSpPr>
          <a:xfrm>
            <a:off x="1219881" y="3655180"/>
            <a:ext cx="2810245" cy="905111"/>
            <a:chOff x="3698064" y="3159725"/>
            <a:chExt cx="2449869" cy="789043"/>
          </a:xfrm>
        </p:grpSpPr>
        <p:sp>
          <p:nvSpPr>
            <p:cNvPr id="176" name="Google Shape;176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accent3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nec congue tempus</a:t>
              </a:r>
              <a:endParaRPr sz="800">
                <a:solidFill>
                  <a:schemeClr val="accent3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02</a:t>
              </a:r>
              <a:endParaRPr sz="1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179" name="Google Shape;179;p26"/>
          <p:cNvGrpSpPr/>
          <p:nvPr/>
        </p:nvGrpSpPr>
        <p:grpSpPr>
          <a:xfrm>
            <a:off x="457138" y="1780801"/>
            <a:ext cx="1433407" cy="2523064"/>
            <a:chOff x="3033133" y="1525710"/>
            <a:chExt cx="1249592" cy="2199515"/>
          </a:xfrm>
        </p:grpSpPr>
        <p:sp>
          <p:nvSpPr>
            <p:cNvPr id="180" name="Google Shape;180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accen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nec congue tempus</a:t>
              </a:r>
              <a:endParaRPr sz="8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03</a:t>
              </a:r>
              <a:endParaRPr sz="1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183" name="Google Shape;183;p26"/>
          <p:cNvGrpSpPr/>
          <p:nvPr/>
        </p:nvGrpSpPr>
        <p:grpSpPr>
          <a:xfrm>
            <a:off x="1897408" y="1405000"/>
            <a:ext cx="2027423" cy="2135898"/>
            <a:chOff x="4288708" y="1198100"/>
            <a:chExt cx="1767434" cy="1861998"/>
          </a:xfrm>
        </p:grpSpPr>
        <p:sp>
          <p:nvSpPr>
            <p:cNvPr id="184" name="Google Shape;184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01</a:t>
              </a:r>
              <a:endParaRPr sz="12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accent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nec congue tempus</a:t>
              </a:r>
              <a:endParaRPr sz="800">
                <a:solidFill>
                  <a:schemeClr val="accent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457200" y="1525381"/>
          <a:ext cx="4206500" cy="2536600"/>
        </p:xfrm>
        <a:graphic>
          <a:graphicData uri="http://schemas.openxmlformats.org/drawingml/2006/table">
            <a:tbl>
              <a:tblPr>
                <a:noFill/>
                <a:tableStyleId>{7846713C-16E4-4B86-BA48-A2E3F596E61D}</a:tableStyleId>
              </a:tblPr>
              <a:tblGrid>
                <a:gridCol w="105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20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7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30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15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24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16</a:t>
                      </a:r>
                      <a:endParaRPr sz="18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457200" y="1063949"/>
            <a:ext cx="7148036" cy="340516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4294967295"/>
          </p:nvPr>
        </p:nvSpPr>
        <p:spPr>
          <a:xfrm>
            <a:off x="457200" y="206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1881625" y="1715175"/>
            <a:ext cx="640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our office</a:t>
            </a:r>
            <a:endParaRPr sz="10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4294967295"/>
          </p:nvPr>
        </p:nvSpPr>
        <p:spPr>
          <a:xfrm>
            <a:off x="457200" y="46807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203" name="Google Shape;203;p28"/>
          <p:cNvSpPr/>
          <p:nvPr/>
        </p:nvSpPr>
        <p:spPr>
          <a:xfrm rot="10800000">
            <a:off x="1007475" y="2109700"/>
            <a:ext cx="126900" cy="109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 rot="10800000">
            <a:off x="2522425" y="3530375"/>
            <a:ext cx="126900" cy="109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 rot="10800000">
            <a:off x="3404900" y="1917675"/>
            <a:ext cx="126900" cy="109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 rot="10800000">
            <a:off x="5910625" y="2376675"/>
            <a:ext cx="126900" cy="109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 rot="10800000">
            <a:off x="4047900" y="3818450"/>
            <a:ext cx="126900" cy="109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/>
          <p:nvPr/>
        </p:nvSpPr>
        <p:spPr>
          <a:xfrm rot="10800000">
            <a:off x="6469075" y="3886300"/>
            <a:ext cx="126900" cy="109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ctrTitle" idx="4294967295"/>
          </p:nvPr>
        </p:nvSpPr>
        <p:spPr>
          <a:xfrm>
            <a:off x="457200" y="463025"/>
            <a:ext cx="467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4294967295"/>
          </p:nvPr>
        </p:nvSpPr>
        <p:spPr>
          <a:xfrm>
            <a:off x="457200" y="1719725"/>
            <a:ext cx="3199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ctrTitle" idx="4294967295"/>
          </p:nvPr>
        </p:nvSpPr>
        <p:spPr>
          <a:xfrm>
            <a:off x="928511" y="571800"/>
            <a:ext cx="27597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4294967295"/>
          </p:nvPr>
        </p:nvSpPr>
        <p:spPr>
          <a:xfrm>
            <a:off x="928511" y="1383085"/>
            <a:ext cx="2759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22" name="Google Shape;222;p30"/>
          <p:cNvSpPr txBox="1">
            <a:spLocks noGrp="1"/>
          </p:cNvSpPr>
          <p:nvPr>
            <p:ph type="ctrTitle" idx="4294967295"/>
          </p:nvPr>
        </p:nvSpPr>
        <p:spPr>
          <a:xfrm>
            <a:off x="928511" y="3200694"/>
            <a:ext cx="27597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4294967295"/>
          </p:nvPr>
        </p:nvSpPr>
        <p:spPr>
          <a:xfrm>
            <a:off x="928511" y="4011979"/>
            <a:ext cx="2759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24" name="Google Shape;224;p30"/>
          <p:cNvSpPr txBox="1">
            <a:spLocks noGrp="1"/>
          </p:cNvSpPr>
          <p:nvPr>
            <p:ph type="ctrTitle" idx="4294967295"/>
          </p:nvPr>
        </p:nvSpPr>
        <p:spPr>
          <a:xfrm>
            <a:off x="928511" y="1886247"/>
            <a:ext cx="27597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4294967295"/>
          </p:nvPr>
        </p:nvSpPr>
        <p:spPr>
          <a:xfrm>
            <a:off x="928511" y="2697532"/>
            <a:ext cx="2759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26" name="Google Shape;22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481773" y="234129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30"/>
          <p:cNvGrpSpPr/>
          <p:nvPr/>
        </p:nvGrpSpPr>
        <p:grpSpPr>
          <a:xfrm>
            <a:off x="468971" y="3659677"/>
            <a:ext cx="345971" cy="325505"/>
            <a:chOff x="5972700" y="2330200"/>
            <a:chExt cx="411625" cy="387275"/>
          </a:xfrm>
        </p:grpSpPr>
        <p:sp>
          <p:nvSpPr>
            <p:cNvPr id="229" name="Google Shape;229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0"/>
          <p:cNvGrpSpPr/>
          <p:nvPr/>
        </p:nvGrpSpPr>
        <p:grpSpPr>
          <a:xfrm>
            <a:off x="457207" y="1063675"/>
            <a:ext cx="369526" cy="268183"/>
            <a:chOff x="3932350" y="3714775"/>
            <a:chExt cx="439650" cy="319075"/>
          </a:xfrm>
        </p:grpSpPr>
        <p:sp>
          <p:nvSpPr>
            <p:cNvPr id="232" name="Google Shape;232;p3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43" name="Google Shape;243;p31"/>
          <p:cNvGrpSpPr/>
          <p:nvPr/>
        </p:nvGrpSpPr>
        <p:grpSpPr>
          <a:xfrm>
            <a:off x="457192" y="1714606"/>
            <a:ext cx="4083399" cy="731700"/>
            <a:chOff x="710674" y="1323164"/>
            <a:chExt cx="7300911" cy="731700"/>
          </a:xfrm>
        </p:grpSpPr>
        <p:sp>
          <p:nvSpPr>
            <p:cNvPr id="244" name="Google Shape;244;p31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4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</a:t>
              </a:r>
              <a:endParaRPr sz="3000">
                <a:solidFill>
                  <a:schemeClr val="accent4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47" name="Google Shape;247;p31"/>
          <p:cNvGrpSpPr/>
          <p:nvPr/>
        </p:nvGrpSpPr>
        <p:grpSpPr>
          <a:xfrm>
            <a:off x="457194" y="2598966"/>
            <a:ext cx="3881212" cy="731700"/>
            <a:chOff x="710677" y="2207525"/>
            <a:chExt cx="6939410" cy="731700"/>
          </a:xfrm>
        </p:grpSpPr>
        <p:sp>
          <p:nvSpPr>
            <p:cNvPr id="248" name="Google Shape;248;p31"/>
            <p:cNvSpPr txBox="1"/>
            <p:nvPr/>
          </p:nvSpPr>
          <p:spPr>
            <a:xfrm>
              <a:off x="710677" y="2257725"/>
              <a:ext cx="2004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News Cycle"/>
                  <a:ea typeface="News Cycle"/>
                  <a:cs typeface="News Cycle"/>
                  <a:sym typeface="News Cycle"/>
                </a:rPr>
                <a:t>Ipsum</a:t>
              </a:r>
              <a:endParaRPr sz="3000">
                <a:solidFill>
                  <a:schemeClr val="accent3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51" name="Google Shape;251;p31"/>
          <p:cNvGrpSpPr/>
          <p:nvPr/>
        </p:nvGrpSpPr>
        <p:grpSpPr>
          <a:xfrm>
            <a:off x="482042" y="3480066"/>
            <a:ext cx="3653506" cy="731700"/>
            <a:chOff x="755105" y="3088625"/>
            <a:chExt cx="6532283" cy="731700"/>
          </a:xfrm>
        </p:grpSpPr>
        <p:sp>
          <p:nvSpPr>
            <p:cNvPr id="252" name="Google Shape;252;p31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Dolor</a:t>
              </a:r>
              <a:endParaRPr sz="3000">
                <a:solidFill>
                  <a:schemeClr val="accent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1421050"/>
            <a:ext cx="1411500" cy="12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2"/>
          </p:nvPr>
        </p:nvSpPr>
        <p:spPr>
          <a:xfrm>
            <a:off x="2038800" y="1421050"/>
            <a:ext cx="1411500" cy="12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3"/>
          </p:nvPr>
        </p:nvSpPr>
        <p:spPr>
          <a:xfrm>
            <a:off x="3620400" y="1421050"/>
            <a:ext cx="1411500" cy="12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1"/>
          </p:nvPr>
        </p:nvSpPr>
        <p:spPr>
          <a:xfrm>
            <a:off x="457200" y="2792650"/>
            <a:ext cx="1411500" cy="12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5" name="Google Shape;265;p32"/>
          <p:cNvSpPr txBox="1">
            <a:spLocks noGrp="1"/>
          </p:cNvSpPr>
          <p:nvPr>
            <p:ph type="body" idx="2"/>
          </p:nvPr>
        </p:nvSpPr>
        <p:spPr>
          <a:xfrm>
            <a:off x="2038800" y="2792650"/>
            <a:ext cx="1411500" cy="12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3"/>
          </p:nvPr>
        </p:nvSpPr>
        <p:spPr>
          <a:xfrm>
            <a:off x="3620400" y="2792650"/>
            <a:ext cx="1411500" cy="12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198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73" name="Google Shape;273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43900"/>
            <a:ext cx="6675725" cy="33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41624" y="683725"/>
            <a:ext cx="2860800" cy="377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“</a:t>
            </a:r>
            <a:r>
              <a:rPr lang="en" dirty="0"/>
              <a:t>Transforming lives through education and partnerships to create thriving communities</a:t>
            </a:r>
            <a:r>
              <a:rPr lang="en" dirty="0">
                <a:solidFill>
                  <a:schemeClr val="accent1"/>
                </a:solidFill>
              </a:rPr>
              <a:t>”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body" idx="4294967295"/>
          </p:nvPr>
        </p:nvSpPr>
        <p:spPr>
          <a:xfrm>
            <a:off x="457200" y="444300"/>
            <a:ext cx="2545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MOBILE PROJECT</a:t>
            </a:r>
            <a:endParaRPr sz="3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79" name="Google Shape;279;p34"/>
          <p:cNvSpPr/>
          <p:nvPr/>
        </p:nvSpPr>
        <p:spPr>
          <a:xfrm>
            <a:off x="3952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Place your screenshot here</a:t>
            </a:r>
            <a:endParaRPr sz="100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281" name="Google Shape;281;p34"/>
          <p:cNvGrpSpPr/>
          <p:nvPr/>
        </p:nvGrpSpPr>
        <p:grpSpPr>
          <a:xfrm>
            <a:off x="3893225" y="373572"/>
            <a:ext cx="2119546" cy="4396359"/>
            <a:chOff x="2547150" y="238125"/>
            <a:chExt cx="2525675" cy="5238750"/>
          </a:xfrm>
        </p:grpSpPr>
        <p:sp>
          <p:nvSpPr>
            <p:cNvPr id="282" name="Google Shape;282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649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Place your screenshot here</a:t>
            </a:r>
            <a:endParaRPr sz="100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291" name="Google Shape;29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21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292" name="Google Shape;292;p35"/>
          <p:cNvGrpSpPr/>
          <p:nvPr/>
        </p:nvGrpSpPr>
        <p:grpSpPr>
          <a:xfrm>
            <a:off x="3584802" y="465959"/>
            <a:ext cx="2736410" cy="4222433"/>
            <a:chOff x="2112475" y="238125"/>
            <a:chExt cx="3395050" cy="5238750"/>
          </a:xfrm>
        </p:grpSpPr>
        <p:sp>
          <p:nvSpPr>
            <p:cNvPr id="293" name="Google Shape;293;p3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35"/>
          <p:cNvSpPr txBox="1">
            <a:spLocks noGrp="1"/>
          </p:cNvSpPr>
          <p:nvPr>
            <p:ph type="body" idx="4294967295"/>
          </p:nvPr>
        </p:nvSpPr>
        <p:spPr>
          <a:xfrm>
            <a:off x="457200" y="444300"/>
            <a:ext cx="2545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TABLET PROJECT</a:t>
            </a:r>
            <a:endParaRPr sz="3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/>
          <p:nvPr/>
        </p:nvSpPr>
        <p:spPr>
          <a:xfrm>
            <a:off x="31105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Place your screenshot here</a:t>
            </a:r>
            <a:endParaRPr sz="100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22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304" name="Google Shape;304;p36"/>
          <p:cNvGrpSpPr/>
          <p:nvPr/>
        </p:nvGrpSpPr>
        <p:grpSpPr>
          <a:xfrm>
            <a:off x="2605699" y="1241129"/>
            <a:ext cx="4542205" cy="2661224"/>
            <a:chOff x="1177450" y="241631"/>
            <a:chExt cx="6173152" cy="3616776"/>
          </a:xfrm>
        </p:grpSpPr>
        <p:sp>
          <p:nvSpPr>
            <p:cNvPr id="305" name="Google Shape;305;p3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36"/>
          <p:cNvSpPr txBox="1">
            <a:spLocks noGrp="1"/>
          </p:cNvSpPr>
          <p:nvPr>
            <p:ph type="body" idx="4294967295"/>
          </p:nvPr>
        </p:nvSpPr>
        <p:spPr>
          <a:xfrm>
            <a:off x="457200" y="444300"/>
            <a:ext cx="19173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DESKTOP PROJECT</a:t>
            </a:r>
            <a:endParaRPr sz="3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ctrTitle" idx="4294967295"/>
          </p:nvPr>
        </p:nvSpPr>
        <p:spPr>
          <a:xfrm>
            <a:off x="457200" y="1430675"/>
            <a:ext cx="2311200" cy="99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THANKS!</a:t>
            </a:r>
            <a:endParaRPr sz="520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4294967295"/>
          </p:nvPr>
        </p:nvSpPr>
        <p:spPr>
          <a:xfrm>
            <a:off x="457200" y="2460128"/>
            <a:ext cx="2080500" cy="125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3"/>
                </a:solidFill>
              </a:rPr>
              <a:t>Any questions?</a:t>
            </a:r>
            <a:endParaRPr sz="14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at:</a:t>
            </a:r>
            <a:endParaRPr sz="1400"/>
          </a:p>
          <a:p>
            <a:pPr marL="228600" lvl="0" indent="-180340" algn="l" rtl="0">
              <a:spcBef>
                <a:spcPts val="60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@username</a:t>
            </a:r>
            <a:endParaRPr sz="1400"/>
          </a:p>
          <a:p>
            <a:pPr marL="22860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user@mail.me</a:t>
            </a:r>
            <a:endParaRPr sz="1400"/>
          </a:p>
        </p:txBody>
      </p:sp>
      <p:sp>
        <p:nvSpPr>
          <p:cNvPr id="316" name="Google Shape;31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23" name="Google Shape;32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body" idx="1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Titles: News Cycle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/>
              <a:t>Body copy: News Cycle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https://www.fontsquirrel.com/fonts/news-cycle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0" name="Google Shape;330;p39"/>
          <p:cNvSpPr txBox="1"/>
          <p:nvPr/>
        </p:nvSpPr>
        <p:spPr>
          <a:xfrm>
            <a:off x="457200" y="3915400"/>
            <a:ext cx="3777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News Cycle"/>
                <a:ea typeface="News Cycle"/>
                <a:cs typeface="News Cycle"/>
                <a:sym typeface="News Cycl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31" name="Google Shape;33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7" name="Google Shape;337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4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52" name="Google Shape;352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0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8" name="Google Shape;358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40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66" name="Google Shape;366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40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4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72" name="Google Shape;372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4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80" name="Google Shape;380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40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40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9" name="Google Shape;389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4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92" name="Google Shape;39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40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95" name="Google Shape;395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0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9" name="Google Shape;399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7" name="Google Shape;407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14" name="Google Shape;41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40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4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20" name="Google Shape;420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23" name="Google Shape;423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40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9" name="Google Shape;429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4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32" name="Google Shape;432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4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40" name="Google Shape;440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0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46" name="Google Shape;446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0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55" name="Google Shape;455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60" name="Google Shape;460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65" name="Google Shape;465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70" name="Google Shape;470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73" name="Google Shape;473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76" name="Google Shape;476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40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80" name="Google Shape;480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83" name="Google Shape;483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40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0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4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94" name="Google Shape;494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8" name="Google Shape;498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01" name="Google Shape;501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06" name="Google Shape;506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4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40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11" name="Google Shape;511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40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8" name="Google Shape;518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40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8" name="Google Shape;528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32" name="Google Shape;532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36" name="Google Shape;536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42" name="Google Shape;542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45" name="Google Shape;545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0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53" name="Google Shape;553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4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60" name="Google Shape;560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0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63" name="Google Shape;563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40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0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72" name="Google Shape;572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40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81" name="Google Shape;581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84" name="Google Shape;584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40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91" name="Google Shape;591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9" name="Google Shape;599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03" name="Google Shape;603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10" name="Google Shape;610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14" name="Google Shape;614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0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8" name="Google Shape;618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24" name="Google Shape;624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4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52" name="Google Shape;652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40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76" name="Google Shape;676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40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91" name="Google Shape;691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95" name="Google Shape;695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02" name="Google Shape;702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11" name="Google Shape;711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15" name="Google Shape;715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40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21" name="Google Shape;721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9" name="Google Shape;729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0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36" name="Google Shape;736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46" name="Google Shape;746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8" name="Google Shape;758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64" name="Google Shape;764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72" name="Google Shape;77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75" name="Google Shape;775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0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78" name="Google Shape;778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40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0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84" name="Google Shape;784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785" name="Google Shape;785;p40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41"/>
          <p:cNvGrpSpPr/>
          <p:nvPr/>
        </p:nvGrpSpPr>
        <p:grpSpPr>
          <a:xfrm>
            <a:off x="2264938" y="1550127"/>
            <a:ext cx="445718" cy="445753"/>
            <a:chOff x="3706812" y="1035050"/>
            <a:chExt cx="4792662" cy="4787899"/>
          </a:xfrm>
        </p:grpSpPr>
        <p:sp>
          <p:nvSpPr>
            <p:cNvPr id="791" name="Google Shape;791;p41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985443" y="1550157"/>
            <a:ext cx="443331" cy="445437"/>
            <a:chOff x="1400175" y="1220787"/>
            <a:chExt cx="4473575" cy="4476750"/>
          </a:xfrm>
        </p:grpSpPr>
        <p:sp>
          <p:nvSpPr>
            <p:cNvPr id="798" name="Google Shape;798;p41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344096" y="1550171"/>
            <a:ext cx="446045" cy="445465"/>
            <a:chOff x="1649412" y="927100"/>
            <a:chExt cx="5011737" cy="5016500"/>
          </a:xfrm>
        </p:grpSpPr>
        <p:sp>
          <p:nvSpPr>
            <p:cNvPr id="803" name="Google Shape;803;p4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41"/>
          <p:cNvGrpSpPr/>
          <p:nvPr/>
        </p:nvGrpSpPr>
        <p:grpSpPr>
          <a:xfrm>
            <a:off x="1624447" y="1550424"/>
            <a:ext cx="444870" cy="445286"/>
            <a:chOff x="1301750" y="920750"/>
            <a:chExt cx="5095875" cy="5100637"/>
          </a:xfrm>
        </p:grpSpPr>
        <p:sp>
          <p:nvSpPr>
            <p:cNvPr id="807" name="Google Shape;807;p41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41"/>
          <p:cNvGrpSpPr/>
          <p:nvPr/>
        </p:nvGrpSpPr>
        <p:grpSpPr>
          <a:xfrm>
            <a:off x="3547620" y="1550333"/>
            <a:ext cx="445621" cy="445591"/>
            <a:chOff x="5732756" y="2682276"/>
            <a:chExt cx="719905" cy="719856"/>
          </a:xfrm>
        </p:grpSpPr>
        <p:sp>
          <p:nvSpPr>
            <p:cNvPr id="813" name="Google Shape;813;p41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41"/>
          <p:cNvGrpSpPr/>
          <p:nvPr/>
        </p:nvGrpSpPr>
        <p:grpSpPr>
          <a:xfrm>
            <a:off x="4188937" y="1550327"/>
            <a:ext cx="445627" cy="445604"/>
            <a:chOff x="6768809" y="2682265"/>
            <a:chExt cx="719915" cy="719877"/>
          </a:xfrm>
        </p:grpSpPr>
        <p:sp>
          <p:nvSpPr>
            <p:cNvPr id="817" name="Google Shape;817;p41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830259" y="1550356"/>
            <a:ext cx="445753" cy="445545"/>
            <a:chOff x="7804870" y="2682313"/>
            <a:chExt cx="720118" cy="719782"/>
          </a:xfrm>
        </p:grpSpPr>
        <p:sp>
          <p:nvSpPr>
            <p:cNvPr id="822" name="Google Shape;822;p41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5471707" y="1550125"/>
            <a:ext cx="446293" cy="446006"/>
            <a:chOff x="8841135" y="2681940"/>
            <a:chExt cx="720990" cy="720527"/>
          </a:xfrm>
        </p:grpSpPr>
        <p:sp>
          <p:nvSpPr>
            <p:cNvPr id="828" name="Google Shape;828;p41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41"/>
          <p:cNvGrpSpPr/>
          <p:nvPr/>
        </p:nvGrpSpPr>
        <p:grpSpPr>
          <a:xfrm>
            <a:off x="2905705" y="1550057"/>
            <a:ext cx="445260" cy="445260"/>
            <a:chOff x="4103687" y="1439862"/>
            <a:chExt cx="3986212" cy="3986211"/>
          </a:xfrm>
        </p:grpSpPr>
        <p:sp>
          <p:nvSpPr>
            <p:cNvPr id="835" name="Google Shape;835;p41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1"/>
          <p:cNvGrpSpPr/>
          <p:nvPr/>
        </p:nvGrpSpPr>
        <p:grpSpPr>
          <a:xfrm>
            <a:off x="6113695" y="1550361"/>
            <a:ext cx="445803" cy="445535"/>
            <a:chOff x="9878272" y="2682320"/>
            <a:chExt cx="720199" cy="719767"/>
          </a:xfrm>
        </p:grpSpPr>
        <p:sp>
          <p:nvSpPr>
            <p:cNvPr id="838" name="Google Shape;838;p41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41"/>
          <p:cNvGrpSpPr/>
          <p:nvPr/>
        </p:nvGrpSpPr>
        <p:grpSpPr>
          <a:xfrm>
            <a:off x="6755193" y="1550278"/>
            <a:ext cx="445700" cy="445701"/>
            <a:chOff x="10914618" y="2682187"/>
            <a:chExt cx="720033" cy="720033"/>
          </a:xfrm>
        </p:grpSpPr>
        <p:sp>
          <p:nvSpPr>
            <p:cNvPr id="842" name="Google Shape;842;p41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41"/>
          <p:cNvGrpSpPr/>
          <p:nvPr/>
        </p:nvGrpSpPr>
        <p:grpSpPr>
          <a:xfrm>
            <a:off x="978714" y="843057"/>
            <a:ext cx="361521" cy="445816"/>
            <a:chOff x="1582665" y="1011072"/>
            <a:chExt cx="584040" cy="720220"/>
          </a:xfrm>
        </p:grpSpPr>
        <p:sp>
          <p:nvSpPr>
            <p:cNvPr id="849" name="Google Shape;849;p41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1"/>
          <p:cNvGrpSpPr/>
          <p:nvPr/>
        </p:nvGrpSpPr>
        <p:grpSpPr>
          <a:xfrm>
            <a:off x="1580098" y="843078"/>
            <a:ext cx="379481" cy="445796"/>
            <a:chOff x="2554206" y="1011105"/>
            <a:chExt cx="613055" cy="720187"/>
          </a:xfrm>
        </p:grpSpPr>
        <p:sp>
          <p:nvSpPr>
            <p:cNvPr id="855" name="Google Shape;855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41"/>
          <p:cNvGrpSpPr/>
          <p:nvPr/>
        </p:nvGrpSpPr>
        <p:grpSpPr>
          <a:xfrm>
            <a:off x="6128273" y="797418"/>
            <a:ext cx="460705" cy="491455"/>
            <a:chOff x="9901824" y="937343"/>
            <a:chExt cx="744273" cy="793950"/>
          </a:xfrm>
        </p:grpSpPr>
        <p:grpSp>
          <p:nvGrpSpPr>
            <p:cNvPr id="859" name="Google Shape;859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60" name="Google Shape;860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0" name="Google Shape;870;p41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41"/>
          <p:cNvGrpSpPr/>
          <p:nvPr/>
        </p:nvGrpSpPr>
        <p:grpSpPr>
          <a:xfrm>
            <a:off x="2199442" y="843244"/>
            <a:ext cx="369868" cy="445629"/>
            <a:chOff x="3554761" y="1011374"/>
            <a:chExt cx="597525" cy="719918"/>
          </a:xfrm>
        </p:grpSpPr>
        <p:sp>
          <p:nvSpPr>
            <p:cNvPr id="877" name="Google Shape;877;p41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41"/>
          <p:cNvGrpSpPr/>
          <p:nvPr/>
        </p:nvGrpSpPr>
        <p:grpSpPr>
          <a:xfrm>
            <a:off x="2809172" y="843032"/>
            <a:ext cx="370755" cy="445841"/>
            <a:chOff x="4539787" y="1011032"/>
            <a:chExt cx="598958" cy="720261"/>
          </a:xfrm>
        </p:grpSpPr>
        <p:sp>
          <p:nvSpPr>
            <p:cNvPr id="882" name="Google Shape;882;p41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1"/>
          <p:cNvGrpSpPr/>
          <p:nvPr/>
        </p:nvGrpSpPr>
        <p:grpSpPr>
          <a:xfrm>
            <a:off x="3419790" y="843140"/>
            <a:ext cx="366917" cy="445733"/>
            <a:chOff x="5526246" y="1011207"/>
            <a:chExt cx="592758" cy="720086"/>
          </a:xfrm>
        </p:grpSpPr>
        <p:sp>
          <p:nvSpPr>
            <p:cNvPr id="888" name="Google Shape;888;p4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41"/>
          <p:cNvGrpSpPr/>
          <p:nvPr/>
        </p:nvGrpSpPr>
        <p:grpSpPr>
          <a:xfrm>
            <a:off x="374558" y="843134"/>
            <a:ext cx="364294" cy="445740"/>
            <a:chOff x="606645" y="1011196"/>
            <a:chExt cx="588520" cy="720096"/>
          </a:xfrm>
        </p:grpSpPr>
        <p:sp>
          <p:nvSpPr>
            <p:cNvPr id="895" name="Google Shape;895;p41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41"/>
          <p:cNvGrpSpPr/>
          <p:nvPr/>
        </p:nvGrpSpPr>
        <p:grpSpPr>
          <a:xfrm>
            <a:off x="6828841" y="843111"/>
            <a:ext cx="298405" cy="445762"/>
            <a:chOff x="11033597" y="1011159"/>
            <a:chExt cx="482075" cy="720133"/>
          </a:xfrm>
        </p:grpSpPr>
        <p:sp>
          <p:nvSpPr>
            <p:cNvPr id="900" name="Google Shape;900;p41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41"/>
          <p:cNvGrpSpPr/>
          <p:nvPr/>
        </p:nvGrpSpPr>
        <p:grpSpPr>
          <a:xfrm>
            <a:off x="5427706" y="797418"/>
            <a:ext cx="460705" cy="491455"/>
            <a:chOff x="8770051" y="937343"/>
            <a:chExt cx="744273" cy="793950"/>
          </a:xfrm>
        </p:grpSpPr>
        <p:sp>
          <p:nvSpPr>
            <p:cNvPr id="905" name="Google Shape;905;p4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11" name="Google Shape;911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1" name="Google Shape;921;p41"/>
          <p:cNvGrpSpPr/>
          <p:nvPr/>
        </p:nvGrpSpPr>
        <p:grpSpPr>
          <a:xfrm>
            <a:off x="4026570" y="797418"/>
            <a:ext cx="460705" cy="491455"/>
            <a:chOff x="6506504" y="937343"/>
            <a:chExt cx="744273" cy="793950"/>
          </a:xfrm>
        </p:grpSpPr>
        <p:sp>
          <p:nvSpPr>
            <p:cNvPr id="922" name="Google Shape;922;p41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5" name="Google Shape;925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6" name="Google Shape;936;p41"/>
          <p:cNvGrpSpPr/>
          <p:nvPr/>
        </p:nvGrpSpPr>
        <p:grpSpPr>
          <a:xfrm>
            <a:off x="4727138" y="797418"/>
            <a:ext cx="460705" cy="491455"/>
            <a:chOff x="7638277" y="937343"/>
            <a:chExt cx="744273" cy="793950"/>
          </a:xfrm>
        </p:grpSpPr>
        <p:sp>
          <p:nvSpPr>
            <p:cNvPr id="937" name="Google Shape;937;p41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1" name="Google Shape;941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42" name="Google Shape;942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2" name="Google Shape;952;p41"/>
          <p:cNvGrpSpPr/>
          <p:nvPr/>
        </p:nvGrpSpPr>
        <p:grpSpPr>
          <a:xfrm>
            <a:off x="2267248" y="2986973"/>
            <a:ext cx="445779" cy="400764"/>
            <a:chOff x="3778727" y="4460423"/>
            <a:chExt cx="720160" cy="647438"/>
          </a:xfrm>
        </p:grpSpPr>
        <p:sp>
          <p:nvSpPr>
            <p:cNvPr id="953" name="Google Shape;953;p4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1"/>
          <p:cNvGrpSpPr/>
          <p:nvPr/>
        </p:nvGrpSpPr>
        <p:grpSpPr>
          <a:xfrm>
            <a:off x="344133" y="2972048"/>
            <a:ext cx="445680" cy="430613"/>
            <a:chOff x="557494" y="4436312"/>
            <a:chExt cx="720000" cy="695660"/>
          </a:xfrm>
        </p:grpSpPr>
        <p:sp>
          <p:nvSpPr>
            <p:cNvPr id="961" name="Google Shape;961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1"/>
          <p:cNvGrpSpPr/>
          <p:nvPr/>
        </p:nvGrpSpPr>
        <p:grpSpPr>
          <a:xfrm>
            <a:off x="3549355" y="2964459"/>
            <a:ext cx="445833" cy="445792"/>
            <a:chOff x="5926265" y="4424051"/>
            <a:chExt cx="720246" cy="720181"/>
          </a:xfrm>
        </p:grpSpPr>
        <p:sp>
          <p:nvSpPr>
            <p:cNvPr id="966" name="Google Shape;966;p41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985116" y="2984013"/>
            <a:ext cx="445680" cy="406684"/>
            <a:chOff x="1631150" y="4455641"/>
            <a:chExt cx="720000" cy="657002"/>
          </a:xfrm>
        </p:grpSpPr>
        <p:sp>
          <p:nvSpPr>
            <p:cNvPr id="971" name="Google Shape;971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41"/>
          <p:cNvGrpSpPr/>
          <p:nvPr/>
        </p:nvGrpSpPr>
        <p:grpSpPr>
          <a:xfrm>
            <a:off x="1626145" y="2983429"/>
            <a:ext cx="445680" cy="407853"/>
            <a:chOff x="2704878" y="4454697"/>
            <a:chExt cx="720000" cy="658889"/>
          </a:xfrm>
        </p:grpSpPr>
        <p:sp>
          <p:nvSpPr>
            <p:cNvPr id="977" name="Google Shape;977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1"/>
          <p:cNvGrpSpPr/>
          <p:nvPr/>
        </p:nvGrpSpPr>
        <p:grpSpPr>
          <a:xfrm>
            <a:off x="2908416" y="2985387"/>
            <a:ext cx="445549" cy="403935"/>
            <a:chOff x="4852681" y="4457861"/>
            <a:chExt cx="719788" cy="652561"/>
          </a:xfrm>
        </p:grpSpPr>
        <p:sp>
          <p:nvSpPr>
            <p:cNvPr id="984" name="Google Shape;984;p41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1"/>
          <p:cNvGrpSpPr/>
          <p:nvPr/>
        </p:nvGrpSpPr>
        <p:grpSpPr>
          <a:xfrm>
            <a:off x="4190577" y="2975824"/>
            <a:ext cx="445818" cy="423063"/>
            <a:chOff x="7000306" y="4442411"/>
            <a:chExt cx="720224" cy="683463"/>
          </a:xfrm>
        </p:grpSpPr>
        <p:sp>
          <p:nvSpPr>
            <p:cNvPr id="988" name="Google Shape;988;p41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1"/>
          <p:cNvGrpSpPr/>
          <p:nvPr/>
        </p:nvGrpSpPr>
        <p:grpSpPr>
          <a:xfrm>
            <a:off x="4831785" y="2973621"/>
            <a:ext cx="445779" cy="427468"/>
            <a:chOff x="8074325" y="4438852"/>
            <a:chExt cx="720160" cy="690579"/>
          </a:xfrm>
        </p:grpSpPr>
        <p:sp>
          <p:nvSpPr>
            <p:cNvPr id="994" name="Google Shape;994;p4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6114130" y="2987570"/>
            <a:ext cx="445629" cy="399565"/>
            <a:chOff x="9878975" y="4425243"/>
            <a:chExt cx="719918" cy="645502"/>
          </a:xfrm>
        </p:grpSpPr>
        <p:sp>
          <p:nvSpPr>
            <p:cNvPr id="1001" name="Google Shape;1001;p41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6755147" y="2976371"/>
            <a:ext cx="445785" cy="421964"/>
            <a:chOff x="10914544" y="4407150"/>
            <a:chExt cx="720170" cy="681687"/>
          </a:xfrm>
        </p:grpSpPr>
        <p:sp>
          <p:nvSpPr>
            <p:cNvPr id="1005" name="Google Shape;1005;p41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1"/>
          <p:cNvGrpSpPr/>
          <p:nvPr/>
        </p:nvGrpSpPr>
        <p:grpSpPr>
          <a:xfrm>
            <a:off x="5472937" y="2984485"/>
            <a:ext cx="445805" cy="405735"/>
            <a:chOff x="8843122" y="4420259"/>
            <a:chExt cx="720202" cy="655469"/>
          </a:xfrm>
        </p:grpSpPr>
        <p:sp>
          <p:nvSpPr>
            <p:cNvPr id="1010" name="Google Shape;1010;p41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1"/>
          <p:cNvGrpSpPr/>
          <p:nvPr/>
        </p:nvGrpSpPr>
        <p:grpSpPr>
          <a:xfrm>
            <a:off x="2275807" y="2283047"/>
            <a:ext cx="445812" cy="394518"/>
            <a:chOff x="1510757" y="3225422"/>
            <a:chExt cx="720214" cy="637347"/>
          </a:xfrm>
        </p:grpSpPr>
        <p:sp>
          <p:nvSpPr>
            <p:cNvPr id="1017" name="Google Shape;1017;p41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1"/>
          <p:cNvGrpSpPr/>
          <p:nvPr/>
        </p:nvGrpSpPr>
        <p:grpSpPr>
          <a:xfrm>
            <a:off x="2967198" y="2300567"/>
            <a:ext cx="445767" cy="359478"/>
            <a:chOff x="2595501" y="3253725"/>
            <a:chExt cx="720141" cy="580739"/>
          </a:xfrm>
        </p:grpSpPr>
        <p:sp>
          <p:nvSpPr>
            <p:cNvPr id="1025" name="Google Shape;1025;p41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4349869" y="2257535"/>
            <a:ext cx="443879" cy="445541"/>
            <a:chOff x="4764809" y="3184208"/>
            <a:chExt cx="717090" cy="719775"/>
          </a:xfrm>
        </p:grpSpPr>
        <p:sp>
          <p:nvSpPr>
            <p:cNvPr id="1030" name="Google Shape;1030;p41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3658545" y="2286500"/>
            <a:ext cx="445746" cy="387612"/>
            <a:chOff x="3680173" y="3231000"/>
            <a:chExt cx="720106" cy="626190"/>
          </a:xfrm>
        </p:grpSpPr>
        <p:sp>
          <p:nvSpPr>
            <p:cNvPr id="1034" name="Google Shape;1034;p41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5730632" y="2257496"/>
            <a:ext cx="443283" cy="445620"/>
            <a:chOff x="6931035" y="3184144"/>
            <a:chExt cx="716128" cy="719903"/>
          </a:xfrm>
        </p:grpSpPr>
        <p:sp>
          <p:nvSpPr>
            <p:cNvPr id="1038" name="Google Shape;1038;p41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1"/>
          <p:cNvGrpSpPr/>
          <p:nvPr/>
        </p:nvGrpSpPr>
        <p:grpSpPr>
          <a:xfrm>
            <a:off x="5039326" y="2257448"/>
            <a:ext cx="445727" cy="445714"/>
            <a:chOff x="5846429" y="3184067"/>
            <a:chExt cx="720076" cy="720055"/>
          </a:xfrm>
        </p:grpSpPr>
        <p:sp>
          <p:nvSpPr>
            <p:cNvPr id="1043" name="Google Shape;1043;p41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1"/>
          <p:cNvGrpSpPr/>
          <p:nvPr/>
        </p:nvGrpSpPr>
        <p:grpSpPr>
          <a:xfrm>
            <a:off x="1726531" y="2257393"/>
            <a:ext cx="303698" cy="445825"/>
            <a:chOff x="655600" y="3183978"/>
            <a:chExt cx="490627" cy="720234"/>
          </a:xfrm>
        </p:grpSpPr>
        <p:sp>
          <p:nvSpPr>
            <p:cNvPr id="1048" name="Google Shape;1048;p41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41"/>
          <p:cNvGrpSpPr/>
          <p:nvPr/>
        </p:nvGrpSpPr>
        <p:grpSpPr>
          <a:xfrm>
            <a:off x="6419493" y="2257509"/>
            <a:ext cx="189785" cy="445592"/>
            <a:chOff x="8011692" y="3184166"/>
            <a:chExt cx="306600" cy="719859"/>
          </a:xfrm>
        </p:grpSpPr>
        <p:sp>
          <p:nvSpPr>
            <p:cNvPr id="1054" name="Google Shape;1054;p41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1"/>
          <p:cNvGrpSpPr/>
          <p:nvPr/>
        </p:nvGrpSpPr>
        <p:grpSpPr>
          <a:xfrm>
            <a:off x="6854280" y="2257259"/>
            <a:ext cx="246199" cy="445516"/>
            <a:chOff x="4556125" y="630237"/>
            <a:chExt cx="3081338" cy="5568950"/>
          </a:xfrm>
        </p:grpSpPr>
        <p:sp>
          <p:nvSpPr>
            <p:cNvPr id="1061" name="Google Shape;1061;p41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41"/>
          <p:cNvGrpSpPr/>
          <p:nvPr/>
        </p:nvGrpSpPr>
        <p:grpSpPr>
          <a:xfrm>
            <a:off x="1035303" y="2257459"/>
            <a:ext cx="445768" cy="445697"/>
            <a:chOff x="1674084" y="3214987"/>
            <a:chExt cx="720142" cy="720027"/>
          </a:xfrm>
        </p:grpSpPr>
        <p:sp>
          <p:nvSpPr>
            <p:cNvPr id="1069" name="Google Shape;1069;p41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1"/>
          <p:cNvGrpSpPr/>
          <p:nvPr/>
        </p:nvGrpSpPr>
        <p:grpSpPr>
          <a:xfrm>
            <a:off x="344144" y="2257421"/>
            <a:ext cx="445578" cy="445773"/>
            <a:chOff x="557511" y="3214925"/>
            <a:chExt cx="719836" cy="720150"/>
          </a:xfrm>
        </p:grpSpPr>
        <p:sp>
          <p:nvSpPr>
            <p:cNvPr id="1082" name="Google Shape;1082;p41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41"/>
          <p:cNvGrpSpPr/>
          <p:nvPr/>
        </p:nvGrpSpPr>
        <p:grpSpPr>
          <a:xfrm>
            <a:off x="288027" y="3693756"/>
            <a:ext cx="445905" cy="400522"/>
            <a:chOff x="1147762" y="1131887"/>
            <a:chExt cx="5137150" cy="4619626"/>
          </a:xfrm>
        </p:grpSpPr>
        <p:sp>
          <p:nvSpPr>
            <p:cNvPr id="1087" name="Google Shape;1087;p41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41"/>
          <p:cNvGrpSpPr/>
          <p:nvPr/>
        </p:nvGrpSpPr>
        <p:grpSpPr>
          <a:xfrm>
            <a:off x="1085356" y="3687410"/>
            <a:ext cx="445901" cy="413282"/>
            <a:chOff x="1570037" y="1341437"/>
            <a:chExt cx="4943475" cy="4576762"/>
          </a:xfrm>
        </p:grpSpPr>
        <p:sp>
          <p:nvSpPr>
            <p:cNvPr id="1091" name="Google Shape;1091;p4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41"/>
          <p:cNvGrpSpPr/>
          <p:nvPr/>
        </p:nvGrpSpPr>
        <p:grpSpPr>
          <a:xfrm>
            <a:off x="3570679" y="3671511"/>
            <a:ext cx="441332" cy="445721"/>
            <a:chOff x="5770007" y="5489899"/>
            <a:chExt cx="712976" cy="720067"/>
          </a:xfrm>
        </p:grpSpPr>
        <p:sp>
          <p:nvSpPr>
            <p:cNvPr id="1098" name="Google Shape;1098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1"/>
          <p:cNvGrpSpPr/>
          <p:nvPr/>
        </p:nvGrpSpPr>
        <p:grpSpPr>
          <a:xfrm>
            <a:off x="4363470" y="3693981"/>
            <a:ext cx="445651" cy="400824"/>
            <a:chOff x="7050768" y="5526199"/>
            <a:chExt cx="719953" cy="647534"/>
          </a:xfrm>
        </p:grpSpPr>
        <p:sp>
          <p:nvSpPr>
            <p:cNvPr id="1107" name="Google Shape;1107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1"/>
          <p:cNvGrpSpPr/>
          <p:nvPr/>
        </p:nvGrpSpPr>
        <p:grpSpPr>
          <a:xfrm>
            <a:off x="5957986" y="3694051"/>
            <a:ext cx="445681" cy="400651"/>
            <a:chOff x="9626723" y="5526313"/>
            <a:chExt cx="720002" cy="647256"/>
          </a:xfrm>
        </p:grpSpPr>
        <p:sp>
          <p:nvSpPr>
            <p:cNvPr id="1120" name="Google Shape;1120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6755226" y="3671488"/>
            <a:ext cx="445582" cy="445743"/>
            <a:chOff x="10914672" y="5489861"/>
            <a:chExt cx="719842" cy="720102"/>
          </a:xfrm>
        </p:grpSpPr>
        <p:sp>
          <p:nvSpPr>
            <p:cNvPr id="1133" name="Google Shape;1133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1"/>
          <p:cNvGrpSpPr/>
          <p:nvPr/>
        </p:nvGrpSpPr>
        <p:grpSpPr>
          <a:xfrm>
            <a:off x="5160686" y="3681752"/>
            <a:ext cx="445821" cy="425246"/>
            <a:chOff x="8338678" y="5506443"/>
            <a:chExt cx="720227" cy="686988"/>
          </a:xfrm>
        </p:grpSpPr>
        <p:sp>
          <p:nvSpPr>
            <p:cNvPr id="1146" name="Google Shape;1146;p41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1"/>
          <p:cNvGrpSpPr/>
          <p:nvPr/>
        </p:nvGrpSpPr>
        <p:grpSpPr>
          <a:xfrm>
            <a:off x="1882343" y="3736342"/>
            <a:ext cx="1336824" cy="316035"/>
            <a:chOff x="3042485" y="5594633"/>
            <a:chExt cx="2159652" cy="510557"/>
          </a:xfrm>
        </p:grpSpPr>
        <p:sp>
          <p:nvSpPr>
            <p:cNvPr id="1153" name="Google Shape;1153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1"/>
          <p:cNvGrpSpPr/>
          <p:nvPr/>
        </p:nvGrpSpPr>
        <p:grpSpPr>
          <a:xfrm>
            <a:off x="1085233" y="4379878"/>
            <a:ext cx="445738" cy="442950"/>
            <a:chOff x="1442627" y="5710929"/>
            <a:chExt cx="594318" cy="590600"/>
          </a:xfrm>
        </p:grpSpPr>
        <p:sp>
          <p:nvSpPr>
            <p:cNvPr id="1169" name="Google Shape;1169;p41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41"/>
          <p:cNvGrpSpPr/>
          <p:nvPr/>
        </p:nvGrpSpPr>
        <p:grpSpPr>
          <a:xfrm>
            <a:off x="5994083" y="4378458"/>
            <a:ext cx="373053" cy="445791"/>
            <a:chOff x="8095060" y="5664590"/>
            <a:chExt cx="497404" cy="594389"/>
          </a:xfrm>
        </p:grpSpPr>
        <p:grpSp>
          <p:nvGrpSpPr>
            <p:cNvPr id="1175" name="Google Shape;1175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76" name="Google Shape;1176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80" name="Google Shape;1180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3" name="Google Shape;1183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84" name="Google Shape;1184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1" name="Google Shape;1191;p41"/>
          <p:cNvGrpSpPr/>
          <p:nvPr/>
        </p:nvGrpSpPr>
        <p:grpSpPr>
          <a:xfrm>
            <a:off x="2076875" y="4378486"/>
            <a:ext cx="557162" cy="445734"/>
            <a:chOff x="4607809" y="5664627"/>
            <a:chExt cx="742883" cy="594312"/>
          </a:xfrm>
        </p:grpSpPr>
        <p:sp>
          <p:nvSpPr>
            <p:cNvPr id="1192" name="Google Shape;1192;p41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1"/>
          <p:cNvGrpSpPr/>
          <p:nvPr/>
        </p:nvGrpSpPr>
        <p:grpSpPr>
          <a:xfrm>
            <a:off x="3179940" y="4378543"/>
            <a:ext cx="1079865" cy="445620"/>
            <a:chOff x="2571250" y="5664711"/>
            <a:chExt cx="1439820" cy="594160"/>
          </a:xfrm>
        </p:grpSpPr>
        <p:sp>
          <p:nvSpPr>
            <p:cNvPr id="1201" name="Google Shape;1201;p41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4805709" y="4378335"/>
            <a:ext cx="642470" cy="446036"/>
            <a:chOff x="6332670" y="5663946"/>
            <a:chExt cx="856627" cy="594715"/>
          </a:xfrm>
        </p:grpSpPr>
        <p:grpSp>
          <p:nvGrpSpPr>
            <p:cNvPr id="1226" name="Google Shape;1226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27" name="Google Shape;1227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9" name="Google Shape;1229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30" name="Google Shape;1230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2" name="Google Shape;1232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33" name="Google Shape;1233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5" name="Google Shape;1235;p41"/>
          <p:cNvSpPr txBox="1">
            <a:spLocks noGrp="1"/>
          </p:cNvSpPr>
          <p:nvPr>
            <p:ph type="title" idx="4294967295"/>
          </p:nvPr>
        </p:nvSpPr>
        <p:spPr>
          <a:xfrm>
            <a:off x="374550" y="249075"/>
            <a:ext cx="68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36" name="Google Shape;1236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27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2"/>
          <p:cNvSpPr txBox="1"/>
          <p:nvPr/>
        </p:nvSpPr>
        <p:spPr>
          <a:xfrm>
            <a:off x="731900" y="2374250"/>
            <a:ext cx="63210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News Cycle"/>
                <a:ea typeface="News Cycle"/>
                <a:cs typeface="News Cycle"/>
                <a:sym typeface="News Cycle"/>
              </a:rPr>
              <a:t> </a:t>
            </a:r>
            <a:r>
              <a:rPr lang="en" sz="2400">
                <a:solidFill>
                  <a:schemeClr val="lt1"/>
                </a:solidFill>
                <a:highlight>
                  <a:schemeClr val="accent5"/>
                </a:highlight>
                <a:latin typeface="News Cycle"/>
                <a:ea typeface="News Cycle"/>
                <a:cs typeface="News Cycle"/>
                <a:sym typeface="News Cycle"/>
              </a:rPr>
              <a:t>and many more...</a:t>
            </a:r>
            <a:endParaRPr sz="2400">
              <a:solidFill>
                <a:schemeClr val="lt1"/>
              </a:solidFill>
              <a:highlight>
                <a:schemeClr val="accent5"/>
              </a:highlight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1242" name="Google Shape;1242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243" name="Google Shape;1243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44" name="Google Shape;1244;p42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1" name="Google Shape;1251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52" name="Google Shape;1252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53" name="Google Shape;1253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4" name="Google Shape;1254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5" name="Google Shape;1255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56" name="Google Shape;1256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7" name="Google Shape;1257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8" name="Google Shape;1258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9" name="Google Shape;1259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0" name="Google Shape;1260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1" name="Google Shape;1261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62" name="Google Shape;1262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3" name="Google Shape;1263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264" name="Google Shape;1264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598" y="3186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Introduction</a:t>
            </a:r>
            <a:endParaRPr lang="en-US" u="sng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2845796" y="1421050"/>
            <a:ext cx="2186100" cy="28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u="sng" err="1">
                <a:solidFill>
                  <a:srgbClr val="92D050"/>
                </a:solidFill>
              </a:rPr>
              <a:t>Marybel</a:t>
            </a:r>
            <a:r>
              <a:rPr lang="en-US" sz="1200" b="1" u="sng" dirty="0">
                <a:solidFill>
                  <a:srgbClr val="92D050"/>
                </a:solidFill>
              </a:rPr>
              <a:t> Garcia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Service Desk Analyst</a:t>
            </a:r>
            <a:endParaRPr sz="1200" dirty="0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 Cycle"/>
              <a:buNone/>
            </a:pPr>
            <a:endParaRPr lang="en-US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Began work at AWC in the Fall of 2016 as a part – time Help Desk Specialist </a:t>
            </a:r>
            <a:endParaRPr lang="en-US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Promoted to Full – Time Service Desk Analyst early this year. 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57200" y="1421050"/>
            <a:ext cx="2186100" cy="28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u="sng" dirty="0">
                <a:solidFill>
                  <a:srgbClr val="92D050"/>
                </a:solidFill>
              </a:rPr>
              <a:t>Robert Schroeder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Academic and Administrative Technology Coordinator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Began work at AWC in early 2012 as a Part-Time technician.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Full-Time technician 14 months later.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Currently manages the technicians at Yuma Campus and oversees the technical operations of the Service Desk.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Robert.Schroeder@azwestern.edu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/>
          </p:nvPr>
        </p:nvSpPr>
        <p:spPr>
          <a:xfrm>
            <a:off x="457200" y="1873800"/>
            <a:ext cx="3350400" cy="100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AWC Service Desk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8CC2-CD23-4D4F-89E7-D895126CD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2081" y="22669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AWC Service Desk</a:t>
            </a:r>
            <a:endParaRPr u="sng"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Service Desk provides technological support for issues including hardware, software, networking, and accounts. The AWC Service Desk can be found online at </a:t>
            </a:r>
            <a:r>
              <a:rPr lang="en-US" sz="2000" dirty="0">
                <a:hlinkClick r:id="rId4"/>
              </a:rPr>
              <a:t>https://www.azwestern.edu/support</a:t>
            </a:r>
            <a:r>
              <a:rPr lang="en-US" sz="2000" dirty="0"/>
              <a:t>. </a:t>
            </a:r>
            <a:endParaRPr sz="20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0" y="546640"/>
            <a:ext cx="4858719" cy="42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500" b="1" u="sng" dirty="0">
                <a:solidFill>
                  <a:srgbClr val="92D050"/>
                </a:solidFill>
              </a:rPr>
              <a:t>Phone</a:t>
            </a:r>
            <a:r>
              <a:rPr lang="en-US" sz="1500" dirty="0"/>
              <a:t>: You can reach the Service Desk by dialing 75892 from a campus phone or (928)317-5892 from an off - campus phone. </a:t>
            </a:r>
          </a:p>
          <a:p>
            <a:pPr marL="285750" indent="-285750"/>
            <a:endParaRPr lang="en-US" sz="1500" dirty="0"/>
          </a:p>
          <a:p>
            <a:pPr marL="285750" indent="-285750"/>
            <a:r>
              <a:rPr lang="en-US" sz="1500" b="1" u="sng" dirty="0">
                <a:solidFill>
                  <a:srgbClr val="92D050"/>
                </a:solidFill>
              </a:rPr>
              <a:t>E-mail:</a:t>
            </a:r>
            <a:r>
              <a:rPr lang="en-US" sz="1500" dirty="0"/>
              <a:t> The Service Desk can be contacted by e-mail at </a:t>
            </a:r>
            <a:r>
              <a:rPr lang="en-US" sz="1500" dirty="0">
                <a:hlinkClick r:id="rId4"/>
              </a:rPr>
              <a:t>servicedesk@azwestern.edu</a:t>
            </a:r>
            <a:r>
              <a:rPr lang="en-US" sz="1500" dirty="0"/>
              <a:t>. You should receive a response that your message was received.</a:t>
            </a:r>
          </a:p>
          <a:p>
            <a:pPr marL="285750" indent="-285750"/>
            <a:endParaRPr lang="en-US" sz="1500" dirty="0"/>
          </a:p>
          <a:p>
            <a:pPr marL="285750" indent="-285750"/>
            <a:r>
              <a:rPr lang="en-US" sz="1500" b="1" u="sng" dirty="0">
                <a:solidFill>
                  <a:srgbClr val="92D050"/>
                </a:solidFill>
              </a:rPr>
              <a:t>Online Form</a:t>
            </a:r>
            <a:r>
              <a:rPr lang="en-US" sz="1500" dirty="0"/>
              <a:t>: Request for support can also be done through an online form found at </a:t>
            </a:r>
            <a:r>
              <a:rPr lang="en-US" sz="1500" dirty="0">
                <a:hlinkClick r:id="rId5"/>
              </a:rPr>
              <a:t>https://www.azwestern.edu/support/help-desk-request</a:t>
            </a:r>
            <a:r>
              <a:rPr lang="en-US" sz="1500" dirty="0"/>
              <a:t> or through our Bookings site found at </a:t>
            </a:r>
            <a:r>
              <a:rPr lang="en-US" sz="1500" dirty="0">
                <a:hlinkClick r:id="rId6"/>
              </a:rPr>
              <a:t>https://bit.ly/3eETqJW</a:t>
            </a:r>
            <a:r>
              <a:rPr lang="en-US" sz="1500" dirty="0"/>
              <a:t> </a:t>
            </a:r>
          </a:p>
          <a:p>
            <a:pPr marL="285750" indent="-285750"/>
            <a:endParaRPr lang="en-US" sz="1500" dirty="0"/>
          </a:p>
          <a:p>
            <a:pPr marL="285750" indent="-285750"/>
            <a:r>
              <a:rPr lang="en-US" sz="1500" b="1" u="sng" dirty="0">
                <a:solidFill>
                  <a:srgbClr val="92D050"/>
                </a:solidFill>
              </a:rPr>
              <a:t>Walk-ins</a:t>
            </a:r>
            <a:r>
              <a:rPr lang="en-US" sz="1500" dirty="0">
                <a:solidFill>
                  <a:srgbClr val="92D050"/>
                </a:solidFill>
              </a:rPr>
              <a:t>:</a:t>
            </a:r>
            <a:r>
              <a:rPr lang="en-US" sz="1500" dirty="0"/>
              <a:t> The Yuma Campus Service Desk is located in the LR building, room 80 across the atrium from the entrance to the Library. </a:t>
            </a:r>
            <a:r>
              <a:rPr lang="en-US" sz="1500" dirty="0">
                <a:solidFill>
                  <a:srgbClr val="FFFF00"/>
                </a:solidFill>
              </a:rPr>
              <a:t>(Currently walk-ins are not available)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41563" y="-237103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Contact the Service Desk</a:t>
            </a:r>
            <a:endParaRPr lang="en-US" u="sng"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57200" y="1421050"/>
            <a:ext cx="1411500" cy="3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2"/>
          </p:nvPr>
        </p:nvSpPr>
        <p:spPr>
          <a:xfrm>
            <a:off x="2038800" y="1421050"/>
            <a:ext cx="1411500" cy="3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3"/>
          </p:nvPr>
        </p:nvSpPr>
        <p:spPr>
          <a:xfrm>
            <a:off x="3620399" y="1421050"/>
            <a:ext cx="1411500" cy="3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5550175" y="1416166"/>
            <a:ext cx="3090900" cy="69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5550175" y="2230636"/>
            <a:ext cx="3090900" cy="14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subTitle" idx="4294967295"/>
          </p:nvPr>
        </p:nvSpPr>
        <p:spPr>
          <a:xfrm>
            <a:off x="457200" y="2332650"/>
            <a:ext cx="3139800" cy="12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6386384" y="1068222"/>
            <a:ext cx="2025186" cy="2025147"/>
            <a:chOff x="6643075" y="3664250"/>
            <a:chExt cx="407950" cy="407975"/>
          </a:xfrm>
        </p:grpSpPr>
        <p:sp>
          <p:nvSpPr>
            <p:cNvPr id="124" name="Google Shape;1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1"/>
          <p:cNvGrpSpPr/>
          <p:nvPr/>
        </p:nvGrpSpPr>
        <p:grpSpPr>
          <a:xfrm rot="-587484">
            <a:off x="6267723" y="3357178"/>
            <a:ext cx="832620" cy="832573"/>
            <a:chOff x="576250" y="4319400"/>
            <a:chExt cx="442075" cy="442050"/>
          </a:xfrm>
        </p:grpSpPr>
        <p:sp>
          <p:nvSpPr>
            <p:cNvPr id="127" name="Google Shape;1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1"/>
          <p:cNvSpPr/>
          <p:nvPr/>
        </p:nvSpPr>
        <p:spPr>
          <a:xfrm>
            <a:off x="5902109" y="1536042"/>
            <a:ext cx="316555" cy="30225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2697326">
            <a:off x="7988131" y="3083448"/>
            <a:ext cx="480511" cy="45881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8368271" y="2821523"/>
            <a:ext cx="192462" cy="1838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ctrTitle" idx="4294967295"/>
          </p:nvPr>
        </p:nvSpPr>
        <p:spPr>
          <a:xfrm>
            <a:off x="457200" y="428250"/>
            <a:ext cx="3763200" cy="19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5" name="Google Shape;135;p21"/>
          <p:cNvSpPr/>
          <p:nvPr/>
        </p:nvSpPr>
        <p:spPr>
          <a:xfrm rot="1280408">
            <a:off x="5682784" y="2447744"/>
            <a:ext cx="192443" cy="18384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1054</Words>
  <Application>Microsoft Office PowerPoint</Application>
  <PresentationFormat>On-screen Show (16:9)</PresentationFormat>
  <Paragraphs>161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Westmoreland template</vt:lpstr>
      <vt:lpstr>Matador Orientation – ITSS Service Desk</vt:lpstr>
      <vt:lpstr>PowerPoint Presentation</vt:lpstr>
      <vt:lpstr>Introduction</vt:lpstr>
      <vt:lpstr> AWC Service Desk</vt:lpstr>
      <vt:lpstr>AWC Service Desk</vt:lpstr>
      <vt:lpstr>Contact the Service Desk</vt:lpstr>
      <vt:lpstr>IN TWO OR THREE COLUMNS</vt:lpstr>
      <vt:lpstr>A PICTURE IS WORTH A THOUSAND WORDS</vt:lpstr>
      <vt:lpstr>BIG CONCEPT</vt:lpstr>
      <vt:lpstr>HELLO!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Matador Orientation – ITSS Service Desk</dc:title>
  <cp:lastModifiedBy>Robert J Schroeder</cp:lastModifiedBy>
  <cp:revision>79</cp:revision>
  <dcterms:modified xsi:type="dcterms:W3CDTF">2020-06-01T15:57:08Z</dcterms:modified>
</cp:coreProperties>
</file>