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61" r:id="rId5"/>
    <p:sldId id="262" r:id="rId6"/>
    <p:sldId id="263" r:id="rId7"/>
    <p:sldId id="265" r:id="rId8"/>
    <p:sldId id="273" r:id="rId9"/>
    <p:sldId id="270" r:id="rId10"/>
    <p:sldId id="274" r:id="rId11"/>
    <p:sldId id="264" r:id="rId12"/>
    <p:sldId id="275" r:id="rId13"/>
    <p:sldId id="271" r:id="rId14"/>
    <p:sldId id="276" r:id="rId15"/>
    <p:sldId id="272" r:id="rId16"/>
    <p:sldId id="277" r:id="rId17"/>
    <p:sldId id="259" r:id="rId18"/>
    <p:sldId id="260" r:id="rId19"/>
    <p:sldId id="266"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D1F8F-007F-9C98-1EC4-D82EC4B08E34}" v="1469" dt="2020-02-10T22:33:46.475"/>
    <p1510:client id="{4B8F8A0C-47B7-058F-FEFA-AEE0B8F8C88C}" v="1843" dt="2020-02-12T21:13:39.526"/>
    <p1510:client id="{549837DB-F827-5853-CC4E-17C74D795112}" v="477" dt="2020-02-13T15:45:13.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theme" Target="theme/theme1.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viewProps" Target="viewProps.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microsoft.com/office/2015/10/relationships/revisionInfo" Target="revisionInfo.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presProps" Target="presProps.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tableStyles" Target="tableStyles.xml" Id="rId27" /></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2" Type="http://schemas.openxmlformats.org/officeDocument/2006/relationships/image" Target="../media/image34.svg"/><Relationship Id="rId1" Type="http://schemas.openxmlformats.org/officeDocument/2006/relationships/image" Target="../media/image33.png"/></Relationships>
</file>

<file path=ppt/diagrams/_rels/data7.xml.rels><?xml version="1.0" encoding="UTF-8" standalone="yes"?>
<Relationships xmlns="http://schemas.openxmlformats.org/package/2006/relationships"><Relationship Id="rId2" Type="http://schemas.openxmlformats.org/officeDocument/2006/relationships/image" Target="../media/image36.svg"/><Relationship Id="rId1" Type="http://schemas.openxmlformats.org/officeDocument/2006/relationships/image" Target="../media/image35.png"/></Relationships>
</file>

<file path=ppt/diagrams/_rels/data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2" Type="http://schemas.openxmlformats.org/officeDocument/2006/relationships/image" Target="../media/image34.svg"/><Relationship Id="rId1" Type="http://schemas.openxmlformats.org/officeDocument/2006/relationships/image" Target="../media/image33.png"/></Relationships>
</file>

<file path=ppt/diagrams/_rels/drawing7.xml.rels><?xml version="1.0" encoding="UTF-8" standalone="yes"?>
<Relationships xmlns="http://schemas.openxmlformats.org/package/2006/relationships"><Relationship Id="rId2" Type="http://schemas.openxmlformats.org/officeDocument/2006/relationships/image" Target="../media/image36.svg"/><Relationship Id="rId1" Type="http://schemas.openxmlformats.org/officeDocument/2006/relationships/image" Target="../media/image35.png"/></Relationships>
</file>

<file path=ppt/diagrams/_rels/drawing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2042DE-54E5-42C5-8943-BF975D4228F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3A7A42-7397-4629-865B-41781D88ED71}">
      <dgm:prSet/>
      <dgm:spPr/>
      <dgm:t>
        <a:bodyPr/>
        <a:lstStyle/>
        <a:p>
          <a:r>
            <a:rPr lang="en-US"/>
            <a:t>Latest versions of Microsoft Office applications, like Word, Excel, PowerPoint, and Outlook</a:t>
          </a:r>
        </a:p>
      </dgm:t>
    </dgm:pt>
    <dgm:pt modelId="{6568668B-6EAF-40DA-8E08-CF21522E1CC6}" type="parTrans" cxnId="{5450F565-9816-4352-AB8E-00682A81A234}">
      <dgm:prSet/>
      <dgm:spPr/>
      <dgm:t>
        <a:bodyPr/>
        <a:lstStyle/>
        <a:p>
          <a:endParaRPr lang="en-US"/>
        </a:p>
      </dgm:t>
    </dgm:pt>
    <dgm:pt modelId="{9838C3DE-EE6F-4DD9-96C7-D98D1A08310C}" type="sibTrans" cxnId="{5450F565-9816-4352-AB8E-00682A81A234}">
      <dgm:prSet/>
      <dgm:spPr/>
      <dgm:t>
        <a:bodyPr/>
        <a:lstStyle/>
        <a:p>
          <a:endParaRPr lang="en-US"/>
        </a:p>
      </dgm:t>
    </dgm:pt>
    <dgm:pt modelId="{9608F07D-E406-473B-8834-7D40197AF467}">
      <dgm:prSet/>
      <dgm:spPr/>
      <dgm:t>
        <a:bodyPr/>
        <a:lstStyle/>
        <a:p>
          <a:r>
            <a:rPr lang="en-US"/>
            <a:t>5 TB of OneDrive cloud storage</a:t>
          </a:r>
        </a:p>
      </dgm:t>
    </dgm:pt>
    <dgm:pt modelId="{7530C51D-974E-4D75-A239-B91A05998D1E}" type="parTrans" cxnId="{6089835C-B477-4146-B459-CFD06E968147}">
      <dgm:prSet/>
      <dgm:spPr/>
      <dgm:t>
        <a:bodyPr/>
        <a:lstStyle/>
        <a:p>
          <a:endParaRPr lang="en-US"/>
        </a:p>
      </dgm:t>
    </dgm:pt>
    <dgm:pt modelId="{B1F4E0C2-E490-4753-8893-1EA2D873C697}" type="sibTrans" cxnId="{6089835C-B477-4146-B459-CFD06E968147}">
      <dgm:prSet/>
      <dgm:spPr/>
      <dgm:t>
        <a:bodyPr/>
        <a:lstStyle/>
        <a:p>
          <a:endParaRPr lang="en-US"/>
        </a:p>
      </dgm:t>
    </dgm:pt>
    <dgm:pt modelId="{575A30CD-3A53-45FC-9B1B-22E9BDD2C92C}">
      <dgm:prSet/>
      <dgm:spPr/>
      <dgm:t>
        <a:bodyPr/>
        <a:lstStyle/>
        <a:p>
          <a:r>
            <a:rPr lang="en-US"/>
            <a:t>Microsoft Office mobile apps to use across devices (PCs, Macs, tablets, and phones)</a:t>
          </a:r>
        </a:p>
      </dgm:t>
    </dgm:pt>
    <dgm:pt modelId="{F9D23827-8F7C-44C7-9E69-4C425FA8BFC6}" type="parTrans" cxnId="{01115771-784B-44D7-AC48-6E121015AC9A}">
      <dgm:prSet/>
      <dgm:spPr/>
      <dgm:t>
        <a:bodyPr/>
        <a:lstStyle/>
        <a:p>
          <a:endParaRPr lang="en-US"/>
        </a:p>
      </dgm:t>
    </dgm:pt>
    <dgm:pt modelId="{28E7A48E-2569-47F8-81EE-206EC7BD2F8A}" type="sibTrans" cxnId="{01115771-784B-44D7-AC48-6E121015AC9A}">
      <dgm:prSet/>
      <dgm:spPr/>
      <dgm:t>
        <a:bodyPr/>
        <a:lstStyle/>
        <a:p>
          <a:endParaRPr lang="en-US"/>
        </a:p>
      </dgm:t>
    </dgm:pt>
    <dgm:pt modelId="{EAD5ECA0-0086-4837-8F61-A2834AEFCA3E}" type="pres">
      <dgm:prSet presAssocID="{302042DE-54E5-42C5-8943-BF975D4228F5}" presName="root" presStyleCnt="0">
        <dgm:presLayoutVars>
          <dgm:dir/>
          <dgm:resizeHandles val="exact"/>
        </dgm:presLayoutVars>
      </dgm:prSet>
      <dgm:spPr/>
    </dgm:pt>
    <dgm:pt modelId="{7736C222-7B1C-4015-B2E7-969C91CAE58B}" type="pres">
      <dgm:prSet presAssocID="{553A7A42-7397-4629-865B-41781D88ED71}" presName="compNode" presStyleCnt="0"/>
      <dgm:spPr/>
    </dgm:pt>
    <dgm:pt modelId="{78A83300-F6AC-44A0-B961-54CECD491361}" type="pres">
      <dgm:prSet presAssocID="{553A7A42-7397-4629-865B-41781D88ED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AC269502-F3B4-4269-8CA2-9949B107C86E}" type="pres">
      <dgm:prSet presAssocID="{553A7A42-7397-4629-865B-41781D88ED71}" presName="spaceRect" presStyleCnt="0"/>
      <dgm:spPr/>
    </dgm:pt>
    <dgm:pt modelId="{56F53039-1C6C-4C40-8DE8-0C86365CCDC5}" type="pres">
      <dgm:prSet presAssocID="{553A7A42-7397-4629-865B-41781D88ED71}" presName="textRect" presStyleLbl="revTx" presStyleIdx="0" presStyleCnt="3">
        <dgm:presLayoutVars>
          <dgm:chMax val="1"/>
          <dgm:chPref val="1"/>
        </dgm:presLayoutVars>
      </dgm:prSet>
      <dgm:spPr/>
    </dgm:pt>
    <dgm:pt modelId="{E4DBBF6C-074D-45EF-AC49-B38DD0640031}" type="pres">
      <dgm:prSet presAssocID="{9838C3DE-EE6F-4DD9-96C7-D98D1A08310C}" presName="sibTrans" presStyleCnt="0"/>
      <dgm:spPr/>
    </dgm:pt>
    <dgm:pt modelId="{F1EBCE0C-81FA-4D55-9943-3FCEAB085DB4}" type="pres">
      <dgm:prSet presAssocID="{9608F07D-E406-473B-8834-7D40197AF467}" presName="compNode" presStyleCnt="0"/>
      <dgm:spPr/>
    </dgm:pt>
    <dgm:pt modelId="{83B25A4F-92B2-4E14-8F79-7CF18875341A}" type="pres">
      <dgm:prSet presAssocID="{9608F07D-E406-473B-8834-7D40197AF4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C1C5FB26-26E4-483C-ADCF-7056384248ED}" type="pres">
      <dgm:prSet presAssocID="{9608F07D-E406-473B-8834-7D40197AF467}" presName="spaceRect" presStyleCnt="0"/>
      <dgm:spPr/>
    </dgm:pt>
    <dgm:pt modelId="{825ECBAD-4851-4BFC-A1CA-566137B68FD2}" type="pres">
      <dgm:prSet presAssocID="{9608F07D-E406-473B-8834-7D40197AF467}" presName="textRect" presStyleLbl="revTx" presStyleIdx="1" presStyleCnt="3">
        <dgm:presLayoutVars>
          <dgm:chMax val="1"/>
          <dgm:chPref val="1"/>
        </dgm:presLayoutVars>
      </dgm:prSet>
      <dgm:spPr/>
    </dgm:pt>
    <dgm:pt modelId="{625DB575-4B1E-4876-90DB-B49950C7B9D3}" type="pres">
      <dgm:prSet presAssocID="{B1F4E0C2-E490-4753-8893-1EA2D873C697}" presName="sibTrans" presStyleCnt="0"/>
      <dgm:spPr/>
    </dgm:pt>
    <dgm:pt modelId="{1B619F5C-DE7F-4878-B4CD-912C3A995AC3}" type="pres">
      <dgm:prSet presAssocID="{575A30CD-3A53-45FC-9B1B-22E9BDD2C92C}" presName="compNode" presStyleCnt="0"/>
      <dgm:spPr/>
    </dgm:pt>
    <dgm:pt modelId="{201372E3-84B0-4720-8943-C615CEF2FC19}" type="pres">
      <dgm:prSet presAssocID="{575A30CD-3A53-45FC-9B1B-22E9BDD2C9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CDD74AC-7C0A-4705-B34D-546AD0A25E79}" type="pres">
      <dgm:prSet presAssocID="{575A30CD-3A53-45FC-9B1B-22E9BDD2C92C}" presName="spaceRect" presStyleCnt="0"/>
      <dgm:spPr/>
    </dgm:pt>
    <dgm:pt modelId="{865814CE-7D12-4267-A944-52B41DD6256C}" type="pres">
      <dgm:prSet presAssocID="{575A30CD-3A53-45FC-9B1B-22E9BDD2C92C}" presName="textRect" presStyleLbl="revTx" presStyleIdx="2" presStyleCnt="3">
        <dgm:presLayoutVars>
          <dgm:chMax val="1"/>
          <dgm:chPref val="1"/>
        </dgm:presLayoutVars>
      </dgm:prSet>
      <dgm:spPr/>
    </dgm:pt>
  </dgm:ptLst>
  <dgm:cxnLst>
    <dgm:cxn modelId="{F973EA0E-94AC-4FDA-AE2F-4E63E21E95D0}" type="presOf" srcId="{9608F07D-E406-473B-8834-7D40197AF467}" destId="{825ECBAD-4851-4BFC-A1CA-566137B68FD2}" srcOrd="0" destOrd="0" presId="urn:microsoft.com/office/officeart/2018/2/layout/IconLabelList"/>
    <dgm:cxn modelId="{EB687540-C9FE-4726-82D9-72ABCE084993}" type="presOf" srcId="{553A7A42-7397-4629-865B-41781D88ED71}" destId="{56F53039-1C6C-4C40-8DE8-0C86365CCDC5}" srcOrd="0" destOrd="0" presId="urn:microsoft.com/office/officeart/2018/2/layout/IconLabelList"/>
    <dgm:cxn modelId="{6089835C-B477-4146-B459-CFD06E968147}" srcId="{302042DE-54E5-42C5-8943-BF975D4228F5}" destId="{9608F07D-E406-473B-8834-7D40197AF467}" srcOrd="1" destOrd="0" parTransId="{7530C51D-974E-4D75-A239-B91A05998D1E}" sibTransId="{B1F4E0C2-E490-4753-8893-1EA2D873C697}"/>
    <dgm:cxn modelId="{5450F565-9816-4352-AB8E-00682A81A234}" srcId="{302042DE-54E5-42C5-8943-BF975D4228F5}" destId="{553A7A42-7397-4629-865B-41781D88ED71}" srcOrd="0" destOrd="0" parTransId="{6568668B-6EAF-40DA-8E08-CF21522E1CC6}" sibTransId="{9838C3DE-EE6F-4DD9-96C7-D98D1A08310C}"/>
    <dgm:cxn modelId="{774DB84D-7F6F-42F3-ADD5-989366ECA505}" type="presOf" srcId="{302042DE-54E5-42C5-8943-BF975D4228F5}" destId="{EAD5ECA0-0086-4837-8F61-A2834AEFCA3E}" srcOrd="0" destOrd="0" presId="urn:microsoft.com/office/officeart/2018/2/layout/IconLabelList"/>
    <dgm:cxn modelId="{01115771-784B-44D7-AC48-6E121015AC9A}" srcId="{302042DE-54E5-42C5-8943-BF975D4228F5}" destId="{575A30CD-3A53-45FC-9B1B-22E9BDD2C92C}" srcOrd="2" destOrd="0" parTransId="{F9D23827-8F7C-44C7-9E69-4C425FA8BFC6}" sibTransId="{28E7A48E-2569-47F8-81EE-206EC7BD2F8A}"/>
    <dgm:cxn modelId="{A5EEFCE1-82F7-492E-AF42-63810E9696B4}" type="presOf" srcId="{575A30CD-3A53-45FC-9B1B-22E9BDD2C92C}" destId="{865814CE-7D12-4267-A944-52B41DD6256C}" srcOrd="0" destOrd="0" presId="urn:microsoft.com/office/officeart/2018/2/layout/IconLabelList"/>
    <dgm:cxn modelId="{2D6CF4AD-8FF0-424A-8995-FC09801E1B91}" type="presParOf" srcId="{EAD5ECA0-0086-4837-8F61-A2834AEFCA3E}" destId="{7736C222-7B1C-4015-B2E7-969C91CAE58B}" srcOrd="0" destOrd="0" presId="urn:microsoft.com/office/officeart/2018/2/layout/IconLabelList"/>
    <dgm:cxn modelId="{70C672FB-B919-4C43-9752-28A6101AC00A}" type="presParOf" srcId="{7736C222-7B1C-4015-B2E7-969C91CAE58B}" destId="{78A83300-F6AC-44A0-B961-54CECD491361}" srcOrd="0" destOrd="0" presId="urn:microsoft.com/office/officeart/2018/2/layout/IconLabelList"/>
    <dgm:cxn modelId="{E059D650-797B-4DD0-8D45-F3C842D42C8A}" type="presParOf" srcId="{7736C222-7B1C-4015-B2E7-969C91CAE58B}" destId="{AC269502-F3B4-4269-8CA2-9949B107C86E}" srcOrd="1" destOrd="0" presId="urn:microsoft.com/office/officeart/2018/2/layout/IconLabelList"/>
    <dgm:cxn modelId="{523555AA-A374-4AE4-90A4-16D6705A95AD}" type="presParOf" srcId="{7736C222-7B1C-4015-B2E7-969C91CAE58B}" destId="{56F53039-1C6C-4C40-8DE8-0C86365CCDC5}" srcOrd="2" destOrd="0" presId="urn:microsoft.com/office/officeart/2018/2/layout/IconLabelList"/>
    <dgm:cxn modelId="{3C41D499-3B17-4D4B-8495-D9D4293E5972}" type="presParOf" srcId="{EAD5ECA0-0086-4837-8F61-A2834AEFCA3E}" destId="{E4DBBF6C-074D-45EF-AC49-B38DD0640031}" srcOrd="1" destOrd="0" presId="urn:microsoft.com/office/officeart/2018/2/layout/IconLabelList"/>
    <dgm:cxn modelId="{B0007F24-6D06-451D-B6CE-7EE0B10FF864}" type="presParOf" srcId="{EAD5ECA0-0086-4837-8F61-A2834AEFCA3E}" destId="{F1EBCE0C-81FA-4D55-9943-3FCEAB085DB4}" srcOrd="2" destOrd="0" presId="urn:microsoft.com/office/officeart/2018/2/layout/IconLabelList"/>
    <dgm:cxn modelId="{8F90EFF7-5601-4BA2-A675-58C6CD03D346}" type="presParOf" srcId="{F1EBCE0C-81FA-4D55-9943-3FCEAB085DB4}" destId="{83B25A4F-92B2-4E14-8F79-7CF18875341A}" srcOrd="0" destOrd="0" presId="urn:microsoft.com/office/officeart/2018/2/layout/IconLabelList"/>
    <dgm:cxn modelId="{E1EA5DEB-CD56-41EC-8AE3-4156A33CBE39}" type="presParOf" srcId="{F1EBCE0C-81FA-4D55-9943-3FCEAB085DB4}" destId="{C1C5FB26-26E4-483C-ADCF-7056384248ED}" srcOrd="1" destOrd="0" presId="urn:microsoft.com/office/officeart/2018/2/layout/IconLabelList"/>
    <dgm:cxn modelId="{CDAA1586-26CB-4D43-9EEB-11CBDEE05D4B}" type="presParOf" srcId="{F1EBCE0C-81FA-4D55-9943-3FCEAB085DB4}" destId="{825ECBAD-4851-4BFC-A1CA-566137B68FD2}" srcOrd="2" destOrd="0" presId="urn:microsoft.com/office/officeart/2018/2/layout/IconLabelList"/>
    <dgm:cxn modelId="{783A9A5A-379B-4002-871B-482A565AAB86}" type="presParOf" srcId="{EAD5ECA0-0086-4837-8F61-A2834AEFCA3E}" destId="{625DB575-4B1E-4876-90DB-B49950C7B9D3}" srcOrd="3" destOrd="0" presId="urn:microsoft.com/office/officeart/2018/2/layout/IconLabelList"/>
    <dgm:cxn modelId="{9EEDCA4B-FDD4-45E1-84CD-515A29833AEB}" type="presParOf" srcId="{EAD5ECA0-0086-4837-8F61-A2834AEFCA3E}" destId="{1B619F5C-DE7F-4878-B4CD-912C3A995AC3}" srcOrd="4" destOrd="0" presId="urn:microsoft.com/office/officeart/2018/2/layout/IconLabelList"/>
    <dgm:cxn modelId="{041B9F89-CD80-45DB-A663-D02BF4F3C693}" type="presParOf" srcId="{1B619F5C-DE7F-4878-B4CD-912C3A995AC3}" destId="{201372E3-84B0-4720-8943-C615CEF2FC19}" srcOrd="0" destOrd="0" presId="urn:microsoft.com/office/officeart/2018/2/layout/IconLabelList"/>
    <dgm:cxn modelId="{7F6D9D36-D7B7-4D6A-AE2A-891CA3BEC60E}" type="presParOf" srcId="{1B619F5C-DE7F-4878-B4CD-912C3A995AC3}" destId="{ECDD74AC-7C0A-4705-B34D-546AD0A25E79}" srcOrd="1" destOrd="0" presId="urn:microsoft.com/office/officeart/2018/2/layout/IconLabelList"/>
    <dgm:cxn modelId="{AEED5127-3055-49E3-A949-5FE9A1BA4B1E}" type="presParOf" srcId="{1B619F5C-DE7F-4878-B4CD-912C3A995AC3}" destId="{865814CE-7D12-4267-A944-52B41DD6256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76D3B3-D07B-4D87-AE61-E2CEF3C00F9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4163659-4503-4617-9416-53EE1F2213C2}">
      <dgm:prSet/>
      <dgm:spPr/>
      <dgm:t>
        <a:bodyPr/>
        <a:lstStyle/>
        <a:p>
          <a:r>
            <a:rPr lang="en-US"/>
            <a:t>As an employee of Arizona Western College you get access to the online version of Office 365 anywhere that you are connected to the Internet. </a:t>
          </a:r>
        </a:p>
      </dgm:t>
    </dgm:pt>
    <dgm:pt modelId="{D28EE5BE-B659-413C-B819-E2FB9B2C3193}" type="parTrans" cxnId="{AE65C078-F352-416C-96A3-F59DC8E11295}">
      <dgm:prSet/>
      <dgm:spPr/>
      <dgm:t>
        <a:bodyPr/>
        <a:lstStyle/>
        <a:p>
          <a:endParaRPr lang="en-US"/>
        </a:p>
      </dgm:t>
    </dgm:pt>
    <dgm:pt modelId="{AB3FD27E-2EA8-49FD-9B65-0EB8C71A159F}" type="sibTrans" cxnId="{AE65C078-F352-416C-96A3-F59DC8E11295}">
      <dgm:prSet/>
      <dgm:spPr/>
      <dgm:t>
        <a:bodyPr/>
        <a:lstStyle/>
        <a:p>
          <a:endParaRPr lang="en-US"/>
        </a:p>
      </dgm:t>
    </dgm:pt>
    <dgm:pt modelId="{1022368D-EF1F-4802-AA04-22ECD5E15AB2}">
      <dgm:prSet/>
      <dgm:spPr/>
      <dgm:t>
        <a:bodyPr/>
        <a:lstStyle/>
        <a:p>
          <a:r>
            <a:rPr lang="en-US"/>
            <a:t>As an employee of Arizona Western College you also get access to install a copy of the Microsoft Office suite on up to 5 of your personal computers.</a:t>
          </a:r>
        </a:p>
      </dgm:t>
    </dgm:pt>
    <dgm:pt modelId="{64834DBF-7F22-4E3A-8E4A-6CEEB5BB2D76}" type="parTrans" cxnId="{537E6E85-30E2-453F-8FA2-0FA2BF63D946}">
      <dgm:prSet/>
      <dgm:spPr/>
      <dgm:t>
        <a:bodyPr/>
        <a:lstStyle/>
        <a:p>
          <a:endParaRPr lang="en-US"/>
        </a:p>
      </dgm:t>
    </dgm:pt>
    <dgm:pt modelId="{282BDFB4-5D26-42F2-ABAE-E5B5C110672B}" type="sibTrans" cxnId="{537E6E85-30E2-453F-8FA2-0FA2BF63D946}">
      <dgm:prSet/>
      <dgm:spPr/>
      <dgm:t>
        <a:bodyPr/>
        <a:lstStyle/>
        <a:p>
          <a:endParaRPr lang="en-US"/>
        </a:p>
      </dgm:t>
    </dgm:pt>
    <dgm:pt modelId="{FB5E8723-8900-46EF-A824-7AFC9A9E2214}" type="pres">
      <dgm:prSet presAssocID="{AC76D3B3-D07B-4D87-AE61-E2CEF3C00F93}" presName="hierChild1" presStyleCnt="0">
        <dgm:presLayoutVars>
          <dgm:chPref val="1"/>
          <dgm:dir/>
          <dgm:animOne val="branch"/>
          <dgm:animLvl val="lvl"/>
          <dgm:resizeHandles/>
        </dgm:presLayoutVars>
      </dgm:prSet>
      <dgm:spPr/>
    </dgm:pt>
    <dgm:pt modelId="{E9A040D6-AD70-49E9-93A6-B93D102CBAE9}" type="pres">
      <dgm:prSet presAssocID="{74163659-4503-4617-9416-53EE1F2213C2}" presName="hierRoot1" presStyleCnt="0"/>
      <dgm:spPr/>
    </dgm:pt>
    <dgm:pt modelId="{4F852669-9E93-4BD4-BDDD-80141F317835}" type="pres">
      <dgm:prSet presAssocID="{74163659-4503-4617-9416-53EE1F2213C2}" presName="composite" presStyleCnt="0"/>
      <dgm:spPr/>
    </dgm:pt>
    <dgm:pt modelId="{64FE9AF4-4641-4203-8DB1-23CEE45913CA}" type="pres">
      <dgm:prSet presAssocID="{74163659-4503-4617-9416-53EE1F2213C2}" presName="background" presStyleLbl="node0" presStyleIdx="0" presStyleCnt="2"/>
      <dgm:spPr/>
    </dgm:pt>
    <dgm:pt modelId="{AA373FC5-70D1-4916-97A8-F1DD98EEC711}" type="pres">
      <dgm:prSet presAssocID="{74163659-4503-4617-9416-53EE1F2213C2}" presName="text" presStyleLbl="fgAcc0" presStyleIdx="0" presStyleCnt="2">
        <dgm:presLayoutVars>
          <dgm:chPref val="3"/>
        </dgm:presLayoutVars>
      </dgm:prSet>
      <dgm:spPr/>
    </dgm:pt>
    <dgm:pt modelId="{37F84471-5CD7-4727-AEDA-FE3B45ED1DCB}" type="pres">
      <dgm:prSet presAssocID="{74163659-4503-4617-9416-53EE1F2213C2}" presName="hierChild2" presStyleCnt="0"/>
      <dgm:spPr/>
    </dgm:pt>
    <dgm:pt modelId="{E89B6657-8A53-46C7-A32B-4DAEE5190D67}" type="pres">
      <dgm:prSet presAssocID="{1022368D-EF1F-4802-AA04-22ECD5E15AB2}" presName="hierRoot1" presStyleCnt="0"/>
      <dgm:spPr/>
    </dgm:pt>
    <dgm:pt modelId="{8FEEC542-2B72-4DFE-AD91-66979ED1698E}" type="pres">
      <dgm:prSet presAssocID="{1022368D-EF1F-4802-AA04-22ECD5E15AB2}" presName="composite" presStyleCnt="0"/>
      <dgm:spPr/>
    </dgm:pt>
    <dgm:pt modelId="{FC4432FD-F69A-46F9-AECF-A5989564F3CE}" type="pres">
      <dgm:prSet presAssocID="{1022368D-EF1F-4802-AA04-22ECD5E15AB2}" presName="background" presStyleLbl="node0" presStyleIdx="1" presStyleCnt="2"/>
      <dgm:spPr/>
    </dgm:pt>
    <dgm:pt modelId="{B9E03CF4-905C-4AAB-AAE2-7B802C800DAB}" type="pres">
      <dgm:prSet presAssocID="{1022368D-EF1F-4802-AA04-22ECD5E15AB2}" presName="text" presStyleLbl="fgAcc0" presStyleIdx="1" presStyleCnt="2">
        <dgm:presLayoutVars>
          <dgm:chPref val="3"/>
        </dgm:presLayoutVars>
      </dgm:prSet>
      <dgm:spPr/>
    </dgm:pt>
    <dgm:pt modelId="{BF8BA662-F4D8-439A-B877-44F1EF618352}" type="pres">
      <dgm:prSet presAssocID="{1022368D-EF1F-4802-AA04-22ECD5E15AB2}" presName="hierChild2" presStyleCnt="0"/>
      <dgm:spPr/>
    </dgm:pt>
  </dgm:ptLst>
  <dgm:cxnLst>
    <dgm:cxn modelId="{934EE24A-1722-4869-A5FA-B37C944F4684}" type="presOf" srcId="{AC76D3B3-D07B-4D87-AE61-E2CEF3C00F93}" destId="{FB5E8723-8900-46EF-A824-7AFC9A9E2214}" srcOrd="0" destOrd="0" presId="urn:microsoft.com/office/officeart/2005/8/layout/hierarchy1"/>
    <dgm:cxn modelId="{6D5C5670-C49C-4E2E-8D5A-082DC60FE2E7}" type="presOf" srcId="{74163659-4503-4617-9416-53EE1F2213C2}" destId="{AA373FC5-70D1-4916-97A8-F1DD98EEC711}" srcOrd="0" destOrd="0" presId="urn:microsoft.com/office/officeart/2005/8/layout/hierarchy1"/>
    <dgm:cxn modelId="{AE65C078-F352-416C-96A3-F59DC8E11295}" srcId="{AC76D3B3-D07B-4D87-AE61-E2CEF3C00F93}" destId="{74163659-4503-4617-9416-53EE1F2213C2}" srcOrd="0" destOrd="0" parTransId="{D28EE5BE-B659-413C-B819-E2FB9B2C3193}" sibTransId="{AB3FD27E-2EA8-49FD-9B65-0EB8C71A159F}"/>
    <dgm:cxn modelId="{537E6E85-30E2-453F-8FA2-0FA2BF63D946}" srcId="{AC76D3B3-D07B-4D87-AE61-E2CEF3C00F93}" destId="{1022368D-EF1F-4802-AA04-22ECD5E15AB2}" srcOrd="1" destOrd="0" parTransId="{64834DBF-7F22-4E3A-8E4A-6CEEB5BB2D76}" sibTransId="{282BDFB4-5D26-42F2-ABAE-E5B5C110672B}"/>
    <dgm:cxn modelId="{83E12FD8-C0AD-4DF5-8F81-ED049CF284BE}" type="presOf" srcId="{1022368D-EF1F-4802-AA04-22ECD5E15AB2}" destId="{B9E03CF4-905C-4AAB-AAE2-7B802C800DAB}" srcOrd="0" destOrd="0" presId="urn:microsoft.com/office/officeart/2005/8/layout/hierarchy1"/>
    <dgm:cxn modelId="{B8412AA0-1CBA-4A18-9DDA-DF803A46B1F4}" type="presParOf" srcId="{FB5E8723-8900-46EF-A824-7AFC9A9E2214}" destId="{E9A040D6-AD70-49E9-93A6-B93D102CBAE9}" srcOrd="0" destOrd="0" presId="urn:microsoft.com/office/officeart/2005/8/layout/hierarchy1"/>
    <dgm:cxn modelId="{BE2A8CE2-9199-4529-A48D-07A9F4973E31}" type="presParOf" srcId="{E9A040D6-AD70-49E9-93A6-B93D102CBAE9}" destId="{4F852669-9E93-4BD4-BDDD-80141F317835}" srcOrd="0" destOrd="0" presId="urn:microsoft.com/office/officeart/2005/8/layout/hierarchy1"/>
    <dgm:cxn modelId="{A81E8BB5-53E8-47C4-9B54-6A4B12CD0926}" type="presParOf" srcId="{4F852669-9E93-4BD4-BDDD-80141F317835}" destId="{64FE9AF4-4641-4203-8DB1-23CEE45913CA}" srcOrd="0" destOrd="0" presId="urn:microsoft.com/office/officeart/2005/8/layout/hierarchy1"/>
    <dgm:cxn modelId="{69423361-A428-46B3-A123-0F527364B969}" type="presParOf" srcId="{4F852669-9E93-4BD4-BDDD-80141F317835}" destId="{AA373FC5-70D1-4916-97A8-F1DD98EEC711}" srcOrd="1" destOrd="0" presId="urn:microsoft.com/office/officeart/2005/8/layout/hierarchy1"/>
    <dgm:cxn modelId="{C3E802ED-7B22-46DA-A9C4-3DD939EEDAA2}" type="presParOf" srcId="{E9A040D6-AD70-49E9-93A6-B93D102CBAE9}" destId="{37F84471-5CD7-4727-AEDA-FE3B45ED1DCB}" srcOrd="1" destOrd="0" presId="urn:microsoft.com/office/officeart/2005/8/layout/hierarchy1"/>
    <dgm:cxn modelId="{9921359B-F2FD-4FED-9681-AB3834851E8D}" type="presParOf" srcId="{FB5E8723-8900-46EF-A824-7AFC9A9E2214}" destId="{E89B6657-8A53-46C7-A32B-4DAEE5190D67}" srcOrd="1" destOrd="0" presId="urn:microsoft.com/office/officeart/2005/8/layout/hierarchy1"/>
    <dgm:cxn modelId="{A5C9ED55-01C8-4E87-922A-992DC44F6004}" type="presParOf" srcId="{E89B6657-8A53-46C7-A32B-4DAEE5190D67}" destId="{8FEEC542-2B72-4DFE-AD91-66979ED1698E}" srcOrd="0" destOrd="0" presId="urn:microsoft.com/office/officeart/2005/8/layout/hierarchy1"/>
    <dgm:cxn modelId="{3DB65110-B0AC-477C-BD02-33F278FA5A3D}" type="presParOf" srcId="{8FEEC542-2B72-4DFE-AD91-66979ED1698E}" destId="{FC4432FD-F69A-46F9-AECF-A5989564F3CE}" srcOrd="0" destOrd="0" presId="urn:microsoft.com/office/officeart/2005/8/layout/hierarchy1"/>
    <dgm:cxn modelId="{F4241A82-C9E8-407E-B76C-D716B4AD41D7}" type="presParOf" srcId="{8FEEC542-2B72-4DFE-AD91-66979ED1698E}" destId="{B9E03CF4-905C-4AAB-AAE2-7B802C800DAB}" srcOrd="1" destOrd="0" presId="urn:microsoft.com/office/officeart/2005/8/layout/hierarchy1"/>
    <dgm:cxn modelId="{D4EF587B-E8F9-40C0-8087-9B43104A1B6A}" type="presParOf" srcId="{E89B6657-8A53-46C7-A32B-4DAEE5190D67}" destId="{BF8BA662-F4D8-439A-B877-44F1EF6183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0E025E-65AC-443F-9A96-17C8732CB8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28B32E-FA66-4425-A329-DA3F26E02935}">
      <dgm:prSet/>
      <dgm:spPr/>
      <dgm:t>
        <a:bodyPr/>
        <a:lstStyle/>
        <a:p>
          <a:r>
            <a:rPr lang="en-US"/>
            <a:t>O365 comes with mobile versions of Office for all your devices. These mobile apps come with premium features not available with other solutions. </a:t>
          </a:r>
        </a:p>
      </dgm:t>
    </dgm:pt>
    <dgm:pt modelId="{B04A0546-FD77-4E8B-BC8A-6A110FB3F478}" type="parTrans" cxnId="{AF016EAD-FC28-4C1D-820D-51F81D57C3B9}">
      <dgm:prSet/>
      <dgm:spPr/>
      <dgm:t>
        <a:bodyPr/>
        <a:lstStyle/>
        <a:p>
          <a:endParaRPr lang="en-US"/>
        </a:p>
      </dgm:t>
    </dgm:pt>
    <dgm:pt modelId="{68399F56-D0B7-4C42-9345-31245EF8E8C4}" type="sibTrans" cxnId="{AF016EAD-FC28-4C1D-820D-51F81D57C3B9}">
      <dgm:prSet/>
      <dgm:spPr/>
      <dgm:t>
        <a:bodyPr/>
        <a:lstStyle/>
        <a:p>
          <a:endParaRPr lang="en-US"/>
        </a:p>
      </dgm:t>
    </dgm:pt>
    <dgm:pt modelId="{48FA438C-2DE3-4EE8-9FA0-092CA4F427CF}">
      <dgm:prSet/>
      <dgm:spPr/>
      <dgm:t>
        <a:bodyPr/>
        <a:lstStyle/>
        <a:p>
          <a:r>
            <a:rPr lang="en-US"/>
            <a:t>O365 is built for the modern world so you can use it anywhere. </a:t>
          </a:r>
        </a:p>
      </dgm:t>
    </dgm:pt>
    <dgm:pt modelId="{897C3E4B-6041-40D8-BB38-7C696E90DA33}" type="parTrans" cxnId="{1F7D8CD6-6635-498D-9B4F-7A7AC893A782}">
      <dgm:prSet/>
      <dgm:spPr/>
      <dgm:t>
        <a:bodyPr/>
        <a:lstStyle/>
        <a:p>
          <a:endParaRPr lang="en-US"/>
        </a:p>
      </dgm:t>
    </dgm:pt>
    <dgm:pt modelId="{341B1826-2D36-4CF7-BC09-D1EE823C4635}" type="sibTrans" cxnId="{1F7D8CD6-6635-498D-9B4F-7A7AC893A782}">
      <dgm:prSet/>
      <dgm:spPr/>
      <dgm:t>
        <a:bodyPr/>
        <a:lstStyle/>
        <a:p>
          <a:endParaRPr lang="en-US"/>
        </a:p>
      </dgm:t>
    </dgm:pt>
    <dgm:pt modelId="{C033C7C1-1D24-499A-BEC6-41DF4ADE1975}" type="pres">
      <dgm:prSet presAssocID="{B90E025E-65AC-443F-9A96-17C8732CB851}" presName="root" presStyleCnt="0">
        <dgm:presLayoutVars>
          <dgm:dir/>
          <dgm:resizeHandles val="exact"/>
        </dgm:presLayoutVars>
      </dgm:prSet>
      <dgm:spPr/>
    </dgm:pt>
    <dgm:pt modelId="{929FE944-148C-4527-8AF7-28178B0528A8}" type="pres">
      <dgm:prSet presAssocID="{3028B32E-FA66-4425-A329-DA3F26E02935}" presName="compNode" presStyleCnt="0"/>
      <dgm:spPr/>
    </dgm:pt>
    <dgm:pt modelId="{E53149C2-7E4B-4958-B941-C876DCD36D66}" type="pres">
      <dgm:prSet presAssocID="{3028B32E-FA66-4425-A329-DA3F26E029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3904E65D-9C1F-4626-9F68-EAC89771BF8A}" type="pres">
      <dgm:prSet presAssocID="{3028B32E-FA66-4425-A329-DA3F26E02935}" presName="spaceRect" presStyleCnt="0"/>
      <dgm:spPr/>
    </dgm:pt>
    <dgm:pt modelId="{3FCEB4CB-43BD-4AA6-B043-3C59B21B5761}" type="pres">
      <dgm:prSet presAssocID="{3028B32E-FA66-4425-A329-DA3F26E02935}" presName="textRect" presStyleLbl="revTx" presStyleIdx="0" presStyleCnt="2">
        <dgm:presLayoutVars>
          <dgm:chMax val="1"/>
          <dgm:chPref val="1"/>
        </dgm:presLayoutVars>
      </dgm:prSet>
      <dgm:spPr/>
    </dgm:pt>
    <dgm:pt modelId="{9C0A2A55-8E69-48E1-80DD-4B2E34388B26}" type="pres">
      <dgm:prSet presAssocID="{68399F56-D0B7-4C42-9345-31245EF8E8C4}" presName="sibTrans" presStyleCnt="0"/>
      <dgm:spPr/>
    </dgm:pt>
    <dgm:pt modelId="{7E750201-870F-4626-B157-777D7D6C985C}" type="pres">
      <dgm:prSet presAssocID="{48FA438C-2DE3-4EE8-9FA0-092CA4F427CF}" presName="compNode" presStyleCnt="0"/>
      <dgm:spPr/>
    </dgm:pt>
    <dgm:pt modelId="{B7C39977-1A7B-43BA-90B3-1905CA4AEE55}" type="pres">
      <dgm:prSet presAssocID="{48FA438C-2DE3-4EE8-9FA0-092CA4F427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rotUp"/>
        </a:ext>
      </dgm:extLst>
    </dgm:pt>
    <dgm:pt modelId="{4E6AD314-B529-4E33-81AD-26D5F7D72F35}" type="pres">
      <dgm:prSet presAssocID="{48FA438C-2DE3-4EE8-9FA0-092CA4F427CF}" presName="spaceRect" presStyleCnt="0"/>
      <dgm:spPr/>
    </dgm:pt>
    <dgm:pt modelId="{F11F3148-9FFC-4BF9-B462-9E88A2F6DE90}" type="pres">
      <dgm:prSet presAssocID="{48FA438C-2DE3-4EE8-9FA0-092CA4F427CF}" presName="textRect" presStyleLbl="revTx" presStyleIdx="1" presStyleCnt="2">
        <dgm:presLayoutVars>
          <dgm:chMax val="1"/>
          <dgm:chPref val="1"/>
        </dgm:presLayoutVars>
      </dgm:prSet>
      <dgm:spPr/>
    </dgm:pt>
  </dgm:ptLst>
  <dgm:cxnLst>
    <dgm:cxn modelId="{FAA63963-C59D-4853-978C-F0ADF30B0968}" type="presOf" srcId="{48FA438C-2DE3-4EE8-9FA0-092CA4F427CF}" destId="{F11F3148-9FFC-4BF9-B462-9E88A2F6DE90}" srcOrd="0" destOrd="0" presId="urn:microsoft.com/office/officeart/2018/2/layout/IconLabelList"/>
    <dgm:cxn modelId="{A8C7CD4C-366C-4716-8E49-20B259136200}" type="presOf" srcId="{B90E025E-65AC-443F-9A96-17C8732CB851}" destId="{C033C7C1-1D24-499A-BEC6-41DF4ADE1975}" srcOrd="0" destOrd="0" presId="urn:microsoft.com/office/officeart/2018/2/layout/IconLabelList"/>
    <dgm:cxn modelId="{AF016EAD-FC28-4C1D-820D-51F81D57C3B9}" srcId="{B90E025E-65AC-443F-9A96-17C8732CB851}" destId="{3028B32E-FA66-4425-A329-DA3F26E02935}" srcOrd="0" destOrd="0" parTransId="{B04A0546-FD77-4E8B-BC8A-6A110FB3F478}" sibTransId="{68399F56-D0B7-4C42-9345-31245EF8E8C4}"/>
    <dgm:cxn modelId="{1F7D8CD6-6635-498D-9B4F-7A7AC893A782}" srcId="{B90E025E-65AC-443F-9A96-17C8732CB851}" destId="{48FA438C-2DE3-4EE8-9FA0-092CA4F427CF}" srcOrd="1" destOrd="0" parTransId="{897C3E4B-6041-40D8-BB38-7C696E90DA33}" sibTransId="{341B1826-2D36-4CF7-BC09-D1EE823C4635}"/>
    <dgm:cxn modelId="{CFC5D1D9-35CC-4503-9B5D-6C6260108325}" type="presOf" srcId="{3028B32E-FA66-4425-A329-DA3F26E02935}" destId="{3FCEB4CB-43BD-4AA6-B043-3C59B21B5761}" srcOrd="0" destOrd="0" presId="urn:microsoft.com/office/officeart/2018/2/layout/IconLabelList"/>
    <dgm:cxn modelId="{A58C6875-20F7-4C2B-8075-25EAB5F228D6}" type="presParOf" srcId="{C033C7C1-1D24-499A-BEC6-41DF4ADE1975}" destId="{929FE944-148C-4527-8AF7-28178B0528A8}" srcOrd="0" destOrd="0" presId="urn:microsoft.com/office/officeart/2018/2/layout/IconLabelList"/>
    <dgm:cxn modelId="{6C98A231-2B50-4CC1-9C36-A99F08197E9D}" type="presParOf" srcId="{929FE944-148C-4527-8AF7-28178B0528A8}" destId="{E53149C2-7E4B-4958-B941-C876DCD36D66}" srcOrd="0" destOrd="0" presId="urn:microsoft.com/office/officeart/2018/2/layout/IconLabelList"/>
    <dgm:cxn modelId="{DF3B1893-F2E0-4B68-A149-77173A843C21}" type="presParOf" srcId="{929FE944-148C-4527-8AF7-28178B0528A8}" destId="{3904E65D-9C1F-4626-9F68-EAC89771BF8A}" srcOrd="1" destOrd="0" presId="urn:microsoft.com/office/officeart/2018/2/layout/IconLabelList"/>
    <dgm:cxn modelId="{C942711E-DCDB-4421-820D-F6BE205AD67A}" type="presParOf" srcId="{929FE944-148C-4527-8AF7-28178B0528A8}" destId="{3FCEB4CB-43BD-4AA6-B043-3C59B21B5761}" srcOrd="2" destOrd="0" presId="urn:microsoft.com/office/officeart/2018/2/layout/IconLabelList"/>
    <dgm:cxn modelId="{54E2796F-A44B-4968-A8FD-39F8DAEDABFE}" type="presParOf" srcId="{C033C7C1-1D24-499A-BEC6-41DF4ADE1975}" destId="{9C0A2A55-8E69-48E1-80DD-4B2E34388B26}" srcOrd="1" destOrd="0" presId="urn:microsoft.com/office/officeart/2018/2/layout/IconLabelList"/>
    <dgm:cxn modelId="{3F7F16C2-4C9F-4726-9487-6F9F8E60F0E4}" type="presParOf" srcId="{C033C7C1-1D24-499A-BEC6-41DF4ADE1975}" destId="{7E750201-870F-4626-B157-777D7D6C985C}" srcOrd="2" destOrd="0" presId="urn:microsoft.com/office/officeart/2018/2/layout/IconLabelList"/>
    <dgm:cxn modelId="{DA2C76D6-A73A-4506-AD14-0B3929123D5E}" type="presParOf" srcId="{7E750201-870F-4626-B157-777D7D6C985C}" destId="{B7C39977-1A7B-43BA-90B3-1905CA4AEE55}" srcOrd="0" destOrd="0" presId="urn:microsoft.com/office/officeart/2018/2/layout/IconLabelList"/>
    <dgm:cxn modelId="{FA6D4926-4ED8-4E3B-92D7-26810A1CD19F}" type="presParOf" srcId="{7E750201-870F-4626-B157-777D7D6C985C}" destId="{4E6AD314-B529-4E33-81AD-26D5F7D72F35}" srcOrd="1" destOrd="0" presId="urn:microsoft.com/office/officeart/2018/2/layout/IconLabelList"/>
    <dgm:cxn modelId="{30DDE915-4728-49EA-8DD1-7C40696C3274}" type="presParOf" srcId="{7E750201-870F-4626-B157-777D7D6C985C}" destId="{F11F3148-9FFC-4BF9-B462-9E88A2F6DE9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704767-AAC6-45BF-8431-B53F2A919F1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1068CA-1A83-4BFD-A9A1-79B1B8F07BAB}">
      <dgm:prSet/>
      <dgm:spPr/>
      <dgm:t>
        <a:bodyPr/>
        <a:lstStyle/>
        <a:p>
          <a:pPr>
            <a:defRPr b="1"/>
          </a:pPr>
          <a:r>
            <a:rPr lang="en-US"/>
            <a:t>Desktop Apps</a:t>
          </a:r>
        </a:p>
      </dgm:t>
    </dgm:pt>
    <dgm:pt modelId="{E4AA84B6-79BA-4AD3-A29F-AE3C7C573278}" type="parTrans" cxnId="{990D1847-4AA3-469B-B925-3E519DF65966}">
      <dgm:prSet/>
      <dgm:spPr/>
      <dgm:t>
        <a:bodyPr/>
        <a:lstStyle/>
        <a:p>
          <a:endParaRPr lang="en-US"/>
        </a:p>
      </dgm:t>
    </dgm:pt>
    <dgm:pt modelId="{168A2AAC-D1E0-4702-92CD-BAC0EBC32F6D}" type="sibTrans" cxnId="{990D1847-4AA3-469B-B925-3E519DF65966}">
      <dgm:prSet/>
      <dgm:spPr/>
      <dgm:t>
        <a:bodyPr/>
        <a:lstStyle/>
        <a:p>
          <a:endParaRPr lang="en-US"/>
        </a:p>
      </dgm:t>
    </dgm:pt>
    <dgm:pt modelId="{3296B66A-2191-46CA-937F-2AE04F52C459}">
      <dgm:prSet/>
      <dgm:spPr/>
      <dgm:t>
        <a:bodyPr/>
        <a:lstStyle/>
        <a:p>
          <a:r>
            <a:rPr lang="en-US"/>
            <a:t>Word, Excel, PowerPoint, and more</a:t>
          </a:r>
        </a:p>
      </dgm:t>
    </dgm:pt>
    <dgm:pt modelId="{A8F0172F-E66B-4BFF-93C8-5513E2561D7B}" type="parTrans" cxnId="{49C65B5F-E2AB-4D32-9A79-57B77F14232B}">
      <dgm:prSet/>
      <dgm:spPr/>
      <dgm:t>
        <a:bodyPr/>
        <a:lstStyle/>
        <a:p>
          <a:endParaRPr lang="en-US"/>
        </a:p>
      </dgm:t>
    </dgm:pt>
    <dgm:pt modelId="{0DECB6DE-1AFE-493C-BCBA-13E38AED70E8}" type="sibTrans" cxnId="{49C65B5F-E2AB-4D32-9A79-57B77F14232B}">
      <dgm:prSet/>
      <dgm:spPr/>
      <dgm:t>
        <a:bodyPr/>
        <a:lstStyle/>
        <a:p>
          <a:endParaRPr lang="en-US"/>
        </a:p>
      </dgm:t>
    </dgm:pt>
    <dgm:pt modelId="{E0AF4E35-FB55-4A8B-ADE1-5FF7DE92A3BF}">
      <dgm:prSet/>
      <dgm:spPr/>
      <dgm:t>
        <a:bodyPr/>
        <a:lstStyle/>
        <a:p>
          <a:pPr>
            <a:defRPr b="1"/>
          </a:pPr>
          <a:r>
            <a:rPr lang="en-US"/>
            <a:t>Online Services</a:t>
          </a:r>
        </a:p>
      </dgm:t>
    </dgm:pt>
    <dgm:pt modelId="{5589CC53-4FD2-457F-9105-B41C3059C492}" type="parTrans" cxnId="{3CE26DE0-AFC3-4099-8EBE-034845B4FC13}">
      <dgm:prSet/>
      <dgm:spPr/>
      <dgm:t>
        <a:bodyPr/>
        <a:lstStyle/>
        <a:p>
          <a:endParaRPr lang="en-US"/>
        </a:p>
      </dgm:t>
    </dgm:pt>
    <dgm:pt modelId="{66EAE546-1310-4E1C-B9A6-78B0B8A9C348}" type="sibTrans" cxnId="{3CE26DE0-AFC3-4099-8EBE-034845B4FC13}">
      <dgm:prSet/>
      <dgm:spPr/>
      <dgm:t>
        <a:bodyPr/>
        <a:lstStyle/>
        <a:p>
          <a:endParaRPr lang="en-US"/>
        </a:p>
      </dgm:t>
    </dgm:pt>
    <dgm:pt modelId="{F8F2F188-8B6B-4A5D-AA75-6D916B010D53}">
      <dgm:prSet/>
      <dgm:spPr/>
      <dgm:t>
        <a:bodyPr/>
        <a:lstStyle/>
        <a:p>
          <a:r>
            <a:rPr lang="en-US"/>
            <a:t>Outlook, OneDrive, Microsoft Teams</a:t>
          </a:r>
        </a:p>
      </dgm:t>
    </dgm:pt>
    <dgm:pt modelId="{D93D5C3D-2292-4295-8412-6A08AAFBC27A}" type="parTrans" cxnId="{23B3F2E2-A049-4E7E-A011-E959103BB1E9}">
      <dgm:prSet/>
      <dgm:spPr/>
      <dgm:t>
        <a:bodyPr/>
        <a:lstStyle/>
        <a:p>
          <a:endParaRPr lang="en-US"/>
        </a:p>
      </dgm:t>
    </dgm:pt>
    <dgm:pt modelId="{D475AE40-3288-4583-8F51-B10E94CB1727}" type="sibTrans" cxnId="{23B3F2E2-A049-4E7E-A011-E959103BB1E9}">
      <dgm:prSet/>
      <dgm:spPr/>
      <dgm:t>
        <a:bodyPr/>
        <a:lstStyle/>
        <a:p>
          <a:endParaRPr lang="en-US"/>
        </a:p>
      </dgm:t>
    </dgm:pt>
    <dgm:pt modelId="{9F8CD6E3-8CAF-4D90-A636-FAC72AD3DA87}">
      <dgm:prSet/>
      <dgm:spPr/>
      <dgm:t>
        <a:bodyPr/>
        <a:lstStyle/>
        <a:p>
          <a:pPr>
            <a:defRPr b="1"/>
          </a:pPr>
          <a:r>
            <a:rPr lang="en-US"/>
            <a:t>Business Apps</a:t>
          </a:r>
        </a:p>
      </dgm:t>
    </dgm:pt>
    <dgm:pt modelId="{397B0685-AEF6-4FFA-B4C4-4939790CB86A}" type="parTrans" cxnId="{B7F026EA-EEC0-4EC9-9240-C25915D06D8F}">
      <dgm:prSet/>
      <dgm:spPr/>
      <dgm:t>
        <a:bodyPr/>
        <a:lstStyle/>
        <a:p>
          <a:endParaRPr lang="en-US"/>
        </a:p>
      </dgm:t>
    </dgm:pt>
    <dgm:pt modelId="{FFD7A0C0-AA13-4C1D-A84F-3A05FBE36A90}" type="sibTrans" cxnId="{B7F026EA-EEC0-4EC9-9240-C25915D06D8F}">
      <dgm:prSet/>
      <dgm:spPr/>
      <dgm:t>
        <a:bodyPr/>
        <a:lstStyle/>
        <a:p>
          <a:endParaRPr lang="en-US"/>
        </a:p>
      </dgm:t>
    </dgm:pt>
    <dgm:pt modelId="{67B0DF97-1527-47FA-8B97-FEA91A4CFEE7}">
      <dgm:prSet/>
      <dgm:spPr/>
      <dgm:t>
        <a:bodyPr/>
        <a:lstStyle/>
        <a:p>
          <a:r>
            <a:rPr lang="en-US"/>
            <a:t>Microsoft Bookings, Sway, Planner</a:t>
          </a:r>
        </a:p>
      </dgm:t>
    </dgm:pt>
    <dgm:pt modelId="{D341A741-AF27-4BC7-BCB9-5C37561B8150}" type="parTrans" cxnId="{CF06D3F8-A5D7-4245-8CE2-1F80E3B62C84}">
      <dgm:prSet/>
      <dgm:spPr/>
      <dgm:t>
        <a:bodyPr/>
        <a:lstStyle/>
        <a:p>
          <a:endParaRPr lang="en-US"/>
        </a:p>
      </dgm:t>
    </dgm:pt>
    <dgm:pt modelId="{A3B0049E-6609-40A4-AB61-0D225EF6202E}" type="sibTrans" cxnId="{CF06D3F8-A5D7-4245-8CE2-1F80E3B62C84}">
      <dgm:prSet/>
      <dgm:spPr/>
      <dgm:t>
        <a:bodyPr/>
        <a:lstStyle/>
        <a:p>
          <a:endParaRPr lang="en-US"/>
        </a:p>
      </dgm:t>
    </dgm:pt>
    <dgm:pt modelId="{C27B5C6E-40AC-4397-ADAD-0682346CCA70}" type="pres">
      <dgm:prSet presAssocID="{FF704767-AAC6-45BF-8431-B53F2A919F1A}" presName="root" presStyleCnt="0">
        <dgm:presLayoutVars>
          <dgm:dir/>
          <dgm:resizeHandles val="exact"/>
        </dgm:presLayoutVars>
      </dgm:prSet>
      <dgm:spPr/>
    </dgm:pt>
    <dgm:pt modelId="{A8180119-718A-42D1-BDF8-1DBBC897A262}" type="pres">
      <dgm:prSet presAssocID="{B31068CA-1A83-4BFD-A9A1-79B1B8F07BAB}" presName="compNode" presStyleCnt="0"/>
      <dgm:spPr/>
    </dgm:pt>
    <dgm:pt modelId="{5563DD4C-ECC4-410B-A50C-3BB090C39A48}" type="pres">
      <dgm:prSet presAssocID="{B31068CA-1A83-4BFD-A9A1-79B1B8F07B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FCA51293-6666-4989-88F3-AB83090A1920}" type="pres">
      <dgm:prSet presAssocID="{B31068CA-1A83-4BFD-A9A1-79B1B8F07BAB}" presName="iconSpace" presStyleCnt="0"/>
      <dgm:spPr/>
    </dgm:pt>
    <dgm:pt modelId="{56AB2440-DF41-4E5D-A972-A2ADF685D6B2}" type="pres">
      <dgm:prSet presAssocID="{B31068CA-1A83-4BFD-A9A1-79B1B8F07BAB}" presName="parTx" presStyleLbl="revTx" presStyleIdx="0" presStyleCnt="6">
        <dgm:presLayoutVars>
          <dgm:chMax val="0"/>
          <dgm:chPref val="0"/>
        </dgm:presLayoutVars>
      </dgm:prSet>
      <dgm:spPr/>
    </dgm:pt>
    <dgm:pt modelId="{3E7575DD-C4F6-419F-8CB7-C79520581E06}" type="pres">
      <dgm:prSet presAssocID="{B31068CA-1A83-4BFD-A9A1-79B1B8F07BAB}" presName="txSpace" presStyleCnt="0"/>
      <dgm:spPr/>
    </dgm:pt>
    <dgm:pt modelId="{C2259209-B3DD-48A2-8361-80A2157E5ADA}" type="pres">
      <dgm:prSet presAssocID="{B31068CA-1A83-4BFD-A9A1-79B1B8F07BAB}" presName="desTx" presStyleLbl="revTx" presStyleIdx="1" presStyleCnt="6">
        <dgm:presLayoutVars/>
      </dgm:prSet>
      <dgm:spPr/>
    </dgm:pt>
    <dgm:pt modelId="{6E0AAF10-4D53-4379-BABB-9F56BF09A580}" type="pres">
      <dgm:prSet presAssocID="{168A2AAC-D1E0-4702-92CD-BAC0EBC32F6D}" presName="sibTrans" presStyleCnt="0"/>
      <dgm:spPr/>
    </dgm:pt>
    <dgm:pt modelId="{556EEBCC-95F7-4DE8-BE11-35AC3CB5EF5A}" type="pres">
      <dgm:prSet presAssocID="{E0AF4E35-FB55-4A8B-ADE1-5FF7DE92A3BF}" presName="compNode" presStyleCnt="0"/>
      <dgm:spPr/>
    </dgm:pt>
    <dgm:pt modelId="{AE5D691C-A50D-4382-9D0D-F47257F485CC}" type="pres">
      <dgm:prSet presAssocID="{E0AF4E35-FB55-4A8B-ADE1-5FF7DE92A3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274DC62-8CE1-4529-AF3E-E7F38887BBFB}" type="pres">
      <dgm:prSet presAssocID="{E0AF4E35-FB55-4A8B-ADE1-5FF7DE92A3BF}" presName="iconSpace" presStyleCnt="0"/>
      <dgm:spPr/>
    </dgm:pt>
    <dgm:pt modelId="{3AA34337-0B28-4704-B45F-641D13FA0A4B}" type="pres">
      <dgm:prSet presAssocID="{E0AF4E35-FB55-4A8B-ADE1-5FF7DE92A3BF}" presName="parTx" presStyleLbl="revTx" presStyleIdx="2" presStyleCnt="6">
        <dgm:presLayoutVars>
          <dgm:chMax val="0"/>
          <dgm:chPref val="0"/>
        </dgm:presLayoutVars>
      </dgm:prSet>
      <dgm:spPr/>
    </dgm:pt>
    <dgm:pt modelId="{78342B8B-0C21-4A98-B163-6CCFF18E142D}" type="pres">
      <dgm:prSet presAssocID="{E0AF4E35-FB55-4A8B-ADE1-5FF7DE92A3BF}" presName="txSpace" presStyleCnt="0"/>
      <dgm:spPr/>
    </dgm:pt>
    <dgm:pt modelId="{CE26731B-364C-4926-8E27-2EED73CD378E}" type="pres">
      <dgm:prSet presAssocID="{E0AF4E35-FB55-4A8B-ADE1-5FF7DE92A3BF}" presName="desTx" presStyleLbl="revTx" presStyleIdx="3" presStyleCnt="6">
        <dgm:presLayoutVars/>
      </dgm:prSet>
      <dgm:spPr/>
    </dgm:pt>
    <dgm:pt modelId="{EEA129BC-EE8D-407C-9F6E-A862DBC3EF3F}" type="pres">
      <dgm:prSet presAssocID="{66EAE546-1310-4E1C-B9A6-78B0B8A9C348}" presName="sibTrans" presStyleCnt="0"/>
      <dgm:spPr/>
    </dgm:pt>
    <dgm:pt modelId="{44F780FD-21E8-4AC2-B6CD-3FABDC858504}" type="pres">
      <dgm:prSet presAssocID="{9F8CD6E3-8CAF-4D90-A636-FAC72AD3DA87}" presName="compNode" presStyleCnt="0"/>
      <dgm:spPr/>
    </dgm:pt>
    <dgm:pt modelId="{87094A8A-0968-4599-8F48-CE58C5FEEEFC}" type="pres">
      <dgm:prSet presAssocID="{9F8CD6E3-8CAF-4D90-A636-FAC72AD3DA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37025A86-0E79-422B-94DE-5A922787D969}" type="pres">
      <dgm:prSet presAssocID="{9F8CD6E3-8CAF-4D90-A636-FAC72AD3DA87}" presName="iconSpace" presStyleCnt="0"/>
      <dgm:spPr/>
    </dgm:pt>
    <dgm:pt modelId="{525F0587-DD66-4E62-94CB-1F3C24E2C042}" type="pres">
      <dgm:prSet presAssocID="{9F8CD6E3-8CAF-4D90-A636-FAC72AD3DA87}" presName="parTx" presStyleLbl="revTx" presStyleIdx="4" presStyleCnt="6">
        <dgm:presLayoutVars>
          <dgm:chMax val="0"/>
          <dgm:chPref val="0"/>
        </dgm:presLayoutVars>
      </dgm:prSet>
      <dgm:spPr/>
    </dgm:pt>
    <dgm:pt modelId="{8A71F329-DA5D-47CA-A006-6F568A034E74}" type="pres">
      <dgm:prSet presAssocID="{9F8CD6E3-8CAF-4D90-A636-FAC72AD3DA87}" presName="txSpace" presStyleCnt="0"/>
      <dgm:spPr/>
    </dgm:pt>
    <dgm:pt modelId="{FFA4390E-5445-479A-BBE1-A065AD80A584}" type="pres">
      <dgm:prSet presAssocID="{9F8CD6E3-8CAF-4D90-A636-FAC72AD3DA87}" presName="desTx" presStyleLbl="revTx" presStyleIdx="5" presStyleCnt="6">
        <dgm:presLayoutVars/>
      </dgm:prSet>
      <dgm:spPr/>
    </dgm:pt>
  </dgm:ptLst>
  <dgm:cxnLst>
    <dgm:cxn modelId="{B2A89B17-42A9-4643-8E4B-AE2B820F9E17}" type="presOf" srcId="{B31068CA-1A83-4BFD-A9A1-79B1B8F07BAB}" destId="{56AB2440-DF41-4E5D-A972-A2ADF685D6B2}" srcOrd="0" destOrd="0" presId="urn:microsoft.com/office/officeart/2018/5/layout/CenteredIconLabelDescriptionList"/>
    <dgm:cxn modelId="{7EEFD918-6F94-41CE-B714-0EF48EB873FF}" type="presOf" srcId="{E0AF4E35-FB55-4A8B-ADE1-5FF7DE92A3BF}" destId="{3AA34337-0B28-4704-B45F-641D13FA0A4B}" srcOrd="0" destOrd="0" presId="urn:microsoft.com/office/officeart/2018/5/layout/CenteredIconLabelDescriptionList"/>
    <dgm:cxn modelId="{49C65B5F-E2AB-4D32-9A79-57B77F14232B}" srcId="{B31068CA-1A83-4BFD-A9A1-79B1B8F07BAB}" destId="{3296B66A-2191-46CA-937F-2AE04F52C459}" srcOrd="0" destOrd="0" parTransId="{A8F0172F-E66B-4BFF-93C8-5513E2561D7B}" sibTransId="{0DECB6DE-1AFE-493C-BCBA-13E38AED70E8}"/>
    <dgm:cxn modelId="{990D1847-4AA3-469B-B925-3E519DF65966}" srcId="{FF704767-AAC6-45BF-8431-B53F2A919F1A}" destId="{B31068CA-1A83-4BFD-A9A1-79B1B8F07BAB}" srcOrd="0" destOrd="0" parTransId="{E4AA84B6-79BA-4AD3-A29F-AE3C7C573278}" sibTransId="{168A2AAC-D1E0-4702-92CD-BAC0EBC32F6D}"/>
    <dgm:cxn modelId="{38DA034B-BE32-4D31-94CA-9C3835DA3B14}" type="presOf" srcId="{F8F2F188-8B6B-4A5D-AA75-6D916B010D53}" destId="{CE26731B-364C-4926-8E27-2EED73CD378E}" srcOrd="0" destOrd="0" presId="urn:microsoft.com/office/officeart/2018/5/layout/CenteredIconLabelDescriptionList"/>
    <dgm:cxn modelId="{5FEA556B-4960-4C34-B117-587A2DF5D989}" type="presOf" srcId="{9F8CD6E3-8CAF-4D90-A636-FAC72AD3DA87}" destId="{525F0587-DD66-4E62-94CB-1F3C24E2C042}" srcOrd="0" destOrd="0" presId="urn:microsoft.com/office/officeart/2018/5/layout/CenteredIconLabelDescriptionList"/>
    <dgm:cxn modelId="{42EF579A-8C69-4369-937E-D9374DD2DC48}" type="presOf" srcId="{67B0DF97-1527-47FA-8B97-FEA91A4CFEE7}" destId="{FFA4390E-5445-479A-BBE1-A065AD80A584}" srcOrd="0" destOrd="0" presId="urn:microsoft.com/office/officeart/2018/5/layout/CenteredIconLabelDescriptionList"/>
    <dgm:cxn modelId="{8BE8AFD1-3C24-4BD5-A51E-C789545C2FB9}" type="presOf" srcId="{3296B66A-2191-46CA-937F-2AE04F52C459}" destId="{C2259209-B3DD-48A2-8361-80A2157E5ADA}" srcOrd="0" destOrd="0" presId="urn:microsoft.com/office/officeart/2018/5/layout/CenteredIconLabelDescriptionList"/>
    <dgm:cxn modelId="{3CE26DE0-AFC3-4099-8EBE-034845B4FC13}" srcId="{FF704767-AAC6-45BF-8431-B53F2A919F1A}" destId="{E0AF4E35-FB55-4A8B-ADE1-5FF7DE92A3BF}" srcOrd="1" destOrd="0" parTransId="{5589CC53-4FD2-457F-9105-B41C3059C492}" sibTransId="{66EAE546-1310-4E1C-B9A6-78B0B8A9C348}"/>
    <dgm:cxn modelId="{23B3F2E2-A049-4E7E-A011-E959103BB1E9}" srcId="{E0AF4E35-FB55-4A8B-ADE1-5FF7DE92A3BF}" destId="{F8F2F188-8B6B-4A5D-AA75-6D916B010D53}" srcOrd="0" destOrd="0" parTransId="{D93D5C3D-2292-4295-8412-6A08AAFBC27A}" sibTransId="{D475AE40-3288-4583-8F51-B10E94CB1727}"/>
    <dgm:cxn modelId="{B7F026EA-EEC0-4EC9-9240-C25915D06D8F}" srcId="{FF704767-AAC6-45BF-8431-B53F2A919F1A}" destId="{9F8CD6E3-8CAF-4D90-A636-FAC72AD3DA87}" srcOrd="2" destOrd="0" parTransId="{397B0685-AEF6-4FFA-B4C4-4939790CB86A}" sibTransId="{FFD7A0C0-AA13-4C1D-A84F-3A05FBE36A90}"/>
    <dgm:cxn modelId="{F5C636F5-64A4-407D-8DA9-FA9EB9EB1D1D}" type="presOf" srcId="{FF704767-AAC6-45BF-8431-B53F2A919F1A}" destId="{C27B5C6E-40AC-4397-ADAD-0682346CCA70}" srcOrd="0" destOrd="0" presId="urn:microsoft.com/office/officeart/2018/5/layout/CenteredIconLabelDescriptionList"/>
    <dgm:cxn modelId="{CF06D3F8-A5D7-4245-8CE2-1F80E3B62C84}" srcId="{9F8CD6E3-8CAF-4D90-A636-FAC72AD3DA87}" destId="{67B0DF97-1527-47FA-8B97-FEA91A4CFEE7}" srcOrd="0" destOrd="0" parTransId="{D341A741-AF27-4BC7-BCB9-5C37561B8150}" sibTransId="{A3B0049E-6609-40A4-AB61-0D225EF6202E}"/>
    <dgm:cxn modelId="{69CED375-748F-4F42-9A8E-8B66C22574B3}" type="presParOf" srcId="{C27B5C6E-40AC-4397-ADAD-0682346CCA70}" destId="{A8180119-718A-42D1-BDF8-1DBBC897A262}" srcOrd="0" destOrd="0" presId="urn:microsoft.com/office/officeart/2018/5/layout/CenteredIconLabelDescriptionList"/>
    <dgm:cxn modelId="{02DC3567-72E4-4BE5-8BA6-030BFC21A40A}" type="presParOf" srcId="{A8180119-718A-42D1-BDF8-1DBBC897A262}" destId="{5563DD4C-ECC4-410B-A50C-3BB090C39A48}" srcOrd="0" destOrd="0" presId="urn:microsoft.com/office/officeart/2018/5/layout/CenteredIconLabelDescriptionList"/>
    <dgm:cxn modelId="{A5C6E338-0014-4B7D-A71D-4B95B43BFE28}" type="presParOf" srcId="{A8180119-718A-42D1-BDF8-1DBBC897A262}" destId="{FCA51293-6666-4989-88F3-AB83090A1920}" srcOrd="1" destOrd="0" presId="urn:microsoft.com/office/officeart/2018/5/layout/CenteredIconLabelDescriptionList"/>
    <dgm:cxn modelId="{24D6908A-7F8F-403C-ACF0-6E1609182025}" type="presParOf" srcId="{A8180119-718A-42D1-BDF8-1DBBC897A262}" destId="{56AB2440-DF41-4E5D-A972-A2ADF685D6B2}" srcOrd="2" destOrd="0" presId="urn:microsoft.com/office/officeart/2018/5/layout/CenteredIconLabelDescriptionList"/>
    <dgm:cxn modelId="{5430ACEB-05B7-4BFB-B981-21A0F428A5DB}" type="presParOf" srcId="{A8180119-718A-42D1-BDF8-1DBBC897A262}" destId="{3E7575DD-C4F6-419F-8CB7-C79520581E06}" srcOrd="3" destOrd="0" presId="urn:microsoft.com/office/officeart/2018/5/layout/CenteredIconLabelDescriptionList"/>
    <dgm:cxn modelId="{36377D83-ED9D-4871-80B2-F94BB6994FE9}" type="presParOf" srcId="{A8180119-718A-42D1-BDF8-1DBBC897A262}" destId="{C2259209-B3DD-48A2-8361-80A2157E5ADA}" srcOrd="4" destOrd="0" presId="urn:microsoft.com/office/officeart/2018/5/layout/CenteredIconLabelDescriptionList"/>
    <dgm:cxn modelId="{3504BAD9-89DD-400D-B868-26D8E43A4244}" type="presParOf" srcId="{C27B5C6E-40AC-4397-ADAD-0682346CCA70}" destId="{6E0AAF10-4D53-4379-BABB-9F56BF09A580}" srcOrd="1" destOrd="0" presId="urn:microsoft.com/office/officeart/2018/5/layout/CenteredIconLabelDescriptionList"/>
    <dgm:cxn modelId="{08032DB7-D3D2-4D26-8921-8422BB6B0200}" type="presParOf" srcId="{C27B5C6E-40AC-4397-ADAD-0682346CCA70}" destId="{556EEBCC-95F7-4DE8-BE11-35AC3CB5EF5A}" srcOrd="2" destOrd="0" presId="urn:microsoft.com/office/officeart/2018/5/layout/CenteredIconLabelDescriptionList"/>
    <dgm:cxn modelId="{E167AA83-8FC8-4FA7-9E9D-AD5E6EFF9F58}" type="presParOf" srcId="{556EEBCC-95F7-4DE8-BE11-35AC3CB5EF5A}" destId="{AE5D691C-A50D-4382-9D0D-F47257F485CC}" srcOrd="0" destOrd="0" presId="urn:microsoft.com/office/officeart/2018/5/layout/CenteredIconLabelDescriptionList"/>
    <dgm:cxn modelId="{E924462A-9AF3-4D4D-9616-3882E28BFE3D}" type="presParOf" srcId="{556EEBCC-95F7-4DE8-BE11-35AC3CB5EF5A}" destId="{1274DC62-8CE1-4529-AF3E-E7F38887BBFB}" srcOrd="1" destOrd="0" presId="urn:microsoft.com/office/officeart/2018/5/layout/CenteredIconLabelDescriptionList"/>
    <dgm:cxn modelId="{F9AA1AE2-DC20-474D-A20C-3D3EBD75DD9F}" type="presParOf" srcId="{556EEBCC-95F7-4DE8-BE11-35AC3CB5EF5A}" destId="{3AA34337-0B28-4704-B45F-641D13FA0A4B}" srcOrd="2" destOrd="0" presId="urn:microsoft.com/office/officeart/2018/5/layout/CenteredIconLabelDescriptionList"/>
    <dgm:cxn modelId="{CF7A908C-92AA-410B-88C8-5A927226718B}" type="presParOf" srcId="{556EEBCC-95F7-4DE8-BE11-35AC3CB5EF5A}" destId="{78342B8B-0C21-4A98-B163-6CCFF18E142D}" srcOrd="3" destOrd="0" presId="urn:microsoft.com/office/officeart/2018/5/layout/CenteredIconLabelDescriptionList"/>
    <dgm:cxn modelId="{C605374E-F39A-45E8-BAE6-126DCCABE577}" type="presParOf" srcId="{556EEBCC-95F7-4DE8-BE11-35AC3CB5EF5A}" destId="{CE26731B-364C-4926-8E27-2EED73CD378E}" srcOrd="4" destOrd="0" presId="urn:microsoft.com/office/officeart/2018/5/layout/CenteredIconLabelDescriptionList"/>
    <dgm:cxn modelId="{ECA837B2-C2BB-494B-8D02-C19C88500ACB}" type="presParOf" srcId="{C27B5C6E-40AC-4397-ADAD-0682346CCA70}" destId="{EEA129BC-EE8D-407C-9F6E-A862DBC3EF3F}" srcOrd="3" destOrd="0" presId="urn:microsoft.com/office/officeart/2018/5/layout/CenteredIconLabelDescriptionList"/>
    <dgm:cxn modelId="{2CA34591-7705-4940-9D59-507501D4536B}" type="presParOf" srcId="{C27B5C6E-40AC-4397-ADAD-0682346CCA70}" destId="{44F780FD-21E8-4AC2-B6CD-3FABDC858504}" srcOrd="4" destOrd="0" presId="urn:microsoft.com/office/officeart/2018/5/layout/CenteredIconLabelDescriptionList"/>
    <dgm:cxn modelId="{CDCB788B-8031-4E86-82F1-6EE78E910A08}" type="presParOf" srcId="{44F780FD-21E8-4AC2-B6CD-3FABDC858504}" destId="{87094A8A-0968-4599-8F48-CE58C5FEEEFC}" srcOrd="0" destOrd="0" presId="urn:microsoft.com/office/officeart/2018/5/layout/CenteredIconLabelDescriptionList"/>
    <dgm:cxn modelId="{8FD5309C-DB1E-4D93-A971-3D65816E5B4E}" type="presParOf" srcId="{44F780FD-21E8-4AC2-B6CD-3FABDC858504}" destId="{37025A86-0E79-422B-94DE-5A922787D969}" srcOrd="1" destOrd="0" presId="urn:microsoft.com/office/officeart/2018/5/layout/CenteredIconLabelDescriptionList"/>
    <dgm:cxn modelId="{13D3FE32-1C95-4E2B-8831-34FE318290B4}" type="presParOf" srcId="{44F780FD-21E8-4AC2-B6CD-3FABDC858504}" destId="{525F0587-DD66-4E62-94CB-1F3C24E2C042}" srcOrd="2" destOrd="0" presId="urn:microsoft.com/office/officeart/2018/5/layout/CenteredIconLabelDescriptionList"/>
    <dgm:cxn modelId="{9A19B6C4-9C75-47E7-8863-4BAEBDA1755C}" type="presParOf" srcId="{44F780FD-21E8-4AC2-B6CD-3FABDC858504}" destId="{8A71F329-DA5D-47CA-A006-6F568A034E74}" srcOrd="3" destOrd="0" presId="urn:microsoft.com/office/officeart/2018/5/layout/CenteredIconLabelDescriptionList"/>
    <dgm:cxn modelId="{98DC557F-51C9-4F0E-8AF1-D5BB851791E2}" type="presParOf" srcId="{44F780FD-21E8-4AC2-B6CD-3FABDC858504}" destId="{FFA4390E-5445-479A-BBE1-A065AD80A58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441D7F-B997-4463-B021-3B1AFC1613C0}"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1E8EF071-2D68-4D1F-9D01-085193E8F95E}">
      <dgm:prSet/>
      <dgm:spPr/>
      <dgm:t>
        <a:bodyPr/>
        <a:lstStyle/>
        <a:p>
          <a:pPr>
            <a:lnSpc>
              <a:spcPct val="100000"/>
            </a:lnSpc>
          </a:pPr>
          <a:r>
            <a:rPr lang="en-US" b="1"/>
            <a:t>Word: </a:t>
          </a:r>
          <a:r>
            <a:rPr lang="en-US"/>
            <a:t>This app sets the standard for word processors and is available with Office 365 for both Business and Premium. If users in your enterprise need to create documents, this is the tool they will use.</a:t>
          </a:r>
          <a:endParaRPr lang="en-US" b="0" i="0" u="none" strike="noStrike" cap="none" baseline="0" noProof="0">
            <a:solidFill>
              <a:srgbClr val="010000"/>
            </a:solidFill>
            <a:latin typeface="Corbel"/>
          </a:endParaRPr>
        </a:p>
      </dgm:t>
    </dgm:pt>
    <dgm:pt modelId="{642CE8D5-B819-4A77-BCCE-6EF2BFAC2206}" type="parTrans" cxnId="{A78FE84C-0683-43D7-9C6E-79FFB1AE7600}">
      <dgm:prSet/>
      <dgm:spPr/>
      <dgm:t>
        <a:bodyPr/>
        <a:lstStyle/>
        <a:p>
          <a:endParaRPr lang="en-US"/>
        </a:p>
      </dgm:t>
    </dgm:pt>
    <dgm:pt modelId="{C9D92B30-2FB4-4E63-B32C-C7ED519DE4C1}" type="sibTrans" cxnId="{A78FE84C-0683-43D7-9C6E-79FFB1AE7600}">
      <dgm:prSet/>
      <dgm:spPr/>
      <dgm:t>
        <a:bodyPr/>
        <a:lstStyle/>
        <a:p>
          <a:pPr>
            <a:lnSpc>
              <a:spcPct val="100000"/>
            </a:lnSpc>
          </a:pPr>
          <a:endParaRPr lang="en-US"/>
        </a:p>
      </dgm:t>
    </dgm:pt>
    <dgm:pt modelId="{6B3C69C5-CA40-4F2C-80A8-64719C710A5B}">
      <dgm:prSet phldr="0"/>
      <dgm:spPr/>
      <dgm:t>
        <a:bodyPr/>
        <a:lstStyle/>
        <a:p>
          <a:pPr>
            <a:lnSpc>
              <a:spcPct val="100000"/>
            </a:lnSpc>
          </a:pPr>
          <a:r>
            <a:rPr lang="en-US" b="1" i="0" u="none" strike="noStrike" cap="none" baseline="0" noProof="0">
              <a:latin typeface="Corbel"/>
            </a:rPr>
            <a:t>Excel:</a:t>
          </a:r>
          <a:r>
            <a:rPr lang="en-US" b="0" i="0" u="none" strike="noStrike" cap="none" baseline="0" noProof="0">
              <a:latin typeface="Corbel"/>
            </a:rPr>
            <a:t> The spreadsheet has been the workhorse for basic data analysis since its invention back in the previous century. Excel is the current standard-bearer and comes with Office 365 for Business and Premium.</a:t>
          </a:r>
        </a:p>
      </dgm:t>
    </dgm:pt>
    <dgm:pt modelId="{2F7ADF4F-DE86-42B0-9844-2B011427F986}" type="parTrans" cxnId="{8F154580-778C-41B9-BADA-31183E5B4DFD}">
      <dgm:prSet/>
      <dgm:spPr/>
    </dgm:pt>
    <dgm:pt modelId="{A4147043-6BA2-4FC4-AAA8-4F936694437C}" type="sibTrans" cxnId="{8F154580-778C-41B9-BADA-31183E5B4DFD}">
      <dgm:prSet/>
      <dgm:spPr/>
      <dgm:t>
        <a:bodyPr/>
        <a:lstStyle/>
        <a:p>
          <a:pPr>
            <a:lnSpc>
              <a:spcPct val="100000"/>
            </a:lnSpc>
          </a:pPr>
          <a:endParaRPr lang="en-US"/>
        </a:p>
      </dgm:t>
    </dgm:pt>
    <dgm:pt modelId="{DA92C816-F8ED-4723-A2FC-DF5B0EAC4B7E}" type="pres">
      <dgm:prSet presAssocID="{1A441D7F-B997-4463-B021-3B1AFC1613C0}" presName="root" presStyleCnt="0">
        <dgm:presLayoutVars>
          <dgm:dir/>
          <dgm:resizeHandles val="exact"/>
        </dgm:presLayoutVars>
      </dgm:prSet>
      <dgm:spPr/>
    </dgm:pt>
    <dgm:pt modelId="{84F7B33C-A7A9-44A1-94F9-37F7BED9CAE1}" type="pres">
      <dgm:prSet presAssocID="{1A441D7F-B997-4463-B021-3B1AFC1613C0}" presName="container" presStyleCnt="0">
        <dgm:presLayoutVars>
          <dgm:dir/>
          <dgm:resizeHandles val="exact"/>
        </dgm:presLayoutVars>
      </dgm:prSet>
      <dgm:spPr/>
    </dgm:pt>
    <dgm:pt modelId="{719E0796-EECD-4656-B1FB-C8D0DBAACCC2}" type="pres">
      <dgm:prSet presAssocID="{1E8EF071-2D68-4D1F-9D01-085193E8F95E}" presName="compNode" presStyleCnt="0"/>
      <dgm:spPr/>
    </dgm:pt>
    <dgm:pt modelId="{E577A445-E966-4402-9DDA-A049DFE8A3EB}" type="pres">
      <dgm:prSet presAssocID="{1E8EF071-2D68-4D1F-9D01-085193E8F95E}" presName="iconBgRect" presStyleLbl="bgShp" presStyleIdx="0" presStyleCnt="2"/>
      <dgm:spPr/>
    </dgm:pt>
    <dgm:pt modelId="{9DDA19BE-D23C-42DB-878B-7BB40379AE5E}" type="pres">
      <dgm:prSet presAssocID="{1E8EF071-2D68-4D1F-9D01-085193E8F9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7503A30-7C39-4EC0-9E93-047255D2F5A5}" type="pres">
      <dgm:prSet presAssocID="{1E8EF071-2D68-4D1F-9D01-085193E8F95E}" presName="spaceRect" presStyleCnt="0"/>
      <dgm:spPr/>
    </dgm:pt>
    <dgm:pt modelId="{8FB75B57-0E37-4211-B62B-88CA2CDD0460}" type="pres">
      <dgm:prSet presAssocID="{1E8EF071-2D68-4D1F-9D01-085193E8F95E}" presName="textRect" presStyleLbl="revTx" presStyleIdx="0" presStyleCnt="2">
        <dgm:presLayoutVars>
          <dgm:chMax val="1"/>
          <dgm:chPref val="1"/>
        </dgm:presLayoutVars>
      </dgm:prSet>
      <dgm:spPr/>
    </dgm:pt>
    <dgm:pt modelId="{61696453-4A61-4E8D-81E3-11D8BB958371}" type="pres">
      <dgm:prSet presAssocID="{C9D92B30-2FB4-4E63-B32C-C7ED519DE4C1}" presName="sibTrans" presStyleLbl="sibTrans2D1" presStyleIdx="0" presStyleCnt="0"/>
      <dgm:spPr/>
    </dgm:pt>
    <dgm:pt modelId="{1996C98E-0043-4115-962A-DBD401A68F9A}" type="pres">
      <dgm:prSet presAssocID="{6B3C69C5-CA40-4F2C-80A8-64719C710A5B}" presName="compNode" presStyleCnt="0"/>
      <dgm:spPr/>
    </dgm:pt>
    <dgm:pt modelId="{82AA7F2A-CF8A-46C4-A441-207DCCAEB946}" type="pres">
      <dgm:prSet presAssocID="{6B3C69C5-CA40-4F2C-80A8-64719C710A5B}" presName="iconBgRect" presStyleLbl="bgShp" presStyleIdx="1" presStyleCnt="2"/>
      <dgm:spPr/>
    </dgm:pt>
    <dgm:pt modelId="{A0FC34B6-ADA6-4516-A291-1961B2A3C19C}" type="pres">
      <dgm:prSet presAssocID="{6B3C69C5-CA40-4F2C-80A8-64719C710A5B}" presName="iconRect" presStyleLbl="node1" presStyleIdx="1" presStyleCnt="2"/>
      <dgm:spPr/>
    </dgm:pt>
    <dgm:pt modelId="{DAFFEC35-55B8-4919-A67A-591C5E70DA92}" type="pres">
      <dgm:prSet presAssocID="{6B3C69C5-CA40-4F2C-80A8-64719C710A5B}" presName="spaceRect" presStyleCnt="0"/>
      <dgm:spPr/>
    </dgm:pt>
    <dgm:pt modelId="{77130BB2-6A3C-4CD1-95D1-83AAC89D1D10}" type="pres">
      <dgm:prSet presAssocID="{6B3C69C5-CA40-4F2C-80A8-64719C710A5B}" presName="textRect" presStyleLbl="revTx" presStyleIdx="1" presStyleCnt="2">
        <dgm:presLayoutVars>
          <dgm:chMax val="1"/>
          <dgm:chPref val="1"/>
        </dgm:presLayoutVars>
      </dgm:prSet>
      <dgm:spPr/>
    </dgm:pt>
  </dgm:ptLst>
  <dgm:cxnLst>
    <dgm:cxn modelId="{426BDA1E-AE27-411B-9859-D45E46228B01}" type="presOf" srcId="{6B3C69C5-CA40-4F2C-80A8-64719C710A5B}" destId="{77130BB2-6A3C-4CD1-95D1-83AAC89D1D10}" srcOrd="0" destOrd="0" presId="urn:microsoft.com/office/officeart/2018/2/layout/IconCircleList"/>
    <dgm:cxn modelId="{3DB93649-8BDC-4707-A881-9BB9D679091C}" type="presOf" srcId="{C9D92B30-2FB4-4E63-B32C-C7ED519DE4C1}" destId="{61696453-4A61-4E8D-81E3-11D8BB958371}" srcOrd="0" destOrd="0" presId="urn:microsoft.com/office/officeart/2018/2/layout/IconCircleList"/>
    <dgm:cxn modelId="{A78FE84C-0683-43D7-9C6E-79FFB1AE7600}" srcId="{1A441D7F-B997-4463-B021-3B1AFC1613C0}" destId="{1E8EF071-2D68-4D1F-9D01-085193E8F95E}" srcOrd="0" destOrd="0" parTransId="{642CE8D5-B819-4A77-BCCE-6EF2BFAC2206}" sibTransId="{C9D92B30-2FB4-4E63-B32C-C7ED519DE4C1}"/>
    <dgm:cxn modelId="{8F154580-778C-41B9-BADA-31183E5B4DFD}" srcId="{1A441D7F-B997-4463-B021-3B1AFC1613C0}" destId="{6B3C69C5-CA40-4F2C-80A8-64719C710A5B}" srcOrd="1" destOrd="0" parTransId="{2F7ADF4F-DE86-42B0-9844-2B011427F986}" sibTransId="{A4147043-6BA2-4FC4-AAA8-4F936694437C}"/>
    <dgm:cxn modelId="{6C3CE495-225A-4AD7-9CC1-4B56168D66D8}" type="presOf" srcId="{1E8EF071-2D68-4D1F-9D01-085193E8F95E}" destId="{8FB75B57-0E37-4211-B62B-88CA2CDD0460}" srcOrd="0" destOrd="0" presId="urn:microsoft.com/office/officeart/2018/2/layout/IconCircleList"/>
    <dgm:cxn modelId="{C8D468DB-3149-4088-B4EE-DD753ABAFD64}" type="presOf" srcId="{1A441D7F-B997-4463-B021-3B1AFC1613C0}" destId="{DA92C816-F8ED-4723-A2FC-DF5B0EAC4B7E}" srcOrd="0" destOrd="0" presId="urn:microsoft.com/office/officeart/2018/2/layout/IconCircleList"/>
    <dgm:cxn modelId="{0433C727-4E97-435E-81D9-2A408560FF39}" type="presParOf" srcId="{DA92C816-F8ED-4723-A2FC-DF5B0EAC4B7E}" destId="{84F7B33C-A7A9-44A1-94F9-37F7BED9CAE1}" srcOrd="0" destOrd="0" presId="urn:microsoft.com/office/officeart/2018/2/layout/IconCircleList"/>
    <dgm:cxn modelId="{C69D6A8D-2F7F-46B5-BF2A-A40944531C59}" type="presParOf" srcId="{84F7B33C-A7A9-44A1-94F9-37F7BED9CAE1}" destId="{719E0796-EECD-4656-B1FB-C8D0DBAACCC2}" srcOrd="0" destOrd="0" presId="urn:microsoft.com/office/officeart/2018/2/layout/IconCircleList"/>
    <dgm:cxn modelId="{24C0E7F4-5E32-4449-A9D5-F93DAD4BBB6D}" type="presParOf" srcId="{719E0796-EECD-4656-B1FB-C8D0DBAACCC2}" destId="{E577A445-E966-4402-9DDA-A049DFE8A3EB}" srcOrd="0" destOrd="0" presId="urn:microsoft.com/office/officeart/2018/2/layout/IconCircleList"/>
    <dgm:cxn modelId="{92039A97-F957-4FEF-9FBB-F0B6DC24DD64}" type="presParOf" srcId="{719E0796-EECD-4656-B1FB-C8D0DBAACCC2}" destId="{9DDA19BE-D23C-42DB-878B-7BB40379AE5E}" srcOrd="1" destOrd="0" presId="urn:microsoft.com/office/officeart/2018/2/layout/IconCircleList"/>
    <dgm:cxn modelId="{6092F8F7-4E3D-4109-B72B-8C63EC1A1BD6}" type="presParOf" srcId="{719E0796-EECD-4656-B1FB-C8D0DBAACCC2}" destId="{17503A30-7C39-4EC0-9E93-047255D2F5A5}" srcOrd="2" destOrd="0" presId="urn:microsoft.com/office/officeart/2018/2/layout/IconCircleList"/>
    <dgm:cxn modelId="{04E47D2E-0074-4330-BB3C-1BB2D24B18E7}" type="presParOf" srcId="{719E0796-EECD-4656-B1FB-C8D0DBAACCC2}" destId="{8FB75B57-0E37-4211-B62B-88CA2CDD0460}" srcOrd="3" destOrd="0" presId="urn:microsoft.com/office/officeart/2018/2/layout/IconCircleList"/>
    <dgm:cxn modelId="{08D0CA74-66C4-4360-9BEE-74F620E6C24A}" type="presParOf" srcId="{84F7B33C-A7A9-44A1-94F9-37F7BED9CAE1}" destId="{61696453-4A61-4E8D-81E3-11D8BB958371}" srcOrd="1" destOrd="0" presId="urn:microsoft.com/office/officeart/2018/2/layout/IconCircleList"/>
    <dgm:cxn modelId="{6F65921F-FB18-4803-968C-AFB59D6A244D}" type="presParOf" srcId="{84F7B33C-A7A9-44A1-94F9-37F7BED9CAE1}" destId="{1996C98E-0043-4115-962A-DBD401A68F9A}" srcOrd="2" destOrd="0" presId="urn:microsoft.com/office/officeart/2018/2/layout/IconCircleList"/>
    <dgm:cxn modelId="{B0A7043E-BB0E-46EC-9B72-CF2381A6C2A4}" type="presParOf" srcId="{1996C98E-0043-4115-962A-DBD401A68F9A}" destId="{82AA7F2A-CF8A-46C4-A441-207DCCAEB946}" srcOrd="0" destOrd="0" presId="urn:microsoft.com/office/officeart/2018/2/layout/IconCircleList"/>
    <dgm:cxn modelId="{43513C04-6C37-4820-A0F6-F988D3D2E1F8}" type="presParOf" srcId="{1996C98E-0043-4115-962A-DBD401A68F9A}" destId="{A0FC34B6-ADA6-4516-A291-1961B2A3C19C}" srcOrd="1" destOrd="0" presId="urn:microsoft.com/office/officeart/2018/2/layout/IconCircleList"/>
    <dgm:cxn modelId="{5A30B13D-6C49-4800-8E9E-6B3CA5289709}" type="presParOf" srcId="{1996C98E-0043-4115-962A-DBD401A68F9A}" destId="{DAFFEC35-55B8-4919-A67A-591C5E70DA92}" srcOrd="2" destOrd="0" presId="urn:microsoft.com/office/officeart/2018/2/layout/IconCircleList"/>
    <dgm:cxn modelId="{C687676B-BCB4-4535-925A-5ABE7A9AECF0}" type="presParOf" srcId="{1996C98E-0043-4115-962A-DBD401A68F9A}" destId="{77130BB2-6A3C-4CD1-95D1-83AAC89D1D1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441D7F-B997-4463-B021-3B1AFC1613C0}"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83FE1288-81EF-482A-9C9E-CE127128E321}">
      <dgm:prSet/>
      <dgm:spPr/>
      <dgm:t>
        <a:bodyPr/>
        <a:lstStyle/>
        <a:p>
          <a:pPr>
            <a:lnSpc>
              <a:spcPct val="100000"/>
            </a:lnSpc>
          </a:pPr>
          <a:r>
            <a:rPr lang="en-US" b="1"/>
            <a:t>Outlook:</a:t>
          </a:r>
          <a:r>
            <a:rPr lang="en-US"/>
            <a:t> Office 365's solution for managing email and an appointment calendar is called Outlook. The app has been around for many years and its busy interface tends to be either loved or hated by users. It's available with both the Business and Premium subscriptions.</a:t>
          </a:r>
        </a:p>
      </dgm:t>
    </dgm:pt>
    <dgm:pt modelId="{04873BCC-1F5E-4587-BDEE-BBA3BD0A087C}" type="parTrans" cxnId="{C2D04431-F890-4234-9E3C-45C98DD82753}">
      <dgm:prSet/>
      <dgm:spPr/>
      <dgm:t>
        <a:bodyPr/>
        <a:lstStyle/>
        <a:p>
          <a:endParaRPr lang="en-US"/>
        </a:p>
      </dgm:t>
    </dgm:pt>
    <dgm:pt modelId="{50715666-BC96-4E45-9094-15CBE986F8A2}" type="sibTrans" cxnId="{C2D04431-F890-4234-9E3C-45C98DD82753}">
      <dgm:prSet/>
      <dgm:spPr/>
      <dgm:t>
        <a:bodyPr/>
        <a:lstStyle/>
        <a:p>
          <a:pPr>
            <a:lnSpc>
              <a:spcPct val="100000"/>
            </a:lnSpc>
          </a:pPr>
          <a:endParaRPr lang="en-US"/>
        </a:p>
      </dgm:t>
    </dgm:pt>
    <dgm:pt modelId="{BB6E5545-1A8B-47FE-BFEC-458AC1410C84}">
      <dgm:prSet/>
      <dgm:spPr/>
      <dgm:t>
        <a:bodyPr/>
        <a:lstStyle/>
        <a:p>
          <a:pPr>
            <a:lnSpc>
              <a:spcPct val="100000"/>
            </a:lnSpc>
          </a:pPr>
          <a:r>
            <a:rPr lang="en-US" b="1"/>
            <a:t>PowerPoint:</a:t>
          </a:r>
          <a:r>
            <a:rPr lang="en-US"/>
            <a:t> Communicating information to a group of individuals at a meeting often involves a presentation. Office 365's PowerPoint allows users to create, display, and disseminate information in formats ranging from the basic slide to animation to video.</a:t>
          </a:r>
        </a:p>
      </dgm:t>
    </dgm:pt>
    <dgm:pt modelId="{399F43EA-8646-4492-9732-45A0CEAA75AE}" type="parTrans" cxnId="{AB393880-34CC-4465-89F8-4B83D5FA1228}">
      <dgm:prSet/>
      <dgm:spPr/>
      <dgm:t>
        <a:bodyPr/>
        <a:lstStyle/>
        <a:p>
          <a:endParaRPr lang="en-US"/>
        </a:p>
      </dgm:t>
    </dgm:pt>
    <dgm:pt modelId="{AA59ACE8-55B3-4B2E-B7F6-6D035004893F}" type="sibTrans" cxnId="{AB393880-34CC-4465-89F8-4B83D5FA1228}">
      <dgm:prSet/>
      <dgm:spPr/>
      <dgm:t>
        <a:bodyPr/>
        <a:lstStyle/>
        <a:p>
          <a:pPr>
            <a:lnSpc>
              <a:spcPct val="100000"/>
            </a:lnSpc>
          </a:pPr>
          <a:endParaRPr lang="en-US"/>
        </a:p>
      </dgm:t>
    </dgm:pt>
    <dgm:pt modelId="{9BD0754F-A67C-410E-98C6-6DB9D0170CCF}">
      <dgm:prSet/>
      <dgm:spPr/>
      <dgm:t>
        <a:bodyPr/>
        <a:lstStyle/>
        <a:p>
          <a:pPr>
            <a:lnSpc>
              <a:spcPct val="100000"/>
            </a:lnSpc>
          </a:pPr>
          <a:r>
            <a:rPr lang="en-US" b="1"/>
            <a:t>OneNote:</a:t>
          </a:r>
          <a:r>
            <a:rPr lang="en-US"/>
            <a:t> As the workforce has become more mobile, the need to capture information on the go has become increasingly important. Applications like OneNote allow users to take notes on any device and then retrieve those notes from any other device. It's your basic productivity cloud app.</a:t>
          </a:r>
        </a:p>
      </dgm:t>
    </dgm:pt>
    <dgm:pt modelId="{C7275D63-EA23-433D-BBAB-17CAFCF892C8}" type="parTrans" cxnId="{7167EB57-DDF9-4AA1-9D11-AE0E3271248B}">
      <dgm:prSet/>
      <dgm:spPr/>
      <dgm:t>
        <a:bodyPr/>
        <a:lstStyle/>
        <a:p>
          <a:endParaRPr lang="en-US"/>
        </a:p>
      </dgm:t>
    </dgm:pt>
    <dgm:pt modelId="{D6C3D384-52F3-41A9-ADC7-2E6C844D418E}" type="sibTrans" cxnId="{7167EB57-DDF9-4AA1-9D11-AE0E3271248B}">
      <dgm:prSet/>
      <dgm:spPr/>
      <dgm:t>
        <a:bodyPr/>
        <a:lstStyle/>
        <a:p>
          <a:endParaRPr lang="en-US"/>
        </a:p>
      </dgm:t>
    </dgm:pt>
    <dgm:pt modelId="{DA92C816-F8ED-4723-A2FC-DF5B0EAC4B7E}" type="pres">
      <dgm:prSet presAssocID="{1A441D7F-B997-4463-B021-3B1AFC1613C0}" presName="root" presStyleCnt="0">
        <dgm:presLayoutVars>
          <dgm:dir/>
          <dgm:resizeHandles val="exact"/>
        </dgm:presLayoutVars>
      </dgm:prSet>
      <dgm:spPr/>
    </dgm:pt>
    <dgm:pt modelId="{84F7B33C-A7A9-44A1-94F9-37F7BED9CAE1}" type="pres">
      <dgm:prSet presAssocID="{1A441D7F-B997-4463-B021-3B1AFC1613C0}" presName="container" presStyleCnt="0">
        <dgm:presLayoutVars>
          <dgm:dir/>
          <dgm:resizeHandles val="exact"/>
        </dgm:presLayoutVars>
      </dgm:prSet>
      <dgm:spPr/>
    </dgm:pt>
    <dgm:pt modelId="{E66AE82C-C551-46B4-9942-BAF1E7D26A11}" type="pres">
      <dgm:prSet presAssocID="{83FE1288-81EF-482A-9C9E-CE127128E321}" presName="compNode" presStyleCnt="0"/>
      <dgm:spPr/>
    </dgm:pt>
    <dgm:pt modelId="{F7B2106D-8E17-42EA-BD33-C46ED9F83452}" type="pres">
      <dgm:prSet presAssocID="{83FE1288-81EF-482A-9C9E-CE127128E321}" presName="iconBgRect" presStyleLbl="bgShp" presStyleIdx="0" presStyleCnt="3"/>
      <dgm:spPr/>
    </dgm:pt>
    <dgm:pt modelId="{BF75E673-554F-4EFE-B405-FFCF6D5992CF}" type="pres">
      <dgm:prSet presAssocID="{83FE1288-81EF-482A-9C9E-CE127128E3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8713AC32-34F6-447E-9BCE-5D268EB3AC78}" type="pres">
      <dgm:prSet presAssocID="{83FE1288-81EF-482A-9C9E-CE127128E321}" presName="spaceRect" presStyleCnt="0"/>
      <dgm:spPr/>
    </dgm:pt>
    <dgm:pt modelId="{DE8716E7-D7A6-48AA-A7C0-8835493E885A}" type="pres">
      <dgm:prSet presAssocID="{83FE1288-81EF-482A-9C9E-CE127128E321}" presName="textRect" presStyleLbl="revTx" presStyleIdx="0" presStyleCnt="3">
        <dgm:presLayoutVars>
          <dgm:chMax val="1"/>
          <dgm:chPref val="1"/>
        </dgm:presLayoutVars>
      </dgm:prSet>
      <dgm:spPr/>
    </dgm:pt>
    <dgm:pt modelId="{4481C735-190E-4F70-80B5-0713E028B15B}" type="pres">
      <dgm:prSet presAssocID="{50715666-BC96-4E45-9094-15CBE986F8A2}" presName="sibTrans" presStyleLbl="sibTrans2D1" presStyleIdx="0" presStyleCnt="0"/>
      <dgm:spPr/>
    </dgm:pt>
    <dgm:pt modelId="{F8865974-00B0-41B0-9711-DB4086FEFF6C}" type="pres">
      <dgm:prSet presAssocID="{BB6E5545-1A8B-47FE-BFEC-458AC1410C84}" presName="compNode" presStyleCnt="0"/>
      <dgm:spPr/>
    </dgm:pt>
    <dgm:pt modelId="{48F9E2D5-FA7B-40A4-B3F3-39D62E84ED69}" type="pres">
      <dgm:prSet presAssocID="{BB6E5545-1A8B-47FE-BFEC-458AC1410C84}" presName="iconBgRect" presStyleLbl="bgShp" presStyleIdx="1" presStyleCnt="3"/>
      <dgm:spPr/>
    </dgm:pt>
    <dgm:pt modelId="{06385DCD-BAA1-4596-95F8-A8F4649B7DCE}" type="pres">
      <dgm:prSet presAssocID="{BB6E5545-1A8B-47FE-BFEC-458AC1410C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CF12478E-7056-4276-8813-DCF02F91F85D}" type="pres">
      <dgm:prSet presAssocID="{BB6E5545-1A8B-47FE-BFEC-458AC1410C84}" presName="spaceRect" presStyleCnt="0"/>
      <dgm:spPr/>
    </dgm:pt>
    <dgm:pt modelId="{8EF41215-F31C-4784-95FA-5812D13CDB6E}" type="pres">
      <dgm:prSet presAssocID="{BB6E5545-1A8B-47FE-BFEC-458AC1410C84}" presName="textRect" presStyleLbl="revTx" presStyleIdx="1" presStyleCnt="3">
        <dgm:presLayoutVars>
          <dgm:chMax val="1"/>
          <dgm:chPref val="1"/>
        </dgm:presLayoutVars>
      </dgm:prSet>
      <dgm:spPr/>
    </dgm:pt>
    <dgm:pt modelId="{A2EFFA23-5C8A-4902-8370-BAD2315CAB83}" type="pres">
      <dgm:prSet presAssocID="{AA59ACE8-55B3-4B2E-B7F6-6D035004893F}" presName="sibTrans" presStyleLbl="sibTrans2D1" presStyleIdx="0" presStyleCnt="0"/>
      <dgm:spPr/>
    </dgm:pt>
    <dgm:pt modelId="{5F529934-8DF9-4261-8A7D-9A2768330A3E}" type="pres">
      <dgm:prSet presAssocID="{9BD0754F-A67C-410E-98C6-6DB9D0170CCF}" presName="compNode" presStyleCnt="0"/>
      <dgm:spPr/>
    </dgm:pt>
    <dgm:pt modelId="{104F3B5C-C8DF-48E4-A0B2-48C8DDAF26B5}" type="pres">
      <dgm:prSet presAssocID="{9BD0754F-A67C-410E-98C6-6DB9D0170CCF}" presName="iconBgRect" presStyleLbl="bgShp" presStyleIdx="2" presStyleCnt="3"/>
      <dgm:spPr/>
    </dgm:pt>
    <dgm:pt modelId="{CBD78A42-D45C-4183-90F1-0A3EB7BE5C49}" type="pres">
      <dgm:prSet presAssocID="{9BD0754F-A67C-410E-98C6-6DB9D0170C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6546CFAA-1F99-4AA1-BBD5-1C754A0969AC}" type="pres">
      <dgm:prSet presAssocID="{9BD0754F-A67C-410E-98C6-6DB9D0170CCF}" presName="spaceRect" presStyleCnt="0"/>
      <dgm:spPr/>
    </dgm:pt>
    <dgm:pt modelId="{F99AA9B0-2F65-4F12-A0CA-9691B9844E09}" type="pres">
      <dgm:prSet presAssocID="{9BD0754F-A67C-410E-98C6-6DB9D0170CCF}" presName="textRect" presStyleLbl="revTx" presStyleIdx="2" presStyleCnt="3">
        <dgm:presLayoutVars>
          <dgm:chMax val="1"/>
          <dgm:chPref val="1"/>
        </dgm:presLayoutVars>
      </dgm:prSet>
      <dgm:spPr/>
    </dgm:pt>
  </dgm:ptLst>
  <dgm:cxnLst>
    <dgm:cxn modelId="{CAE0A80B-B02A-4188-A7D7-D6F981DDC9B2}" type="presOf" srcId="{BB6E5545-1A8B-47FE-BFEC-458AC1410C84}" destId="{8EF41215-F31C-4784-95FA-5812D13CDB6E}" srcOrd="0" destOrd="0" presId="urn:microsoft.com/office/officeart/2018/2/layout/IconCircleList"/>
    <dgm:cxn modelId="{C2D04431-F890-4234-9E3C-45C98DD82753}" srcId="{1A441D7F-B997-4463-B021-3B1AFC1613C0}" destId="{83FE1288-81EF-482A-9C9E-CE127128E321}" srcOrd="0" destOrd="0" parTransId="{04873BCC-1F5E-4587-BDEE-BBA3BD0A087C}" sibTransId="{50715666-BC96-4E45-9094-15CBE986F8A2}"/>
    <dgm:cxn modelId="{B065F866-63AD-4A01-8DE5-AB01F3E89C3C}" type="presOf" srcId="{50715666-BC96-4E45-9094-15CBE986F8A2}" destId="{4481C735-190E-4F70-80B5-0713E028B15B}" srcOrd="0" destOrd="0" presId="urn:microsoft.com/office/officeart/2018/2/layout/IconCircleList"/>
    <dgm:cxn modelId="{7167EB57-DDF9-4AA1-9D11-AE0E3271248B}" srcId="{1A441D7F-B997-4463-B021-3B1AFC1613C0}" destId="{9BD0754F-A67C-410E-98C6-6DB9D0170CCF}" srcOrd="2" destOrd="0" parTransId="{C7275D63-EA23-433D-BBAB-17CAFCF892C8}" sibTransId="{D6C3D384-52F3-41A9-ADC7-2E6C844D418E}"/>
    <dgm:cxn modelId="{AB393880-34CC-4465-89F8-4B83D5FA1228}" srcId="{1A441D7F-B997-4463-B021-3B1AFC1613C0}" destId="{BB6E5545-1A8B-47FE-BFEC-458AC1410C84}" srcOrd="1" destOrd="0" parTransId="{399F43EA-8646-4492-9732-45A0CEAA75AE}" sibTransId="{AA59ACE8-55B3-4B2E-B7F6-6D035004893F}"/>
    <dgm:cxn modelId="{40D6C295-B6CE-410B-BA39-2CD4E501899C}" type="presOf" srcId="{83FE1288-81EF-482A-9C9E-CE127128E321}" destId="{DE8716E7-D7A6-48AA-A7C0-8835493E885A}" srcOrd="0" destOrd="0" presId="urn:microsoft.com/office/officeart/2018/2/layout/IconCircleList"/>
    <dgm:cxn modelId="{A1B1ED9B-7BA0-4047-9822-7007FC42FBA2}" type="presOf" srcId="{9BD0754F-A67C-410E-98C6-6DB9D0170CCF}" destId="{F99AA9B0-2F65-4F12-A0CA-9691B9844E09}" srcOrd="0" destOrd="0" presId="urn:microsoft.com/office/officeart/2018/2/layout/IconCircleList"/>
    <dgm:cxn modelId="{D1AA1DAF-2E29-48A8-9F1B-CE38A9C97377}" type="presOf" srcId="{AA59ACE8-55B3-4B2E-B7F6-6D035004893F}" destId="{A2EFFA23-5C8A-4902-8370-BAD2315CAB83}" srcOrd="0" destOrd="0" presId="urn:microsoft.com/office/officeart/2018/2/layout/IconCircleList"/>
    <dgm:cxn modelId="{C8D468DB-3149-4088-B4EE-DD753ABAFD64}" type="presOf" srcId="{1A441D7F-B997-4463-B021-3B1AFC1613C0}" destId="{DA92C816-F8ED-4723-A2FC-DF5B0EAC4B7E}" srcOrd="0" destOrd="0" presId="urn:microsoft.com/office/officeart/2018/2/layout/IconCircleList"/>
    <dgm:cxn modelId="{C599A305-227A-4F94-B2AB-0B3A19C44C95}" type="presParOf" srcId="{DA92C816-F8ED-4723-A2FC-DF5B0EAC4B7E}" destId="{84F7B33C-A7A9-44A1-94F9-37F7BED9CAE1}" srcOrd="0" destOrd="0" presId="urn:microsoft.com/office/officeart/2018/2/layout/IconCircleList"/>
    <dgm:cxn modelId="{38CF0528-DE2F-4C32-96FE-DB18721C2E95}" type="presParOf" srcId="{84F7B33C-A7A9-44A1-94F9-37F7BED9CAE1}" destId="{E66AE82C-C551-46B4-9942-BAF1E7D26A11}" srcOrd="0" destOrd="0" presId="urn:microsoft.com/office/officeart/2018/2/layout/IconCircleList"/>
    <dgm:cxn modelId="{97FA4161-E31F-49F4-B3E7-6CA6ACBBD77B}" type="presParOf" srcId="{E66AE82C-C551-46B4-9942-BAF1E7D26A11}" destId="{F7B2106D-8E17-42EA-BD33-C46ED9F83452}" srcOrd="0" destOrd="0" presId="urn:microsoft.com/office/officeart/2018/2/layout/IconCircleList"/>
    <dgm:cxn modelId="{539035EB-23C1-496A-A44A-0B61CD49D186}" type="presParOf" srcId="{E66AE82C-C551-46B4-9942-BAF1E7D26A11}" destId="{BF75E673-554F-4EFE-B405-FFCF6D5992CF}" srcOrd="1" destOrd="0" presId="urn:microsoft.com/office/officeart/2018/2/layout/IconCircleList"/>
    <dgm:cxn modelId="{BE981BE6-7816-4704-8FA3-3BCDEB2214B2}" type="presParOf" srcId="{E66AE82C-C551-46B4-9942-BAF1E7D26A11}" destId="{8713AC32-34F6-447E-9BCE-5D268EB3AC78}" srcOrd="2" destOrd="0" presId="urn:microsoft.com/office/officeart/2018/2/layout/IconCircleList"/>
    <dgm:cxn modelId="{781715F3-B80A-4447-8A98-6DFE8B61B76B}" type="presParOf" srcId="{E66AE82C-C551-46B4-9942-BAF1E7D26A11}" destId="{DE8716E7-D7A6-48AA-A7C0-8835493E885A}" srcOrd="3" destOrd="0" presId="urn:microsoft.com/office/officeart/2018/2/layout/IconCircleList"/>
    <dgm:cxn modelId="{2188B531-5316-4AFF-9A50-23050063AB0C}" type="presParOf" srcId="{84F7B33C-A7A9-44A1-94F9-37F7BED9CAE1}" destId="{4481C735-190E-4F70-80B5-0713E028B15B}" srcOrd="1" destOrd="0" presId="urn:microsoft.com/office/officeart/2018/2/layout/IconCircleList"/>
    <dgm:cxn modelId="{44680812-A549-4333-B08F-D32B1ABC265A}" type="presParOf" srcId="{84F7B33C-A7A9-44A1-94F9-37F7BED9CAE1}" destId="{F8865974-00B0-41B0-9711-DB4086FEFF6C}" srcOrd="2" destOrd="0" presId="urn:microsoft.com/office/officeart/2018/2/layout/IconCircleList"/>
    <dgm:cxn modelId="{2983B301-74C9-4C55-B772-6FED6AD575F2}" type="presParOf" srcId="{F8865974-00B0-41B0-9711-DB4086FEFF6C}" destId="{48F9E2D5-FA7B-40A4-B3F3-39D62E84ED69}" srcOrd="0" destOrd="0" presId="urn:microsoft.com/office/officeart/2018/2/layout/IconCircleList"/>
    <dgm:cxn modelId="{A1509CDA-9625-4381-949D-CE5BD4275009}" type="presParOf" srcId="{F8865974-00B0-41B0-9711-DB4086FEFF6C}" destId="{06385DCD-BAA1-4596-95F8-A8F4649B7DCE}" srcOrd="1" destOrd="0" presId="urn:microsoft.com/office/officeart/2018/2/layout/IconCircleList"/>
    <dgm:cxn modelId="{46DF33FD-B4FE-402A-B870-1F44535E0DBE}" type="presParOf" srcId="{F8865974-00B0-41B0-9711-DB4086FEFF6C}" destId="{CF12478E-7056-4276-8813-DCF02F91F85D}" srcOrd="2" destOrd="0" presId="urn:microsoft.com/office/officeart/2018/2/layout/IconCircleList"/>
    <dgm:cxn modelId="{62E9701F-ECA4-4090-BABF-396A8D49270A}" type="presParOf" srcId="{F8865974-00B0-41B0-9711-DB4086FEFF6C}" destId="{8EF41215-F31C-4784-95FA-5812D13CDB6E}" srcOrd="3" destOrd="0" presId="urn:microsoft.com/office/officeart/2018/2/layout/IconCircleList"/>
    <dgm:cxn modelId="{C9298141-D69F-4DD7-B87F-EE20099DC25F}" type="presParOf" srcId="{84F7B33C-A7A9-44A1-94F9-37F7BED9CAE1}" destId="{A2EFFA23-5C8A-4902-8370-BAD2315CAB83}" srcOrd="3" destOrd="0" presId="urn:microsoft.com/office/officeart/2018/2/layout/IconCircleList"/>
    <dgm:cxn modelId="{EB265927-1020-453E-A9E7-AD2733E84EE8}" type="presParOf" srcId="{84F7B33C-A7A9-44A1-94F9-37F7BED9CAE1}" destId="{5F529934-8DF9-4261-8A7D-9A2768330A3E}" srcOrd="4" destOrd="0" presId="urn:microsoft.com/office/officeart/2018/2/layout/IconCircleList"/>
    <dgm:cxn modelId="{E7198D79-E0DF-4DB7-AAFB-730817AA4E6D}" type="presParOf" srcId="{5F529934-8DF9-4261-8A7D-9A2768330A3E}" destId="{104F3B5C-C8DF-48E4-A0B2-48C8DDAF26B5}" srcOrd="0" destOrd="0" presId="urn:microsoft.com/office/officeart/2018/2/layout/IconCircleList"/>
    <dgm:cxn modelId="{BAE518C8-A5E9-4374-9164-E3C47D9AD75E}" type="presParOf" srcId="{5F529934-8DF9-4261-8A7D-9A2768330A3E}" destId="{CBD78A42-D45C-4183-90F1-0A3EB7BE5C49}" srcOrd="1" destOrd="0" presId="urn:microsoft.com/office/officeart/2018/2/layout/IconCircleList"/>
    <dgm:cxn modelId="{AAFC469B-E0AE-4653-9547-D16B67E573AC}" type="presParOf" srcId="{5F529934-8DF9-4261-8A7D-9A2768330A3E}" destId="{6546CFAA-1F99-4AA1-BBD5-1C754A0969AC}" srcOrd="2" destOrd="0" presId="urn:microsoft.com/office/officeart/2018/2/layout/IconCircleList"/>
    <dgm:cxn modelId="{94B28FA1-F5CF-4D22-A496-AE5BA709F3A4}" type="presParOf" srcId="{5F529934-8DF9-4261-8A7D-9A2768330A3E}" destId="{F99AA9B0-2F65-4F12-A0CA-9691B9844E0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F50094-C686-4B0E-9931-9F8E3D938EF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976779-F906-4E6D-94B3-157E6EB935B6}">
      <dgm:prSet/>
      <dgm:spPr/>
      <dgm:t>
        <a:bodyPr/>
        <a:lstStyle/>
        <a:p>
          <a:pPr>
            <a:lnSpc>
              <a:spcPct val="100000"/>
            </a:lnSpc>
          </a:pPr>
          <a:r>
            <a:rPr lang="en-US" b="1"/>
            <a:t>Collaboration tools:</a:t>
          </a:r>
          <a:r>
            <a:rPr lang="en-US"/>
            <a:t> Along with the typical productivity applications, Office 365 includes many collaboration tools--like Delve, Yammer, and Sway. These tools allow users to communicate, brainstorm ideas, share documents, and have video meetings while on the go.</a:t>
          </a:r>
        </a:p>
      </dgm:t>
    </dgm:pt>
    <dgm:pt modelId="{B9BE2F0D-DADB-4D93-AA3F-328C4EE4C33D}" type="parTrans" cxnId="{873710FB-A9B6-4CAA-9788-D53B47BE47D5}">
      <dgm:prSet/>
      <dgm:spPr/>
      <dgm:t>
        <a:bodyPr/>
        <a:lstStyle/>
        <a:p>
          <a:endParaRPr lang="en-US"/>
        </a:p>
      </dgm:t>
    </dgm:pt>
    <dgm:pt modelId="{6069B157-44A0-4B38-AEA3-DCE60A38E4A3}" type="sibTrans" cxnId="{873710FB-A9B6-4CAA-9788-D53B47BE47D5}">
      <dgm:prSet/>
      <dgm:spPr/>
      <dgm:t>
        <a:bodyPr/>
        <a:lstStyle/>
        <a:p>
          <a:pPr>
            <a:lnSpc>
              <a:spcPct val="100000"/>
            </a:lnSpc>
          </a:pPr>
          <a:endParaRPr lang="en-US"/>
        </a:p>
      </dgm:t>
    </dgm:pt>
    <dgm:pt modelId="{247F0B46-E248-40C5-8AE4-E7091717B1D9}" type="pres">
      <dgm:prSet presAssocID="{68F50094-C686-4B0E-9931-9F8E3D938EFD}" presName="root" presStyleCnt="0">
        <dgm:presLayoutVars>
          <dgm:dir/>
          <dgm:resizeHandles val="exact"/>
        </dgm:presLayoutVars>
      </dgm:prSet>
      <dgm:spPr/>
    </dgm:pt>
    <dgm:pt modelId="{FF0A880F-1714-46D6-B3F0-70BAF35550D8}" type="pres">
      <dgm:prSet presAssocID="{68F50094-C686-4B0E-9931-9F8E3D938EFD}" presName="container" presStyleCnt="0">
        <dgm:presLayoutVars>
          <dgm:dir/>
          <dgm:resizeHandles val="exact"/>
        </dgm:presLayoutVars>
      </dgm:prSet>
      <dgm:spPr/>
    </dgm:pt>
    <dgm:pt modelId="{430DA7DE-22F0-4C65-BA6A-996345601186}" type="pres">
      <dgm:prSet presAssocID="{3C976779-F906-4E6D-94B3-157E6EB935B6}" presName="compNode" presStyleCnt="0"/>
      <dgm:spPr/>
    </dgm:pt>
    <dgm:pt modelId="{2F3292EB-1A4C-4FB1-999E-43A97A6A00B0}" type="pres">
      <dgm:prSet presAssocID="{3C976779-F906-4E6D-94B3-157E6EB935B6}" presName="iconBgRect" presStyleLbl="bgShp" presStyleIdx="0" presStyleCnt="1"/>
      <dgm:spPr/>
    </dgm:pt>
    <dgm:pt modelId="{C6F14C8F-BAD7-4D89-9703-816126FE56D7}" type="pres">
      <dgm:prSet presAssocID="{3C976779-F906-4E6D-94B3-157E6EB935B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86EE0882-6E26-4294-AB99-9557D18D138F}" type="pres">
      <dgm:prSet presAssocID="{3C976779-F906-4E6D-94B3-157E6EB935B6}" presName="spaceRect" presStyleCnt="0"/>
      <dgm:spPr/>
    </dgm:pt>
    <dgm:pt modelId="{87F10794-BCE4-4029-9F2F-569914E8826A}" type="pres">
      <dgm:prSet presAssocID="{3C976779-F906-4E6D-94B3-157E6EB935B6}" presName="textRect" presStyleLbl="revTx" presStyleIdx="0" presStyleCnt="1">
        <dgm:presLayoutVars>
          <dgm:chMax val="1"/>
          <dgm:chPref val="1"/>
        </dgm:presLayoutVars>
      </dgm:prSet>
      <dgm:spPr/>
    </dgm:pt>
  </dgm:ptLst>
  <dgm:cxnLst>
    <dgm:cxn modelId="{FFDC9B67-6149-48B7-A886-103AB09FD5DC}" type="presOf" srcId="{68F50094-C686-4B0E-9931-9F8E3D938EFD}" destId="{247F0B46-E248-40C5-8AE4-E7091717B1D9}" srcOrd="0" destOrd="0" presId="urn:microsoft.com/office/officeart/2018/2/layout/IconCircleList"/>
    <dgm:cxn modelId="{8BDC3CEE-8CC7-42FB-971C-DD2281BD4862}" type="presOf" srcId="{3C976779-F906-4E6D-94B3-157E6EB935B6}" destId="{87F10794-BCE4-4029-9F2F-569914E8826A}" srcOrd="0" destOrd="0" presId="urn:microsoft.com/office/officeart/2018/2/layout/IconCircleList"/>
    <dgm:cxn modelId="{873710FB-A9B6-4CAA-9788-D53B47BE47D5}" srcId="{68F50094-C686-4B0E-9931-9F8E3D938EFD}" destId="{3C976779-F906-4E6D-94B3-157E6EB935B6}" srcOrd="0" destOrd="0" parTransId="{B9BE2F0D-DADB-4D93-AA3F-328C4EE4C33D}" sibTransId="{6069B157-44A0-4B38-AEA3-DCE60A38E4A3}"/>
    <dgm:cxn modelId="{93736E71-D14B-42B6-85B7-1DA81F84F043}" type="presParOf" srcId="{247F0B46-E248-40C5-8AE4-E7091717B1D9}" destId="{FF0A880F-1714-46D6-B3F0-70BAF35550D8}" srcOrd="0" destOrd="0" presId="urn:microsoft.com/office/officeart/2018/2/layout/IconCircleList"/>
    <dgm:cxn modelId="{30213214-F41A-4556-A285-75E50F3B9C93}" type="presParOf" srcId="{FF0A880F-1714-46D6-B3F0-70BAF35550D8}" destId="{430DA7DE-22F0-4C65-BA6A-996345601186}" srcOrd="0" destOrd="0" presId="urn:microsoft.com/office/officeart/2018/2/layout/IconCircleList"/>
    <dgm:cxn modelId="{655ACF98-512D-4AD1-9E89-BD849330E078}" type="presParOf" srcId="{430DA7DE-22F0-4C65-BA6A-996345601186}" destId="{2F3292EB-1A4C-4FB1-999E-43A97A6A00B0}" srcOrd="0" destOrd="0" presId="urn:microsoft.com/office/officeart/2018/2/layout/IconCircleList"/>
    <dgm:cxn modelId="{93BF51C9-0528-47D5-8F76-24C5907FF427}" type="presParOf" srcId="{430DA7DE-22F0-4C65-BA6A-996345601186}" destId="{C6F14C8F-BAD7-4D89-9703-816126FE56D7}" srcOrd="1" destOrd="0" presId="urn:microsoft.com/office/officeart/2018/2/layout/IconCircleList"/>
    <dgm:cxn modelId="{4878089E-F641-4E02-B6D5-B07715CD06FD}" type="presParOf" srcId="{430DA7DE-22F0-4C65-BA6A-996345601186}" destId="{86EE0882-6E26-4294-AB99-9557D18D138F}" srcOrd="2" destOrd="0" presId="urn:microsoft.com/office/officeart/2018/2/layout/IconCircleList"/>
    <dgm:cxn modelId="{E82F03A5-8E69-40D6-B72C-DEFBFAAF9D9E}" type="presParOf" srcId="{430DA7DE-22F0-4C65-BA6A-996345601186}" destId="{87F10794-BCE4-4029-9F2F-569914E8826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F50094-C686-4B0E-9931-9F8E3D938EF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C9D01A-BA13-4819-A316-105DCDBDBD38}">
      <dgm:prSet/>
      <dgm:spPr/>
      <dgm:t>
        <a:bodyPr/>
        <a:lstStyle/>
        <a:p>
          <a:pPr>
            <a:lnSpc>
              <a:spcPct val="100000"/>
            </a:lnSpc>
          </a:pPr>
          <a:r>
            <a:rPr lang="en-US" b="1">
              <a:latin typeface="Calibri"/>
              <a:cs typeface="Calibri"/>
            </a:rPr>
            <a:t>Microsoft Teams:</a:t>
          </a:r>
          <a:r>
            <a:rPr lang="en-US">
              <a:latin typeface="Calibri"/>
              <a:cs typeface="Calibri"/>
            </a:rPr>
            <a:t> Members of the modern enterprise workforce are very familiar and comfortable with chat applications. To satisfy the needs of those employees, Office 365 now includes Microsoft Teams, a chat-based workspace that integrates people, content, and tools into a single platform.</a:t>
          </a:r>
          <a:endParaRPr lang="en-US" b="0" i="0" u="none" strike="noStrike" cap="none" baseline="0" noProof="0">
            <a:solidFill>
              <a:srgbClr val="010000"/>
            </a:solidFill>
            <a:latin typeface="Calibri"/>
            <a:cs typeface="Calibri"/>
          </a:endParaRPr>
        </a:p>
      </dgm:t>
    </dgm:pt>
    <dgm:pt modelId="{6097C4EE-0C5C-4C62-9F3E-277AA5CEBE07}" type="parTrans" cxnId="{E8D23242-F19C-4932-8595-3A2D16ACC6E2}">
      <dgm:prSet/>
      <dgm:spPr/>
      <dgm:t>
        <a:bodyPr/>
        <a:lstStyle/>
        <a:p>
          <a:endParaRPr lang="en-US"/>
        </a:p>
      </dgm:t>
    </dgm:pt>
    <dgm:pt modelId="{805112D2-B8F6-4801-B6A1-5863B9ABB496}" type="sibTrans" cxnId="{E8D23242-F19C-4932-8595-3A2D16ACC6E2}">
      <dgm:prSet/>
      <dgm:spPr/>
      <dgm:t>
        <a:bodyPr/>
        <a:lstStyle/>
        <a:p>
          <a:pPr>
            <a:lnSpc>
              <a:spcPct val="100000"/>
            </a:lnSpc>
          </a:pPr>
          <a:endParaRPr lang="en-US"/>
        </a:p>
      </dgm:t>
    </dgm:pt>
    <dgm:pt modelId="{247F0B46-E248-40C5-8AE4-E7091717B1D9}" type="pres">
      <dgm:prSet presAssocID="{68F50094-C686-4B0E-9931-9F8E3D938EFD}" presName="root" presStyleCnt="0">
        <dgm:presLayoutVars>
          <dgm:dir/>
          <dgm:resizeHandles val="exact"/>
        </dgm:presLayoutVars>
      </dgm:prSet>
      <dgm:spPr/>
    </dgm:pt>
    <dgm:pt modelId="{FF0A880F-1714-46D6-B3F0-70BAF35550D8}" type="pres">
      <dgm:prSet presAssocID="{68F50094-C686-4B0E-9931-9F8E3D938EFD}" presName="container" presStyleCnt="0">
        <dgm:presLayoutVars>
          <dgm:dir/>
          <dgm:resizeHandles val="exact"/>
        </dgm:presLayoutVars>
      </dgm:prSet>
      <dgm:spPr/>
    </dgm:pt>
    <dgm:pt modelId="{B5A5D38F-E75A-4038-9DCD-A05672A99D5B}" type="pres">
      <dgm:prSet presAssocID="{51C9D01A-BA13-4819-A316-105DCDBDBD38}" presName="compNode" presStyleCnt="0"/>
      <dgm:spPr/>
    </dgm:pt>
    <dgm:pt modelId="{60B34523-A4C0-489B-8C1A-F506C52EA1A0}" type="pres">
      <dgm:prSet presAssocID="{51C9D01A-BA13-4819-A316-105DCDBDBD38}" presName="iconBgRect" presStyleLbl="bgShp" presStyleIdx="0" presStyleCnt="1"/>
      <dgm:spPr/>
    </dgm:pt>
    <dgm:pt modelId="{7A158502-5CCA-46B5-936C-389B3AB53538}" type="pres">
      <dgm:prSet presAssocID="{51C9D01A-BA13-4819-A316-105DCDBDBD3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DA26C502-916D-4542-A690-415D8910E8EE}" type="pres">
      <dgm:prSet presAssocID="{51C9D01A-BA13-4819-A316-105DCDBDBD38}" presName="spaceRect" presStyleCnt="0"/>
      <dgm:spPr/>
    </dgm:pt>
    <dgm:pt modelId="{A1E91FE0-2B83-44FD-859A-DD1A76787400}" type="pres">
      <dgm:prSet presAssocID="{51C9D01A-BA13-4819-A316-105DCDBDBD38}" presName="textRect" presStyleLbl="revTx" presStyleIdx="0" presStyleCnt="1">
        <dgm:presLayoutVars>
          <dgm:chMax val="1"/>
          <dgm:chPref val="1"/>
        </dgm:presLayoutVars>
      </dgm:prSet>
      <dgm:spPr/>
    </dgm:pt>
  </dgm:ptLst>
  <dgm:cxnLst>
    <dgm:cxn modelId="{02C4631A-CAA7-4107-B089-200004700CA7}" type="presOf" srcId="{51C9D01A-BA13-4819-A316-105DCDBDBD38}" destId="{A1E91FE0-2B83-44FD-859A-DD1A76787400}" srcOrd="0" destOrd="0" presId="urn:microsoft.com/office/officeart/2018/2/layout/IconCircleList"/>
    <dgm:cxn modelId="{E8D23242-F19C-4932-8595-3A2D16ACC6E2}" srcId="{68F50094-C686-4B0E-9931-9F8E3D938EFD}" destId="{51C9D01A-BA13-4819-A316-105DCDBDBD38}" srcOrd="0" destOrd="0" parTransId="{6097C4EE-0C5C-4C62-9F3E-277AA5CEBE07}" sibTransId="{805112D2-B8F6-4801-B6A1-5863B9ABB496}"/>
    <dgm:cxn modelId="{FFDC9B67-6149-48B7-A886-103AB09FD5DC}" type="presOf" srcId="{68F50094-C686-4B0E-9931-9F8E3D938EFD}" destId="{247F0B46-E248-40C5-8AE4-E7091717B1D9}" srcOrd="0" destOrd="0" presId="urn:microsoft.com/office/officeart/2018/2/layout/IconCircleList"/>
    <dgm:cxn modelId="{93736E71-D14B-42B6-85B7-1DA81F84F043}" type="presParOf" srcId="{247F0B46-E248-40C5-8AE4-E7091717B1D9}" destId="{FF0A880F-1714-46D6-B3F0-70BAF35550D8}" srcOrd="0" destOrd="0" presId="urn:microsoft.com/office/officeart/2018/2/layout/IconCircleList"/>
    <dgm:cxn modelId="{8EB81832-8C70-4555-A2DE-5119FFADDEF4}" type="presParOf" srcId="{FF0A880F-1714-46D6-B3F0-70BAF35550D8}" destId="{B5A5D38F-E75A-4038-9DCD-A05672A99D5B}" srcOrd="0" destOrd="0" presId="urn:microsoft.com/office/officeart/2018/2/layout/IconCircleList"/>
    <dgm:cxn modelId="{4E63B9C2-3D5C-4129-8DC4-29057F1C0219}" type="presParOf" srcId="{B5A5D38F-E75A-4038-9DCD-A05672A99D5B}" destId="{60B34523-A4C0-489B-8C1A-F506C52EA1A0}" srcOrd="0" destOrd="0" presId="urn:microsoft.com/office/officeart/2018/2/layout/IconCircleList"/>
    <dgm:cxn modelId="{B2267078-BFDD-4BA7-92DE-8B634A095C56}" type="presParOf" srcId="{B5A5D38F-E75A-4038-9DCD-A05672A99D5B}" destId="{7A158502-5CCA-46B5-936C-389B3AB53538}" srcOrd="1" destOrd="0" presId="urn:microsoft.com/office/officeart/2018/2/layout/IconCircleList"/>
    <dgm:cxn modelId="{988E3E2F-C928-4C71-9987-FA1940EA057E}" type="presParOf" srcId="{B5A5D38F-E75A-4038-9DCD-A05672A99D5B}" destId="{DA26C502-916D-4542-A690-415D8910E8EE}" srcOrd="2" destOrd="0" presId="urn:microsoft.com/office/officeart/2018/2/layout/IconCircleList"/>
    <dgm:cxn modelId="{A9F926F0-D62A-4B96-9873-22A836A9A340}" type="presParOf" srcId="{B5A5D38F-E75A-4038-9DCD-A05672A99D5B}" destId="{A1E91FE0-2B83-44FD-859A-DD1A7678740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F50094-C686-4B0E-9931-9F8E3D938EF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8419AC-DA82-47EE-B1D7-A5C344FB10C2}">
      <dgm:prSet/>
      <dgm:spPr/>
      <dgm:t>
        <a:bodyPr/>
        <a:lstStyle/>
        <a:p>
          <a:pPr>
            <a:lnSpc>
              <a:spcPct val="100000"/>
            </a:lnSpc>
          </a:pPr>
          <a:r>
            <a:rPr lang="en-US" b="1">
              <a:latin typeface="Calibri"/>
              <a:cs typeface="Arial"/>
            </a:rPr>
            <a:t>To-Do:</a:t>
          </a:r>
          <a:r>
            <a:rPr lang="en-US">
              <a:latin typeface="Calibri"/>
              <a:cs typeface="Arial"/>
            </a:rPr>
            <a:t> An update to Microsoft Office 365 has added the To-Do app to the productivity suite. No longer an afterthought piggybacking on the Calendar app, To-Do is now a feature-rich standalone application that integrates with the rest of Office 365.</a:t>
          </a:r>
          <a:endParaRPr lang="en-US" b="0" i="0" u="none" strike="noStrike" cap="none" baseline="0" noProof="0">
            <a:solidFill>
              <a:srgbClr val="010000"/>
            </a:solidFill>
            <a:latin typeface="Calibri"/>
            <a:cs typeface="Arial"/>
          </a:endParaRPr>
        </a:p>
      </dgm:t>
    </dgm:pt>
    <dgm:pt modelId="{4F948994-ECB7-49D8-BA1C-35345B625DEE}" type="parTrans" cxnId="{67D12A00-53DD-471D-AF81-810FF7B38858}">
      <dgm:prSet/>
      <dgm:spPr/>
      <dgm:t>
        <a:bodyPr/>
        <a:lstStyle/>
        <a:p>
          <a:endParaRPr lang="en-US"/>
        </a:p>
      </dgm:t>
    </dgm:pt>
    <dgm:pt modelId="{6386D740-AFAD-404C-A54E-2C026C76B084}" type="sibTrans" cxnId="{67D12A00-53DD-471D-AF81-810FF7B38858}">
      <dgm:prSet/>
      <dgm:spPr/>
      <dgm:t>
        <a:bodyPr/>
        <a:lstStyle/>
        <a:p>
          <a:pPr>
            <a:lnSpc>
              <a:spcPct val="100000"/>
            </a:lnSpc>
          </a:pPr>
          <a:endParaRPr lang="en-US"/>
        </a:p>
      </dgm:t>
    </dgm:pt>
    <dgm:pt modelId="{6059DDF3-6766-478D-87DD-24B8CF24C51B}">
      <dgm:prSet/>
      <dgm:spPr/>
      <dgm:t>
        <a:bodyPr/>
        <a:lstStyle/>
        <a:p>
          <a:pPr>
            <a:lnSpc>
              <a:spcPct val="100000"/>
            </a:lnSpc>
          </a:pPr>
          <a:r>
            <a:rPr lang="en-US" b="1">
              <a:latin typeface="Calibri"/>
              <a:cs typeface="Arial"/>
            </a:rPr>
            <a:t>Publisher:</a:t>
          </a:r>
          <a:r>
            <a:rPr lang="en-US">
              <a:latin typeface="Calibri"/>
              <a:cs typeface="Arial"/>
            </a:rPr>
            <a:t> Sometimes communicating information to a broader audience requires something more permanent and more formal than a presentation at a meeting. The Publisher app in Office 365 provides users with the tools they need to publish professional-looking newsletters, brochures, and booklets.</a:t>
          </a:r>
        </a:p>
      </dgm:t>
    </dgm:pt>
    <dgm:pt modelId="{FF7DEDC4-D0DA-4913-9E0C-A6FBD5465BB9}" type="parTrans" cxnId="{55A1706C-9C2C-4BD5-A8CE-C3026525D032}">
      <dgm:prSet/>
      <dgm:spPr/>
      <dgm:t>
        <a:bodyPr/>
        <a:lstStyle/>
        <a:p>
          <a:endParaRPr lang="en-US"/>
        </a:p>
      </dgm:t>
    </dgm:pt>
    <dgm:pt modelId="{B8E62DA1-FA67-4E44-924E-2EDEA42FD18D}" type="sibTrans" cxnId="{55A1706C-9C2C-4BD5-A8CE-C3026525D032}">
      <dgm:prSet/>
      <dgm:spPr/>
      <dgm:t>
        <a:bodyPr/>
        <a:lstStyle/>
        <a:p>
          <a:endParaRPr lang="en-US"/>
        </a:p>
      </dgm:t>
    </dgm:pt>
    <dgm:pt modelId="{247F0B46-E248-40C5-8AE4-E7091717B1D9}" type="pres">
      <dgm:prSet presAssocID="{68F50094-C686-4B0E-9931-9F8E3D938EFD}" presName="root" presStyleCnt="0">
        <dgm:presLayoutVars>
          <dgm:dir/>
          <dgm:resizeHandles val="exact"/>
        </dgm:presLayoutVars>
      </dgm:prSet>
      <dgm:spPr/>
    </dgm:pt>
    <dgm:pt modelId="{FF0A880F-1714-46D6-B3F0-70BAF35550D8}" type="pres">
      <dgm:prSet presAssocID="{68F50094-C686-4B0E-9931-9F8E3D938EFD}" presName="container" presStyleCnt="0">
        <dgm:presLayoutVars>
          <dgm:dir/>
          <dgm:resizeHandles val="exact"/>
        </dgm:presLayoutVars>
      </dgm:prSet>
      <dgm:spPr/>
    </dgm:pt>
    <dgm:pt modelId="{E9D2592D-C499-4456-884C-9C863A33C5FE}" type="pres">
      <dgm:prSet presAssocID="{188419AC-DA82-47EE-B1D7-A5C344FB10C2}" presName="compNode" presStyleCnt="0"/>
      <dgm:spPr/>
    </dgm:pt>
    <dgm:pt modelId="{F400C0BD-87BF-4B44-B2EE-CB673C1A573F}" type="pres">
      <dgm:prSet presAssocID="{188419AC-DA82-47EE-B1D7-A5C344FB10C2}" presName="iconBgRect" presStyleLbl="bgShp" presStyleIdx="0" presStyleCnt="2"/>
      <dgm:spPr/>
    </dgm:pt>
    <dgm:pt modelId="{7457A399-54A9-4201-B96A-B467A01D49D5}" type="pres">
      <dgm:prSet presAssocID="{188419AC-DA82-47EE-B1D7-A5C344FB10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58F6EE24-6B77-4879-92AC-A6343C3EAB01}" type="pres">
      <dgm:prSet presAssocID="{188419AC-DA82-47EE-B1D7-A5C344FB10C2}" presName="spaceRect" presStyleCnt="0"/>
      <dgm:spPr/>
    </dgm:pt>
    <dgm:pt modelId="{5AAD94F5-B772-42EF-988B-D360C7A6D836}" type="pres">
      <dgm:prSet presAssocID="{188419AC-DA82-47EE-B1D7-A5C344FB10C2}" presName="textRect" presStyleLbl="revTx" presStyleIdx="0" presStyleCnt="2">
        <dgm:presLayoutVars>
          <dgm:chMax val="1"/>
          <dgm:chPref val="1"/>
        </dgm:presLayoutVars>
      </dgm:prSet>
      <dgm:spPr/>
    </dgm:pt>
    <dgm:pt modelId="{C18E8FB1-0526-4DF7-AC5D-E37F4B5B8402}" type="pres">
      <dgm:prSet presAssocID="{6386D740-AFAD-404C-A54E-2C026C76B084}" presName="sibTrans" presStyleLbl="sibTrans2D1" presStyleIdx="0" presStyleCnt="0"/>
      <dgm:spPr/>
    </dgm:pt>
    <dgm:pt modelId="{C2E55EC0-91D6-40E6-9CC1-A72403C35E4E}" type="pres">
      <dgm:prSet presAssocID="{6059DDF3-6766-478D-87DD-24B8CF24C51B}" presName="compNode" presStyleCnt="0"/>
      <dgm:spPr/>
    </dgm:pt>
    <dgm:pt modelId="{716DFF7D-0D1C-4CF3-938F-492F7D9A37C5}" type="pres">
      <dgm:prSet presAssocID="{6059DDF3-6766-478D-87DD-24B8CF24C51B}" presName="iconBgRect" presStyleLbl="bgShp" presStyleIdx="1" presStyleCnt="2"/>
      <dgm:spPr/>
    </dgm:pt>
    <dgm:pt modelId="{B8531D26-9489-4D7A-B38B-7026D2D1B1BE}" type="pres">
      <dgm:prSet presAssocID="{6059DDF3-6766-478D-87DD-24B8CF24C5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E2D3E769-D247-4FC3-88ED-52454E7102F5}" type="pres">
      <dgm:prSet presAssocID="{6059DDF3-6766-478D-87DD-24B8CF24C51B}" presName="spaceRect" presStyleCnt="0"/>
      <dgm:spPr/>
    </dgm:pt>
    <dgm:pt modelId="{755C8BCE-D266-4802-B26C-59C09042C6D1}" type="pres">
      <dgm:prSet presAssocID="{6059DDF3-6766-478D-87DD-24B8CF24C51B}" presName="textRect" presStyleLbl="revTx" presStyleIdx="1" presStyleCnt="2">
        <dgm:presLayoutVars>
          <dgm:chMax val="1"/>
          <dgm:chPref val="1"/>
        </dgm:presLayoutVars>
      </dgm:prSet>
      <dgm:spPr/>
    </dgm:pt>
  </dgm:ptLst>
  <dgm:cxnLst>
    <dgm:cxn modelId="{67D12A00-53DD-471D-AF81-810FF7B38858}" srcId="{68F50094-C686-4B0E-9931-9F8E3D938EFD}" destId="{188419AC-DA82-47EE-B1D7-A5C344FB10C2}" srcOrd="0" destOrd="0" parTransId="{4F948994-ECB7-49D8-BA1C-35345B625DEE}" sibTransId="{6386D740-AFAD-404C-A54E-2C026C76B084}"/>
    <dgm:cxn modelId="{07487931-6053-449E-8FB7-487B905BD5BC}" type="presOf" srcId="{6386D740-AFAD-404C-A54E-2C026C76B084}" destId="{C18E8FB1-0526-4DF7-AC5D-E37F4B5B8402}" srcOrd="0" destOrd="0" presId="urn:microsoft.com/office/officeart/2018/2/layout/IconCircleList"/>
    <dgm:cxn modelId="{E9EDA43F-FEAB-44B5-A0C4-48BDBD2B9DDB}" type="presOf" srcId="{6059DDF3-6766-478D-87DD-24B8CF24C51B}" destId="{755C8BCE-D266-4802-B26C-59C09042C6D1}" srcOrd="0" destOrd="0" presId="urn:microsoft.com/office/officeart/2018/2/layout/IconCircleList"/>
    <dgm:cxn modelId="{FFDC9B67-6149-48B7-A886-103AB09FD5DC}" type="presOf" srcId="{68F50094-C686-4B0E-9931-9F8E3D938EFD}" destId="{247F0B46-E248-40C5-8AE4-E7091717B1D9}" srcOrd="0" destOrd="0" presId="urn:microsoft.com/office/officeart/2018/2/layout/IconCircleList"/>
    <dgm:cxn modelId="{55A1706C-9C2C-4BD5-A8CE-C3026525D032}" srcId="{68F50094-C686-4B0E-9931-9F8E3D938EFD}" destId="{6059DDF3-6766-478D-87DD-24B8CF24C51B}" srcOrd="1" destOrd="0" parTransId="{FF7DEDC4-D0DA-4913-9E0C-A6FBD5465BB9}" sibTransId="{B8E62DA1-FA67-4E44-924E-2EDEA42FD18D}"/>
    <dgm:cxn modelId="{BA15CCBF-268C-4193-A28B-86C798928E36}" type="presOf" srcId="{188419AC-DA82-47EE-B1D7-A5C344FB10C2}" destId="{5AAD94F5-B772-42EF-988B-D360C7A6D836}" srcOrd="0" destOrd="0" presId="urn:microsoft.com/office/officeart/2018/2/layout/IconCircleList"/>
    <dgm:cxn modelId="{93736E71-D14B-42B6-85B7-1DA81F84F043}" type="presParOf" srcId="{247F0B46-E248-40C5-8AE4-E7091717B1D9}" destId="{FF0A880F-1714-46D6-B3F0-70BAF35550D8}" srcOrd="0" destOrd="0" presId="urn:microsoft.com/office/officeart/2018/2/layout/IconCircleList"/>
    <dgm:cxn modelId="{95C3433A-3092-401F-8954-EADBBEC6DF3C}" type="presParOf" srcId="{FF0A880F-1714-46D6-B3F0-70BAF35550D8}" destId="{E9D2592D-C499-4456-884C-9C863A33C5FE}" srcOrd="0" destOrd="0" presId="urn:microsoft.com/office/officeart/2018/2/layout/IconCircleList"/>
    <dgm:cxn modelId="{F43AB1C1-7174-4B4B-A1FA-BD463F4888EE}" type="presParOf" srcId="{E9D2592D-C499-4456-884C-9C863A33C5FE}" destId="{F400C0BD-87BF-4B44-B2EE-CB673C1A573F}" srcOrd="0" destOrd="0" presId="urn:microsoft.com/office/officeart/2018/2/layout/IconCircleList"/>
    <dgm:cxn modelId="{FDD177FE-8EA0-438D-9684-8704BCE0F658}" type="presParOf" srcId="{E9D2592D-C499-4456-884C-9C863A33C5FE}" destId="{7457A399-54A9-4201-B96A-B467A01D49D5}" srcOrd="1" destOrd="0" presId="urn:microsoft.com/office/officeart/2018/2/layout/IconCircleList"/>
    <dgm:cxn modelId="{B52E4FE7-D085-4B81-A7F0-DC5DA37B6E8B}" type="presParOf" srcId="{E9D2592D-C499-4456-884C-9C863A33C5FE}" destId="{58F6EE24-6B77-4879-92AC-A6343C3EAB01}" srcOrd="2" destOrd="0" presId="urn:microsoft.com/office/officeart/2018/2/layout/IconCircleList"/>
    <dgm:cxn modelId="{F721B585-D617-420C-BAC4-6C67B3088507}" type="presParOf" srcId="{E9D2592D-C499-4456-884C-9C863A33C5FE}" destId="{5AAD94F5-B772-42EF-988B-D360C7A6D836}" srcOrd="3" destOrd="0" presId="urn:microsoft.com/office/officeart/2018/2/layout/IconCircleList"/>
    <dgm:cxn modelId="{63AC3A45-0F78-4455-B8F4-5359545B0F24}" type="presParOf" srcId="{FF0A880F-1714-46D6-B3F0-70BAF35550D8}" destId="{C18E8FB1-0526-4DF7-AC5D-E37F4B5B8402}" srcOrd="1" destOrd="0" presId="urn:microsoft.com/office/officeart/2018/2/layout/IconCircleList"/>
    <dgm:cxn modelId="{3DC3A2EB-1E3F-4F49-99EF-4E9C3B0652B3}" type="presParOf" srcId="{FF0A880F-1714-46D6-B3F0-70BAF35550D8}" destId="{C2E55EC0-91D6-40E6-9CC1-A72403C35E4E}" srcOrd="2" destOrd="0" presId="urn:microsoft.com/office/officeart/2018/2/layout/IconCircleList"/>
    <dgm:cxn modelId="{F13FD069-A9A3-45FD-BD65-23E9D433EFDD}" type="presParOf" srcId="{C2E55EC0-91D6-40E6-9CC1-A72403C35E4E}" destId="{716DFF7D-0D1C-4CF3-938F-492F7D9A37C5}" srcOrd="0" destOrd="0" presId="urn:microsoft.com/office/officeart/2018/2/layout/IconCircleList"/>
    <dgm:cxn modelId="{C266A21F-38CF-42DE-ACA3-3A3D372201E6}" type="presParOf" srcId="{C2E55EC0-91D6-40E6-9CC1-A72403C35E4E}" destId="{B8531D26-9489-4D7A-B38B-7026D2D1B1BE}" srcOrd="1" destOrd="0" presId="urn:microsoft.com/office/officeart/2018/2/layout/IconCircleList"/>
    <dgm:cxn modelId="{3298D819-6B0A-431B-93AC-D5A7BE9D67D6}" type="presParOf" srcId="{C2E55EC0-91D6-40E6-9CC1-A72403C35E4E}" destId="{E2D3E769-D247-4FC3-88ED-52454E7102F5}" srcOrd="2" destOrd="0" presId="urn:microsoft.com/office/officeart/2018/2/layout/IconCircleList"/>
    <dgm:cxn modelId="{8B21A20C-B883-42A0-8FDC-0DC380A88CF8}" type="presParOf" srcId="{C2E55EC0-91D6-40E6-9CC1-A72403C35E4E}" destId="{755C8BCE-D266-4802-B26C-59C09042C6D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2F71ADB-A67D-4CAB-9FE0-D0CC8C178330}"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27247CFB-87C1-425B-B48F-50194A9BFE5D}">
      <dgm:prSet/>
      <dgm:spPr/>
      <dgm:t>
        <a:bodyPr/>
        <a:lstStyle/>
        <a:p>
          <a:r>
            <a:rPr lang="en-US"/>
            <a:t>5TB of personal cloud storage</a:t>
          </a:r>
        </a:p>
      </dgm:t>
    </dgm:pt>
    <dgm:pt modelId="{3A847A77-DE1D-46A3-B817-4ACC8AAFD2C5}" type="parTrans" cxnId="{7CCC34FF-DFF3-4323-AB4F-370B89CB47BE}">
      <dgm:prSet/>
      <dgm:spPr/>
      <dgm:t>
        <a:bodyPr/>
        <a:lstStyle/>
        <a:p>
          <a:endParaRPr lang="en-US"/>
        </a:p>
      </dgm:t>
    </dgm:pt>
    <dgm:pt modelId="{7E851F44-B572-495D-9C8E-B12D797CD0EC}" type="sibTrans" cxnId="{7CCC34FF-DFF3-4323-AB4F-370B89CB47BE}">
      <dgm:prSet/>
      <dgm:spPr/>
      <dgm:t>
        <a:bodyPr/>
        <a:lstStyle/>
        <a:p>
          <a:endParaRPr lang="en-US"/>
        </a:p>
      </dgm:t>
    </dgm:pt>
    <dgm:pt modelId="{EDA05CA1-02DE-4C82-AEE2-5000A50AD958}">
      <dgm:prSet/>
      <dgm:spPr/>
      <dgm:t>
        <a:bodyPr/>
        <a:lstStyle/>
        <a:p>
          <a:r>
            <a:rPr lang="en-US"/>
            <a:t>How much is 5TB?</a:t>
          </a:r>
        </a:p>
      </dgm:t>
    </dgm:pt>
    <dgm:pt modelId="{C2E415DA-AE1C-4758-B82D-E93DD0B44CBE}" type="parTrans" cxnId="{CC80EE5B-028D-4CFD-9696-AFD799194FCD}">
      <dgm:prSet/>
      <dgm:spPr/>
      <dgm:t>
        <a:bodyPr/>
        <a:lstStyle/>
        <a:p>
          <a:endParaRPr lang="en-US"/>
        </a:p>
      </dgm:t>
    </dgm:pt>
    <dgm:pt modelId="{FC3BCBA9-E2C3-4911-922A-41B80721FBAB}" type="sibTrans" cxnId="{CC80EE5B-028D-4CFD-9696-AFD799194FCD}">
      <dgm:prSet/>
      <dgm:spPr/>
      <dgm:t>
        <a:bodyPr/>
        <a:lstStyle/>
        <a:p>
          <a:endParaRPr lang="en-US"/>
        </a:p>
      </dgm:t>
    </dgm:pt>
    <dgm:pt modelId="{C13B4C44-9592-46C0-A7AF-9EA58A1ABEC5}">
      <dgm:prSet/>
      <dgm:spPr/>
      <dgm:t>
        <a:bodyPr/>
        <a:lstStyle/>
        <a:p>
          <a:r>
            <a:rPr lang="en-US"/>
            <a:t>85,000 hours of music</a:t>
          </a:r>
        </a:p>
      </dgm:t>
    </dgm:pt>
    <dgm:pt modelId="{9A0B3C80-36F8-4D20-9D33-49140D5F2666}" type="parTrans" cxnId="{F55DF535-FD47-4F25-A6DC-5D20BE754270}">
      <dgm:prSet/>
      <dgm:spPr/>
      <dgm:t>
        <a:bodyPr/>
        <a:lstStyle/>
        <a:p>
          <a:endParaRPr lang="en-US"/>
        </a:p>
      </dgm:t>
    </dgm:pt>
    <dgm:pt modelId="{522A27F8-FF19-46AE-8C2E-C1F3D6510749}" type="sibTrans" cxnId="{F55DF535-FD47-4F25-A6DC-5D20BE754270}">
      <dgm:prSet/>
      <dgm:spPr/>
      <dgm:t>
        <a:bodyPr/>
        <a:lstStyle/>
        <a:p>
          <a:endParaRPr lang="en-US"/>
        </a:p>
      </dgm:t>
    </dgm:pt>
    <dgm:pt modelId="{F4B8BDEE-80AE-430C-AB3A-05ECD6FCD1D2}">
      <dgm:prSet/>
      <dgm:spPr/>
      <dgm:t>
        <a:bodyPr/>
        <a:lstStyle/>
        <a:p>
          <a:r>
            <a:rPr lang="en-US"/>
            <a:t>5,000 hours (208 days) of video</a:t>
          </a:r>
        </a:p>
      </dgm:t>
    </dgm:pt>
    <dgm:pt modelId="{3C3F61E0-89C3-485D-8F68-08A1C98C1654}" type="parTrans" cxnId="{9CBF5081-AB93-4F56-9330-A6443C64DFF1}">
      <dgm:prSet/>
      <dgm:spPr/>
      <dgm:t>
        <a:bodyPr/>
        <a:lstStyle/>
        <a:p>
          <a:endParaRPr lang="en-US"/>
        </a:p>
      </dgm:t>
    </dgm:pt>
    <dgm:pt modelId="{E4FA95D8-C80B-480B-8481-EFF15E34801B}" type="sibTrans" cxnId="{9CBF5081-AB93-4F56-9330-A6443C64DFF1}">
      <dgm:prSet/>
      <dgm:spPr/>
      <dgm:t>
        <a:bodyPr/>
        <a:lstStyle/>
        <a:p>
          <a:endParaRPr lang="en-US"/>
        </a:p>
      </dgm:t>
    </dgm:pt>
    <dgm:pt modelId="{867941BC-CD65-408A-9A43-A548FEAE2A05}">
      <dgm:prSet/>
      <dgm:spPr/>
      <dgm:t>
        <a:bodyPr/>
        <a:lstStyle/>
        <a:p>
          <a:r>
            <a:rPr lang="en-US"/>
            <a:t>1,550,000 photos</a:t>
          </a:r>
        </a:p>
      </dgm:t>
    </dgm:pt>
    <dgm:pt modelId="{B11805B9-E6E8-406C-9B4C-A778E7CBC0A7}" type="parTrans" cxnId="{6585FC6A-FC05-4AC8-B714-4F0CA626B3BD}">
      <dgm:prSet/>
      <dgm:spPr/>
      <dgm:t>
        <a:bodyPr/>
        <a:lstStyle/>
        <a:p>
          <a:endParaRPr lang="en-US"/>
        </a:p>
      </dgm:t>
    </dgm:pt>
    <dgm:pt modelId="{99F8B993-78FF-4D20-9B58-F451B271B69E}" type="sibTrans" cxnId="{6585FC6A-FC05-4AC8-B714-4F0CA626B3BD}">
      <dgm:prSet/>
      <dgm:spPr/>
      <dgm:t>
        <a:bodyPr/>
        <a:lstStyle/>
        <a:p>
          <a:endParaRPr lang="en-US"/>
        </a:p>
      </dgm:t>
    </dgm:pt>
    <dgm:pt modelId="{B5D4D0C1-8A2A-4A44-8D53-822A308C54D8}">
      <dgm:prSet/>
      <dgm:spPr/>
      <dgm:t>
        <a:bodyPr/>
        <a:lstStyle/>
        <a:p>
          <a:r>
            <a:rPr lang="en-US"/>
            <a:t>2,500 hours of movies</a:t>
          </a:r>
        </a:p>
      </dgm:t>
    </dgm:pt>
    <dgm:pt modelId="{4F4455BF-0639-4396-8107-5E1ABFE155EF}" type="parTrans" cxnId="{33B0D5BC-5301-4EA7-B4FF-C39D54134CF8}">
      <dgm:prSet/>
      <dgm:spPr/>
      <dgm:t>
        <a:bodyPr/>
        <a:lstStyle/>
        <a:p>
          <a:endParaRPr lang="en-US"/>
        </a:p>
      </dgm:t>
    </dgm:pt>
    <dgm:pt modelId="{33962214-6CA0-4F51-BD5C-E4F3CD1232DC}" type="sibTrans" cxnId="{33B0D5BC-5301-4EA7-B4FF-C39D54134CF8}">
      <dgm:prSet/>
      <dgm:spPr/>
      <dgm:t>
        <a:bodyPr/>
        <a:lstStyle/>
        <a:p>
          <a:endParaRPr lang="en-US"/>
        </a:p>
      </dgm:t>
    </dgm:pt>
    <dgm:pt modelId="{6DB3FCF4-E8F0-4086-A695-BED690EB78A0}" type="pres">
      <dgm:prSet presAssocID="{F2F71ADB-A67D-4CAB-9FE0-D0CC8C178330}" presName="Name0" presStyleCnt="0">
        <dgm:presLayoutVars>
          <dgm:dir/>
          <dgm:animLvl val="lvl"/>
          <dgm:resizeHandles val="exact"/>
        </dgm:presLayoutVars>
      </dgm:prSet>
      <dgm:spPr/>
    </dgm:pt>
    <dgm:pt modelId="{DBE77375-AB25-4308-803C-DBF0C4D629CE}" type="pres">
      <dgm:prSet presAssocID="{EDA05CA1-02DE-4C82-AEE2-5000A50AD958}" presName="boxAndChildren" presStyleCnt="0"/>
      <dgm:spPr/>
    </dgm:pt>
    <dgm:pt modelId="{9EB2B5FF-1CEC-4E2C-AC09-1C1EA64B6B1E}" type="pres">
      <dgm:prSet presAssocID="{EDA05CA1-02DE-4C82-AEE2-5000A50AD958}" presName="parentTextBox" presStyleLbl="node1" presStyleIdx="0" presStyleCnt="2"/>
      <dgm:spPr/>
    </dgm:pt>
    <dgm:pt modelId="{BCB01B86-D97E-4B36-A886-A069056A4C20}" type="pres">
      <dgm:prSet presAssocID="{EDA05CA1-02DE-4C82-AEE2-5000A50AD958}" presName="entireBox" presStyleLbl="node1" presStyleIdx="0" presStyleCnt="2"/>
      <dgm:spPr/>
    </dgm:pt>
    <dgm:pt modelId="{4B77DD90-A585-486F-83E7-401DF5B2CB93}" type="pres">
      <dgm:prSet presAssocID="{EDA05CA1-02DE-4C82-AEE2-5000A50AD958}" presName="descendantBox" presStyleCnt="0"/>
      <dgm:spPr/>
    </dgm:pt>
    <dgm:pt modelId="{B7036B2E-A58A-4134-AE5A-CAE83A26988E}" type="pres">
      <dgm:prSet presAssocID="{C13B4C44-9592-46C0-A7AF-9EA58A1ABEC5}" presName="childTextBox" presStyleLbl="fgAccFollowNode1" presStyleIdx="0" presStyleCnt="4">
        <dgm:presLayoutVars>
          <dgm:bulletEnabled val="1"/>
        </dgm:presLayoutVars>
      </dgm:prSet>
      <dgm:spPr/>
    </dgm:pt>
    <dgm:pt modelId="{03B11B3A-D84C-40FE-9765-B739A9D9CD93}" type="pres">
      <dgm:prSet presAssocID="{F4B8BDEE-80AE-430C-AB3A-05ECD6FCD1D2}" presName="childTextBox" presStyleLbl="fgAccFollowNode1" presStyleIdx="1" presStyleCnt="4">
        <dgm:presLayoutVars>
          <dgm:bulletEnabled val="1"/>
        </dgm:presLayoutVars>
      </dgm:prSet>
      <dgm:spPr/>
    </dgm:pt>
    <dgm:pt modelId="{359E9CB2-D79D-470E-AC00-6AD0698B290E}" type="pres">
      <dgm:prSet presAssocID="{867941BC-CD65-408A-9A43-A548FEAE2A05}" presName="childTextBox" presStyleLbl="fgAccFollowNode1" presStyleIdx="2" presStyleCnt="4">
        <dgm:presLayoutVars>
          <dgm:bulletEnabled val="1"/>
        </dgm:presLayoutVars>
      </dgm:prSet>
      <dgm:spPr/>
    </dgm:pt>
    <dgm:pt modelId="{BE010ADC-E1A1-4B2B-AFC5-0DC404BAA4CE}" type="pres">
      <dgm:prSet presAssocID="{B5D4D0C1-8A2A-4A44-8D53-822A308C54D8}" presName="childTextBox" presStyleLbl="fgAccFollowNode1" presStyleIdx="3" presStyleCnt="4">
        <dgm:presLayoutVars>
          <dgm:bulletEnabled val="1"/>
        </dgm:presLayoutVars>
      </dgm:prSet>
      <dgm:spPr/>
    </dgm:pt>
    <dgm:pt modelId="{F9DD5026-9836-4A0A-B51A-778585ECC535}" type="pres">
      <dgm:prSet presAssocID="{7E851F44-B572-495D-9C8E-B12D797CD0EC}" presName="sp" presStyleCnt="0"/>
      <dgm:spPr/>
    </dgm:pt>
    <dgm:pt modelId="{AC808DD1-EFCE-407E-87E5-C32D9FC229E6}" type="pres">
      <dgm:prSet presAssocID="{27247CFB-87C1-425B-B48F-50194A9BFE5D}" presName="arrowAndChildren" presStyleCnt="0"/>
      <dgm:spPr/>
    </dgm:pt>
    <dgm:pt modelId="{06C728EE-74FB-43DC-A2BA-9002D0857E0B}" type="pres">
      <dgm:prSet presAssocID="{27247CFB-87C1-425B-B48F-50194A9BFE5D}" presName="parentTextArrow" presStyleLbl="node1" presStyleIdx="1" presStyleCnt="2"/>
      <dgm:spPr/>
    </dgm:pt>
  </dgm:ptLst>
  <dgm:cxnLst>
    <dgm:cxn modelId="{F55DF535-FD47-4F25-A6DC-5D20BE754270}" srcId="{EDA05CA1-02DE-4C82-AEE2-5000A50AD958}" destId="{C13B4C44-9592-46C0-A7AF-9EA58A1ABEC5}" srcOrd="0" destOrd="0" parTransId="{9A0B3C80-36F8-4D20-9D33-49140D5F2666}" sibTransId="{522A27F8-FF19-46AE-8C2E-C1F3D6510749}"/>
    <dgm:cxn modelId="{CC80EE5B-028D-4CFD-9696-AFD799194FCD}" srcId="{F2F71ADB-A67D-4CAB-9FE0-D0CC8C178330}" destId="{EDA05CA1-02DE-4C82-AEE2-5000A50AD958}" srcOrd="1" destOrd="0" parTransId="{C2E415DA-AE1C-4758-B82D-E93DD0B44CBE}" sibTransId="{FC3BCBA9-E2C3-4911-922A-41B80721FBAB}"/>
    <dgm:cxn modelId="{262C3E61-CC3E-4B13-BC7B-CCF1442820F5}" type="presOf" srcId="{F2F71ADB-A67D-4CAB-9FE0-D0CC8C178330}" destId="{6DB3FCF4-E8F0-4086-A695-BED690EB78A0}" srcOrd="0" destOrd="0" presId="urn:microsoft.com/office/officeart/2005/8/layout/process4"/>
    <dgm:cxn modelId="{1E2F5742-5FE6-4C0B-9B37-E56CA78C2767}" type="presOf" srcId="{B5D4D0C1-8A2A-4A44-8D53-822A308C54D8}" destId="{BE010ADC-E1A1-4B2B-AFC5-0DC404BAA4CE}" srcOrd="0" destOrd="0" presId="urn:microsoft.com/office/officeart/2005/8/layout/process4"/>
    <dgm:cxn modelId="{6585FC6A-FC05-4AC8-B714-4F0CA626B3BD}" srcId="{EDA05CA1-02DE-4C82-AEE2-5000A50AD958}" destId="{867941BC-CD65-408A-9A43-A548FEAE2A05}" srcOrd="2" destOrd="0" parTransId="{B11805B9-E6E8-406C-9B4C-A778E7CBC0A7}" sibTransId="{99F8B993-78FF-4D20-9B58-F451B271B69E}"/>
    <dgm:cxn modelId="{45874F73-A3CA-4B2E-B0DB-2F7DD8B4A1B0}" type="presOf" srcId="{EDA05CA1-02DE-4C82-AEE2-5000A50AD958}" destId="{9EB2B5FF-1CEC-4E2C-AC09-1C1EA64B6B1E}" srcOrd="0" destOrd="0" presId="urn:microsoft.com/office/officeart/2005/8/layout/process4"/>
    <dgm:cxn modelId="{67DC507A-F5F7-4A2F-9F84-ECFAF9F5F5D5}" type="presOf" srcId="{EDA05CA1-02DE-4C82-AEE2-5000A50AD958}" destId="{BCB01B86-D97E-4B36-A886-A069056A4C20}" srcOrd="1" destOrd="0" presId="urn:microsoft.com/office/officeart/2005/8/layout/process4"/>
    <dgm:cxn modelId="{9CBF5081-AB93-4F56-9330-A6443C64DFF1}" srcId="{EDA05CA1-02DE-4C82-AEE2-5000A50AD958}" destId="{F4B8BDEE-80AE-430C-AB3A-05ECD6FCD1D2}" srcOrd="1" destOrd="0" parTransId="{3C3F61E0-89C3-485D-8F68-08A1C98C1654}" sibTransId="{E4FA95D8-C80B-480B-8481-EFF15E34801B}"/>
    <dgm:cxn modelId="{5CD1188D-9166-4C4C-A236-1A7E454B08F6}" type="presOf" srcId="{27247CFB-87C1-425B-B48F-50194A9BFE5D}" destId="{06C728EE-74FB-43DC-A2BA-9002D0857E0B}" srcOrd="0" destOrd="0" presId="urn:microsoft.com/office/officeart/2005/8/layout/process4"/>
    <dgm:cxn modelId="{308AB3A4-E234-4182-B051-FF22325DC0F7}" type="presOf" srcId="{C13B4C44-9592-46C0-A7AF-9EA58A1ABEC5}" destId="{B7036B2E-A58A-4134-AE5A-CAE83A26988E}" srcOrd="0" destOrd="0" presId="urn:microsoft.com/office/officeart/2005/8/layout/process4"/>
    <dgm:cxn modelId="{33B0D5BC-5301-4EA7-B4FF-C39D54134CF8}" srcId="{EDA05CA1-02DE-4C82-AEE2-5000A50AD958}" destId="{B5D4D0C1-8A2A-4A44-8D53-822A308C54D8}" srcOrd="3" destOrd="0" parTransId="{4F4455BF-0639-4396-8107-5E1ABFE155EF}" sibTransId="{33962214-6CA0-4F51-BD5C-E4F3CD1232DC}"/>
    <dgm:cxn modelId="{02C3ACCF-9FAD-45E0-9733-71438B162FFD}" type="presOf" srcId="{F4B8BDEE-80AE-430C-AB3A-05ECD6FCD1D2}" destId="{03B11B3A-D84C-40FE-9765-B739A9D9CD93}" srcOrd="0" destOrd="0" presId="urn:microsoft.com/office/officeart/2005/8/layout/process4"/>
    <dgm:cxn modelId="{95C197F0-AF1F-4776-A9CB-133C113733C2}" type="presOf" srcId="{867941BC-CD65-408A-9A43-A548FEAE2A05}" destId="{359E9CB2-D79D-470E-AC00-6AD0698B290E}" srcOrd="0" destOrd="0" presId="urn:microsoft.com/office/officeart/2005/8/layout/process4"/>
    <dgm:cxn modelId="{7CCC34FF-DFF3-4323-AB4F-370B89CB47BE}" srcId="{F2F71ADB-A67D-4CAB-9FE0-D0CC8C178330}" destId="{27247CFB-87C1-425B-B48F-50194A9BFE5D}" srcOrd="0" destOrd="0" parTransId="{3A847A77-DE1D-46A3-B817-4ACC8AAFD2C5}" sibTransId="{7E851F44-B572-495D-9C8E-B12D797CD0EC}"/>
    <dgm:cxn modelId="{A86779F3-AF0F-4900-BD5F-501E357F604D}" type="presParOf" srcId="{6DB3FCF4-E8F0-4086-A695-BED690EB78A0}" destId="{DBE77375-AB25-4308-803C-DBF0C4D629CE}" srcOrd="0" destOrd="0" presId="urn:microsoft.com/office/officeart/2005/8/layout/process4"/>
    <dgm:cxn modelId="{0204B3AC-BD38-4BB3-A774-EA9F9C20FFBD}" type="presParOf" srcId="{DBE77375-AB25-4308-803C-DBF0C4D629CE}" destId="{9EB2B5FF-1CEC-4E2C-AC09-1C1EA64B6B1E}" srcOrd="0" destOrd="0" presId="urn:microsoft.com/office/officeart/2005/8/layout/process4"/>
    <dgm:cxn modelId="{09668B25-AD42-4AEB-91A7-84AB41DB49EB}" type="presParOf" srcId="{DBE77375-AB25-4308-803C-DBF0C4D629CE}" destId="{BCB01B86-D97E-4B36-A886-A069056A4C20}" srcOrd="1" destOrd="0" presId="urn:microsoft.com/office/officeart/2005/8/layout/process4"/>
    <dgm:cxn modelId="{3F99E40C-6813-457F-AA1E-F05B7528EA8C}" type="presParOf" srcId="{DBE77375-AB25-4308-803C-DBF0C4D629CE}" destId="{4B77DD90-A585-486F-83E7-401DF5B2CB93}" srcOrd="2" destOrd="0" presId="urn:microsoft.com/office/officeart/2005/8/layout/process4"/>
    <dgm:cxn modelId="{84CF48C6-73C8-4C98-BEED-A2CB7CDA1CF5}" type="presParOf" srcId="{4B77DD90-A585-486F-83E7-401DF5B2CB93}" destId="{B7036B2E-A58A-4134-AE5A-CAE83A26988E}" srcOrd="0" destOrd="0" presId="urn:microsoft.com/office/officeart/2005/8/layout/process4"/>
    <dgm:cxn modelId="{C262A2BA-AA99-48BF-82D6-D8207EAB6C74}" type="presParOf" srcId="{4B77DD90-A585-486F-83E7-401DF5B2CB93}" destId="{03B11B3A-D84C-40FE-9765-B739A9D9CD93}" srcOrd="1" destOrd="0" presId="urn:microsoft.com/office/officeart/2005/8/layout/process4"/>
    <dgm:cxn modelId="{A09D6EB3-2C62-4320-A38D-7934DDC68DFB}" type="presParOf" srcId="{4B77DD90-A585-486F-83E7-401DF5B2CB93}" destId="{359E9CB2-D79D-470E-AC00-6AD0698B290E}" srcOrd="2" destOrd="0" presId="urn:microsoft.com/office/officeart/2005/8/layout/process4"/>
    <dgm:cxn modelId="{86B3D224-A729-496D-8E73-25B7B6C1DD8F}" type="presParOf" srcId="{4B77DD90-A585-486F-83E7-401DF5B2CB93}" destId="{BE010ADC-E1A1-4B2B-AFC5-0DC404BAA4CE}" srcOrd="3" destOrd="0" presId="urn:microsoft.com/office/officeart/2005/8/layout/process4"/>
    <dgm:cxn modelId="{1E998AF5-2A83-4E87-8239-581CA4812A25}" type="presParOf" srcId="{6DB3FCF4-E8F0-4086-A695-BED690EB78A0}" destId="{F9DD5026-9836-4A0A-B51A-778585ECC535}" srcOrd="1" destOrd="0" presId="urn:microsoft.com/office/officeart/2005/8/layout/process4"/>
    <dgm:cxn modelId="{F11E432E-A075-4E93-A5BD-EA3612642C27}" type="presParOf" srcId="{6DB3FCF4-E8F0-4086-A695-BED690EB78A0}" destId="{AC808DD1-EFCE-407E-87E5-C32D9FC229E6}" srcOrd="2" destOrd="0" presId="urn:microsoft.com/office/officeart/2005/8/layout/process4"/>
    <dgm:cxn modelId="{64E22268-6786-4413-981A-B81B6C4095EC}" type="presParOf" srcId="{AC808DD1-EFCE-407E-87E5-C32D9FC229E6}" destId="{06C728EE-74FB-43DC-A2BA-9002D0857E0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83300-F6AC-44A0-B961-54CECD491361}">
      <dsp:nvSpPr>
        <dsp:cNvPr id="0" name=""/>
        <dsp:cNvSpPr/>
      </dsp:nvSpPr>
      <dsp:spPr>
        <a:xfrm>
          <a:off x="1043512" y="1152819"/>
          <a:ext cx="1475878" cy="1475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F53039-1C6C-4C40-8DE8-0C86365CCDC5}">
      <dsp:nvSpPr>
        <dsp:cNvPr id="0" name=""/>
        <dsp:cNvSpPr/>
      </dsp:nvSpPr>
      <dsp:spPr>
        <a:xfrm>
          <a:off x="141587" y="3016293"/>
          <a:ext cx="32797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Latest versions of Microsoft Office applications, like Word, Excel, PowerPoint, and Outlook</a:t>
          </a:r>
        </a:p>
      </dsp:txBody>
      <dsp:txXfrm>
        <a:off x="141587" y="3016293"/>
        <a:ext cx="3279729" cy="720000"/>
      </dsp:txXfrm>
    </dsp:sp>
    <dsp:sp modelId="{83B25A4F-92B2-4E14-8F79-7CF18875341A}">
      <dsp:nvSpPr>
        <dsp:cNvPr id="0" name=""/>
        <dsp:cNvSpPr/>
      </dsp:nvSpPr>
      <dsp:spPr>
        <a:xfrm>
          <a:off x="4897194" y="1152819"/>
          <a:ext cx="1475878" cy="14758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5ECBAD-4851-4BFC-A1CA-566137B68FD2}">
      <dsp:nvSpPr>
        <dsp:cNvPr id="0" name=""/>
        <dsp:cNvSpPr/>
      </dsp:nvSpPr>
      <dsp:spPr>
        <a:xfrm>
          <a:off x="3995268" y="3016293"/>
          <a:ext cx="32797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5 TB of OneDrive cloud storage</a:t>
          </a:r>
        </a:p>
      </dsp:txBody>
      <dsp:txXfrm>
        <a:off x="3995268" y="3016293"/>
        <a:ext cx="3279729" cy="720000"/>
      </dsp:txXfrm>
    </dsp:sp>
    <dsp:sp modelId="{201372E3-84B0-4720-8943-C615CEF2FC19}">
      <dsp:nvSpPr>
        <dsp:cNvPr id="0" name=""/>
        <dsp:cNvSpPr/>
      </dsp:nvSpPr>
      <dsp:spPr>
        <a:xfrm>
          <a:off x="8750876" y="1152819"/>
          <a:ext cx="1475878" cy="14758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5814CE-7D12-4267-A944-52B41DD6256C}">
      <dsp:nvSpPr>
        <dsp:cNvPr id="0" name=""/>
        <dsp:cNvSpPr/>
      </dsp:nvSpPr>
      <dsp:spPr>
        <a:xfrm>
          <a:off x="7848950" y="3016293"/>
          <a:ext cx="32797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Microsoft Office mobile apps to use across devices (PCs, Macs, tablets, and phones)</a:t>
          </a:r>
        </a:p>
      </dsp:txBody>
      <dsp:txXfrm>
        <a:off x="7848950" y="3016293"/>
        <a:ext cx="3279729"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E9AF4-4641-4203-8DB1-23CEE45913CA}">
      <dsp:nvSpPr>
        <dsp:cNvPr id="0" name=""/>
        <dsp:cNvSpPr/>
      </dsp:nvSpPr>
      <dsp:spPr>
        <a:xfrm>
          <a:off x="1189" y="2683"/>
          <a:ext cx="4174260" cy="26506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73FC5-70D1-4916-97A8-F1DD98EEC711}">
      <dsp:nvSpPr>
        <dsp:cNvPr id="0" name=""/>
        <dsp:cNvSpPr/>
      </dsp:nvSpPr>
      <dsp:spPr>
        <a:xfrm>
          <a:off x="464995"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As an employee of Arizona Western College you get access to the online version of Office 365 anywhere that you are connected to the Internet. </a:t>
          </a:r>
        </a:p>
      </dsp:txBody>
      <dsp:txXfrm>
        <a:off x="542630" y="520934"/>
        <a:ext cx="4018990" cy="2495385"/>
      </dsp:txXfrm>
    </dsp:sp>
    <dsp:sp modelId="{FC4432FD-F69A-46F9-AECF-A5989564F3CE}">
      <dsp:nvSpPr>
        <dsp:cNvPr id="0" name=""/>
        <dsp:cNvSpPr/>
      </dsp:nvSpPr>
      <dsp:spPr>
        <a:xfrm>
          <a:off x="5103062" y="2683"/>
          <a:ext cx="4174260" cy="26506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03CF4-905C-4AAB-AAE2-7B802C800DAB}">
      <dsp:nvSpPr>
        <dsp:cNvPr id="0" name=""/>
        <dsp:cNvSpPr/>
      </dsp:nvSpPr>
      <dsp:spPr>
        <a:xfrm>
          <a:off x="5566869"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As an employee of Arizona Western College you also get access to install a copy of the Microsoft Office suite on up to 5 of your personal computers.</a:t>
          </a:r>
        </a:p>
      </dsp:txBody>
      <dsp:txXfrm>
        <a:off x="5644504" y="520934"/>
        <a:ext cx="4018990" cy="2495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149C2-7E4B-4958-B941-C876DCD36D66}">
      <dsp:nvSpPr>
        <dsp:cNvPr id="0" name=""/>
        <dsp:cNvSpPr/>
      </dsp:nvSpPr>
      <dsp:spPr>
        <a:xfrm>
          <a:off x="1361159" y="37591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CEB4CB-43BD-4AA6-B043-3C59B21B5761}">
      <dsp:nvSpPr>
        <dsp:cNvPr id="0" name=""/>
        <dsp:cNvSpPr/>
      </dsp:nvSpPr>
      <dsp:spPr>
        <a:xfrm>
          <a:off x="173159" y="279036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O365 comes with mobile versions of Office for all your devices. These mobile apps come with premium features not available with other solutions. </a:t>
          </a:r>
        </a:p>
      </dsp:txBody>
      <dsp:txXfrm>
        <a:off x="173159" y="2790363"/>
        <a:ext cx="4320000" cy="720000"/>
      </dsp:txXfrm>
    </dsp:sp>
    <dsp:sp modelId="{B7C39977-1A7B-43BA-90B3-1905CA4AEE55}">
      <dsp:nvSpPr>
        <dsp:cNvPr id="0" name=""/>
        <dsp:cNvSpPr/>
      </dsp:nvSpPr>
      <dsp:spPr>
        <a:xfrm>
          <a:off x="6437159" y="37591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1F3148-9FFC-4BF9-B462-9E88A2F6DE90}">
      <dsp:nvSpPr>
        <dsp:cNvPr id="0" name=""/>
        <dsp:cNvSpPr/>
      </dsp:nvSpPr>
      <dsp:spPr>
        <a:xfrm>
          <a:off x="5249159" y="279036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O365 is built for the modern world so you can use it anywhere. </a:t>
          </a:r>
        </a:p>
      </dsp:txBody>
      <dsp:txXfrm>
        <a:off x="5249159" y="279036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3DD4C-ECC4-410B-A50C-3BB090C39A48}">
      <dsp:nvSpPr>
        <dsp:cNvPr id="0" name=""/>
        <dsp:cNvSpPr/>
      </dsp:nvSpPr>
      <dsp:spPr>
        <a:xfrm>
          <a:off x="950921" y="519533"/>
          <a:ext cx="1016358" cy="10163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AB2440-DF41-4E5D-A972-A2ADF685D6B2}">
      <dsp:nvSpPr>
        <dsp:cNvPr id="0" name=""/>
        <dsp:cNvSpPr/>
      </dsp:nvSpPr>
      <dsp:spPr>
        <a:xfrm>
          <a:off x="7160" y="1624367"/>
          <a:ext cx="2903880" cy="43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en-US" sz="3100" kern="1200"/>
            <a:t>Desktop Apps</a:t>
          </a:r>
        </a:p>
      </dsp:txBody>
      <dsp:txXfrm>
        <a:off x="7160" y="1624367"/>
        <a:ext cx="2903880" cy="435582"/>
      </dsp:txXfrm>
    </dsp:sp>
    <dsp:sp modelId="{C2259209-B3DD-48A2-8361-80A2157E5ADA}">
      <dsp:nvSpPr>
        <dsp:cNvPr id="0" name=""/>
        <dsp:cNvSpPr/>
      </dsp:nvSpPr>
      <dsp:spPr>
        <a:xfrm>
          <a:off x="7160" y="2101100"/>
          <a:ext cx="2903880" cy="47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Word, Excel, PowerPoint, and more</a:t>
          </a:r>
        </a:p>
      </dsp:txBody>
      <dsp:txXfrm>
        <a:off x="7160" y="2101100"/>
        <a:ext cx="2903880" cy="476003"/>
      </dsp:txXfrm>
    </dsp:sp>
    <dsp:sp modelId="{AE5D691C-A50D-4382-9D0D-F47257F485CC}">
      <dsp:nvSpPr>
        <dsp:cNvPr id="0" name=""/>
        <dsp:cNvSpPr/>
      </dsp:nvSpPr>
      <dsp:spPr>
        <a:xfrm>
          <a:off x="4362980" y="519533"/>
          <a:ext cx="1016358" cy="10163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A34337-0B28-4704-B45F-641D13FA0A4B}">
      <dsp:nvSpPr>
        <dsp:cNvPr id="0" name=""/>
        <dsp:cNvSpPr/>
      </dsp:nvSpPr>
      <dsp:spPr>
        <a:xfrm>
          <a:off x="3419219" y="1624367"/>
          <a:ext cx="2903880" cy="43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en-US" sz="3100" kern="1200"/>
            <a:t>Online Services</a:t>
          </a:r>
        </a:p>
      </dsp:txBody>
      <dsp:txXfrm>
        <a:off x="3419219" y="1624367"/>
        <a:ext cx="2903880" cy="435582"/>
      </dsp:txXfrm>
    </dsp:sp>
    <dsp:sp modelId="{CE26731B-364C-4926-8E27-2EED73CD378E}">
      <dsp:nvSpPr>
        <dsp:cNvPr id="0" name=""/>
        <dsp:cNvSpPr/>
      </dsp:nvSpPr>
      <dsp:spPr>
        <a:xfrm>
          <a:off x="3419219" y="2101100"/>
          <a:ext cx="2903880" cy="47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Outlook, OneDrive, Microsoft Teams</a:t>
          </a:r>
        </a:p>
      </dsp:txBody>
      <dsp:txXfrm>
        <a:off x="3419219" y="2101100"/>
        <a:ext cx="2903880" cy="476003"/>
      </dsp:txXfrm>
    </dsp:sp>
    <dsp:sp modelId="{87094A8A-0968-4599-8F48-CE58C5FEEEFC}">
      <dsp:nvSpPr>
        <dsp:cNvPr id="0" name=""/>
        <dsp:cNvSpPr/>
      </dsp:nvSpPr>
      <dsp:spPr>
        <a:xfrm>
          <a:off x="7775039" y="519533"/>
          <a:ext cx="1016358" cy="10163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5F0587-DD66-4E62-94CB-1F3C24E2C042}">
      <dsp:nvSpPr>
        <dsp:cNvPr id="0" name=""/>
        <dsp:cNvSpPr/>
      </dsp:nvSpPr>
      <dsp:spPr>
        <a:xfrm>
          <a:off x="6831278" y="1624367"/>
          <a:ext cx="2903880" cy="43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en-US" sz="3100" kern="1200"/>
            <a:t>Business Apps</a:t>
          </a:r>
        </a:p>
      </dsp:txBody>
      <dsp:txXfrm>
        <a:off x="6831278" y="1624367"/>
        <a:ext cx="2903880" cy="435582"/>
      </dsp:txXfrm>
    </dsp:sp>
    <dsp:sp modelId="{FFA4390E-5445-479A-BBE1-A065AD80A584}">
      <dsp:nvSpPr>
        <dsp:cNvPr id="0" name=""/>
        <dsp:cNvSpPr/>
      </dsp:nvSpPr>
      <dsp:spPr>
        <a:xfrm>
          <a:off x="6831278" y="2101100"/>
          <a:ext cx="2903880" cy="47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Microsoft Bookings, Sway, Planner</a:t>
          </a:r>
        </a:p>
      </dsp:txBody>
      <dsp:txXfrm>
        <a:off x="6831278" y="2101100"/>
        <a:ext cx="2903880" cy="4760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7A445-E966-4402-9DDA-A049DFE8A3EB}">
      <dsp:nvSpPr>
        <dsp:cNvPr id="0" name=""/>
        <dsp:cNvSpPr/>
      </dsp:nvSpPr>
      <dsp:spPr>
        <a:xfrm>
          <a:off x="331811" y="947365"/>
          <a:ext cx="1201907" cy="120190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A19BE-D23C-42DB-878B-7BB40379AE5E}">
      <dsp:nvSpPr>
        <dsp:cNvPr id="0" name=""/>
        <dsp:cNvSpPr/>
      </dsp:nvSpPr>
      <dsp:spPr>
        <a:xfrm>
          <a:off x="584212" y="1199765"/>
          <a:ext cx="697106" cy="697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B75B57-0E37-4211-B62B-88CA2CDD0460}">
      <dsp:nvSpPr>
        <dsp:cNvPr id="0" name=""/>
        <dsp:cNvSpPr/>
      </dsp:nvSpPr>
      <dsp:spPr>
        <a:xfrm>
          <a:off x="1791271" y="947365"/>
          <a:ext cx="2833067" cy="120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Word: </a:t>
          </a:r>
          <a:r>
            <a:rPr lang="en-US" sz="1200" kern="1200"/>
            <a:t>This app sets the standard for word processors and is available with Office 365 for both Business and Premium. If users in your enterprise need to create documents, this is the tool they will use.</a:t>
          </a:r>
          <a:endParaRPr lang="en-US" sz="1200" b="0" i="0" u="none" strike="noStrike" kern="1200" cap="none" baseline="0" noProof="0">
            <a:solidFill>
              <a:srgbClr val="010000"/>
            </a:solidFill>
            <a:latin typeface="Corbel"/>
          </a:endParaRPr>
        </a:p>
      </dsp:txBody>
      <dsp:txXfrm>
        <a:off x="1791271" y="947365"/>
        <a:ext cx="2833067" cy="1201907"/>
      </dsp:txXfrm>
    </dsp:sp>
    <dsp:sp modelId="{82AA7F2A-CF8A-46C4-A441-207DCCAEB946}">
      <dsp:nvSpPr>
        <dsp:cNvPr id="0" name=""/>
        <dsp:cNvSpPr/>
      </dsp:nvSpPr>
      <dsp:spPr>
        <a:xfrm>
          <a:off x="5117979" y="947365"/>
          <a:ext cx="1201907" cy="120190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FC34B6-ADA6-4516-A291-1961B2A3C19C}">
      <dsp:nvSpPr>
        <dsp:cNvPr id="0" name=""/>
        <dsp:cNvSpPr/>
      </dsp:nvSpPr>
      <dsp:spPr>
        <a:xfrm>
          <a:off x="5370380" y="1199765"/>
          <a:ext cx="697106" cy="697106"/>
        </a:xfrm>
        <a:prstGeom prst="rect">
          <a:avLst/>
        </a:prstGeom>
        <a:solidFill>
          <a:schemeClr val="accent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30BB2-6A3C-4CD1-95D1-83AAC89D1D10}">
      <dsp:nvSpPr>
        <dsp:cNvPr id="0" name=""/>
        <dsp:cNvSpPr/>
      </dsp:nvSpPr>
      <dsp:spPr>
        <a:xfrm>
          <a:off x="6577439" y="947365"/>
          <a:ext cx="2833067" cy="120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u="none" strike="noStrike" kern="1200" cap="none" baseline="0" noProof="0">
              <a:latin typeface="Corbel"/>
            </a:rPr>
            <a:t>Excel:</a:t>
          </a:r>
          <a:r>
            <a:rPr lang="en-US" sz="1200" b="0" i="0" u="none" strike="noStrike" kern="1200" cap="none" baseline="0" noProof="0">
              <a:latin typeface="Corbel"/>
            </a:rPr>
            <a:t> The spreadsheet has been the workhorse for basic data analysis since its invention back in the previous century. Excel is the current standard-bearer and comes with Office 365 for Business and Premium.</a:t>
          </a:r>
        </a:p>
      </dsp:txBody>
      <dsp:txXfrm>
        <a:off x="6577439" y="947365"/>
        <a:ext cx="2833067" cy="1201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2106D-8E17-42EA-BD33-C46ED9F83452}">
      <dsp:nvSpPr>
        <dsp:cNvPr id="0" name=""/>
        <dsp:cNvSpPr/>
      </dsp:nvSpPr>
      <dsp:spPr>
        <a:xfrm>
          <a:off x="234749" y="1146401"/>
          <a:ext cx="803835" cy="80383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5E673-554F-4EFE-B405-FFCF6D5992CF}">
      <dsp:nvSpPr>
        <dsp:cNvPr id="0" name=""/>
        <dsp:cNvSpPr/>
      </dsp:nvSpPr>
      <dsp:spPr>
        <a:xfrm>
          <a:off x="403554" y="1315206"/>
          <a:ext cx="466224" cy="466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8716E7-D7A6-48AA-A7C0-8835493E885A}">
      <dsp:nvSpPr>
        <dsp:cNvPr id="0" name=""/>
        <dsp:cNvSpPr/>
      </dsp:nvSpPr>
      <dsp:spPr>
        <a:xfrm>
          <a:off x="1210835" y="1146401"/>
          <a:ext cx="1894755" cy="803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Outlook:</a:t>
          </a:r>
          <a:r>
            <a:rPr lang="en-US" sz="1100" kern="1200"/>
            <a:t> Office 365's solution for managing email and an appointment calendar is called Outlook. The app has been around for many years and its busy interface tends to be either loved or hated by users. It's available with both the Business and Premium subscriptions.</a:t>
          </a:r>
        </a:p>
      </dsp:txBody>
      <dsp:txXfrm>
        <a:off x="1210835" y="1146401"/>
        <a:ext cx="1894755" cy="803835"/>
      </dsp:txXfrm>
    </dsp:sp>
    <dsp:sp modelId="{48F9E2D5-FA7B-40A4-B3F3-39D62E84ED69}">
      <dsp:nvSpPr>
        <dsp:cNvPr id="0" name=""/>
        <dsp:cNvSpPr/>
      </dsp:nvSpPr>
      <dsp:spPr>
        <a:xfrm>
          <a:off x="3435738" y="1146401"/>
          <a:ext cx="803835" cy="80383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85DCD-BAA1-4596-95F8-A8F4649B7DCE}">
      <dsp:nvSpPr>
        <dsp:cNvPr id="0" name=""/>
        <dsp:cNvSpPr/>
      </dsp:nvSpPr>
      <dsp:spPr>
        <a:xfrm>
          <a:off x="3604543" y="1315206"/>
          <a:ext cx="466224" cy="466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F41215-F31C-4784-95FA-5812D13CDB6E}">
      <dsp:nvSpPr>
        <dsp:cNvPr id="0" name=""/>
        <dsp:cNvSpPr/>
      </dsp:nvSpPr>
      <dsp:spPr>
        <a:xfrm>
          <a:off x="4411824" y="1146401"/>
          <a:ext cx="1894755" cy="803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PowerPoint:</a:t>
          </a:r>
          <a:r>
            <a:rPr lang="en-US" sz="1100" kern="1200"/>
            <a:t> Communicating information to a group of individuals at a meeting often involves a presentation. Office 365's PowerPoint allows users to create, display, and disseminate information in formats ranging from the basic slide to animation to video.</a:t>
          </a:r>
        </a:p>
      </dsp:txBody>
      <dsp:txXfrm>
        <a:off x="4411824" y="1146401"/>
        <a:ext cx="1894755" cy="803835"/>
      </dsp:txXfrm>
    </dsp:sp>
    <dsp:sp modelId="{104F3B5C-C8DF-48E4-A0B2-48C8DDAF26B5}">
      <dsp:nvSpPr>
        <dsp:cNvPr id="0" name=""/>
        <dsp:cNvSpPr/>
      </dsp:nvSpPr>
      <dsp:spPr>
        <a:xfrm>
          <a:off x="6636727" y="1146401"/>
          <a:ext cx="803835" cy="80383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78A42-D45C-4183-90F1-0A3EB7BE5C49}">
      <dsp:nvSpPr>
        <dsp:cNvPr id="0" name=""/>
        <dsp:cNvSpPr/>
      </dsp:nvSpPr>
      <dsp:spPr>
        <a:xfrm>
          <a:off x="6805533" y="1315206"/>
          <a:ext cx="466224" cy="466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9AA9B0-2F65-4F12-A0CA-9691B9844E09}">
      <dsp:nvSpPr>
        <dsp:cNvPr id="0" name=""/>
        <dsp:cNvSpPr/>
      </dsp:nvSpPr>
      <dsp:spPr>
        <a:xfrm>
          <a:off x="7612813" y="1146401"/>
          <a:ext cx="1894755" cy="803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OneNote:</a:t>
          </a:r>
          <a:r>
            <a:rPr lang="en-US" sz="1100" kern="1200"/>
            <a:t> As the workforce has become more mobile, the need to capture information on the go has become increasingly important. Applications like OneNote allow users to take notes on any device and then retrieve those notes from any other device. It's your basic productivity cloud app.</a:t>
          </a:r>
        </a:p>
      </dsp:txBody>
      <dsp:txXfrm>
        <a:off x="7612813" y="1146401"/>
        <a:ext cx="1894755" cy="8038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292EB-1A4C-4FB1-999E-43A97A6A00B0}">
      <dsp:nvSpPr>
        <dsp:cNvPr id="0" name=""/>
        <dsp:cNvSpPr/>
      </dsp:nvSpPr>
      <dsp:spPr>
        <a:xfrm>
          <a:off x="2724895" y="947365"/>
          <a:ext cx="1201907" cy="12019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14C8F-BAD7-4D89-9703-816126FE56D7}">
      <dsp:nvSpPr>
        <dsp:cNvPr id="0" name=""/>
        <dsp:cNvSpPr/>
      </dsp:nvSpPr>
      <dsp:spPr>
        <a:xfrm>
          <a:off x="2977296" y="1199765"/>
          <a:ext cx="697106" cy="697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F10794-BCE4-4029-9F2F-569914E8826A}">
      <dsp:nvSpPr>
        <dsp:cNvPr id="0" name=""/>
        <dsp:cNvSpPr/>
      </dsp:nvSpPr>
      <dsp:spPr>
        <a:xfrm>
          <a:off x="4184355" y="947365"/>
          <a:ext cx="2833067" cy="120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Collaboration tools:</a:t>
          </a:r>
          <a:r>
            <a:rPr lang="en-US" sz="1100" kern="1200"/>
            <a:t> Along with the typical productivity applications, Office 365 includes many collaboration tools--like Delve, Yammer, and Sway. These tools allow users to communicate, brainstorm ideas, share documents, and have video meetings while on the go.</a:t>
          </a:r>
        </a:p>
      </dsp:txBody>
      <dsp:txXfrm>
        <a:off x="4184355" y="947365"/>
        <a:ext cx="2833067" cy="12019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34523-A4C0-489B-8C1A-F506C52EA1A0}">
      <dsp:nvSpPr>
        <dsp:cNvPr id="0" name=""/>
        <dsp:cNvSpPr/>
      </dsp:nvSpPr>
      <dsp:spPr>
        <a:xfrm>
          <a:off x="2724895" y="947365"/>
          <a:ext cx="1201907" cy="12019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158502-5CCA-46B5-936C-389B3AB53538}">
      <dsp:nvSpPr>
        <dsp:cNvPr id="0" name=""/>
        <dsp:cNvSpPr/>
      </dsp:nvSpPr>
      <dsp:spPr>
        <a:xfrm>
          <a:off x="2977296" y="1199765"/>
          <a:ext cx="697106" cy="697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E91FE0-2B83-44FD-859A-DD1A76787400}">
      <dsp:nvSpPr>
        <dsp:cNvPr id="0" name=""/>
        <dsp:cNvSpPr/>
      </dsp:nvSpPr>
      <dsp:spPr>
        <a:xfrm>
          <a:off x="4184355" y="947365"/>
          <a:ext cx="2833067" cy="120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Calibri"/>
              <a:cs typeface="Calibri"/>
            </a:rPr>
            <a:t>Microsoft Teams:</a:t>
          </a:r>
          <a:r>
            <a:rPr lang="en-US" sz="1100" kern="1200">
              <a:latin typeface="Calibri"/>
              <a:cs typeface="Calibri"/>
            </a:rPr>
            <a:t> Members of the modern enterprise workforce are very familiar and comfortable with chat applications. To satisfy the needs of those employees, Office 365 now includes Microsoft Teams, a chat-based workspace that integrates people, content, and tools into a single platform.</a:t>
          </a:r>
          <a:endParaRPr lang="en-US" sz="1100" b="0" i="0" u="none" strike="noStrike" kern="1200" cap="none" baseline="0" noProof="0">
            <a:solidFill>
              <a:srgbClr val="010000"/>
            </a:solidFill>
            <a:latin typeface="Calibri"/>
            <a:cs typeface="Calibri"/>
          </a:endParaRPr>
        </a:p>
      </dsp:txBody>
      <dsp:txXfrm>
        <a:off x="4184355" y="947365"/>
        <a:ext cx="2833067" cy="12019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0C0BD-87BF-4B44-B2EE-CB673C1A573F}">
      <dsp:nvSpPr>
        <dsp:cNvPr id="0" name=""/>
        <dsp:cNvSpPr/>
      </dsp:nvSpPr>
      <dsp:spPr>
        <a:xfrm>
          <a:off x="331811" y="947365"/>
          <a:ext cx="1201907" cy="12019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7A399-54A9-4201-B96A-B467A01D49D5}">
      <dsp:nvSpPr>
        <dsp:cNvPr id="0" name=""/>
        <dsp:cNvSpPr/>
      </dsp:nvSpPr>
      <dsp:spPr>
        <a:xfrm>
          <a:off x="584212" y="1199765"/>
          <a:ext cx="697106" cy="697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AD94F5-B772-42EF-988B-D360C7A6D836}">
      <dsp:nvSpPr>
        <dsp:cNvPr id="0" name=""/>
        <dsp:cNvSpPr/>
      </dsp:nvSpPr>
      <dsp:spPr>
        <a:xfrm>
          <a:off x="1791271" y="947365"/>
          <a:ext cx="2833067" cy="120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Calibri"/>
              <a:cs typeface="Arial"/>
            </a:rPr>
            <a:t>To-Do:</a:t>
          </a:r>
          <a:r>
            <a:rPr lang="en-US" sz="1100" kern="1200">
              <a:latin typeface="Calibri"/>
              <a:cs typeface="Arial"/>
            </a:rPr>
            <a:t> An update to Microsoft Office 365 has added the To-Do app to the productivity suite. No longer an afterthought piggybacking on the Calendar app, To-Do is now a feature-rich standalone application that integrates with the rest of Office 365.</a:t>
          </a:r>
          <a:endParaRPr lang="en-US" sz="1100" b="0" i="0" u="none" strike="noStrike" kern="1200" cap="none" baseline="0" noProof="0">
            <a:solidFill>
              <a:srgbClr val="010000"/>
            </a:solidFill>
            <a:latin typeface="Calibri"/>
            <a:cs typeface="Arial"/>
          </a:endParaRPr>
        </a:p>
      </dsp:txBody>
      <dsp:txXfrm>
        <a:off x="1791271" y="947365"/>
        <a:ext cx="2833067" cy="1201907"/>
      </dsp:txXfrm>
    </dsp:sp>
    <dsp:sp modelId="{716DFF7D-0D1C-4CF3-938F-492F7D9A37C5}">
      <dsp:nvSpPr>
        <dsp:cNvPr id="0" name=""/>
        <dsp:cNvSpPr/>
      </dsp:nvSpPr>
      <dsp:spPr>
        <a:xfrm>
          <a:off x="5117979" y="947365"/>
          <a:ext cx="1201907" cy="12019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31D26-9489-4D7A-B38B-7026D2D1B1BE}">
      <dsp:nvSpPr>
        <dsp:cNvPr id="0" name=""/>
        <dsp:cNvSpPr/>
      </dsp:nvSpPr>
      <dsp:spPr>
        <a:xfrm>
          <a:off x="5370380" y="1199765"/>
          <a:ext cx="697106" cy="697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5C8BCE-D266-4802-B26C-59C09042C6D1}">
      <dsp:nvSpPr>
        <dsp:cNvPr id="0" name=""/>
        <dsp:cNvSpPr/>
      </dsp:nvSpPr>
      <dsp:spPr>
        <a:xfrm>
          <a:off x="6577439" y="947365"/>
          <a:ext cx="2833067" cy="1201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Calibri"/>
              <a:cs typeface="Arial"/>
            </a:rPr>
            <a:t>Publisher:</a:t>
          </a:r>
          <a:r>
            <a:rPr lang="en-US" sz="1100" kern="1200">
              <a:latin typeface="Calibri"/>
              <a:cs typeface="Arial"/>
            </a:rPr>
            <a:t> Sometimes communicating information to a broader audience requires something more permanent and more formal than a presentation at a meeting. The Publisher app in Office 365 provides users with the tools they need to publish professional-looking newsletters, brochures, and booklets.</a:t>
          </a:r>
        </a:p>
      </dsp:txBody>
      <dsp:txXfrm>
        <a:off x="6577439" y="947365"/>
        <a:ext cx="2833067" cy="12019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01B86-D97E-4B36-A886-A069056A4C20}">
      <dsp:nvSpPr>
        <dsp:cNvPr id="0" name=""/>
        <dsp:cNvSpPr/>
      </dsp:nvSpPr>
      <dsp:spPr>
        <a:xfrm>
          <a:off x="0" y="2755998"/>
          <a:ext cx="6237359" cy="1808233"/>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How much is 5TB?</a:t>
          </a:r>
        </a:p>
      </dsp:txBody>
      <dsp:txXfrm>
        <a:off x="0" y="2755998"/>
        <a:ext cx="6237359" cy="976446"/>
      </dsp:txXfrm>
    </dsp:sp>
    <dsp:sp modelId="{B7036B2E-A58A-4134-AE5A-CAE83A26988E}">
      <dsp:nvSpPr>
        <dsp:cNvPr id="0" name=""/>
        <dsp:cNvSpPr/>
      </dsp:nvSpPr>
      <dsp:spPr>
        <a:xfrm>
          <a:off x="0" y="3696279"/>
          <a:ext cx="1559339" cy="831787"/>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85,000 hours of music</a:t>
          </a:r>
        </a:p>
      </dsp:txBody>
      <dsp:txXfrm>
        <a:off x="0" y="3696279"/>
        <a:ext cx="1559339" cy="831787"/>
      </dsp:txXfrm>
    </dsp:sp>
    <dsp:sp modelId="{03B11B3A-D84C-40FE-9765-B739A9D9CD93}">
      <dsp:nvSpPr>
        <dsp:cNvPr id="0" name=""/>
        <dsp:cNvSpPr/>
      </dsp:nvSpPr>
      <dsp:spPr>
        <a:xfrm>
          <a:off x="1559339" y="3696279"/>
          <a:ext cx="1559339" cy="831787"/>
        </a:xfrm>
        <a:prstGeom prst="rect">
          <a:avLst/>
        </a:prstGeom>
        <a:solidFill>
          <a:schemeClr val="accent5">
            <a:tint val="40000"/>
            <a:alpha val="90000"/>
            <a:hueOff val="-1514063"/>
            <a:satOff val="2358"/>
            <a:lumOff val="519"/>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5,000 hours (208 days) of video</a:t>
          </a:r>
        </a:p>
      </dsp:txBody>
      <dsp:txXfrm>
        <a:off x="1559339" y="3696279"/>
        <a:ext cx="1559339" cy="831787"/>
      </dsp:txXfrm>
    </dsp:sp>
    <dsp:sp modelId="{359E9CB2-D79D-470E-AC00-6AD0698B290E}">
      <dsp:nvSpPr>
        <dsp:cNvPr id="0" name=""/>
        <dsp:cNvSpPr/>
      </dsp:nvSpPr>
      <dsp:spPr>
        <a:xfrm>
          <a:off x="3118679" y="3696279"/>
          <a:ext cx="1559339" cy="831787"/>
        </a:xfrm>
        <a:prstGeom prst="rect">
          <a:avLst/>
        </a:prstGeom>
        <a:solidFill>
          <a:schemeClr val="accent5">
            <a:tint val="40000"/>
            <a:alpha val="90000"/>
            <a:hueOff val="-3028126"/>
            <a:satOff val="4717"/>
            <a:lumOff val="1039"/>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1,550,000 photos</a:t>
          </a:r>
        </a:p>
      </dsp:txBody>
      <dsp:txXfrm>
        <a:off x="3118679" y="3696279"/>
        <a:ext cx="1559339" cy="831787"/>
      </dsp:txXfrm>
    </dsp:sp>
    <dsp:sp modelId="{BE010ADC-E1A1-4B2B-AFC5-0DC404BAA4CE}">
      <dsp:nvSpPr>
        <dsp:cNvPr id="0" name=""/>
        <dsp:cNvSpPr/>
      </dsp:nvSpPr>
      <dsp:spPr>
        <a:xfrm>
          <a:off x="4678019" y="3696279"/>
          <a:ext cx="1559339" cy="831787"/>
        </a:xfrm>
        <a:prstGeom prst="rect">
          <a:avLst/>
        </a:prstGeom>
        <a:solidFill>
          <a:schemeClr val="accent5">
            <a:tint val="40000"/>
            <a:alpha val="90000"/>
            <a:hueOff val="-4542189"/>
            <a:satOff val="7075"/>
            <a:lumOff val="1558"/>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2,500 hours of movies</a:t>
          </a:r>
        </a:p>
      </dsp:txBody>
      <dsp:txXfrm>
        <a:off x="4678019" y="3696279"/>
        <a:ext cx="1559339" cy="831787"/>
      </dsp:txXfrm>
    </dsp:sp>
    <dsp:sp modelId="{06C728EE-74FB-43DC-A2BA-9002D0857E0B}">
      <dsp:nvSpPr>
        <dsp:cNvPr id="0" name=""/>
        <dsp:cNvSpPr/>
      </dsp:nvSpPr>
      <dsp:spPr>
        <a:xfrm rot="10800000">
          <a:off x="0" y="2059"/>
          <a:ext cx="6237359" cy="2781062"/>
        </a:xfrm>
        <a:prstGeom prst="upArrowCallout">
          <a:avLst/>
        </a:prstGeom>
        <a:solidFill>
          <a:schemeClr val="accent5">
            <a:hueOff val="-3715622"/>
            <a:satOff val="3658"/>
            <a:lumOff val="82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5TB of personal cloud storage</a:t>
          </a:r>
        </a:p>
      </dsp:txBody>
      <dsp:txXfrm rot="10800000">
        <a:off x="0" y="2059"/>
        <a:ext cx="6237359" cy="180705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563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13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4365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3308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828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1138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0939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5348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375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27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514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62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4404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5665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451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17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4253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04133377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hyperlink" Target="https://support.office.com/en-us/office-training-center" TargetMode="External"/><Relationship Id="rId2" Type="http://schemas.openxmlformats.org/officeDocument/2006/relationships/hyperlink" Target="https://support.office.com/en-us/article/office-cheat-sheets-61abfe7b-1c43-483c-b82b-3806d80e027e" TargetMode="External"/><Relationship Id="rId1" Type="http://schemas.openxmlformats.org/officeDocument/2006/relationships/slideLayout" Target="../slideLayouts/slideLayout2.xml"/><Relationship Id="rId5" Type="http://schemas.openxmlformats.org/officeDocument/2006/relationships/hyperlink" Target="https://support.office.com/en-us/article/switch-to-office-365-11aff781-f035-4434-9eea-da4b5f9e657f?wt.mc_id=otc_home" TargetMode="External"/><Relationship Id="rId4" Type="http://schemas.openxmlformats.org/officeDocument/2006/relationships/hyperlink" Target="https://support.office.com/en-us/article/office-quick-starts-25f909da-3e76-443d-94f4-6cdf7dedc51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448299" y="1380068"/>
            <a:ext cx="6054723" cy="2616199"/>
          </a:xfrm>
        </p:spPr>
        <p:txBody>
          <a:bodyPr>
            <a:normAutofit/>
          </a:bodyPr>
          <a:lstStyle/>
          <a:p>
            <a:pPr>
              <a:lnSpc>
                <a:spcPct val="90000"/>
              </a:lnSpc>
            </a:pPr>
            <a:r>
              <a:rPr lang="en-US" sz="5100"/>
              <a:t>Microsoft Office 365 </a:t>
            </a:r>
            <a:br>
              <a:rPr lang="en-US" sz="5100"/>
            </a:br>
            <a:r>
              <a:rPr lang="en-US" sz="5100"/>
              <a:t>Arizona Western College</a:t>
            </a:r>
          </a:p>
        </p:txBody>
      </p:sp>
      <p:sp>
        <p:nvSpPr>
          <p:cNvPr id="3" name="Subtitle 2"/>
          <p:cNvSpPr>
            <a:spLocks noGrp="1"/>
          </p:cNvSpPr>
          <p:nvPr>
            <p:ph type="subTitle" idx="1"/>
          </p:nvPr>
        </p:nvSpPr>
        <p:spPr>
          <a:xfrm>
            <a:off x="6336254" y="3996267"/>
            <a:ext cx="5166768" cy="1388534"/>
          </a:xfrm>
        </p:spPr>
        <p:txBody>
          <a:bodyPr>
            <a:normAutofit/>
          </a:bodyPr>
          <a:lstStyle/>
          <a:p>
            <a:r>
              <a:rPr lang="en-US" err="1"/>
              <a:t>Marybel</a:t>
            </a:r>
            <a:r>
              <a:rPr lang="en-US"/>
              <a:t> Garcia</a:t>
            </a:r>
          </a:p>
          <a:p>
            <a:r>
              <a:rPr lang="en-US"/>
              <a:t>Robert Schroeder</a:t>
            </a:r>
          </a:p>
        </p:txBody>
      </p:sp>
      <p:pic>
        <p:nvPicPr>
          <p:cNvPr id="4" name="Picture 3">
            <a:extLst>
              <a:ext uri="{FF2B5EF4-FFF2-40B4-BE49-F238E27FC236}">
                <a16:creationId xmlns:a16="http://schemas.microsoft.com/office/drawing/2014/main" id="{3DF95155-FBFB-42C8-8A9E-E1B76CFD2DCF}"/>
              </a:ext>
            </a:extLst>
          </p:cNvPr>
          <p:cNvPicPr>
            <a:picLocks noChangeAspect="1"/>
          </p:cNvPicPr>
          <p:nvPr/>
        </p:nvPicPr>
        <p:blipFill rotWithShape="1">
          <a:blip r:embed="rId3"/>
          <a:srcRect l="30944" r="14890" b="9091"/>
          <a:stretch/>
        </p:blipFill>
        <p:spPr>
          <a:xfrm>
            <a:off x="20" y="10"/>
            <a:ext cx="5448280" cy="6857990"/>
          </a:xfrm>
          <a:custGeom>
            <a:avLst/>
            <a:gdLst>
              <a:gd name="connsiteX0" fmla="*/ 0 w 5435600"/>
              <a:gd name="connsiteY0" fmla="*/ 0 h 6858000"/>
              <a:gd name="connsiteX1" fmla="*/ 5435600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5435600 w 5435600"/>
              <a:gd name="connsiteY2" fmla="*/ 6858000 h 6858000"/>
              <a:gd name="connsiteX3" fmla="*/ 0 w 5435600"/>
              <a:gd name="connsiteY3" fmla="*/ 6858000 h 6858000"/>
              <a:gd name="connsiteX4" fmla="*/ 0 w 5435600"/>
              <a:gd name="connsiteY4" fmla="*/ 0 h 6858000"/>
              <a:gd name="connsiteX0" fmla="*/ 0 w 5435600"/>
              <a:gd name="connsiteY0" fmla="*/ 0 h 6858000"/>
              <a:gd name="connsiteX1" fmla="*/ 3513666 w 5435600"/>
              <a:gd name="connsiteY1" fmla="*/ 0 h 6858000"/>
              <a:gd name="connsiteX2" fmla="*/ 4199467 w 5435600"/>
              <a:gd name="connsiteY2" fmla="*/ 2455333 h 6858000"/>
              <a:gd name="connsiteX3" fmla="*/ 5435600 w 5435600"/>
              <a:gd name="connsiteY3" fmla="*/ 6858000 h 6858000"/>
              <a:gd name="connsiteX4" fmla="*/ 0 w 5435600"/>
              <a:gd name="connsiteY4" fmla="*/ 6858000 h 6858000"/>
              <a:gd name="connsiteX5" fmla="*/ 0 w 5435600"/>
              <a:gd name="connsiteY5" fmla="*/ 0 h 6858000"/>
              <a:gd name="connsiteX0" fmla="*/ 0 w 5435600"/>
              <a:gd name="connsiteY0" fmla="*/ 0 h 6858000"/>
              <a:gd name="connsiteX1" fmla="*/ 3513666 w 5435600"/>
              <a:gd name="connsiteY1" fmla="*/ 0 h 6858000"/>
              <a:gd name="connsiteX2" fmla="*/ 2861733 w 5435600"/>
              <a:gd name="connsiteY2" fmla="*/ 2548466 h 6858000"/>
              <a:gd name="connsiteX3" fmla="*/ 5435600 w 5435600"/>
              <a:gd name="connsiteY3" fmla="*/ 6858000 h 6858000"/>
              <a:gd name="connsiteX4" fmla="*/ 0 w 5435600"/>
              <a:gd name="connsiteY4" fmla="*/ 6858000 h 6858000"/>
              <a:gd name="connsiteX5" fmla="*/ 0 w 5435600"/>
              <a:gd name="connsiteY5" fmla="*/ 0 h 6858000"/>
              <a:gd name="connsiteX0" fmla="*/ 0 w 5448300"/>
              <a:gd name="connsiteY0" fmla="*/ 0 h 6858000"/>
              <a:gd name="connsiteX1" fmla="*/ 3513666 w 5448300"/>
              <a:gd name="connsiteY1" fmla="*/ 0 h 6858000"/>
              <a:gd name="connsiteX2" fmla="*/ 2861733 w 5448300"/>
              <a:gd name="connsiteY2" fmla="*/ 2548466 h 6858000"/>
              <a:gd name="connsiteX3" fmla="*/ 5448300 w 5448300"/>
              <a:gd name="connsiteY3" fmla="*/ 6853767 h 6858000"/>
              <a:gd name="connsiteX4" fmla="*/ 0 w 5448300"/>
              <a:gd name="connsiteY4" fmla="*/ 6858000 h 6858000"/>
              <a:gd name="connsiteX5" fmla="*/ 0 w 54483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E68D-E73A-4008-B138-03240A3E2FF9}"/>
              </a:ext>
            </a:extLst>
          </p:cNvPr>
          <p:cNvSpPr>
            <a:spLocks noGrp="1"/>
          </p:cNvSpPr>
          <p:nvPr>
            <p:ph type="title"/>
          </p:nvPr>
        </p:nvSpPr>
        <p:spPr/>
        <p:txBody>
          <a:bodyPr/>
          <a:lstStyle/>
          <a:p>
            <a:r>
              <a:rPr lang="en-US"/>
              <a:t>Office 365 Apps</a:t>
            </a:r>
          </a:p>
        </p:txBody>
      </p:sp>
      <p:sp>
        <p:nvSpPr>
          <p:cNvPr id="3" name="Content Placeholder 2">
            <a:extLst>
              <a:ext uri="{FF2B5EF4-FFF2-40B4-BE49-F238E27FC236}">
                <a16:creationId xmlns:a16="http://schemas.microsoft.com/office/drawing/2014/main" id="{A6E515D5-3CF9-4DB0-82CA-65D21BBC53B0}"/>
              </a:ext>
            </a:extLst>
          </p:cNvPr>
          <p:cNvSpPr>
            <a:spLocks noGrp="1"/>
          </p:cNvSpPr>
          <p:nvPr>
            <p:ph idx="1"/>
          </p:nvPr>
        </p:nvSpPr>
        <p:spPr>
          <a:xfrm>
            <a:off x="1484310" y="2666999"/>
            <a:ext cx="3263455" cy="3119921"/>
          </a:xfrm>
        </p:spPr>
        <p:txBody>
          <a:bodyPr>
            <a:normAutofit fontScale="85000" lnSpcReduction="20000"/>
          </a:bodyPr>
          <a:lstStyle/>
          <a:p>
            <a:r>
              <a:rPr lang="en-US">
                <a:ea typeface="+mn-lt"/>
                <a:cs typeface="+mn-lt"/>
              </a:rPr>
              <a:t>Outlook: Office 365's solution for managing email and an appointment calendar is called Outlook. The app has been around for many years and its busy interface tends to be either loved or hated by users. It's available with both the Business and Premium subscriptions.</a:t>
            </a:r>
          </a:p>
          <a:p>
            <a:endParaRPr lang="en-US"/>
          </a:p>
        </p:txBody>
      </p:sp>
      <p:sp>
        <p:nvSpPr>
          <p:cNvPr id="5" name="Content Placeholder 2">
            <a:extLst>
              <a:ext uri="{FF2B5EF4-FFF2-40B4-BE49-F238E27FC236}">
                <a16:creationId xmlns:a16="http://schemas.microsoft.com/office/drawing/2014/main" id="{4BE257C0-D9A6-42BB-B9BC-1071919E73E9}"/>
              </a:ext>
            </a:extLst>
          </p:cNvPr>
          <p:cNvSpPr txBox="1">
            <a:spLocks/>
          </p:cNvSpPr>
          <p:nvPr/>
        </p:nvSpPr>
        <p:spPr>
          <a:xfrm>
            <a:off x="4389328" y="2665287"/>
            <a:ext cx="420525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a:p>
          <a:p>
            <a:endParaRPr lang="en-US"/>
          </a:p>
        </p:txBody>
      </p:sp>
      <p:sp>
        <p:nvSpPr>
          <p:cNvPr id="9" name="Content Placeholder 2">
            <a:extLst>
              <a:ext uri="{FF2B5EF4-FFF2-40B4-BE49-F238E27FC236}">
                <a16:creationId xmlns:a16="http://schemas.microsoft.com/office/drawing/2014/main" id="{A17AE9DF-26DD-483C-A952-B1129F84A459}"/>
              </a:ext>
            </a:extLst>
          </p:cNvPr>
          <p:cNvSpPr txBox="1">
            <a:spLocks/>
          </p:cNvSpPr>
          <p:nvPr/>
        </p:nvSpPr>
        <p:spPr>
          <a:xfrm>
            <a:off x="4744642" y="2669568"/>
            <a:ext cx="3490342" cy="311564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ea typeface="+mn-lt"/>
                <a:cs typeface="+mn-lt"/>
              </a:rPr>
              <a:t>PowerPoint: Communicating information to a group of individuals at a meeting often involves a presentation. Office 365's PowerPoint allows users to create, display, and disseminate information in formats ranging from the basic slide to animation to video.</a:t>
            </a:r>
          </a:p>
          <a:p>
            <a:endParaRPr lang="en-US"/>
          </a:p>
        </p:txBody>
      </p:sp>
      <p:sp>
        <p:nvSpPr>
          <p:cNvPr id="11" name="Content Placeholder 2">
            <a:extLst>
              <a:ext uri="{FF2B5EF4-FFF2-40B4-BE49-F238E27FC236}">
                <a16:creationId xmlns:a16="http://schemas.microsoft.com/office/drawing/2014/main" id="{E56C4408-D735-407B-89C6-9648F97D9120}"/>
              </a:ext>
            </a:extLst>
          </p:cNvPr>
          <p:cNvSpPr txBox="1">
            <a:spLocks/>
          </p:cNvSpPr>
          <p:nvPr/>
        </p:nvSpPr>
        <p:spPr>
          <a:xfrm>
            <a:off x="8447620" y="2442680"/>
            <a:ext cx="3263455" cy="3119921"/>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ea typeface="+mn-lt"/>
                <a:cs typeface="+mn-lt"/>
              </a:rPr>
              <a:t>OneNote: As the workforce has become more mobile, the need to capture information on the go has become increasingly important. Applications like OneNote allow users to take notes on any device and then retrieve those notes from any other device. It's your basic productivity cloud app.</a:t>
            </a:r>
          </a:p>
        </p:txBody>
      </p:sp>
      <p:pic>
        <p:nvPicPr>
          <p:cNvPr id="12" name="Picture 12" descr="A close up of a logo&#10;&#10;Description generated with high confidence">
            <a:extLst>
              <a:ext uri="{FF2B5EF4-FFF2-40B4-BE49-F238E27FC236}">
                <a16:creationId xmlns:a16="http://schemas.microsoft.com/office/drawing/2014/main" id="{40182F3D-CD01-4E38-BA91-49D9DB1A37EB}"/>
              </a:ext>
            </a:extLst>
          </p:cNvPr>
          <p:cNvPicPr>
            <a:picLocks noChangeAspect="1"/>
          </p:cNvPicPr>
          <p:nvPr/>
        </p:nvPicPr>
        <p:blipFill>
          <a:blip r:embed="rId2"/>
          <a:stretch>
            <a:fillRect/>
          </a:stretch>
        </p:blipFill>
        <p:spPr>
          <a:xfrm>
            <a:off x="1045396" y="2376755"/>
            <a:ext cx="1051389" cy="1051389"/>
          </a:xfrm>
          <a:prstGeom prst="rect">
            <a:avLst/>
          </a:prstGeom>
        </p:spPr>
      </p:pic>
      <p:pic>
        <p:nvPicPr>
          <p:cNvPr id="14" name="Picture 14" descr="A close up of a logo&#10;&#10;Description generated with very high confidence">
            <a:extLst>
              <a:ext uri="{FF2B5EF4-FFF2-40B4-BE49-F238E27FC236}">
                <a16:creationId xmlns:a16="http://schemas.microsoft.com/office/drawing/2014/main" id="{6D0D891F-E410-4F61-80A9-777494EE7DCF}"/>
              </a:ext>
            </a:extLst>
          </p:cNvPr>
          <p:cNvPicPr>
            <a:picLocks noChangeAspect="1"/>
          </p:cNvPicPr>
          <p:nvPr/>
        </p:nvPicPr>
        <p:blipFill>
          <a:blip r:embed="rId3"/>
          <a:stretch>
            <a:fillRect/>
          </a:stretch>
        </p:blipFill>
        <p:spPr>
          <a:xfrm>
            <a:off x="4119418" y="2214418"/>
            <a:ext cx="1311565" cy="1311565"/>
          </a:xfrm>
          <a:prstGeom prst="rect">
            <a:avLst/>
          </a:prstGeom>
        </p:spPr>
      </p:pic>
      <p:pic>
        <p:nvPicPr>
          <p:cNvPr id="16" name="Picture 16" descr="A close up of a sign&#10;&#10;Description generated with very high confidence">
            <a:extLst>
              <a:ext uri="{FF2B5EF4-FFF2-40B4-BE49-F238E27FC236}">
                <a16:creationId xmlns:a16="http://schemas.microsoft.com/office/drawing/2014/main" id="{985A2195-E462-4794-A7A6-57C4DC042259}"/>
              </a:ext>
            </a:extLst>
          </p:cNvPr>
          <p:cNvPicPr>
            <a:picLocks noChangeAspect="1"/>
          </p:cNvPicPr>
          <p:nvPr/>
        </p:nvPicPr>
        <p:blipFill>
          <a:blip r:embed="rId4"/>
          <a:stretch>
            <a:fillRect/>
          </a:stretch>
        </p:blipFill>
        <p:spPr>
          <a:xfrm>
            <a:off x="7878617" y="2251363"/>
            <a:ext cx="1228438" cy="1237674"/>
          </a:xfrm>
          <a:prstGeom prst="rect">
            <a:avLst/>
          </a:prstGeom>
        </p:spPr>
      </p:pic>
    </p:spTree>
    <p:extLst>
      <p:ext uri="{BB962C8B-B14F-4D97-AF65-F5344CB8AC3E}">
        <p14:creationId xmlns:p14="http://schemas.microsoft.com/office/powerpoint/2010/main" val="416184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C4D6-05F6-4595-BFC0-B4D770EF8D42}"/>
              </a:ext>
            </a:extLst>
          </p:cNvPr>
          <p:cNvSpPr>
            <a:spLocks noGrp="1"/>
          </p:cNvSpPr>
          <p:nvPr>
            <p:ph type="title"/>
          </p:nvPr>
        </p:nvSpPr>
        <p:spPr>
          <a:xfrm>
            <a:off x="1760706" y="685800"/>
            <a:ext cx="9742318" cy="1752599"/>
          </a:xfrm>
        </p:spPr>
        <p:txBody>
          <a:bodyPr>
            <a:normAutofit/>
          </a:bodyPr>
          <a:lstStyle/>
          <a:p>
            <a:r>
              <a:rPr lang="en-US"/>
              <a:t>Office 365 Apps</a:t>
            </a:r>
          </a:p>
        </p:txBody>
      </p:sp>
      <p:graphicFrame>
        <p:nvGraphicFramePr>
          <p:cNvPr id="5" name="Content Placeholder 2">
            <a:extLst>
              <a:ext uri="{FF2B5EF4-FFF2-40B4-BE49-F238E27FC236}">
                <a16:creationId xmlns:a16="http://schemas.microsoft.com/office/drawing/2014/main" id="{9076471B-9D8B-4A24-9F8C-5A0B93AAF51D}"/>
              </a:ext>
            </a:extLst>
          </p:cNvPr>
          <p:cNvGraphicFramePr>
            <a:graphicFrameLocks noGrp="1"/>
          </p:cNvGraphicFramePr>
          <p:nvPr>
            <p:ph idx="1"/>
            <p:extLst>
              <p:ext uri="{D42A27DB-BD31-4B8C-83A1-F6EECF244321}">
                <p14:modId xmlns:p14="http://schemas.microsoft.com/office/powerpoint/2010/main" val="2506770455"/>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11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C069-0BA0-4AEB-9B3A-EB10A558A75E}"/>
              </a:ext>
            </a:extLst>
          </p:cNvPr>
          <p:cNvSpPr>
            <a:spLocks noGrp="1"/>
          </p:cNvSpPr>
          <p:nvPr>
            <p:ph type="title"/>
          </p:nvPr>
        </p:nvSpPr>
        <p:spPr/>
        <p:txBody>
          <a:bodyPr/>
          <a:lstStyle/>
          <a:p>
            <a:r>
              <a:rPr lang="en-US">
                <a:ea typeface="+mj-lt"/>
                <a:cs typeface="+mj-lt"/>
              </a:rPr>
              <a:t>Office 365 Apps</a:t>
            </a:r>
          </a:p>
        </p:txBody>
      </p:sp>
      <p:sp>
        <p:nvSpPr>
          <p:cNvPr id="3" name="Content Placeholder 2">
            <a:extLst>
              <a:ext uri="{FF2B5EF4-FFF2-40B4-BE49-F238E27FC236}">
                <a16:creationId xmlns:a16="http://schemas.microsoft.com/office/drawing/2014/main" id="{6C47B343-6E4D-4074-A93C-6D41CC68CA5F}"/>
              </a:ext>
            </a:extLst>
          </p:cNvPr>
          <p:cNvSpPr>
            <a:spLocks noGrp="1"/>
          </p:cNvSpPr>
          <p:nvPr>
            <p:ph idx="1"/>
          </p:nvPr>
        </p:nvSpPr>
        <p:spPr/>
        <p:txBody>
          <a:bodyPr/>
          <a:lstStyle/>
          <a:p>
            <a:r>
              <a:rPr lang="en-US">
                <a:ea typeface="+mn-lt"/>
                <a:cs typeface="+mn-lt"/>
              </a:rPr>
              <a:t>Collaboration tools: Along with the typical productivity applications, Office 365 includes many collaboration tools--like Delve, Yammer, and Sway. These tools allow users to communicate, brainstorm ideas, share documents, and have video meetings while on the go.</a:t>
            </a:r>
          </a:p>
          <a:p>
            <a:endParaRPr lang="en-US"/>
          </a:p>
        </p:txBody>
      </p:sp>
    </p:spTree>
    <p:extLst>
      <p:ext uri="{BB962C8B-B14F-4D97-AF65-F5344CB8AC3E}">
        <p14:creationId xmlns:p14="http://schemas.microsoft.com/office/powerpoint/2010/main" val="143721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C4D6-05F6-4595-BFC0-B4D770EF8D42}"/>
              </a:ext>
            </a:extLst>
          </p:cNvPr>
          <p:cNvSpPr>
            <a:spLocks noGrp="1"/>
          </p:cNvSpPr>
          <p:nvPr>
            <p:ph type="title"/>
          </p:nvPr>
        </p:nvSpPr>
        <p:spPr>
          <a:xfrm>
            <a:off x="1760706" y="685800"/>
            <a:ext cx="9742318" cy="1752599"/>
          </a:xfrm>
        </p:spPr>
        <p:txBody>
          <a:bodyPr>
            <a:normAutofit/>
          </a:bodyPr>
          <a:lstStyle/>
          <a:p>
            <a:r>
              <a:rPr lang="en-US"/>
              <a:t>Office 365 Apps</a:t>
            </a:r>
          </a:p>
        </p:txBody>
      </p:sp>
      <p:graphicFrame>
        <p:nvGraphicFramePr>
          <p:cNvPr id="5" name="Content Placeholder 2">
            <a:extLst>
              <a:ext uri="{FF2B5EF4-FFF2-40B4-BE49-F238E27FC236}">
                <a16:creationId xmlns:a16="http://schemas.microsoft.com/office/drawing/2014/main" id="{9076471B-9D8B-4A24-9F8C-5A0B93AAF51D}"/>
              </a:ext>
            </a:extLst>
          </p:cNvPr>
          <p:cNvGraphicFramePr>
            <a:graphicFrameLocks noGrp="1"/>
          </p:cNvGraphicFramePr>
          <p:nvPr>
            <p:ph idx="1"/>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9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8C72-E037-47D8-847D-6EAB6988F7BC}"/>
              </a:ext>
            </a:extLst>
          </p:cNvPr>
          <p:cNvSpPr>
            <a:spLocks noGrp="1"/>
          </p:cNvSpPr>
          <p:nvPr>
            <p:ph type="title"/>
          </p:nvPr>
        </p:nvSpPr>
        <p:spPr/>
        <p:txBody>
          <a:bodyPr/>
          <a:lstStyle/>
          <a:p>
            <a:r>
              <a:rPr lang="en-US">
                <a:ea typeface="+mj-lt"/>
                <a:cs typeface="+mj-lt"/>
              </a:rPr>
              <a:t>Office 365 Apps</a:t>
            </a:r>
          </a:p>
        </p:txBody>
      </p:sp>
      <p:sp>
        <p:nvSpPr>
          <p:cNvPr id="3" name="Content Placeholder 2">
            <a:extLst>
              <a:ext uri="{FF2B5EF4-FFF2-40B4-BE49-F238E27FC236}">
                <a16:creationId xmlns:a16="http://schemas.microsoft.com/office/drawing/2014/main" id="{9BE9F63C-45E6-43B6-8E12-995AAE09831B}"/>
              </a:ext>
            </a:extLst>
          </p:cNvPr>
          <p:cNvSpPr>
            <a:spLocks noGrp="1"/>
          </p:cNvSpPr>
          <p:nvPr>
            <p:ph idx="1"/>
          </p:nvPr>
        </p:nvSpPr>
        <p:spPr>
          <a:xfrm>
            <a:off x="3265164" y="2666999"/>
            <a:ext cx="8237859" cy="3124201"/>
          </a:xfrm>
        </p:spPr>
        <p:txBody>
          <a:bodyPr/>
          <a:lstStyle/>
          <a:p>
            <a:r>
              <a:rPr lang="en-US">
                <a:ea typeface="+mn-lt"/>
                <a:cs typeface="+mn-lt"/>
              </a:rPr>
              <a:t>Microsoft Teams: Members of the modern enterprise workforce are very familiar and comfortable with chat applications. To satisfy the needs of those employees, Office 365 now includes Microsoft Teams, a chat-based workspace that integrates people, content, and tools into a single platform.</a:t>
            </a:r>
          </a:p>
          <a:p>
            <a:pPr marL="0" indent="0">
              <a:buNone/>
            </a:pPr>
            <a:endParaRPr lang="en-US"/>
          </a:p>
        </p:txBody>
      </p:sp>
      <p:pic>
        <p:nvPicPr>
          <p:cNvPr id="4" name="Picture 4" descr="A picture containing object, clock&#10;&#10;Description generated with very high confidence">
            <a:extLst>
              <a:ext uri="{FF2B5EF4-FFF2-40B4-BE49-F238E27FC236}">
                <a16:creationId xmlns:a16="http://schemas.microsoft.com/office/drawing/2014/main" id="{DFD64C0E-8385-4E2C-BF5D-3F5E8DBAF2F9}"/>
              </a:ext>
            </a:extLst>
          </p:cNvPr>
          <p:cNvPicPr>
            <a:picLocks noChangeAspect="1"/>
          </p:cNvPicPr>
          <p:nvPr/>
        </p:nvPicPr>
        <p:blipFill>
          <a:blip r:embed="rId2"/>
          <a:stretch>
            <a:fillRect/>
          </a:stretch>
        </p:blipFill>
        <p:spPr>
          <a:xfrm>
            <a:off x="2337769" y="2359203"/>
            <a:ext cx="1650715" cy="1650715"/>
          </a:xfrm>
          <a:prstGeom prst="rect">
            <a:avLst/>
          </a:prstGeom>
        </p:spPr>
      </p:pic>
    </p:spTree>
    <p:extLst>
      <p:ext uri="{BB962C8B-B14F-4D97-AF65-F5344CB8AC3E}">
        <p14:creationId xmlns:p14="http://schemas.microsoft.com/office/powerpoint/2010/main" val="220091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C4D6-05F6-4595-BFC0-B4D770EF8D42}"/>
              </a:ext>
            </a:extLst>
          </p:cNvPr>
          <p:cNvSpPr>
            <a:spLocks noGrp="1"/>
          </p:cNvSpPr>
          <p:nvPr>
            <p:ph type="title"/>
          </p:nvPr>
        </p:nvSpPr>
        <p:spPr>
          <a:xfrm>
            <a:off x="1760706" y="685800"/>
            <a:ext cx="9742318" cy="1752599"/>
          </a:xfrm>
        </p:spPr>
        <p:txBody>
          <a:bodyPr>
            <a:normAutofit/>
          </a:bodyPr>
          <a:lstStyle/>
          <a:p>
            <a:r>
              <a:rPr lang="en-US"/>
              <a:t>Office 365 Apps</a:t>
            </a:r>
          </a:p>
        </p:txBody>
      </p:sp>
      <p:graphicFrame>
        <p:nvGraphicFramePr>
          <p:cNvPr id="5" name="Content Placeholder 2">
            <a:extLst>
              <a:ext uri="{FF2B5EF4-FFF2-40B4-BE49-F238E27FC236}">
                <a16:creationId xmlns:a16="http://schemas.microsoft.com/office/drawing/2014/main" id="{9076471B-9D8B-4A24-9F8C-5A0B93AAF51D}"/>
              </a:ext>
            </a:extLst>
          </p:cNvPr>
          <p:cNvGraphicFramePr>
            <a:graphicFrameLocks noGrp="1"/>
          </p:cNvGraphicFramePr>
          <p:nvPr>
            <p:ph idx="1"/>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20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0971-E2D1-475C-B5B5-9B8A6AC5E31C}"/>
              </a:ext>
            </a:extLst>
          </p:cNvPr>
          <p:cNvSpPr>
            <a:spLocks noGrp="1"/>
          </p:cNvSpPr>
          <p:nvPr>
            <p:ph type="title"/>
          </p:nvPr>
        </p:nvSpPr>
        <p:spPr/>
        <p:txBody>
          <a:bodyPr/>
          <a:lstStyle/>
          <a:p>
            <a:r>
              <a:rPr lang="en-US">
                <a:ea typeface="+mj-lt"/>
                <a:cs typeface="+mj-lt"/>
              </a:rPr>
              <a:t>Office 365 Apps</a:t>
            </a:r>
          </a:p>
        </p:txBody>
      </p:sp>
      <p:sp>
        <p:nvSpPr>
          <p:cNvPr id="3" name="Content Placeholder 2">
            <a:extLst>
              <a:ext uri="{FF2B5EF4-FFF2-40B4-BE49-F238E27FC236}">
                <a16:creationId xmlns:a16="http://schemas.microsoft.com/office/drawing/2014/main" id="{DF326AAF-E082-4A0A-957B-1B0591152585}"/>
              </a:ext>
            </a:extLst>
          </p:cNvPr>
          <p:cNvSpPr>
            <a:spLocks noGrp="1"/>
          </p:cNvSpPr>
          <p:nvPr>
            <p:ph sz="half" idx="1"/>
          </p:nvPr>
        </p:nvSpPr>
        <p:spPr/>
        <p:txBody>
          <a:bodyPr/>
          <a:lstStyle/>
          <a:p>
            <a:r>
              <a:rPr lang="en-US">
                <a:ea typeface="+mn-lt"/>
                <a:cs typeface="+mn-lt"/>
              </a:rPr>
              <a:t>To-Do: An update to Microsoft Office 365 has added the To-Do app to the productivity suite. No longer an afterthought piggybacking on the Calendar app, To-Do is now a feature-rich standalone application that integrates with the rest of Office 365.</a:t>
            </a:r>
            <a:endParaRPr lang="en-US"/>
          </a:p>
        </p:txBody>
      </p:sp>
      <p:sp>
        <p:nvSpPr>
          <p:cNvPr id="4" name="Content Placeholder 3">
            <a:extLst>
              <a:ext uri="{FF2B5EF4-FFF2-40B4-BE49-F238E27FC236}">
                <a16:creationId xmlns:a16="http://schemas.microsoft.com/office/drawing/2014/main" id="{100BD13F-BE33-4B07-8C6A-A18068E72AB6}"/>
              </a:ext>
            </a:extLst>
          </p:cNvPr>
          <p:cNvSpPr>
            <a:spLocks noGrp="1"/>
          </p:cNvSpPr>
          <p:nvPr>
            <p:ph sz="half" idx="2"/>
          </p:nvPr>
        </p:nvSpPr>
        <p:spPr>
          <a:xfrm>
            <a:off x="6607967" y="2744056"/>
            <a:ext cx="4895056" cy="3124200"/>
          </a:xfrm>
        </p:spPr>
        <p:txBody>
          <a:bodyPr/>
          <a:lstStyle/>
          <a:p>
            <a:r>
              <a:rPr lang="en-US">
                <a:ea typeface="+mn-lt"/>
                <a:cs typeface="+mn-lt"/>
              </a:rPr>
              <a:t>Publisher: Sometimes communicating information to a broader audience requires something more permanent and more formal than a presentation at a meeting. The Publisher app in Office 365 provides users with the tools they need to publish professional-looking newsletters, brochures, and booklets.</a:t>
            </a:r>
            <a:endParaRPr lang="en-US"/>
          </a:p>
        </p:txBody>
      </p:sp>
      <p:pic>
        <p:nvPicPr>
          <p:cNvPr id="7" name="Picture 7" descr="A close up of a sign&#10;&#10;Description generated with very high confidence">
            <a:extLst>
              <a:ext uri="{FF2B5EF4-FFF2-40B4-BE49-F238E27FC236}">
                <a16:creationId xmlns:a16="http://schemas.microsoft.com/office/drawing/2014/main" id="{75B907B4-4D69-49D0-AFBD-A631C3AE4540}"/>
              </a:ext>
            </a:extLst>
          </p:cNvPr>
          <p:cNvPicPr>
            <a:picLocks noChangeAspect="1"/>
          </p:cNvPicPr>
          <p:nvPr/>
        </p:nvPicPr>
        <p:blipFill>
          <a:blip r:embed="rId2"/>
          <a:stretch>
            <a:fillRect/>
          </a:stretch>
        </p:blipFill>
        <p:spPr>
          <a:xfrm>
            <a:off x="6180761" y="3115637"/>
            <a:ext cx="857893" cy="857893"/>
          </a:xfrm>
          <a:prstGeom prst="rect">
            <a:avLst/>
          </a:prstGeom>
        </p:spPr>
      </p:pic>
      <p:pic>
        <p:nvPicPr>
          <p:cNvPr id="9" name="Picture 9" descr="A picture containing brick&#10;&#10;Description generated with very high confidence">
            <a:extLst>
              <a:ext uri="{FF2B5EF4-FFF2-40B4-BE49-F238E27FC236}">
                <a16:creationId xmlns:a16="http://schemas.microsoft.com/office/drawing/2014/main" id="{6CFDC750-E386-4599-AE21-76F9989AB35B}"/>
              </a:ext>
            </a:extLst>
          </p:cNvPr>
          <p:cNvPicPr>
            <a:picLocks noChangeAspect="1"/>
          </p:cNvPicPr>
          <p:nvPr/>
        </p:nvPicPr>
        <p:blipFill>
          <a:blip r:embed="rId3"/>
          <a:stretch>
            <a:fillRect/>
          </a:stretch>
        </p:blipFill>
        <p:spPr>
          <a:xfrm>
            <a:off x="1148458" y="3258085"/>
            <a:ext cx="665467" cy="572999"/>
          </a:xfrm>
          <a:prstGeom prst="rect">
            <a:avLst/>
          </a:prstGeom>
        </p:spPr>
      </p:pic>
    </p:spTree>
    <p:extLst>
      <p:ext uri="{BB962C8B-B14F-4D97-AF65-F5344CB8AC3E}">
        <p14:creationId xmlns:p14="http://schemas.microsoft.com/office/powerpoint/2010/main" val="148849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417D736-0A7D-49BE-8EBE-0AA7387CA65B}"/>
              </a:ext>
            </a:extLst>
          </p:cNvPr>
          <p:cNvSpPr>
            <a:spLocks noGrp="1"/>
          </p:cNvSpPr>
          <p:nvPr>
            <p:ph type="title"/>
          </p:nvPr>
        </p:nvSpPr>
        <p:spPr>
          <a:xfrm>
            <a:off x="1484312" y="1284051"/>
            <a:ext cx="2812385" cy="3723836"/>
          </a:xfrm>
        </p:spPr>
        <p:txBody>
          <a:bodyPr>
            <a:normAutofit/>
          </a:bodyPr>
          <a:lstStyle/>
          <a:p>
            <a:r>
              <a:rPr lang="en-US" sz="3600">
                <a:solidFill>
                  <a:srgbClr val="000000"/>
                </a:solidFill>
              </a:rPr>
              <a:t>Office 365 - OneDrive</a:t>
            </a:r>
          </a:p>
        </p:txBody>
      </p:sp>
      <p:sp useBgFill="1">
        <p:nvSpPr>
          <p:cNvPr id="20"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053F47E-83A7-45D3-965C-D5DD2E70D38C}"/>
              </a:ext>
            </a:extLst>
          </p:cNvPr>
          <p:cNvGraphicFramePr>
            <a:graphicFrameLocks noGrp="1"/>
          </p:cNvGraphicFramePr>
          <p:nvPr>
            <p:ph idx="1"/>
            <p:extLst>
              <p:ext uri="{D42A27DB-BD31-4B8C-83A1-F6EECF244321}">
                <p14:modId xmlns:p14="http://schemas.microsoft.com/office/powerpoint/2010/main" val="2158748957"/>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859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333D5-0996-4806-8211-814AAD79484B}"/>
              </a:ext>
            </a:extLst>
          </p:cNvPr>
          <p:cNvSpPr>
            <a:spLocks noGrp="1"/>
          </p:cNvSpPr>
          <p:nvPr>
            <p:ph type="title"/>
          </p:nvPr>
        </p:nvSpPr>
        <p:spPr>
          <a:xfrm>
            <a:off x="3952911" y="1067942"/>
            <a:ext cx="7372350" cy="1598141"/>
          </a:xfrm>
        </p:spPr>
        <p:txBody>
          <a:bodyPr vert="horz" lIns="91440" tIns="45720" rIns="91440" bIns="45720" rtlCol="0" anchor="b">
            <a:normAutofit/>
          </a:bodyPr>
          <a:lstStyle/>
          <a:p>
            <a:pPr algn="l"/>
            <a:r>
              <a:rPr lang="en-US" sz="6000"/>
              <a:t>Office 365 - OneDrive</a:t>
            </a:r>
          </a:p>
        </p:txBody>
      </p:sp>
      <p:sp>
        <p:nvSpPr>
          <p:cNvPr id="3" name="Content Placeholder 2">
            <a:extLst>
              <a:ext uri="{FF2B5EF4-FFF2-40B4-BE49-F238E27FC236}">
                <a16:creationId xmlns:a16="http://schemas.microsoft.com/office/drawing/2014/main" id="{F1E15F93-E1E8-48DB-8993-413E63B9F918}"/>
              </a:ext>
            </a:extLst>
          </p:cNvPr>
          <p:cNvSpPr>
            <a:spLocks noGrp="1"/>
          </p:cNvSpPr>
          <p:nvPr>
            <p:ph idx="1"/>
          </p:nvPr>
        </p:nvSpPr>
        <p:spPr>
          <a:xfrm>
            <a:off x="3952911" y="2740176"/>
            <a:ext cx="7372350" cy="3229677"/>
          </a:xfrm>
        </p:spPr>
        <p:txBody>
          <a:bodyPr vert="horz" lIns="91440" tIns="45720" rIns="91440" bIns="45720" rtlCol="0" anchor="t">
            <a:noAutofit/>
          </a:bodyPr>
          <a:lstStyle/>
          <a:p>
            <a:r>
              <a:rPr lang="en-US" sz="2000">
                <a:latin typeface="Calibri"/>
                <a:cs typeface="Calibri"/>
              </a:rPr>
              <a:t>Store any type of file including images, spreadsheets, presentations, and more. </a:t>
            </a:r>
          </a:p>
          <a:p>
            <a:r>
              <a:rPr lang="en-US" sz="2000">
                <a:latin typeface="Calibri"/>
                <a:cs typeface="Calibri"/>
              </a:rPr>
              <a:t>Supports over 300 different file types.</a:t>
            </a:r>
          </a:p>
          <a:p>
            <a:r>
              <a:rPr lang="en-US" sz="2000">
                <a:latin typeface="Calibri"/>
                <a:cs typeface="Calibri"/>
              </a:rPr>
              <a:t>Easily share files within OneDrive, allow editing of the file, even deny download of the file, if desired. </a:t>
            </a:r>
          </a:p>
          <a:p>
            <a:r>
              <a:rPr lang="en-US" sz="2000">
                <a:latin typeface="Calibri"/>
                <a:cs typeface="Calibri"/>
              </a:rPr>
              <a:t>Turn off file sharing anytime you want. </a:t>
            </a:r>
          </a:p>
          <a:p>
            <a:r>
              <a:rPr lang="en-US" sz="2000">
                <a:latin typeface="Calibri"/>
                <a:cs typeface="Calibri"/>
              </a:rPr>
              <a:t>Keep OneDrive organized with folders and find individual files with the 'Search Everything' option.</a:t>
            </a:r>
          </a:p>
        </p:txBody>
      </p:sp>
      <p:sp>
        <p:nvSpPr>
          <p:cNvPr id="18" name="Rectangle 17">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20" name="Group 19">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21"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2"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3"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4"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Shape 24">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6"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213483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2DBE-77DB-4AC1-9C64-9EB730804827}"/>
              </a:ext>
            </a:extLst>
          </p:cNvPr>
          <p:cNvSpPr>
            <a:spLocks noGrp="1"/>
          </p:cNvSpPr>
          <p:nvPr>
            <p:ph type="title"/>
          </p:nvPr>
        </p:nvSpPr>
        <p:spPr>
          <a:xfrm>
            <a:off x="1760706" y="685800"/>
            <a:ext cx="9742318" cy="1752599"/>
          </a:xfrm>
        </p:spPr>
        <p:txBody>
          <a:bodyPr>
            <a:normAutofit/>
          </a:bodyPr>
          <a:lstStyle/>
          <a:p>
            <a:r>
              <a:rPr lang="en-US"/>
              <a:t>Office 365 - Arizona Western College</a:t>
            </a:r>
          </a:p>
        </p:txBody>
      </p:sp>
      <p:graphicFrame>
        <p:nvGraphicFramePr>
          <p:cNvPr id="5" name="Content Placeholder 2">
            <a:extLst>
              <a:ext uri="{FF2B5EF4-FFF2-40B4-BE49-F238E27FC236}">
                <a16:creationId xmlns:a16="http://schemas.microsoft.com/office/drawing/2014/main" id="{B350435F-0ECD-4445-9038-071605660DBD}"/>
              </a:ext>
            </a:extLst>
          </p:cNvPr>
          <p:cNvGraphicFramePr>
            <a:graphicFrameLocks noGrp="1"/>
          </p:cNvGraphicFramePr>
          <p:nvPr>
            <p:ph idx="1"/>
            <p:extLst>
              <p:ext uri="{D42A27DB-BD31-4B8C-83A1-F6EECF244321}">
                <p14:modId xmlns:p14="http://schemas.microsoft.com/office/powerpoint/2010/main" val="1724897716"/>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971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F382-DEF2-424A-89CF-765512481A29}"/>
              </a:ext>
            </a:extLst>
          </p:cNvPr>
          <p:cNvSpPr>
            <a:spLocks noGrp="1"/>
          </p:cNvSpPr>
          <p:nvPr>
            <p:ph type="title"/>
          </p:nvPr>
        </p:nvSpPr>
        <p:spPr>
          <a:xfrm>
            <a:off x="1760706" y="685800"/>
            <a:ext cx="9742318" cy="1752599"/>
          </a:xfrm>
        </p:spPr>
        <p:txBody>
          <a:bodyPr>
            <a:normAutofit/>
          </a:bodyPr>
          <a:lstStyle/>
          <a:p>
            <a:r>
              <a:rPr lang="en-US"/>
              <a:t>What is Office 365?</a:t>
            </a:r>
          </a:p>
        </p:txBody>
      </p:sp>
      <p:graphicFrame>
        <p:nvGraphicFramePr>
          <p:cNvPr id="5" name="Content Placeholder 2">
            <a:extLst>
              <a:ext uri="{FF2B5EF4-FFF2-40B4-BE49-F238E27FC236}">
                <a16:creationId xmlns:a16="http://schemas.microsoft.com/office/drawing/2014/main" id="{C77703ED-A1B3-4273-BF23-5EB7026E720C}"/>
              </a:ext>
            </a:extLst>
          </p:cNvPr>
          <p:cNvGraphicFramePr>
            <a:graphicFrameLocks noGrp="1"/>
          </p:cNvGraphicFramePr>
          <p:nvPr>
            <p:ph idx="1"/>
            <p:extLst>
              <p:ext uri="{D42A27DB-BD31-4B8C-83A1-F6EECF244321}">
                <p14:modId xmlns:p14="http://schemas.microsoft.com/office/powerpoint/2010/main" val="2469191459"/>
              </p:ext>
            </p:extLst>
          </p:nvPr>
        </p:nvGraphicFramePr>
        <p:xfrm>
          <a:off x="931586" y="1968096"/>
          <a:ext cx="11270267" cy="4889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44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B2DC-F1B6-48DC-9767-4CB22E15C00A}"/>
              </a:ext>
            </a:extLst>
          </p:cNvPr>
          <p:cNvSpPr>
            <a:spLocks noGrp="1"/>
          </p:cNvSpPr>
          <p:nvPr>
            <p:ph type="title"/>
          </p:nvPr>
        </p:nvSpPr>
        <p:spPr>
          <a:xfrm>
            <a:off x="1484312" y="685800"/>
            <a:ext cx="5747778" cy="1752599"/>
          </a:xfrm>
        </p:spPr>
        <p:txBody>
          <a:bodyPr>
            <a:normAutofit/>
          </a:bodyPr>
          <a:lstStyle/>
          <a:p>
            <a:r>
              <a:rPr lang="en-US"/>
              <a:t>Office 365 - Arizona Western College</a:t>
            </a:r>
          </a:p>
        </p:txBody>
      </p:sp>
      <p:sp>
        <p:nvSpPr>
          <p:cNvPr id="3" name="Content Placeholder 2">
            <a:extLst>
              <a:ext uri="{FF2B5EF4-FFF2-40B4-BE49-F238E27FC236}">
                <a16:creationId xmlns:a16="http://schemas.microsoft.com/office/drawing/2014/main" id="{40493317-29DD-4E8C-8F30-745343B23C56}"/>
              </a:ext>
            </a:extLst>
          </p:cNvPr>
          <p:cNvSpPr>
            <a:spLocks noGrp="1"/>
          </p:cNvSpPr>
          <p:nvPr>
            <p:ph idx="1"/>
          </p:nvPr>
        </p:nvSpPr>
        <p:spPr>
          <a:xfrm>
            <a:off x="1484311" y="2666999"/>
            <a:ext cx="5747778" cy="3124201"/>
          </a:xfrm>
        </p:spPr>
        <p:txBody>
          <a:bodyPr vert="horz" lIns="91440" tIns="45720" rIns="91440" bIns="45720" rtlCol="0">
            <a:normAutofit/>
          </a:bodyPr>
          <a:lstStyle/>
          <a:p>
            <a:pPr>
              <a:lnSpc>
                <a:spcPct val="90000"/>
              </a:lnSpc>
            </a:pPr>
            <a:r>
              <a:rPr lang="en-US" sz="1500"/>
              <a:t>To install Microsoft Office at home:</a:t>
            </a:r>
          </a:p>
          <a:p>
            <a:pPr lvl="1">
              <a:lnSpc>
                <a:spcPct val="90000"/>
              </a:lnSpc>
            </a:pPr>
            <a:r>
              <a:rPr lang="en-US" sz="1500"/>
              <a:t>Navigate to https://www.office.com/ </a:t>
            </a:r>
          </a:p>
          <a:p>
            <a:pPr lvl="1">
              <a:lnSpc>
                <a:spcPct val="90000"/>
              </a:lnSpc>
            </a:pPr>
            <a:r>
              <a:rPr lang="en-US" sz="1500"/>
              <a:t>Sign in with your AWC email address and password</a:t>
            </a:r>
          </a:p>
          <a:p>
            <a:pPr lvl="1">
              <a:lnSpc>
                <a:spcPct val="90000"/>
              </a:lnSpc>
            </a:pPr>
            <a:r>
              <a:rPr lang="en-US" sz="1500"/>
              <a:t>Click "Install Office" in the top right of your web browser and select "Office 365 apps"</a:t>
            </a:r>
          </a:p>
          <a:p>
            <a:pPr lvl="1">
              <a:lnSpc>
                <a:spcPct val="90000"/>
              </a:lnSpc>
            </a:pPr>
            <a:r>
              <a:rPr lang="en-US" sz="1500"/>
              <a:t>Follow the instructions on the next pop-up window to finish installing the software. </a:t>
            </a:r>
          </a:p>
        </p:txBody>
      </p:sp>
      <p:sp>
        <p:nvSpPr>
          <p:cNvPr id="11" name="Rounded Rectangle 6">
            <a:extLst>
              <a:ext uri="{FF2B5EF4-FFF2-40B4-BE49-F238E27FC236}">
                <a16:creationId xmlns:a16="http://schemas.microsoft.com/office/drawing/2014/main" id="{61DCA37C-CB0B-475A-B462-77C9CBA37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E22CCA86-2957-42F7-9F53-7824ABE7A110}"/>
              </a:ext>
            </a:extLst>
          </p:cNvPr>
          <p:cNvPicPr>
            <a:picLocks noChangeAspect="1"/>
          </p:cNvPicPr>
          <p:nvPr/>
        </p:nvPicPr>
        <p:blipFill>
          <a:blip r:embed="rId3"/>
          <a:stretch>
            <a:fillRect/>
          </a:stretch>
        </p:blipFill>
        <p:spPr>
          <a:xfrm>
            <a:off x="7873801" y="2869656"/>
            <a:ext cx="3341190" cy="1954595"/>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1E980E32-0C5B-4157-A3C2-C3259A19A633}"/>
              </a:ext>
            </a:extLst>
          </p:cNvPr>
          <p:cNvPicPr>
            <a:picLocks noChangeAspect="1"/>
          </p:cNvPicPr>
          <p:nvPr/>
        </p:nvPicPr>
        <p:blipFill>
          <a:blip r:embed="rId4"/>
          <a:stretch>
            <a:fillRect/>
          </a:stretch>
        </p:blipFill>
        <p:spPr>
          <a:xfrm>
            <a:off x="7873801" y="1130109"/>
            <a:ext cx="3341190" cy="1044121"/>
          </a:xfrm>
          <a:prstGeom prst="rect">
            <a:avLst/>
          </a:prstGeom>
        </p:spPr>
      </p:pic>
    </p:spTree>
    <p:extLst>
      <p:ext uri="{BB962C8B-B14F-4D97-AF65-F5344CB8AC3E}">
        <p14:creationId xmlns:p14="http://schemas.microsoft.com/office/powerpoint/2010/main" val="34592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ADFA-BDC6-4724-834B-0BE8142D1828}"/>
              </a:ext>
            </a:extLst>
          </p:cNvPr>
          <p:cNvSpPr>
            <a:spLocks noGrp="1"/>
          </p:cNvSpPr>
          <p:nvPr>
            <p:ph type="title"/>
          </p:nvPr>
        </p:nvSpPr>
        <p:spPr/>
        <p:txBody>
          <a:bodyPr/>
          <a:lstStyle/>
          <a:p>
            <a:r>
              <a:rPr lang="en-US"/>
              <a:t>Office 365 - Additional Resources</a:t>
            </a:r>
          </a:p>
        </p:txBody>
      </p:sp>
      <p:sp>
        <p:nvSpPr>
          <p:cNvPr id="3" name="Content Placeholder 2">
            <a:extLst>
              <a:ext uri="{FF2B5EF4-FFF2-40B4-BE49-F238E27FC236}">
                <a16:creationId xmlns:a16="http://schemas.microsoft.com/office/drawing/2014/main" id="{11090009-FE0C-4AC1-982F-A7A23731B675}"/>
              </a:ext>
            </a:extLst>
          </p:cNvPr>
          <p:cNvSpPr>
            <a:spLocks noGrp="1"/>
          </p:cNvSpPr>
          <p:nvPr>
            <p:ph idx="1"/>
          </p:nvPr>
        </p:nvSpPr>
        <p:spPr/>
        <p:txBody>
          <a:bodyPr vert="horz" lIns="91440" tIns="45720" rIns="91440" bIns="45720" rtlCol="0" anchor="t">
            <a:normAutofit fontScale="77500" lnSpcReduction="20000"/>
          </a:bodyPr>
          <a:lstStyle/>
          <a:p>
            <a:r>
              <a:rPr lang="en-US"/>
              <a:t>Microsoft Office Cheat Sheets</a:t>
            </a:r>
          </a:p>
          <a:p>
            <a:pPr lvl="1"/>
            <a:r>
              <a:rPr lang="en-US">
                <a:ea typeface="+mn-lt"/>
                <a:cs typeface="+mn-lt"/>
                <a:hlinkClick r:id="rId2"/>
              </a:rPr>
              <a:t>Microsoft Office Cheat Sheets</a:t>
            </a:r>
          </a:p>
          <a:p>
            <a:r>
              <a:rPr lang="en-US"/>
              <a:t>Office 365 Training Center</a:t>
            </a:r>
          </a:p>
          <a:p>
            <a:pPr lvl="1"/>
            <a:r>
              <a:rPr lang="en-US">
                <a:ea typeface="+mn-lt"/>
                <a:cs typeface="+mn-lt"/>
                <a:hlinkClick r:id="rId3"/>
              </a:rPr>
              <a:t>Office 365 Training Center</a:t>
            </a:r>
          </a:p>
          <a:p>
            <a:r>
              <a:rPr lang="en-US"/>
              <a:t>Office 365 Quick Starts</a:t>
            </a:r>
          </a:p>
          <a:p>
            <a:pPr lvl="1"/>
            <a:r>
              <a:rPr lang="en-US">
                <a:ea typeface="+mn-lt"/>
                <a:cs typeface="+mn-lt"/>
                <a:hlinkClick r:id="rId4"/>
              </a:rPr>
              <a:t>Office Quick Starts</a:t>
            </a:r>
            <a:endParaRPr lang="en-US"/>
          </a:p>
          <a:p>
            <a:r>
              <a:rPr lang="en-US"/>
              <a:t>Switching to Office 365 (From G Suite)</a:t>
            </a:r>
          </a:p>
          <a:p>
            <a:pPr lvl="1"/>
            <a:r>
              <a:rPr lang="en-US">
                <a:ea typeface="+mn-lt"/>
                <a:cs typeface="+mn-lt"/>
                <a:hlinkClick r:id="rId5"/>
              </a:rPr>
              <a:t>Switch to Office 365</a:t>
            </a:r>
          </a:p>
          <a:p>
            <a:r>
              <a:rPr lang="en-US"/>
              <a:t>The AWC Service Desk</a:t>
            </a:r>
          </a:p>
        </p:txBody>
      </p:sp>
    </p:spTree>
    <p:extLst>
      <p:ext uri="{BB962C8B-B14F-4D97-AF65-F5344CB8AC3E}">
        <p14:creationId xmlns:p14="http://schemas.microsoft.com/office/powerpoint/2010/main" val="3650196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a:extLst>
              <a:ext uri="{FF2B5EF4-FFF2-40B4-BE49-F238E27FC236}">
                <a16:creationId xmlns:a16="http://schemas.microsoft.com/office/drawing/2014/main" id="{70154DD0-5213-4CC3-B6B1-21CD7A3405C7}"/>
              </a:ext>
            </a:extLst>
          </p:cNvPr>
          <p:cNvPicPr>
            <a:picLocks noChangeAspect="1"/>
          </p:cNvPicPr>
          <p:nvPr/>
        </p:nvPicPr>
        <p:blipFill rotWithShape="1">
          <a:blip r:embed="rId3"/>
          <a:srcRect l="15680" r="32818" b="-3"/>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0"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3DC8B58-07B4-4750-AB3E-891D948F63D4}"/>
              </a:ext>
            </a:extLst>
          </p:cNvPr>
          <p:cNvSpPr>
            <a:spLocks noGrp="1"/>
          </p:cNvSpPr>
          <p:nvPr>
            <p:ph type="title"/>
          </p:nvPr>
        </p:nvSpPr>
        <p:spPr>
          <a:xfrm>
            <a:off x="972080" y="685800"/>
            <a:ext cx="5260680" cy="1752599"/>
          </a:xfrm>
        </p:spPr>
        <p:txBody>
          <a:bodyPr>
            <a:normAutofit/>
          </a:bodyPr>
          <a:lstStyle/>
          <a:p>
            <a:pPr algn="l"/>
            <a:r>
              <a:rPr lang="en-US"/>
              <a:t>Office 365 – Questions?</a:t>
            </a:r>
          </a:p>
        </p:txBody>
      </p:sp>
      <p:sp>
        <p:nvSpPr>
          <p:cNvPr id="3" name="Content Placeholder 2">
            <a:extLst>
              <a:ext uri="{FF2B5EF4-FFF2-40B4-BE49-F238E27FC236}">
                <a16:creationId xmlns:a16="http://schemas.microsoft.com/office/drawing/2014/main" id="{F6BB9099-2EA6-49D8-812C-19DEB3BE25A3}"/>
              </a:ext>
            </a:extLst>
          </p:cNvPr>
          <p:cNvSpPr>
            <a:spLocks noGrp="1"/>
          </p:cNvSpPr>
          <p:nvPr>
            <p:ph idx="1"/>
          </p:nvPr>
        </p:nvSpPr>
        <p:spPr>
          <a:xfrm>
            <a:off x="643468" y="2666999"/>
            <a:ext cx="5260680" cy="3124201"/>
          </a:xfrm>
        </p:spPr>
        <p:txBody>
          <a:bodyPr>
            <a:normAutofit/>
          </a:bodyPr>
          <a:lstStyle/>
          <a:p>
            <a:pPr marL="0" indent="0">
              <a:buNone/>
            </a:pPr>
            <a:r>
              <a:rPr lang="en-US" sz="2000"/>
              <a:t>Please leave your email address or contact information with us if you would like a copy of this presentation. </a:t>
            </a:r>
          </a:p>
        </p:txBody>
      </p:sp>
    </p:spTree>
    <p:extLst>
      <p:ext uri="{BB962C8B-B14F-4D97-AF65-F5344CB8AC3E}">
        <p14:creationId xmlns:p14="http://schemas.microsoft.com/office/powerpoint/2010/main" val="394131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5B23-9734-4672-83DD-D6539747C716}"/>
              </a:ext>
            </a:extLst>
          </p:cNvPr>
          <p:cNvSpPr>
            <a:spLocks noGrp="1"/>
          </p:cNvSpPr>
          <p:nvPr>
            <p:ph type="title"/>
          </p:nvPr>
        </p:nvSpPr>
        <p:spPr>
          <a:xfrm>
            <a:off x="1484311" y="685800"/>
            <a:ext cx="10018713" cy="1752599"/>
          </a:xfrm>
        </p:spPr>
        <p:txBody>
          <a:bodyPr>
            <a:normAutofit/>
          </a:bodyPr>
          <a:lstStyle/>
          <a:p>
            <a:r>
              <a:rPr lang="en-US"/>
              <a:t>What is Office 365? </a:t>
            </a:r>
          </a:p>
        </p:txBody>
      </p:sp>
      <p:pic>
        <p:nvPicPr>
          <p:cNvPr id="6" name="Graphic 6" descr="Laptop">
            <a:extLst>
              <a:ext uri="{FF2B5EF4-FFF2-40B4-BE49-F238E27FC236}">
                <a16:creationId xmlns:a16="http://schemas.microsoft.com/office/drawing/2014/main" id="{F0EF0210-799F-4152-B2BD-55B6EE2FA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7761" y="2743199"/>
            <a:ext cx="3047999" cy="30479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D523E194-C693-4752-91EF-BD438966D6BB}"/>
              </a:ext>
            </a:extLst>
          </p:cNvPr>
          <p:cNvSpPr>
            <a:spLocks noGrp="1"/>
          </p:cNvSpPr>
          <p:nvPr>
            <p:ph idx="1"/>
          </p:nvPr>
        </p:nvSpPr>
        <p:spPr>
          <a:xfrm>
            <a:off x="6016336" y="2666999"/>
            <a:ext cx="5486687" cy="3124201"/>
          </a:xfrm>
        </p:spPr>
        <p:txBody>
          <a:bodyPr vert="horz" lIns="91440" tIns="45720" rIns="91440" bIns="45720" rtlCol="0" anchor="t">
            <a:normAutofit/>
          </a:bodyPr>
          <a:lstStyle/>
          <a:p>
            <a:pPr>
              <a:lnSpc>
                <a:spcPct val="90000"/>
              </a:lnSpc>
            </a:pPr>
            <a:r>
              <a:rPr lang="en-US"/>
              <a:t>Because O365 works with all your devices, you can start creating on your PC or Mac, continue editing on your tablet, and then finish up on your phone. </a:t>
            </a:r>
          </a:p>
          <a:p>
            <a:pPr>
              <a:lnSpc>
                <a:spcPct val="90000"/>
              </a:lnSpc>
            </a:pPr>
            <a:r>
              <a:rPr lang="en-US"/>
              <a:t>This is possible because you can save your files to the cloud on OneDrive and get to them from anywhere.</a:t>
            </a:r>
          </a:p>
        </p:txBody>
      </p:sp>
    </p:spTree>
    <p:extLst>
      <p:ext uri="{BB962C8B-B14F-4D97-AF65-F5344CB8AC3E}">
        <p14:creationId xmlns:p14="http://schemas.microsoft.com/office/powerpoint/2010/main" val="6340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6240-26C0-46E6-9AFE-AA6C283FC99B}"/>
              </a:ext>
            </a:extLst>
          </p:cNvPr>
          <p:cNvSpPr>
            <a:spLocks noGrp="1"/>
          </p:cNvSpPr>
          <p:nvPr>
            <p:ph type="title"/>
          </p:nvPr>
        </p:nvSpPr>
        <p:spPr>
          <a:xfrm>
            <a:off x="1760706" y="685800"/>
            <a:ext cx="9742318" cy="1752599"/>
          </a:xfrm>
        </p:spPr>
        <p:txBody>
          <a:bodyPr>
            <a:normAutofit/>
          </a:bodyPr>
          <a:lstStyle/>
          <a:p>
            <a:r>
              <a:rPr lang="en-US"/>
              <a:t>What is Office 365?</a:t>
            </a:r>
          </a:p>
        </p:txBody>
      </p:sp>
      <p:graphicFrame>
        <p:nvGraphicFramePr>
          <p:cNvPr id="5" name="Content Placeholder 2">
            <a:extLst>
              <a:ext uri="{FF2B5EF4-FFF2-40B4-BE49-F238E27FC236}">
                <a16:creationId xmlns:a16="http://schemas.microsoft.com/office/drawing/2014/main" id="{896F4E57-D2D1-4818-B6EB-49866A19941A}"/>
              </a:ext>
            </a:extLst>
          </p:cNvPr>
          <p:cNvGraphicFramePr>
            <a:graphicFrameLocks noGrp="1"/>
          </p:cNvGraphicFramePr>
          <p:nvPr>
            <p:ph idx="1"/>
            <p:extLst>
              <p:ext uri="{D42A27DB-BD31-4B8C-83A1-F6EECF244321}">
                <p14:modId xmlns:p14="http://schemas.microsoft.com/office/powerpoint/2010/main" val="2662713665"/>
              </p:ext>
            </p:extLst>
          </p:nvPr>
        </p:nvGraphicFramePr>
        <p:xfrm>
          <a:off x="1760705" y="1904925"/>
          <a:ext cx="9742319" cy="38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78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8DC0-CCE8-4538-BF83-0F9CE7684ED4}"/>
              </a:ext>
            </a:extLst>
          </p:cNvPr>
          <p:cNvSpPr>
            <a:spLocks noGrp="1"/>
          </p:cNvSpPr>
          <p:nvPr>
            <p:ph type="title"/>
          </p:nvPr>
        </p:nvSpPr>
        <p:spPr>
          <a:xfrm>
            <a:off x="1760706" y="685800"/>
            <a:ext cx="9742318" cy="1752599"/>
          </a:xfrm>
        </p:spPr>
        <p:txBody>
          <a:bodyPr>
            <a:normAutofit/>
          </a:bodyPr>
          <a:lstStyle/>
          <a:p>
            <a:r>
              <a:rPr lang="en-US"/>
              <a:t>What is Office 365?</a:t>
            </a:r>
          </a:p>
        </p:txBody>
      </p:sp>
      <p:graphicFrame>
        <p:nvGraphicFramePr>
          <p:cNvPr id="5" name="Content Placeholder 2">
            <a:extLst>
              <a:ext uri="{FF2B5EF4-FFF2-40B4-BE49-F238E27FC236}">
                <a16:creationId xmlns:a16="http://schemas.microsoft.com/office/drawing/2014/main" id="{9B058A9D-0C92-4F91-A8DA-E547ACBCC0B0}"/>
              </a:ext>
            </a:extLst>
          </p:cNvPr>
          <p:cNvGraphicFramePr>
            <a:graphicFrameLocks noGrp="1"/>
          </p:cNvGraphicFramePr>
          <p:nvPr>
            <p:ph idx="1"/>
            <p:extLst>
              <p:ext uri="{D42A27DB-BD31-4B8C-83A1-F6EECF244321}">
                <p14:modId xmlns:p14="http://schemas.microsoft.com/office/powerpoint/2010/main" val="3633196535"/>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97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9FBC7C3-7B6A-49B8-9691-4C06F4DFDA6D}"/>
              </a:ext>
            </a:extLst>
          </p:cNvPr>
          <p:cNvSpPr>
            <a:spLocks noGrp="1"/>
          </p:cNvSpPr>
          <p:nvPr>
            <p:ph type="title"/>
          </p:nvPr>
        </p:nvSpPr>
        <p:spPr>
          <a:xfrm>
            <a:off x="4089399" y="4562856"/>
            <a:ext cx="7413623" cy="898149"/>
          </a:xfrm>
        </p:spPr>
        <p:txBody>
          <a:bodyPr vert="horz" lIns="91440" tIns="45720" rIns="91440" bIns="45720" rtlCol="0" anchor="b">
            <a:normAutofit/>
          </a:bodyPr>
          <a:lstStyle/>
          <a:p>
            <a:pPr algn="r"/>
            <a:r>
              <a:rPr lang="en-US" sz="4800"/>
              <a:t>What is Office 365?</a:t>
            </a:r>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0852E480-2494-4662-B2D2-426BFF3A092D}"/>
              </a:ext>
            </a:extLst>
          </p:cNvPr>
          <p:cNvPicPr>
            <a:picLocks noGrp="1" noChangeAspect="1"/>
          </p:cNvPicPr>
          <p:nvPr>
            <p:ph idx="1"/>
          </p:nvPr>
        </p:nvPicPr>
        <p:blipFill>
          <a:blip r:embed="rId3"/>
          <a:stretch>
            <a:fillRect/>
          </a:stretch>
        </p:blipFill>
        <p:spPr>
          <a:xfrm>
            <a:off x="4045131" y="1121534"/>
            <a:ext cx="7175863" cy="2655067"/>
          </a:xfrm>
          <a:prstGeom prst="rect">
            <a:avLst/>
          </a:prstGeom>
        </p:spPr>
      </p:pic>
    </p:spTree>
    <p:extLst>
      <p:ext uri="{BB962C8B-B14F-4D97-AF65-F5344CB8AC3E}">
        <p14:creationId xmlns:p14="http://schemas.microsoft.com/office/powerpoint/2010/main" val="195632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4901-A2AB-4B30-A3AA-FFC9D5AD26F5}"/>
              </a:ext>
            </a:extLst>
          </p:cNvPr>
          <p:cNvSpPr>
            <a:spLocks noGrp="1"/>
          </p:cNvSpPr>
          <p:nvPr>
            <p:ph type="title"/>
          </p:nvPr>
        </p:nvSpPr>
        <p:spPr>
          <a:xfrm>
            <a:off x="1760706" y="685800"/>
            <a:ext cx="9742318" cy="1752599"/>
          </a:xfrm>
        </p:spPr>
        <p:txBody>
          <a:bodyPr>
            <a:normAutofit/>
          </a:bodyPr>
          <a:lstStyle/>
          <a:p>
            <a:r>
              <a:rPr lang="en-US"/>
              <a:t>Office 365 Apps</a:t>
            </a:r>
          </a:p>
        </p:txBody>
      </p:sp>
      <p:graphicFrame>
        <p:nvGraphicFramePr>
          <p:cNvPr id="5" name="Content Placeholder 2">
            <a:extLst>
              <a:ext uri="{FF2B5EF4-FFF2-40B4-BE49-F238E27FC236}">
                <a16:creationId xmlns:a16="http://schemas.microsoft.com/office/drawing/2014/main" id="{9361B0E7-27E0-4609-BC1A-C6739F88903B}"/>
              </a:ext>
            </a:extLst>
          </p:cNvPr>
          <p:cNvGraphicFramePr>
            <a:graphicFrameLocks noGrp="1"/>
          </p:cNvGraphicFramePr>
          <p:nvPr>
            <p:ph idx="1"/>
            <p:extLst>
              <p:ext uri="{D42A27DB-BD31-4B8C-83A1-F6EECF244321}">
                <p14:modId xmlns:p14="http://schemas.microsoft.com/office/powerpoint/2010/main" val="4142641781"/>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5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4901-A2AB-4B30-A3AA-FFC9D5AD26F5}"/>
              </a:ext>
            </a:extLst>
          </p:cNvPr>
          <p:cNvSpPr>
            <a:spLocks noGrp="1"/>
          </p:cNvSpPr>
          <p:nvPr>
            <p:ph type="title"/>
          </p:nvPr>
        </p:nvSpPr>
        <p:spPr/>
        <p:txBody>
          <a:bodyPr>
            <a:normAutofit/>
          </a:bodyPr>
          <a:lstStyle/>
          <a:p>
            <a:r>
              <a:rPr lang="en-US"/>
              <a:t>Office 365 Apps</a:t>
            </a:r>
          </a:p>
        </p:txBody>
      </p:sp>
      <p:sp>
        <p:nvSpPr>
          <p:cNvPr id="12" name="Content Placeholder 11">
            <a:extLst>
              <a:ext uri="{FF2B5EF4-FFF2-40B4-BE49-F238E27FC236}">
                <a16:creationId xmlns:a16="http://schemas.microsoft.com/office/drawing/2014/main" id="{694B1170-D8E0-463C-842D-601E024EB58A}"/>
              </a:ext>
            </a:extLst>
          </p:cNvPr>
          <p:cNvSpPr>
            <a:spLocks noGrp="1"/>
          </p:cNvSpPr>
          <p:nvPr>
            <p:ph sz="half" idx="1"/>
          </p:nvPr>
        </p:nvSpPr>
        <p:spPr>
          <a:xfrm>
            <a:off x="1938087" y="2666999"/>
            <a:ext cx="3824831" cy="3124201"/>
          </a:xfrm>
        </p:spPr>
        <p:txBody>
          <a:bodyPr/>
          <a:lstStyle/>
          <a:p>
            <a:pPr>
              <a:spcBef>
                <a:spcPts val="0"/>
              </a:spcBef>
              <a:spcAft>
                <a:spcPts val="0"/>
              </a:spcAft>
            </a:pPr>
            <a:r>
              <a:rPr lang="en-US">
                <a:ea typeface="+mn-lt"/>
                <a:cs typeface="+mn-lt"/>
              </a:rPr>
              <a:t>Word: This app sets the standard for word processors and is available with Office 365 for both Business and Premium. If users in your enterprise need to create documents, this is the tool they will use.</a:t>
            </a:r>
          </a:p>
          <a:p>
            <a:pPr>
              <a:spcBef>
                <a:spcPts val="0"/>
              </a:spcBef>
              <a:spcAft>
                <a:spcPts val="0"/>
              </a:spcAft>
            </a:pPr>
            <a:endParaRPr lang="en-US">
              <a:ea typeface="+mn-lt"/>
              <a:cs typeface="+mn-lt"/>
            </a:endParaRPr>
          </a:p>
        </p:txBody>
      </p:sp>
      <p:sp>
        <p:nvSpPr>
          <p:cNvPr id="13" name="Content Placeholder 12">
            <a:extLst>
              <a:ext uri="{FF2B5EF4-FFF2-40B4-BE49-F238E27FC236}">
                <a16:creationId xmlns:a16="http://schemas.microsoft.com/office/drawing/2014/main" id="{27E63390-98FB-4043-81FF-AD32F4B9A648}"/>
              </a:ext>
            </a:extLst>
          </p:cNvPr>
          <p:cNvSpPr>
            <a:spLocks noGrp="1"/>
          </p:cNvSpPr>
          <p:nvPr>
            <p:ph sz="half" idx="2"/>
          </p:nvPr>
        </p:nvSpPr>
        <p:spPr>
          <a:xfrm>
            <a:off x="6607967" y="2568539"/>
            <a:ext cx="4111652" cy="3124200"/>
          </a:xfrm>
        </p:spPr>
        <p:txBody>
          <a:bodyPr/>
          <a:lstStyle/>
          <a:p>
            <a:pPr>
              <a:spcBef>
                <a:spcPts val="0"/>
              </a:spcBef>
              <a:spcAft>
                <a:spcPts val="0"/>
              </a:spcAft>
            </a:pPr>
            <a:endParaRPr lang="en-US">
              <a:ea typeface="+mn-lt"/>
              <a:cs typeface="+mn-lt"/>
            </a:endParaRPr>
          </a:p>
          <a:p>
            <a:pPr>
              <a:spcBef>
                <a:spcPts val="0"/>
              </a:spcBef>
              <a:spcAft>
                <a:spcPts val="0"/>
              </a:spcAft>
            </a:pPr>
            <a:r>
              <a:rPr lang="en-US">
                <a:ea typeface="+mn-lt"/>
                <a:cs typeface="+mn-lt"/>
              </a:rPr>
              <a:t>Excel: The spreadsheet has been the workhorse for basic data analysis since its invention back in the previous century. Excel is the current standard-bearer and comes with Office 365 for Business and Premium.</a:t>
            </a:r>
            <a:endParaRPr lang="en-US"/>
          </a:p>
          <a:p>
            <a:endParaRPr lang="en-US">
              <a:ea typeface="+mn-lt"/>
              <a:cs typeface="+mn-lt"/>
            </a:endParaRPr>
          </a:p>
          <a:p>
            <a:endParaRPr lang="en-US"/>
          </a:p>
        </p:txBody>
      </p:sp>
      <p:pic>
        <p:nvPicPr>
          <p:cNvPr id="14" name="Picture 14" descr="A close up of a sign&#10;&#10;Description generated with very high confidence">
            <a:extLst>
              <a:ext uri="{FF2B5EF4-FFF2-40B4-BE49-F238E27FC236}">
                <a16:creationId xmlns:a16="http://schemas.microsoft.com/office/drawing/2014/main" id="{8687CC53-222F-476F-A221-D94C08204896}"/>
              </a:ext>
            </a:extLst>
          </p:cNvPr>
          <p:cNvPicPr>
            <a:picLocks noChangeAspect="1"/>
          </p:cNvPicPr>
          <p:nvPr/>
        </p:nvPicPr>
        <p:blipFill>
          <a:blip r:embed="rId2"/>
          <a:stretch>
            <a:fillRect/>
          </a:stretch>
        </p:blipFill>
        <p:spPr>
          <a:xfrm>
            <a:off x="5266364" y="2518024"/>
            <a:ext cx="2190108" cy="2172984"/>
          </a:xfrm>
          <a:prstGeom prst="rect">
            <a:avLst/>
          </a:prstGeom>
        </p:spPr>
      </p:pic>
      <p:pic>
        <p:nvPicPr>
          <p:cNvPr id="16" name="Picture 16" descr="A close up of a sign&#10;&#10;Description generated with high confidence">
            <a:extLst>
              <a:ext uri="{FF2B5EF4-FFF2-40B4-BE49-F238E27FC236}">
                <a16:creationId xmlns:a16="http://schemas.microsoft.com/office/drawing/2014/main" id="{1261E185-1BBB-47A1-ACFA-DCDC98CFF0D4}"/>
              </a:ext>
            </a:extLst>
          </p:cNvPr>
          <p:cNvPicPr>
            <a:picLocks noChangeAspect="1"/>
          </p:cNvPicPr>
          <p:nvPr/>
        </p:nvPicPr>
        <p:blipFill>
          <a:blip r:embed="rId3"/>
          <a:stretch>
            <a:fillRect/>
          </a:stretch>
        </p:blipFill>
        <p:spPr>
          <a:xfrm>
            <a:off x="613024" y="2569396"/>
            <a:ext cx="2121614" cy="2121614"/>
          </a:xfrm>
          <a:prstGeom prst="rect">
            <a:avLst/>
          </a:prstGeom>
        </p:spPr>
      </p:pic>
    </p:spTree>
    <p:extLst>
      <p:ext uri="{BB962C8B-B14F-4D97-AF65-F5344CB8AC3E}">
        <p14:creationId xmlns:p14="http://schemas.microsoft.com/office/powerpoint/2010/main" val="46784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4901-A2AB-4B30-A3AA-FFC9D5AD26F5}"/>
              </a:ext>
            </a:extLst>
          </p:cNvPr>
          <p:cNvSpPr>
            <a:spLocks noGrp="1"/>
          </p:cNvSpPr>
          <p:nvPr>
            <p:ph type="title"/>
          </p:nvPr>
        </p:nvSpPr>
        <p:spPr>
          <a:xfrm>
            <a:off x="1760706" y="685800"/>
            <a:ext cx="9742318" cy="1752599"/>
          </a:xfrm>
        </p:spPr>
        <p:txBody>
          <a:bodyPr>
            <a:normAutofit/>
          </a:bodyPr>
          <a:lstStyle/>
          <a:p>
            <a:r>
              <a:rPr lang="en-US"/>
              <a:t>Office 365 Apps</a:t>
            </a:r>
          </a:p>
        </p:txBody>
      </p:sp>
      <p:graphicFrame>
        <p:nvGraphicFramePr>
          <p:cNvPr id="5" name="Content Placeholder 2">
            <a:extLst>
              <a:ext uri="{FF2B5EF4-FFF2-40B4-BE49-F238E27FC236}">
                <a16:creationId xmlns:a16="http://schemas.microsoft.com/office/drawing/2014/main" id="{9361B0E7-27E0-4609-BC1A-C6739F88903B}"/>
              </a:ext>
            </a:extLst>
          </p:cNvPr>
          <p:cNvGraphicFramePr>
            <a:graphicFrameLocks noGrp="1"/>
          </p:cNvGraphicFramePr>
          <p:nvPr>
            <p:ph idx="1"/>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637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5</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Parallax</vt:lpstr>
      <vt:lpstr>Microsoft Office 365  Arizona Western College</vt:lpstr>
      <vt:lpstr>What is Office 365?</vt:lpstr>
      <vt:lpstr>What is Office 365? </vt:lpstr>
      <vt:lpstr>What is Office 365?</vt:lpstr>
      <vt:lpstr>What is Office 365?</vt:lpstr>
      <vt:lpstr>What is Office 365?</vt:lpstr>
      <vt:lpstr>Office 365 Apps</vt:lpstr>
      <vt:lpstr>Office 365 Apps</vt:lpstr>
      <vt:lpstr>Office 365 Apps</vt:lpstr>
      <vt:lpstr>Office 365 Apps</vt:lpstr>
      <vt:lpstr>Office 365 Apps</vt:lpstr>
      <vt:lpstr>Office 365 Apps</vt:lpstr>
      <vt:lpstr>Office 365 Apps</vt:lpstr>
      <vt:lpstr>Office 365 Apps</vt:lpstr>
      <vt:lpstr>Office 365 Apps</vt:lpstr>
      <vt:lpstr>Office 365 Apps</vt:lpstr>
      <vt:lpstr>Office 365 - OneDrive</vt:lpstr>
      <vt:lpstr>Office 365 - OneDrive</vt:lpstr>
      <vt:lpstr>Office 365 - Arizona Western College</vt:lpstr>
      <vt:lpstr>Office 365 - Arizona Western College</vt:lpstr>
      <vt:lpstr>Office 365 - Additional Resources</vt:lpstr>
      <vt:lpstr>Office 365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2020-02-10T18:20:48Z</dcterms:created>
  <dcterms:modified xsi:type="dcterms:W3CDTF">2020-02-13T15:45:26Z</dcterms:modified>
</cp:coreProperties>
</file>