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5"/>
    <p:restoredTop sz="96405"/>
  </p:normalViewPr>
  <p:slideViewPr>
    <p:cSldViewPr snapToGrid="0" snapToObjects="1">
      <p:cViewPr varScale="1">
        <p:scale>
          <a:sx n="161" d="100"/>
          <a:sy n="16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08EF-33CB-0641-92FA-5D8362C7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894" y="1803405"/>
            <a:ext cx="9922213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Arizona Western College </a:t>
            </a:r>
            <a:br>
              <a:rPr lang="en-US" dirty="0"/>
            </a:br>
            <a:r>
              <a:rPr lang="en-US" dirty="0"/>
              <a:t>Service Desk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68E15-E2E8-1647-B811-F8F4F8E47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Schroeder – Academic and Administrative Technology Coordinator</a:t>
            </a:r>
          </a:p>
        </p:txBody>
      </p:sp>
    </p:spTree>
    <p:extLst>
      <p:ext uri="{BB962C8B-B14F-4D97-AF65-F5344CB8AC3E}">
        <p14:creationId xmlns:p14="http://schemas.microsoft.com/office/powerpoint/2010/main" val="243153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E095-71AD-4248-BE80-892CE38A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Desk – Yuma 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3B60-CFFD-C34C-947E-F2D6B74E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the LR building (LR 80)</a:t>
            </a:r>
          </a:p>
          <a:p>
            <a:r>
              <a:rPr lang="en-US" dirty="0"/>
              <a:t>Hours of operations:</a:t>
            </a:r>
          </a:p>
          <a:p>
            <a:pPr lvl="1"/>
            <a:r>
              <a:rPr lang="en-US" dirty="0"/>
              <a:t>Mon - Thurs</a:t>
            </a:r>
          </a:p>
          <a:p>
            <a:pPr lvl="2"/>
            <a:r>
              <a:rPr lang="en-US" dirty="0"/>
              <a:t>7 am – 5 pm</a:t>
            </a:r>
          </a:p>
          <a:p>
            <a:pPr lvl="2"/>
            <a:r>
              <a:rPr lang="en-US" dirty="0"/>
              <a:t>5 pm – 10 pm (phone support)</a:t>
            </a:r>
          </a:p>
          <a:p>
            <a:pPr lvl="1"/>
            <a:r>
              <a:rPr lang="en-US" dirty="0"/>
              <a:t>Friday</a:t>
            </a:r>
          </a:p>
          <a:p>
            <a:pPr lvl="2"/>
            <a:r>
              <a:rPr lang="en-US" dirty="0"/>
              <a:t>8 am – 4 pm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C57AE-FB83-EF4B-9903-077A9B27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77" y="1795446"/>
            <a:ext cx="5846323" cy="48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B09B-4A0D-AD4E-9BB5-5817BA57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Desk -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DB13-B617-6046-AE92-BC5C99D2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contact the Service Desk:</a:t>
            </a:r>
          </a:p>
          <a:p>
            <a:pPr lvl="1"/>
            <a:r>
              <a:rPr lang="en-US" dirty="0"/>
              <a:t>Walk-in: LR 80</a:t>
            </a:r>
          </a:p>
          <a:p>
            <a:pPr lvl="1"/>
            <a:r>
              <a:rPr lang="en-US" dirty="0"/>
              <a:t>Phone: 928.317.5892 (</a:t>
            </a:r>
            <a:r>
              <a:rPr lang="en-US" dirty="0" err="1"/>
              <a:t>ext</a:t>
            </a:r>
            <a:r>
              <a:rPr lang="en-US" dirty="0"/>
              <a:t> 75892)</a:t>
            </a:r>
          </a:p>
          <a:p>
            <a:pPr lvl="1"/>
            <a:r>
              <a:rPr lang="en-US" dirty="0"/>
              <a:t>Email: ServiceDesk@azwestern.edu</a:t>
            </a:r>
          </a:p>
          <a:p>
            <a:pPr lvl="1"/>
            <a:r>
              <a:rPr lang="en-US" dirty="0"/>
              <a:t>Web Request: https://www.azwestern.edu/support/help-desk-request</a:t>
            </a:r>
          </a:p>
          <a:p>
            <a:pPr lvl="1"/>
            <a:r>
              <a:rPr lang="en-US" dirty="0"/>
              <a:t>MS Bookings (ITSS – Service Desk – Yuma): https://bit.ly/39ROUpT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0AEF-2B57-4640-924B-22AB3B10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Desk -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2BF6-DE29-DA49-8F77-0E4F0DF4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Office 365</a:t>
            </a:r>
          </a:p>
          <a:p>
            <a:r>
              <a:rPr lang="en-US" dirty="0" err="1"/>
              <a:t>Dashlane</a:t>
            </a:r>
            <a:r>
              <a:rPr lang="en-US" dirty="0"/>
              <a:t> Password Manager</a:t>
            </a:r>
          </a:p>
          <a:p>
            <a:r>
              <a:rPr lang="en-US" dirty="0"/>
              <a:t>Zoom Video Conferencing</a:t>
            </a:r>
          </a:p>
          <a:p>
            <a:r>
              <a:rPr lang="en-US" dirty="0"/>
              <a:t>Blackboard LMS</a:t>
            </a:r>
          </a:p>
          <a:p>
            <a:r>
              <a:rPr lang="en-US" dirty="0"/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136828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C61D-5CD0-EA48-B9B5-60E14BEF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Desk – M365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DB3C-5E42-2C40-B2EB-4DFEB0D8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OneNote</a:t>
            </a:r>
          </a:p>
          <a:p>
            <a:r>
              <a:rPr lang="en-US" dirty="0"/>
              <a:t>Teams</a:t>
            </a:r>
          </a:p>
          <a:p>
            <a:r>
              <a:rPr lang="en-US" dirty="0"/>
              <a:t>OneDrive</a:t>
            </a:r>
          </a:p>
          <a:p>
            <a:r>
              <a:rPr lang="en-US" dirty="0"/>
              <a:t>Over 30 apps bundled in M365</a:t>
            </a:r>
          </a:p>
        </p:txBody>
      </p:sp>
    </p:spTree>
    <p:extLst>
      <p:ext uri="{BB962C8B-B14F-4D97-AF65-F5344CB8AC3E}">
        <p14:creationId xmlns:p14="http://schemas.microsoft.com/office/powerpoint/2010/main" val="37500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6497-B2D6-034A-AB99-C1BF02C6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Desk –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D082-DB25-8441-B3D9-248DA69D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our page on AWC’s website: https://azwestern.edu/support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B74DA-063A-2347-A3F9-912AD767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708" y="3111330"/>
            <a:ext cx="2190584" cy="21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77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</TotalTime>
  <Words>171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Arizona Western College  Service Desk</vt:lpstr>
      <vt:lpstr>Service Desk – Yuma Campus</vt:lpstr>
      <vt:lpstr>Service Desk - Requests</vt:lpstr>
      <vt:lpstr>Service Desk - Services</vt:lpstr>
      <vt:lpstr>Service Desk – M365</vt:lpstr>
      <vt:lpstr>Service Desk –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Arizona Western College  Service Desk</dc:title>
  <dc:creator>Robert J Schroeder</dc:creator>
  <cp:lastModifiedBy>Robert J Schroeder</cp:lastModifiedBy>
  <cp:revision>3</cp:revision>
  <dcterms:created xsi:type="dcterms:W3CDTF">2020-01-10T01:02:00Z</dcterms:created>
  <dcterms:modified xsi:type="dcterms:W3CDTF">2020-01-10T01:55:49Z</dcterms:modified>
</cp:coreProperties>
</file>