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bjwentwort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 Loss Complaint Predictor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</a:t>
            </a:r>
            <a:r>
              <a:rPr lang="en-US" dirty="0" err="1" smtClean="0"/>
              <a:t>wentworth</a:t>
            </a:r>
            <a:r>
              <a:rPr lang="en-US" dirty="0" smtClean="0"/>
              <a:t> – </a:t>
            </a:r>
            <a:r>
              <a:rPr lang="en-US" dirty="0" err="1" smtClean="0"/>
              <a:t>GoForCode</a:t>
            </a:r>
            <a:r>
              <a:rPr lang="en-US" dirty="0" smtClean="0"/>
              <a:t>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charset="0"/>
              <a:buChar char="•"/>
            </a:pPr>
            <a:r>
              <a:rPr lang="en-US" sz="2800" dirty="0" smtClean="0"/>
              <a:t>Data set included Auto Loss information at a </a:t>
            </a:r>
            <a:r>
              <a:rPr lang="en-US" sz="2800" dirty="0" smtClean="0"/>
              <a:t>Customer </a:t>
            </a:r>
            <a:r>
              <a:rPr lang="en-US" sz="2800" dirty="0" smtClean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Question Statement: C</a:t>
            </a:r>
            <a:r>
              <a:rPr lang="is-IS" sz="2800" dirty="0" smtClean="0"/>
              <a:t>an </a:t>
            </a:r>
            <a:r>
              <a:rPr lang="is-IS" sz="2800" dirty="0" smtClean="0"/>
              <a:t>customer and loss information predict the probability that a customer will have an open complaint?</a:t>
            </a:r>
          </a:p>
          <a:p>
            <a:pPr lvl="1">
              <a:buFont typeface="Arial" charset="0"/>
              <a:buChar char="•"/>
            </a:pPr>
            <a:r>
              <a:rPr lang="is-IS" sz="2800" dirty="0" smtClean="0"/>
              <a:t>Examined the question on the following criteria: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Gender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Income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Months since last Claim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Monthly Premium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Generalized Location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Vehicle Size</a:t>
            </a:r>
          </a:p>
          <a:p>
            <a:pPr lvl="1">
              <a:buFont typeface="Arial" charset="0"/>
              <a:buChar char="•"/>
            </a:pPr>
            <a:endParaRPr lang="is-IS" sz="28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9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Question appears simple but can have implications on:</a:t>
            </a:r>
          </a:p>
          <a:p>
            <a:endParaRPr lang="en-US" sz="2800" dirty="0" smtClean="0"/>
          </a:p>
          <a:p>
            <a:pPr lvl="3"/>
            <a:r>
              <a:rPr lang="en-US" sz="2600" dirty="0" smtClean="0"/>
              <a:t>Rate</a:t>
            </a:r>
          </a:p>
          <a:p>
            <a:pPr lvl="3"/>
            <a:r>
              <a:rPr lang="en-US" sz="2600" dirty="0" smtClean="0"/>
              <a:t>Retention</a:t>
            </a:r>
          </a:p>
          <a:p>
            <a:pPr lvl="3"/>
            <a:r>
              <a:rPr lang="en-US" sz="2600" dirty="0" smtClean="0"/>
              <a:t>Customer Satisfaction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5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Model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Gradient Boosting Classifier	</a:t>
            </a:r>
          </a:p>
          <a:p>
            <a:pPr lvl="2"/>
            <a:r>
              <a:rPr lang="en-US" sz="2000" dirty="0" smtClean="0"/>
              <a:t>Number of Estimators = 500</a:t>
            </a:r>
          </a:p>
          <a:p>
            <a:pPr lvl="2"/>
            <a:r>
              <a:rPr lang="en-US" sz="2000" dirty="0" smtClean="0"/>
              <a:t>Max Depth = 10</a:t>
            </a:r>
          </a:p>
          <a:p>
            <a:pPr lvl="2"/>
            <a:r>
              <a:rPr lang="en-US" sz="2000" dirty="0" smtClean="0"/>
              <a:t>Learning Rate = 0.01</a:t>
            </a:r>
            <a:endParaRPr lang="en-US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Model score of 80.08</a:t>
            </a:r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80" y="1845734"/>
            <a:ext cx="61468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Application is hosted an Amazon EC2 Instance</a:t>
            </a:r>
          </a:p>
          <a:p>
            <a:pPr>
              <a:buFont typeface="Arial" charset="0"/>
              <a:buChar char="•"/>
            </a:pPr>
            <a:r>
              <a:rPr lang="en-US" sz="2800" smtClean="0"/>
              <a:t>Utilizing Amazon </a:t>
            </a:r>
            <a:r>
              <a:rPr lang="en-US" sz="2800" dirty="0" smtClean="0"/>
              <a:t>Route 53 Service to point </a:t>
            </a:r>
            <a:r>
              <a:rPr lang="en-US" sz="2800" smtClean="0"/>
              <a:t>to </a:t>
            </a:r>
            <a:r>
              <a:rPr lang="en-US" sz="2800" smtClean="0"/>
              <a:t>my </a:t>
            </a:r>
            <a:r>
              <a:rPr lang="en-US" sz="2800" dirty="0" smtClean="0"/>
              <a:t>registered domain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hlinkClick r:id="rId2"/>
              </a:rPr>
              <a:t>h</a:t>
            </a:r>
            <a:r>
              <a:rPr lang="en-US" sz="2800" dirty="0" smtClean="0">
                <a:hlinkClick r:id="rId2"/>
              </a:rPr>
              <a:t>ttp://www.robjwentworth.com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5" y="4130562"/>
            <a:ext cx="45212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80" y="3845169"/>
            <a:ext cx="4152186" cy="207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107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Retrospect</vt:lpstr>
      <vt:lpstr>Auto Loss Complaint Predictor </vt:lpstr>
      <vt:lpstr>Business Use Case</vt:lpstr>
      <vt:lpstr>Business Value</vt:lpstr>
      <vt:lpstr>Data Science</vt:lpstr>
      <vt:lpstr>Demo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Loss Complaint Predictor </dc:title>
  <dc:creator>Microsoft Office User</dc:creator>
  <cp:lastModifiedBy>Microsoft Office User</cp:lastModifiedBy>
  <cp:revision>8</cp:revision>
  <dcterms:created xsi:type="dcterms:W3CDTF">2016-11-22T16:33:54Z</dcterms:created>
  <dcterms:modified xsi:type="dcterms:W3CDTF">2016-11-22T17:36:51Z</dcterms:modified>
</cp:coreProperties>
</file>