
<file path=[Content_Types].xml><?xml version="1.0" encoding="utf-8"?>
<Types xmlns="http://schemas.openxmlformats.org/package/2006/content-types">
  <Default Extension="xml" ContentType="application/xml"/>
  <Default Extension="mov" ContentType="video/quicktime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46A3C-D6B3-E940-9485-86A6034D2F4C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7E372-03D9-A44B-8B7F-5F4FF0C21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7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objwentworth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 Loss Complaint Predictor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 </a:t>
            </a:r>
            <a:r>
              <a:rPr lang="en-US" dirty="0" err="1" smtClean="0"/>
              <a:t>wentworth</a:t>
            </a:r>
            <a:r>
              <a:rPr lang="en-US" dirty="0" smtClean="0"/>
              <a:t> – </a:t>
            </a:r>
            <a:r>
              <a:rPr lang="en-US" dirty="0" err="1" smtClean="0"/>
              <a:t>GoForCode</a:t>
            </a:r>
            <a:r>
              <a:rPr lang="en-US" dirty="0" smtClean="0"/>
              <a:t>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6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charset="0"/>
              <a:buChar char="•"/>
            </a:pPr>
            <a:r>
              <a:rPr lang="en-US" sz="2800" dirty="0" smtClean="0"/>
              <a:t>Data set included Auto Loss information at a Customer level</a:t>
            </a:r>
          </a:p>
          <a:p>
            <a:pPr lvl="1">
              <a:buFont typeface="Arial" charset="0"/>
              <a:buChar char="•"/>
            </a:pPr>
            <a:r>
              <a:rPr lang="en-US" sz="2800" dirty="0" smtClean="0"/>
              <a:t>Question Statement: C</a:t>
            </a:r>
            <a:r>
              <a:rPr lang="is-IS" sz="2800" dirty="0" smtClean="0"/>
              <a:t>an customer and loss information predict the probability that a customer will have an open complaint?</a:t>
            </a:r>
          </a:p>
          <a:p>
            <a:pPr lvl="1">
              <a:buFont typeface="Arial" charset="0"/>
              <a:buChar char="•"/>
            </a:pPr>
            <a:r>
              <a:rPr lang="is-IS" sz="2800" dirty="0" smtClean="0"/>
              <a:t>Examined the question on the following criteria:</a:t>
            </a:r>
          </a:p>
          <a:p>
            <a:pPr lvl="4">
              <a:buFont typeface="Arial" charset="0"/>
              <a:buChar char="•"/>
            </a:pPr>
            <a:r>
              <a:rPr lang="is-IS" sz="2400" dirty="0" smtClean="0"/>
              <a:t>Gender</a:t>
            </a:r>
          </a:p>
          <a:p>
            <a:pPr lvl="4">
              <a:buFont typeface="Arial" charset="0"/>
              <a:buChar char="•"/>
            </a:pPr>
            <a:r>
              <a:rPr lang="is-IS" sz="2400" dirty="0" smtClean="0"/>
              <a:t>Income</a:t>
            </a:r>
          </a:p>
          <a:p>
            <a:pPr lvl="4">
              <a:buFont typeface="Arial" charset="0"/>
              <a:buChar char="•"/>
            </a:pPr>
            <a:r>
              <a:rPr lang="is-IS" sz="2400" dirty="0" smtClean="0"/>
              <a:t>Months since last Claim</a:t>
            </a:r>
          </a:p>
          <a:p>
            <a:pPr lvl="4">
              <a:buFont typeface="Arial" charset="0"/>
              <a:buChar char="•"/>
            </a:pPr>
            <a:r>
              <a:rPr lang="is-IS" sz="2400" dirty="0" smtClean="0"/>
              <a:t>Monthly Premium</a:t>
            </a:r>
          </a:p>
          <a:p>
            <a:pPr lvl="4">
              <a:buFont typeface="Arial" charset="0"/>
              <a:buChar char="•"/>
            </a:pPr>
            <a:r>
              <a:rPr lang="is-IS" sz="2400" dirty="0" smtClean="0"/>
              <a:t>Generalized Location</a:t>
            </a:r>
          </a:p>
          <a:p>
            <a:pPr lvl="4">
              <a:buFont typeface="Arial" charset="0"/>
              <a:buChar char="•"/>
            </a:pPr>
            <a:r>
              <a:rPr lang="is-IS" sz="2400" dirty="0" smtClean="0"/>
              <a:t>Vehicle Size</a:t>
            </a:r>
          </a:p>
          <a:p>
            <a:pPr lvl="1">
              <a:buFont typeface="Arial" charset="0"/>
              <a:buChar char="•"/>
            </a:pPr>
            <a:endParaRPr lang="is-IS" sz="28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298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The Model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800" dirty="0" smtClean="0"/>
              <a:t>Gradient Boosting Classifier	</a:t>
            </a:r>
          </a:p>
          <a:p>
            <a:pPr lvl="2"/>
            <a:r>
              <a:rPr lang="en-US" sz="2400" dirty="0" smtClean="0"/>
              <a:t>Number </a:t>
            </a:r>
            <a:r>
              <a:rPr lang="en-US" sz="2400" dirty="0" smtClean="0"/>
              <a:t>of Estimators = 500</a:t>
            </a:r>
          </a:p>
          <a:p>
            <a:pPr lvl="2"/>
            <a:r>
              <a:rPr lang="en-US" sz="2400" dirty="0" smtClean="0"/>
              <a:t>Max Depth = 10</a:t>
            </a:r>
          </a:p>
          <a:p>
            <a:pPr lvl="2"/>
            <a:r>
              <a:rPr lang="en-US" sz="2400" dirty="0" smtClean="0"/>
              <a:t>Learning Rate = 0.01</a:t>
            </a:r>
            <a:endParaRPr lang="en-US" sz="2400" dirty="0"/>
          </a:p>
          <a:p>
            <a:pPr lvl="1"/>
            <a:endParaRPr lang="en-US" sz="2400" dirty="0" smtClean="0"/>
          </a:p>
          <a:p>
            <a:pPr lvl="1"/>
            <a:r>
              <a:rPr lang="en-US" sz="2800" dirty="0" smtClean="0"/>
              <a:t>Accuracy score of 80.08%</a:t>
            </a:r>
          </a:p>
          <a:p>
            <a:pPr lvl="1"/>
            <a:endParaRPr lang="en-US" sz="2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3" y="2073275"/>
            <a:ext cx="6146800" cy="3568700"/>
          </a:xfrm>
        </p:spPr>
      </p:pic>
    </p:spTree>
    <p:extLst>
      <p:ext uri="{BB962C8B-B14F-4D97-AF65-F5344CB8AC3E}">
        <p14:creationId xmlns:p14="http://schemas.microsoft.com/office/powerpoint/2010/main" val="54156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Graph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38" y="1948006"/>
            <a:ext cx="6494585" cy="4123306"/>
          </a:xfrm>
        </p:spPr>
      </p:pic>
    </p:spTree>
    <p:extLst>
      <p:ext uri="{BB962C8B-B14F-4D97-AF65-F5344CB8AC3E}">
        <p14:creationId xmlns:p14="http://schemas.microsoft.com/office/powerpoint/2010/main" val="85740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Application is hosted an Amazon EC2 Instance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Utilizing Amazon Route 53 Service to point to my registered domain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hlinkClick r:id="rId2"/>
              </a:rPr>
              <a:t>h</a:t>
            </a:r>
            <a:r>
              <a:rPr lang="en-US" sz="2800" dirty="0" smtClean="0">
                <a:hlinkClick r:id="rId2"/>
              </a:rPr>
              <a:t>ttp://www.robjwentworth.com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endParaRPr lang="en-US" sz="2800" dirty="0"/>
          </a:p>
          <a:p>
            <a:pPr>
              <a:buFont typeface="Arial" charset="0"/>
              <a:buChar char="•"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80" y="3845169"/>
            <a:ext cx="4152186" cy="20760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307" y="3471139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resentation_movie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90954" y="260236"/>
            <a:ext cx="10679723" cy="6054232"/>
          </a:xfrm>
        </p:spPr>
      </p:pic>
    </p:spTree>
    <p:extLst>
      <p:ext uri="{BB962C8B-B14F-4D97-AF65-F5344CB8AC3E}">
        <p14:creationId xmlns:p14="http://schemas.microsoft.com/office/powerpoint/2010/main" val="195644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</TotalTime>
  <Words>97</Words>
  <Application>Microsoft Macintosh PowerPoint</Application>
  <PresentationFormat>Widescreen</PresentationFormat>
  <Paragraphs>27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Retrospect</vt:lpstr>
      <vt:lpstr>Auto Loss Complaint Predictor </vt:lpstr>
      <vt:lpstr>Business Use Case</vt:lpstr>
      <vt:lpstr>Data Science</vt:lpstr>
      <vt:lpstr>Feature Importance</vt:lpstr>
      <vt:lpstr>Income Graph</vt:lpstr>
      <vt:lpstr>Web Application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Loss Complaint Predictor </dc:title>
  <dc:creator>Microsoft Office User</dc:creator>
  <cp:lastModifiedBy>Microsoft Office User</cp:lastModifiedBy>
  <cp:revision>15</cp:revision>
  <dcterms:created xsi:type="dcterms:W3CDTF">2016-11-22T16:33:54Z</dcterms:created>
  <dcterms:modified xsi:type="dcterms:W3CDTF">2016-11-28T17:28:07Z</dcterms:modified>
</cp:coreProperties>
</file>