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David Gohel</cp:lastModifiedBy>
  <cp:revision>9</cp:revision>
  <dcterms:created xsi:type="dcterms:W3CDTF">2013-11-21T15:46:01Z</dcterms:created>
  <dcterms:modified xsi:type="dcterms:W3CDTF">2013-12-07T17:11:00Z</dcterms:modified>
</cp:coreProperties>
</file>