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DB6590-990C-4F2F-A016-889A57DBAE67}" v="11" dt="2021-06-16T05:58:13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61" d="100"/>
          <a:sy n="161" d="100"/>
        </p:scale>
        <p:origin x="-504" y="-28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rscher, Robert" userId="3380d002-5d8e-4c7c-905f-97d318ca546a" providerId="ADAL" clId="{63DB6590-990C-4F2F-A016-889A57DBAE67}"/>
    <pc:docChg chg="undo custSel modSld">
      <pc:chgData name="Kerscher, Robert" userId="3380d002-5d8e-4c7c-905f-97d318ca546a" providerId="ADAL" clId="{63DB6590-990C-4F2F-A016-889A57DBAE67}" dt="2021-06-16T05:58:49.479" v="85" actId="1076"/>
      <pc:docMkLst>
        <pc:docMk/>
      </pc:docMkLst>
      <pc:sldChg chg="addSp modSp mod">
        <pc:chgData name="Kerscher, Robert" userId="3380d002-5d8e-4c7c-905f-97d318ca546a" providerId="ADAL" clId="{63DB6590-990C-4F2F-A016-889A57DBAE67}" dt="2021-06-16T05:58:49.479" v="85" actId="1076"/>
        <pc:sldMkLst>
          <pc:docMk/>
          <pc:sldMk cId="3460252319" sldId="256"/>
        </pc:sldMkLst>
        <pc:grpChg chg="add mod">
          <ac:chgData name="Kerscher, Robert" userId="3380d002-5d8e-4c7c-905f-97d318ca546a" providerId="ADAL" clId="{63DB6590-990C-4F2F-A016-889A57DBAE67}" dt="2021-06-10T20:42:50.735" v="37" actId="1038"/>
          <ac:grpSpMkLst>
            <pc:docMk/>
            <pc:sldMk cId="3460252319" sldId="256"/>
            <ac:grpSpMk id="28" creationId="{6D0173D4-A979-4FC8-B3C3-980C800C1889}"/>
          </ac:grpSpMkLst>
        </pc:grpChg>
        <pc:picChg chg="add mod">
          <ac:chgData name="Kerscher, Robert" userId="3380d002-5d8e-4c7c-905f-97d318ca546a" providerId="ADAL" clId="{63DB6590-990C-4F2F-A016-889A57DBAE67}" dt="2021-06-16T05:58:16.632" v="78" actId="1076"/>
          <ac:picMkLst>
            <pc:docMk/>
            <pc:sldMk cId="3460252319" sldId="256"/>
            <ac:picMk id="3" creationId="{A8E76C40-C451-4B49-90F8-BEACE17C8C2F}"/>
          </ac:picMkLst>
        </pc:picChg>
        <pc:picChg chg="add mod modCrop">
          <ac:chgData name="Kerscher, Robert" userId="3380d002-5d8e-4c7c-905f-97d318ca546a" providerId="ADAL" clId="{63DB6590-990C-4F2F-A016-889A57DBAE67}" dt="2021-06-16T05:58:49.479" v="85" actId="1076"/>
          <ac:picMkLst>
            <pc:docMk/>
            <pc:sldMk cId="3460252319" sldId="256"/>
            <ac:picMk id="5" creationId="{DE0CBDF0-3574-4565-A0F2-4E50DBBBDEB4}"/>
          </ac:picMkLst>
        </pc:picChg>
        <pc:picChg chg="mod">
          <ac:chgData name="Kerscher, Robert" userId="3380d002-5d8e-4c7c-905f-97d318ca546a" providerId="ADAL" clId="{63DB6590-990C-4F2F-A016-889A57DBAE67}" dt="2021-06-10T20:38:40.556" v="21" actId="1076"/>
          <ac:picMkLst>
            <pc:docMk/>
            <pc:sldMk cId="3460252319" sldId="256"/>
            <ac:picMk id="21" creationId="{C4F03B2B-75F3-47DE-BD40-32373CC273D4}"/>
          </ac:picMkLst>
        </pc:picChg>
        <pc:picChg chg="add mod modCrop">
          <ac:chgData name="Kerscher, Robert" userId="3380d002-5d8e-4c7c-905f-97d318ca546a" providerId="ADAL" clId="{63DB6590-990C-4F2F-A016-889A57DBAE67}" dt="2021-06-10T20:39:01.007" v="24" actId="164"/>
          <ac:picMkLst>
            <pc:docMk/>
            <pc:sldMk cId="3460252319" sldId="256"/>
            <ac:picMk id="23" creationId="{F2291BC9-AFE5-405D-B25C-46567BE187B0}"/>
          </ac:picMkLst>
        </pc:picChg>
        <pc:picChg chg="add mod modCrop">
          <ac:chgData name="Kerscher, Robert" userId="3380d002-5d8e-4c7c-905f-97d318ca546a" providerId="ADAL" clId="{63DB6590-990C-4F2F-A016-889A57DBAE67}" dt="2021-06-10T20:39:01.007" v="24" actId="164"/>
          <ac:picMkLst>
            <pc:docMk/>
            <pc:sldMk cId="3460252319" sldId="256"/>
            <ac:picMk id="25" creationId="{85CED932-6DED-43B5-A68D-EE496DEF0098}"/>
          </ac:picMkLst>
        </pc:picChg>
        <pc:picChg chg="add mod">
          <ac:chgData name="Kerscher, Robert" userId="3380d002-5d8e-4c7c-905f-97d318ca546a" providerId="ADAL" clId="{63DB6590-990C-4F2F-A016-889A57DBAE67}" dt="2021-06-10T20:39:01.007" v="24" actId="164"/>
          <ac:picMkLst>
            <pc:docMk/>
            <pc:sldMk cId="3460252319" sldId="256"/>
            <ac:picMk id="27" creationId="{3B4B3E9F-59FF-4B21-86A0-FC484E970725}"/>
          </ac:picMkLst>
        </pc:picChg>
        <pc:picChg chg="add mod ord modCrop">
          <ac:chgData name="Kerscher, Robert" userId="3380d002-5d8e-4c7c-905f-97d318ca546a" providerId="ADAL" clId="{63DB6590-990C-4F2F-A016-889A57DBAE67}" dt="2021-06-10T20:46:25.794" v="57" actId="1076"/>
          <ac:picMkLst>
            <pc:docMk/>
            <pc:sldMk cId="3460252319" sldId="256"/>
            <ac:picMk id="30" creationId="{C771C2F8-8164-4ED4-AAD1-78E5EECF1B78}"/>
          </ac:picMkLst>
        </pc:picChg>
        <pc:picChg chg="add mod">
          <ac:chgData name="Kerscher, Robert" userId="3380d002-5d8e-4c7c-905f-97d318ca546a" providerId="ADAL" clId="{63DB6590-990C-4F2F-A016-889A57DBAE67}" dt="2021-06-10T20:45:59.405" v="46" actId="1076"/>
          <ac:picMkLst>
            <pc:docMk/>
            <pc:sldMk cId="3460252319" sldId="256"/>
            <ac:picMk id="32" creationId="{F40ADF0A-A202-4DEC-BDFC-01B9A60EA060}"/>
          </ac:picMkLst>
        </pc:picChg>
        <pc:picChg chg="add mod ord modCrop">
          <ac:chgData name="Kerscher, Robert" userId="3380d002-5d8e-4c7c-905f-97d318ca546a" providerId="ADAL" clId="{63DB6590-990C-4F2F-A016-889A57DBAE67}" dt="2021-06-10T20:49:59.321" v="74" actId="1076"/>
          <ac:picMkLst>
            <pc:docMk/>
            <pc:sldMk cId="3460252319" sldId="256"/>
            <ac:picMk id="34" creationId="{767FFD4E-24F6-4269-9BB1-6725918878D5}"/>
          </ac:picMkLst>
        </pc:picChg>
        <pc:picChg chg="add mod">
          <ac:chgData name="Kerscher, Robert" userId="3380d002-5d8e-4c7c-905f-97d318ca546a" providerId="ADAL" clId="{63DB6590-990C-4F2F-A016-889A57DBAE67}" dt="2021-06-10T20:49:02.988" v="60" actId="1076"/>
          <ac:picMkLst>
            <pc:docMk/>
            <pc:sldMk cId="3460252319" sldId="256"/>
            <ac:picMk id="36" creationId="{1388E3A8-1DF9-4844-9596-DF421D7281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C6FF-447F-4513-8F9E-83198774D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C88DA-38ED-4082-9F64-F4BCC76B0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CECF0-BF3A-48C0-88D9-1F9AD907E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5557-37EF-490F-A7ED-24299229B71F}" type="datetimeFigureOut">
              <a:rPr lang="de-DE" smtClean="0"/>
              <a:t>16.06.2021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8FCB8-BA49-414C-A951-A6BD339D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6E9E3-6E5E-4FB2-9EA2-3A13F9E8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16F0-0E3C-4A59-82C1-9F703B26AB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72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6E92-64BE-44F9-B306-95D9F67F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57EF9-DACF-48B5-A20A-5FECD4653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CB611-469F-40AC-B64A-FDAEE44A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5557-37EF-490F-A7ED-24299229B71F}" type="datetimeFigureOut">
              <a:rPr lang="de-DE" smtClean="0"/>
              <a:t>16.06.2021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0E90C-2056-4DE8-8693-F2355E8E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1CBC8-D36D-45BC-B336-AD57FB00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16F0-0E3C-4A59-82C1-9F703B26AB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29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F7820-7673-43AA-A921-6414EBF5B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AEB74-E7E3-4512-8850-7F0918FE6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E1417-F39F-41A4-8CDE-AE9C7B86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5557-37EF-490F-A7ED-24299229B71F}" type="datetimeFigureOut">
              <a:rPr lang="de-DE" smtClean="0"/>
              <a:t>16.06.2021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4D26A-C558-4DA4-A523-1E2ADCE3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95727-82C2-4858-B2F2-B4C6E842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16F0-0E3C-4A59-82C1-9F703B26AB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28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7D0B-345C-4E76-BB3D-CBE6CD6E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49A9-4150-4AE6-9A68-2E2DCDE27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45CB6-81BF-41CC-894A-D2562F5F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5557-37EF-490F-A7ED-24299229B71F}" type="datetimeFigureOut">
              <a:rPr lang="de-DE" smtClean="0"/>
              <a:t>16.06.2021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93F94-2423-4DB1-93DF-D9E2B20C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4FF71-F233-47A8-978C-3E7CC933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16F0-0E3C-4A59-82C1-9F703B26AB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85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9541-EE67-413F-8C3C-F66BD8E0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AD3FB-BAC8-4426-8978-154DF3D5E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E34BD-DF59-4904-A45A-A2547895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5557-37EF-490F-A7ED-24299229B71F}" type="datetimeFigureOut">
              <a:rPr lang="de-DE" smtClean="0"/>
              <a:t>16.06.2021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E73EF-0E17-4AFB-BBDF-5FC528B3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D3157-AE62-4536-9482-8BFF3414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16F0-0E3C-4A59-82C1-9F703B26AB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28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454C-5E4F-457E-8384-9C81332E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6D279-73BE-4B42-8A94-61829D6BB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C2265-E1AE-4D02-AF65-3B4D1DB9F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4A2C-C747-4D36-BB5B-2F8253A2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5557-37EF-490F-A7ED-24299229B71F}" type="datetimeFigureOut">
              <a:rPr lang="de-DE" smtClean="0"/>
              <a:t>16.06.2021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75A2C-6CF4-45B5-B72D-5ACD61A5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78AFF-0371-4962-AC83-7BA3E9B6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16F0-0E3C-4A59-82C1-9F703B26AB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96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2FF6-5A24-4E70-A18C-60526179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A849F-2810-4F45-B1B6-D5462412A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3A769-068B-446E-829A-1BD599CF9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44DCA-FA59-4090-AE54-0FBCCDA1D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CFFC72-C85E-4151-808C-13704630E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245E5-A354-4894-AA2C-B4DDC986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5557-37EF-490F-A7ED-24299229B71F}" type="datetimeFigureOut">
              <a:rPr lang="de-DE" smtClean="0"/>
              <a:t>16.06.2021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3EA612-DB41-4BBB-AF63-82A30A9A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79F96-F588-4A58-971D-A8AA9278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16F0-0E3C-4A59-82C1-9F703B26AB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03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9465-CDE4-4FB2-88EA-648C446B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C5403-0C66-4DEB-B11E-C9D67D00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5557-37EF-490F-A7ED-24299229B71F}" type="datetimeFigureOut">
              <a:rPr lang="de-DE" smtClean="0"/>
              <a:t>16.06.2021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99CC2-1A4B-4009-8FD9-75AD605A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F92B6-F2D3-4396-BF25-8E90E32B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16F0-0E3C-4A59-82C1-9F703B26AB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96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DCB47-F984-47C4-AD4F-179AA7C5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5557-37EF-490F-A7ED-24299229B71F}" type="datetimeFigureOut">
              <a:rPr lang="de-DE" smtClean="0"/>
              <a:t>16.06.2021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E105C8-75F6-4C20-82C7-0A870012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B5921-2E12-4088-AFBB-D7C9D841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16F0-0E3C-4A59-82C1-9F703B26AB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22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533F-59E0-4C5B-9A2A-F9794375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5E8A2-2DE4-4A40-9FBC-2E1DABD42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F2325-3F91-423E-9EAF-B128AEA33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957CF-69BE-4CB9-849F-1F73B07B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5557-37EF-490F-A7ED-24299229B71F}" type="datetimeFigureOut">
              <a:rPr lang="de-DE" smtClean="0"/>
              <a:t>16.06.2021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EC7E0-C853-4DB7-A186-40DB9E7F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D1C85-E45F-447B-A44C-4899D7B2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16F0-0E3C-4A59-82C1-9F703B26AB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82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C34F-531A-4A37-BD5A-7DFADAEC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6037A-4E04-4F92-ADE3-4AA7CA2B4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6D6F1-EDCA-4D40-AB97-3E18F1972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6B714-A485-4885-AF98-EF7CF6FE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5557-37EF-490F-A7ED-24299229B71F}" type="datetimeFigureOut">
              <a:rPr lang="de-DE" smtClean="0"/>
              <a:t>16.06.2021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6E780-11BB-4016-BF6A-E800B440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668BB-41DC-47C8-9706-3DF140E2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16F0-0E3C-4A59-82C1-9F703B26AB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0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ECB0D-1F30-4707-BB61-4488AAE1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E4F92-56F6-477B-9127-B066C08DB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29DAC-456B-426F-98DF-4923859D5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55557-37EF-490F-A7ED-24299229B71F}" type="datetimeFigureOut">
              <a:rPr lang="de-DE" smtClean="0"/>
              <a:t>16.06.2021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724E3-7278-4E66-A927-694C97EB2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64D26-800D-478C-A2BB-6B0F2CE44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116F0-0E3C-4A59-82C1-9F703B26AB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23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C99339D-18F9-4998-8D2B-92FB5C903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0" y="2724150"/>
            <a:ext cx="1409700" cy="1409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5DAA2A-FF4C-4321-A387-8A08053A1B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96" t="7559" r="9690" b="9883"/>
          <a:stretch/>
        </p:blipFill>
        <p:spPr>
          <a:xfrm>
            <a:off x="5806795" y="2994081"/>
            <a:ext cx="578410" cy="5908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F03B2B-75F3-47DE-BD40-32373CC27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8906" y="2200689"/>
            <a:ext cx="1409700" cy="14097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D0173D4-A979-4FC8-B3C3-980C800C1889}"/>
              </a:ext>
            </a:extLst>
          </p:cNvPr>
          <p:cNvGrpSpPr>
            <a:grpSpLocks noChangeAspect="1"/>
          </p:cNvGrpSpPr>
          <p:nvPr/>
        </p:nvGrpSpPr>
        <p:grpSpPr>
          <a:xfrm>
            <a:off x="9556979" y="2419290"/>
            <a:ext cx="463707" cy="737478"/>
            <a:chOff x="7921148" y="2200688"/>
            <a:chExt cx="904140" cy="143794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2291BC9-AFE5-405D-B25C-46567BE187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6650" t="4845" r="27356" b="6041"/>
            <a:stretch/>
          </p:blipFill>
          <p:spPr>
            <a:xfrm>
              <a:off x="8400339" y="2815290"/>
              <a:ext cx="424949" cy="82333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5CED932-6DED-43B5-A68D-EE496DEF00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5524" t="5125" r="34883" b="6072"/>
            <a:stretch/>
          </p:blipFill>
          <p:spPr>
            <a:xfrm>
              <a:off x="7921148" y="2200689"/>
              <a:ext cx="479191" cy="143794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B4B3E9F-59FF-4B21-86A0-FC484E970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0339" y="2200688"/>
              <a:ext cx="424949" cy="614601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F40ADF0A-A202-4DEC-BDFC-01B9A60EA0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7325" y="1842175"/>
            <a:ext cx="1409700" cy="14097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771C2F8-8164-4ED4-AAD1-78E5EECF1B7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447" t="11242" r="11127" b="7332"/>
          <a:stretch/>
        </p:blipFill>
        <p:spPr>
          <a:xfrm>
            <a:off x="7787671" y="2124786"/>
            <a:ext cx="589007" cy="5890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388E3A8-1DF9-4844-9596-DF421D7281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544" y="1926870"/>
            <a:ext cx="1409700" cy="14097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67FFD4E-24F6-4269-9BB1-6725918878D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166" t="11407" r="7693" b="7056"/>
          <a:stretch/>
        </p:blipFill>
        <p:spPr>
          <a:xfrm>
            <a:off x="1401204" y="2200689"/>
            <a:ext cx="604380" cy="5856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E76C40-C451-4B49-90F8-BEACE17C8C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76184" y="3815274"/>
            <a:ext cx="1409700" cy="140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0CBDF0-3574-4565-A0F2-4E50DBBBDEB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8297" t="19251" r="6673" b="14715"/>
          <a:stretch/>
        </p:blipFill>
        <p:spPr>
          <a:xfrm>
            <a:off x="3662513" y="4133850"/>
            <a:ext cx="637400" cy="4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5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Kerscher, Robert</dc:creator>
  <cp:lastModifiedBy>Kerscher, Robert</cp:lastModifiedBy>
  <cp:revision>3</cp:revision>
  <dcterms:created xsi:type="dcterms:W3CDTF">2021-06-10T20:18:00Z</dcterms:created>
  <dcterms:modified xsi:type="dcterms:W3CDTF">2021-06-16T05:59:01Z</dcterms:modified>
</cp:coreProperties>
</file>