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6" r:id="rId3"/>
    <p:sldId id="258" r:id="rId4"/>
    <p:sldId id="262" r:id="rId5"/>
    <p:sldId id="259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CA4A2-5B3A-424E-BDC8-A5AD192BAACA}" v="1165" dt="2022-04-21T17:46:58.995"/>
    <p1510:client id="{317195DF-83E9-0816-5F75-907FC359621F}" v="7" dt="2022-04-21T17:21:01.372"/>
    <p1510:client id="{C0046872-201D-C17A-A31D-7AEB123B3391}" v="1416" dt="2022-04-21T17:17:4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Amore" userId="S::aa655@duke.edu::7709e456-499f-466b-ac45-092b640a10c5" providerId="AD" clId="Web-{C0046872-201D-C17A-A31D-7AEB123B3391}"/>
    <pc:docChg chg="modSld">
      <pc:chgData name="Andrew Amore" userId="S::aa655@duke.edu::7709e456-499f-466b-ac45-092b640a10c5" providerId="AD" clId="Web-{C0046872-201D-C17A-A31D-7AEB123B3391}" dt="2022-04-21T17:17:43.568" v="1411"/>
      <pc:docMkLst>
        <pc:docMk/>
      </pc:docMkLst>
      <pc:sldChg chg="addSp modSp">
        <pc:chgData name="Andrew Amore" userId="S::aa655@duke.edu::7709e456-499f-466b-ac45-092b640a10c5" providerId="AD" clId="Web-{C0046872-201D-C17A-A31D-7AEB123B3391}" dt="2022-04-21T16:36:27.149" v="1302" actId="1076"/>
        <pc:sldMkLst>
          <pc:docMk/>
          <pc:sldMk cId="1908880401" sldId="257"/>
        </pc:sldMkLst>
        <pc:spChg chg="mod">
          <ac:chgData name="Andrew Amore" userId="S::aa655@duke.edu::7709e456-499f-466b-ac45-092b640a10c5" providerId="AD" clId="Web-{C0046872-201D-C17A-A31D-7AEB123B3391}" dt="2022-04-21T16:35:17.397" v="1297" actId="1076"/>
          <ac:spMkLst>
            <pc:docMk/>
            <pc:sldMk cId="1908880401" sldId="257"/>
            <ac:spMk id="3" creationId="{A2255673-3E20-6D49-4F5A-D51154220D39}"/>
          </ac:spMkLst>
        </pc:spChg>
        <pc:picChg chg="add mod">
          <ac:chgData name="Andrew Amore" userId="S::aa655@duke.edu::7709e456-499f-466b-ac45-092b640a10c5" providerId="AD" clId="Web-{C0046872-201D-C17A-A31D-7AEB123B3391}" dt="2022-04-21T16:36:27.149" v="1302" actId="1076"/>
          <ac:picMkLst>
            <pc:docMk/>
            <pc:sldMk cId="1908880401" sldId="257"/>
            <ac:picMk id="4" creationId="{0D28F77E-1097-2052-FDA6-38FD6D640C04}"/>
          </ac:picMkLst>
        </pc:picChg>
      </pc:sldChg>
      <pc:sldChg chg="addSp modSp">
        <pc:chgData name="Andrew Amore" userId="S::aa655@duke.edu::7709e456-499f-466b-ac45-092b640a10c5" providerId="AD" clId="Web-{C0046872-201D-C17A-A31D-7AEB123B3391}" dt="2022-04-21T16:35:01.193" v="1296" actId="1076"/>
        <pc:sldMkLst>
          <pc:docMk/>
          <pc:sldMk cId="2695495391" sldId="258"/>
        </pc:sldMkLst>
        <pc:spChg chg="mod">
          <ac:chgData name="Andrew Amore" userId="S::aa655@duke.edu::7709e456-499f-466b-ac45-092b640a10c5" providerId="AD" clId="Web-{C0046872-201D-C17A-A31D-7AEB123B3391}" dt="2022-04-21T16:34:48.209" v="1293" actId="20577"/>
          <ac:spMkLst>
            <pc:docMk/>
            <pc:sldMk cId="2695495391" sldId="258"/>
            <ac:spMk id="3" creationId="{DBC697CD-EC61-E7A3-257A-643BD08F37A9}"/>
          </ac:spMkLst>
        </pc:spChg>
        <pc:picChg chg="add mod">
          <ac:chgData name="Andrew Amore" userId="S::aa655@duke.edu::7709e456-499f-466b-ac45-092b640a10c5" providerId="AD" clId="Web-{C0046872-201D-C17A-A31D-7AEB123B3391}" dt="2022-04-21T16:35:01.193" v="1296" actId="1076"/>
          <ac:picMkLst>
            <pc:docMk/>
            <pc:sldMk cId="2695495391" sldId="258"/>
            <ac:picMk id="4" creationId="{228A6BCF-C898-3AC3-A551-FB536DEF084F}"/>
          </ac:picMkLst>
        </pc:picChg>
      </pc:sldChg>
      <pc:sldChg chg="addSp delSp modSp mod modClrScheme delDesignElem chgLayout">
        <pc:chgData name="Andrew Amore" userId="S::aa655@duke.edu::7709e456-499f-466b-ac45-092b640a10c5" providerId="AD" clId="Web-{C0046872-201D-C17A-A31D-7AEB123B3391}" dt="2022-04-21T17:17:41.927" v="1410"/>
        <pc:sldMkLst>
          <pc:docMk/>
          <pc:sldMk cId="4273711141" sldId="259"/>
        </pc:sldMkLst>
        <pc:spChg chg="mod ord">
          <ac:chgData name="Andrew Amore" userId="S::aa655@duke.edu::7709e456-499f-466b-ac45-092b640a10c5" providerId="AD" clId="Web-{C0046872-201D-C17A-A31D-7AEB123B3391}" dt="2022-04-21T17:17:41.927" v="1410"/>
          <ac:spMkLst>
            <pc:docMk/>
            <pc:sldMk cId="4273711141" sldId="259"/>
            <ac:spMk id="2" creationId="{50E2F953-3CBC-447F-1127-4BB1D77DA4BF}"/>
          </ac:spMkLst>
        </pc:spChg>
        <pc:spChg chg="add del">
          <ac:chgData name="Andrew Amore" userId="S::aa655@duke.edu::7709e456-499f-466b-ac45-092b640a10c5" providerId="AD" clId="Web-{C0046872-201D-C17A-A31D-7AEB123B3391}" dt="2022-04-21T17:17:41.927" v="1410"/>
          <ac:spMkLst>
            <pc:docMk/>
            <pc:sldMk cId="4273711141" sldId="259"/>
            <ac:spMk id="39" creationId="{B937640E-EF7A-4A6C-A950-D12B7D5C923E}"/>
          </ac:spMkLst>
        </pc:spChg>
        <pc:spChg chg="add del">
          <ac:chgData name="Andrew Amore" userId="S::aa655@duke.edu::7709e456-499f-466b-ac45-092b640a10c5" providerId="AD" clId="Web-{C0046872-201D-C17A-A31D-7AEB123B3391}" dt="2022-04-21T17:17:41.927" v="1410"/>
          <ac:spMkLst>
            <pc:docMk/>
            <pc:sldMk cId="4273711141" sldId="259"/>
            <ac:spMk id="41" creationId="{60B98957-D5C0-4FFC-8987-C5D8A06FDC87}"/>
          </ac:spMkLst>
        </pc:spChg>
        <pc:spChg chg="mod ord">
          <ac:chgData name="Andrew Amore" userId="S::aa655@duke.edu::7709e456-499f-466b-ac45-092b640a10c5" providerId="AD" clId="Web-{C0046872-201D-C17A-A31D-7AEB123B3391}" dt="2022-04-21T17:17:41.927" v="1410"/>
          <ac:spMkLst>
            <pc:docMk/>
            <pc:sldMk cId="4273711141" sldId="259"/>
            <ac:spMk id="43" creationId="{F295F91F-E3D4-BA93-69CF-D8058F40D714}"/>
          </ac:spMkLst>
        </pc:spChg>
        <pc:picChg chg="mod">
          <ac:chgData name="Andrew Amore" userId="S::aa655@duke.edu::7709e456-499f-466b-ac45-092b640a10c5" providerId="AD" clId="Web-{C0046872-201D-C17A-A31D-7AEB123B3391}" dt="2022-04-21T17:17:33.286" v="1401" actId="14100"/>
          <ac:picMkLst>
            <pc:docMk/>
            <pc:sldMk cId="4273711141" sldId="259"/>
            <ac:picMk id="5" creationId="{14C0DD8D-7AE3-002B-5B82-3CC5AA349767}"/>
          </ac:picMkLst>
        </pc:picChg>
        <pc:picChg chg="mod">
          <ac:chgData name="Andrew Amore" userId="S::aa655@duke.edu::7709e456-499f-466b-ac45-092b640a10c5" providerId="AD" clId="Web-{C0046872-201D-C17A-A31D-7AEB123B3391}" dt="2022-04-21T17:17:35.755" v="1404" actId="14100"/>
          <ac:picMkLst>
            <pc:docMk/>
            <pc:sldMk cId="4273711141" sldId="259"/>
            <ac:picMk id="7" creationId="{3898CD9C-BA52-BD81-6AD3-541A365D4C1A}"/>
          </ac:picMkLst>
        </pc:picChg>
        <pc:cxnChg chg="add del">
          <ac:chgData name="Andrew Amore" userId="S::aa655@duke.edu::7709e456-499f-466b-ac45-092b640a10c5" providerId="AD" clId="Web-{C0046872-201D-C17A-A31D-7AEB123B3391}" dt="2022-04-21T17:17:41.927" v="1410"/>
          <ac:cxnSpMkLst>
            <pc:docMk/>
            <pc:sldMk cId="4273711141" sldId="259"/>
            <ac:cxnSpMk id="40" creationId="{B0BDEAB7-0E83-4F55-90F4-098569F5A573}"/>
          </ac:cxnSpMkLst>
        </pc:cxnChg>
        <pc:cxnChg chg="add del">
          <ac:chgData name="Andrew Amore" userId="S::aa655@duke.edu::7709e456-499f-466b-ac45-092b640a10c5" providerId="AD" clId="Web-{C0046872-201D-C17A-A31D-7AEB123B3391}" dt="2022-04-21T17:17:41.927" v="1410"/>
          <ac:cxnSpMkLst>
            <pc:docMk/>
            <pc:sldMk cId="4273711141" sldId="259"/>
            <ac:cxnSpMk id="42" creationId="{EB123B9E-16C1-47FC-BA6E-0B62BE4F2E40}"/>
          </ac:cxnSpMkLst>
        </pc:cxnChg>
        <pc:cxnChg chg="add del">
          <ac:chgData name="Andrew Amore" userId="S::aa655@duke.edu::7709e456-499f-466b-ac45-092b640a10c5" providerId="AD" clId="Web-{C0046872-201D-C17A-A31D-7AEB123B3391}" dt="2022-04-21T17:17:41.927" v="1410"/>
          <ac:cxnSpMkLst>
            <pc:docMk/>
            <pc:sldMk cId="4273711141" sldId="259"/>
            <ac:cxnSpMk id="44" creationId="{51DA9589-40B0-4B65-A035-81057865FD02}"/>
          </ac:cxnSpMkLst>
        </pc:cxnChg>
      </pc:sldChg>
      <pc:sldChg chg="addSp delSp modSp">
        <pc:chgData name="Andrew Amore" userId="S::aa655@duke.edu::7709e456-499f-466b-ac45-092b640a10c5" providerId="AD" clId="Web-{C0046872-201D-C17A-A31D-7AEB123B3391}" dt="2022-04-21T17:17:43.568" v="1411"/>
        <pc:sldMkLst>
          <pc:docMk/>
          <pc:sldMk cId="1438465507" sldId="263"/>
        </pc:sldMkLst>
        <pc:spChg chg="mod">
          <ac:chgData name="Andrew Amore" userId="S::aa655@duke.edu::7709e456-499f-466b-ac45-092b640a10c5" providerId="AD" clId="Web-{C0046872-201D-C17A-A31D-7AEB123B3391}" dt="2022-04-21T16:38:11.027" v="1306" actId="1076"/>
          <ac:spMkLst>
            <pc:docMk/>
            <pc:sldMk cId="1438465507" sldId="263"/>
            <ac:spMk id="2" creationId="{62EB5C93-5DB7-150B-8946-E8B1F5DF325B}"/>
          </ac:spMkLst>
        </pc:spChg>
        <pc:spChg chg="mod">
          <ac:chgData name="Andrew Amore" userId="S::aa655@duke.edu::7709e456-499f-466b-ac45-092b640a10c5" providerId="AD" clId="Web-{C0046872-201D-C17A-A31D-7AEB123B3391}" dt="2022-04-21T16:44:48.805" v="1363" actId="20577"/>
          <ac:spMkLst>
            <pc:docMk/>
            <pc:sldMk cId="1438465507" sldId="263"/>
            <ac:spMk id="3" creationId="{37E9C82F-4F04-96B6-E088-4E546941DD00}"/>
          </ac:spMkLst>
        </pc:spChg>
        <pc:grpChg chg="add del mod">
          <ac:chgData name="Andrew Amore" userId="S::aa655@duke.edu::7709e456-499f-466b-ac45-092b640a10c5" providerId="AD" clId="Web-{C0046872-201D-C17A-A31D-7AEB123B3391}" dt="2022-04-21T16:43:11.693" v="1350"/>
          <ac:grpSpMkLst>
            <pc:docMk/>
            <pc:sldMk cId="1438465507" sldId="263"/>
            <ac:grpSpMk id="10" creationId="{356F5580-476C-7A3E-4FC9-FA3C80FB7D9C}"/>
          </ac:grpSpMkLst>
        </pc:grpChg>
        <pc:grpChg chg="add del">
          <ac:chgData name="Andrew Amore" userId="S::aa655@duke.edu::7709e456-499f-466b-ac45-092b640a10c5" providerId="AD" clId="Web-{C0046872-201D-C17A-A31D-7AEB123B3391}" dt="2022-04-21T16:44:53.743" v="1364"/>
          <ac:grpSpMkLst>
            <pc:docMk/>
            <pc:sldMk cId="1438465507" sldId="263"/>
            <ac:grpSpMk id="11" creationId="{30612F7C-0E76-0143-6F05-7056BCD59C6A}"/>
          </ac:grpSpMkLst>
        </pc:grpChg>
        <pc:grpChg chg="add del">
          <ac:chgData name="Andrew Amore" userId="S::aa655@duke.edu::7709e456-499f-466b-ac45-092b640a10c5" providerId="AD" clId="Web-{C0046872-201D-C17A-A31D-7AEB123B3391}" dt="2022-04-21T17:17:43.568" v="1411"/>
          <ac:grpSpMkLst>
            <pc:docMk/>
            <pc:sldMk cId="1438465507" sldId="263"/>
            <ac:grpSpMk id="13" creationId="{FC778980-2836-4D62-F6A7-A6DBC4B3FFAD}"/>
          </ac:grpSpMkLst>
        </pc:grpChg>
        <pc:picChg chg="add del mod">
          <ac:chgData name="Andrew Amore" userId="S::aa655@duke.edu::7709e456-499f-466b-ac45-092b640a10c5" providerId="AD" clId="Web-{C0046872-201D-C17A-A31D-7AEB123B3391}" dt="2022-04-21T16:38:21.262" v="1308"/>
          <ac:picMkLst>
            <pc:docMk/>
            <pc:sldMk cId="1438465507" sldId="263"/>
            <ac:picMk id="4" creationId="{542D1393-1748-C39E-29CC-8D279EB83574}"/>
          </ac:picMkLst>
        </pc:picChg>
        <pc:picChg chg="add del mod">
          <ac:chgData name="Andrew Amore" userId="S::aa655@duke.edu::7709e456-499f-466b-ac45-092b640a10c5" providerId="AD" clId="Web-{C0046872-201D-C17A-A31D-7AEB123B3391}" dt="2022-04-21T16:38:52.310" v="1313"/>
          <ac:picMkLst>
            <pc:docMk/>
            <pc:sldMk cId="1438465507" sldId="263"/>
            <ac:picMk id="5" creationId="{047D7CAB-0E24-B6F2-0203-E0B978552AA5}"/>
          </ac:picMkLst>
        </pc:picChg>
        <pc:picChg chg="add mod topLvl">
          <ac:chgData name="Andrew Amore" userId="S::aa655@duke.edu::7709e456-499f-466b-ac45-092b640a10c5" providerId="AD" clId="Web-{C0046872-201D-C17A-A31D-7AEB123B3391}" dt="2022-04-21T17:17:43.568" v="1411"/>
          <ac:picMkLst>
            <pc:docMk/>
            <pc:sldMk cId="1438465507" sldId="263"/>
            <ac:picMk id="6" creationId="{277B03C6-723C-E42E-E367-34DB19A92D12}"/>
          </ac:picMkLst>
        </pc:picChg>
        <pc:picChg chg="add mod topLvl">
          <ac:chgData name="Andrew Amore" userId="S::aa655@duke.edu::7709e456-499f-466b-ac45-092b640a10c5" providerId="AD" clId="Web-{C0046872-201D-C17A-A31D-7AEB123B3391}" dt="2022-04-21T17:17:43.568" v="1411"/>
          <ac:picMkLst>
            <pc:docMk/>
            <pc:sldMk cId="1438465507" sldId="263"/>
            <ac:picMk id="7" creationId="{BCE77F30-E912-BDD1-620E-AE8AB962A7CD}"/>
          </ac:picMkLst>
        </pc:picChg>
        <pc:picChg chg="add mod topLvl">
          <ac:chgData name="Andrew Amore" userId="S::aa655@duke.edu::7709e456-499f-466b-ac45-092b640a10c5" providerId="AD" clId="Web-{C0046872-201D-C17A-A31D-7AEB123B3391}" dt="2022-04-21T17:17:43.568" v="1411"/>
          <ac:picMkLst>
            <pc:docMk/>
            <pc:sldMk cId="1438465507" sldId="263"/>
            <ac:picMk id="8" creationId="{32B16C00-95D7-81DD-A37E-A93CF92F999F}"/>
          </ac:picMkLst>
        </pc:picChg>
        <pc:picChg chg="add mod topLvl">
          <ac:chgData name="Andrew Amore" userId="S::aa655@duke.edu::7709e456-499f-466b-ac45-092b640a10c5" providerId="AD" clId="Web-{C0046872-201D-C17A-A31D-7AEB123B3391}" dt="2022-04-21T17:17:43.568" v="1411"/>
          <ac:picMkLst>
            <pc:docMk/>
            <pc:sldMk cId="1438465507" sldId="263"/>
            <ac:picMk id="9" creationId="{9208BFFD-857E-F187-6BC1-7D53F15F1652}"/>
          </ac:picMkLst>
        </pc:picChg>
        <pc:picChg chg="add mod topLvl">
          <ac:chgData name="Andrew Amore" userId="S::aa655@duke.edu::7709e456-499f-466b-ac45-092b640a10c5" providerId="AD" clId="Web-{C0046872-201D-C17A-A31D-7AEB123B3391}" dt="2022-04-21T17:17:43.568" v="1411"/>
          <ac:picMkLst>
            <pc:docMk/>
            <pc:sldMk cId="1438465507" sldId="263"/>
            <ac:picMk id="12" creationId="{193C1CF7-A639-59A9-1BFA-283430789E48}"/>
          </ac:picMkLst>
        </pc:picChg>
      </pc:sldChg>
    </pc:docChg>
  </pc:docChgLst>
  <pc:docChgLst>
    <pc:chgData name="Rob Kravec" userId="3cc3a7a0-d7ab-414e-9bb4-f9d5620c5577" providerId="ADAL" clId="{0CECA4A2-5B3A-424E-BDC8-A5AD192BAACA}"/>
    <pc:docChg chg="custSel delSld modSld sldOrd">
      <pc:chgData name="Rob Kravec" userId="3cc3a7a0-d7ab-414e-9bb4-f9d5620c5577" providerId="ADAL" clId="{0CECA4A2-5B3A-424E-BDC8-A5AD192BAACA}" dt="2022-04-21T18:24:34.863" v="16" actId="2696"/>
      <pc:docMkLst>
        <pc:docMk/>
      </pc:docMkLst>
      <pc:sldChg chg="addSp delSp modSp mod">
        <pc:chgData name="Rob Kravec" userId="3cc3a7a0-d7ab-414e-9bb4-f9d5620c5577" providerId="ADAL" clId="{0CECA4A2-5B3A-424E-BDC8-A5AD192BAACA}" dt="2022-04-21T17:18:45.447" v="1" actId="26606"/>
        <pc:sldMkLst>
          <pc:docMk/>
          <pc:sldMk cId="4273711141" sldId="259"/>
        </pc:sldMkLst>
        <pc:spChg chg="mod">
          <ac:chgData name="Rob Kravec" userId="3cc3a7a0-d7ab-414e-9bb4-f9d5620c5577" providerId="ADAL" clId="{0CECA4A2-5B3A-424E-BDC8-A5AD192BAACA}" dt="2022-04-21T17:18:45.447" v="1" actId="26606"/>
          <ac:spMkLst>
            <pc:docMk/>
            <pc:sldMk cId="4273711141" sldId="259"/>
            <ac:spMk id="2" creationId="{50E2F953-3CBC-447F-1127-4BB1D77DA4BF}"/>
          </ac:spMkLst>
        </pc:spChg>
        <pc:spChg chg="del">
          <ac:chgData name="Rob Kravec" userId="3cc3a7a0-d7ab-414e-9bb4-f9d5620c5577" providerId="ADAL" clId="{0CECA4A2-5B3A-424E-BDC8-A5AD192BAACA}" dt="2022-04-21T17:18:45.447" v="1" actId="26606"/>
          <ac:spMkLst>
            <pc:docMk/>
            <pc:sldMk cId="4273711141" sldId="259"/>
            <ac:spMk id="39" creationId="{B937640E-EF7A-4A6C-A950-D12B7D5C923E}"/>
          </ac:spMkLst>
        </pc:spChg>
        <pc:spChg chg="del">
          <ac:chgData name="Rob Kravec" userId="3cc3a7a0-d7ab-414e-9bb4-f9d5620c5577" providerId="ADAL" clId="{0CECA4A2-5B3A-424E-BDC8-A5AD192BAACA}" dt="2022-04-21T17:18:45.447" v="1" actId="26606"/>
          <ac:spMkLst>
            <pc:docMk/>
            <pc:sldMk cId="4273711141" sldId="259"/>
            <ac:spMk id="41" creationId="{60B98957-D5C0-4FFC-8987-C5D8A06FDC87}"/>
          </ac:spMkLst>
        </pc:spChg>
        <pc:spChg chg="mod">
          <ac:chgData name="Rob Kravec" userId="3cc3a7a0-d7ab-414e-9bb4-f9d5620c5577" providerId="ADAL" clId="{0CECA4A2-5B3A-424E-BDC8-A5AD192BAACA}" dt="2022-04-21T17:18:45.447" v="1" actId="26606"/>
          <ac:spMkLst>
            <pc:docMk/>
            <pc:sldMk cId="4273711141" sldId="259"/>
            <ac:spMk id="43" creationId="{F295F91F-E3D4-BA93-69CF-D8058F40D714}"/>
          </ac:spMkLst>
        </pc:spChg>
        <pc:spChg chg="add">
          <ac:chgData name="Rob Kravec" userId="3cc3a7a0-d7ab-414e-9bb4-f9d5620c5577" providerId="ADAL" clId="{0CECA4A2-5B3A-424E-BDC8-A5AD192BAACA}" dt="2022-04-21T17:18:45.447" v="1" actId="26606"/>
          <ac:spMkLst>
            <pc:docMk/>
            <pc:sldMk cId="4273711141" sldId="259"/>
            <ac:spMk id="49" creationId="{B937640E-EF7A-4A6C-A950-D12B7D5C923E}"/>
          </ac:spMkLst>
        </pc:spChg>
        <pc:spChg chg="add">
          <ac:chgData name="Rob Kravec" userId="3cc3a7a0-d7ab-414e-9bb4-f9d5620c5577" providerId="ADAL" clId="{0CECA4A2-5B3A-424E-BDC8-A5AD192BAACA}" dt="2022-04-21T17:18:45.447" v="1" actId="26606"/>
          <ac:spMkLst>
            <pc:docMk/>
            <pc:sldMk cId="4273711141" sldId="259"/>
            <ac:spMk id="51" creationId="{8B3D301E-EEB6-4474-BFB1-FCD7A1F30371}"/>
          </ac:spMkLst>
        </pc:spChg>
        <pc:picChg chg="mod ord">
          <ac:chgData name="Rob Kravec" userId="3cc3a7a0-d7ab-414e-9bb4-f9d5620c5577" providerId="ADAL" clId="{0CECA4A2-5B3A-424E-BDC8-A5AD192BAACA}" dt="2022-04-21T17:18:45.447" v="1" actId="26606"/>
          <ac:picMkLst>
            <pc:docMk/>
            <pc:sldMk cId="4273711141" sldId="259"/>
            <ac:picMk id="5" creationId="{14C0DD8D-7AE3-002B-5B82-3CC5AA349767}"/>
          </ac:picMkLst>
        </pc:picChg>
        <pc:picChg chg="del">
          <ac:chgData name="Rob Kravec" userId="3cc3a7a0-d7ab-414e-9bb4-f9d5620c5577" providerId="ADAL" clId="{0CECA4A2-5B3A-424E-BDC8-A5AD192BAACA}" dt="2022-04-21T17:18:42.593" v="0" actId="478"/>
          <ac:picMkLst>
            <pc:docMk/>
            <pc:sldMk cId="4273711141" sldId="259"/>
            <ac:picMk id="7" creationId="{3898CD9C-BA52-BD81-6AD3-541A365D4C1A}"/>
          </ac:picMkLst>
        </pc:picChg>
        <pc:cxnChg chg="del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40" creationId="{B0BDEAB7-0E83-4F55-90F4-098569F5A573}"/>
          </ac:cxnSpMkLst>
        </pc:cxnChg>
        <pc:cxnChg chg="del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42" creationId="{EB123B9E-16C1-47FC-BA6E-0B62BE4F2E40}"/>
          </ac:cxnSpMkLst>
        </pc:cxnChg>
        <pc:cxnChg chg="del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44" creationId="{51DA9589-40B0-4B65-A035-81057865FD02}"/>
          </ac:cxnSpMkLst>
        </pc:cxnChg>
        <pc:cxnChg chg="add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53" creationId="{85F2753B-199B-4FF0-838F-41E8D058E953}"/>
          </ac:cxnSpMkLst>
        </pc:cxnChg>
        <pc:cxnChg chg="add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55" creationId="{B0BDEAB7-0E83-4F55-90F4-098569F5A573}"/>
          </ac:cxnSpMkLst>
        </pc:cxnChg>
        <pc:cxnChg chg="add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57" creationId="{DA245249-2F4C-4F85-AB62-095DBE524996}"/>
          </ac:cxnSpMkLst>
        </pc:cxnChg>
        <pc:cxnChg chg="add">
          <ac:chgData name="Rob Kravec" userId="3cc3a7a0-d7ab-414e-9bb4-f9d5620c5577" providerId="ADAL" clId="{0CECA4A2-5B3A-424E-BDC8-A5AD192BAACA}" dt="2022-04-21T17:18:45.447" v="1" actId="26606"/>
          <ac:cxnSpMkLst>
            <pc:docMk/>
            <pc:sldMk cId="4273711141" sldId="259"/>
            <ac:cxnSpMk id="59" creationId="{42D08E46-4633-48DB-9AC2-D98F115E4342}"/>
          </ac:cxnSpMkLst>
        </pc:cxnChg>
      </pc:sldChg>
      <pc:sldChg chg="del ord">
        <pc:chgData name="Rob Kravec" userId="3cc3a7a0-d7ab-414e-9bb4-f9d5620c5577" providerId="ADAL" clId="{0CECA4A2-5B3A-424E-BDC8-A5AD192BAACA}" dt="2022-04-21T18:24:34.863" v="16" actId="2696"/>
        <pc:sldMkLst>
          <pc:docMk/>
          <pc:sldMk cId="1438465507" sldId="263"/>
        </pc:sldMkLst>
      </pc:sldChg>
      <pc:sldChg chg="modSp mod">
        <pc:chgData name="Rob Kravec" userId="3cc3a7a0-d7ab-414e-9bb4-f9d5620c5577" providerId="ADAL" clId="{0CECA4A2-5B3A-424E-BDC8-A5AD192BAACA}" dt="2022-04-21T17:57:36.206" v="15" actId="20577"/>
        <pc:sldMkLst>
          <pc:docMk/>
          <pc:sldMk cId="3001121828" sldId="264"/>
        </pc:sldMkLst>
        <pc:spChg chg="mod">
          <ac:chgData name="Rob Kravec" userId="3cc3a7a0-d7ab-414e-9bb4-f9d5620c5577" providerId="ADAL" clId="{0CECA4A2-5B3A-424E-BDC8-A5AD192BAACA}" dt="2022-04-21T17:51:07.157" v="11" actId="20577"/>
          <ac:spMkLst>
            <pc:docMk/>
            <pc:sldMk cId="3001121828" sldId="264"/>
            <ac:spMk id="2" creationId="{A397E26E-0EE3-0CB9-3787-8DADC6CD8EE2}"/>
          </ac:spMkLst>
        </pc:spChg>
        <pc:spChg chg="mod">
          <ac:chgData name="Rob Kravec" userId="3cc3a7a0-d7ab-414e-9bb4-f9d5620c5577" providerId="ADAL" clId="{0CECA4A2-5B3A-424E-BDC8-A5AD192BAACA}" dt="2022-04-21T17:57:36.206" v="15" actId="20577"/>
          <ac:spMkLst>
            <pc:docMk/>
            <pc:sldMk cId="3001121828" sldId="264"/>
            <ac:spMk id="3" creationId="{621BB9DB-2F8B-E6FA-392D-3FA4D1D1EFBB}"/>
          </ac:spMkLst>
        </pc:spChg>
      </pc:sldChg>
      <pc:sldChg chg="ord">
        <pc:chgData name="Rob Kravec" userId="3cc3a7a0-d7ab-414e-9bb4-f9d5620c5577" providerId="ADAL" clId="{0CECA4A2-5B3A-424E-BDC8-A5AD192BAACA}" dt="2022-04-21T17:47:03.157" v="3" actId="20578"/>
        <pc:sldMkLst>
          <pc:docMk/>
          <pc:sldMk cId="1065901552" sldId="265"/>
        </pc:sldMkLst>
      </pc:sldChg>
    </pc:docChg>
  </pc:docChgLst>
  <pc:docChgLst>
    <pc:chgData name="Andrew Amore" userId="S::aa655@duke.edu::7709e456-499f-466b-ac45-092b640a10c5" providerId="AD" clId="Web-{317195DF-83E9-0816-5F75-907FC359621F}"/>
    <pc:docChg chg="modSld">
      <pc:chgData name="Andrew Amore" userId="S::aa655@duke.edu::7709e456-499f-466b-ac45-092b640a10c5" providerId="AD" clId="Web-{317195DF-83E9-0816-5F75-907FC359621F}" dt="2022-04-21T17:21:01.372" v="7" actId="1076"/>
      <pc:docMkLst>
        <pc:docMk/>
      </pc:docMkLst>
      <pc:sldChg chg="addSp delSp modSp">
        <pc:chgData name="Andrew Amore" userId="S::aa655@duke.edu::7709e456-499f-466b-ac45-092b640a10c5" providerId="AD" clId="Web-{317195DF-83E9-0816-5F75-907FC359621F}" dt="2022-04-21T17:21:01.372" v="7" actId="1076"/>
        <pc:sldMkLst>
          <pc:docMk/>
          <pc:sldMk cId="4273711141" sldId="259"/>
        </pc:sldMkLst>
        <pc:spChg chg="mod">
          <ac:chgData name="Andrew Amore" userId="S::aa655@duke.edu::7709e456-499f-466b-ac45-092b640a10c5" providerId="AD" clId="Web-{317195DF-83E9-0816-5F75-907FC359621F}" dt="2022-04-21T17:20:30.043" v="1"/>
          <ac:spMkLst>
            <pc:docMk/>
            <pc:sldMk cId="4273711141" sldId="259"/>
            <ac:spMk id="2" creationId="{50E2F953-3CBC-447F-1127-4BB1D77DA4BF}"/>
          </ac:spMkLst>
        </pc:spChg>
        <pc:spChg chg="del">
          <ac:chgData name="Andrew Amore" userId="S::aa655@duke.edu::7709e456-499f-466b-ac45-092b640a10c5" providerId="AD" clId="Web-{317195DF-83E9-0816-5F75-907FC359621F}" dt="2022-04-21T17:20:30.043" v="1"/>
          <ac:spMkLst>
            <pc:docMk/>
            <pc:sldMk cId="4273711141" sldId="259"/>
            <ac:spMk id="39" creationId="{B937640E-EF7A-4A6C-A950-D12B7D5C923E}"/>
          </ac:spMkLst>
        </pc:spChg>
        <pc:spChg chg="del">
          <ac:chgData name="Andrew Amore" userId="S::aa655@duke.edu::7709e456-499f-466b-ac45-092b640a10c5" providerId="AD" clId="Web-{317195DF-83E9-0816-5F75-907FC359621F}" dt="2022-04-21T17:20:30.043" v="1"/>
          <ac:spMkLst>
            <pc:docMk/>
            <pc:sldMk cId="4273711141" sldId="259"/>
            <ac:spMk id="41" creationId="{60B98957-D5C0-4FFC-8987-C5D8A06FDC87}"/>
          </ac:spMkLst>
        </pc:spChg>
        <pc:spChg chg="mod">
          <ac:chgData name="Andrew Amore" userId="S::aa655@duke.edu::7709e456-499f-466b-ac45-092b640a10c5" providerId="AD" clId="Web-{317195DF-83E9-0816-5F75-907FC359621F}" dt="2022-04-21T17:20:30.043" v="1"/>
          <ac:spMkLst>
            <pc:docMk/>
            <pc:sldMk cId="4273711141" sldId="259"/>
            <ac:spMk id="43" creationId="{F295F91F-E3D4-BA93-69CF-D8058F40D714}"/>
          </ac:spMkLst>
        </pc:spChg>
        <pc:spChg chg="add">
          <ac:chgData name="Andrew Amore" userId="S::aa655@duke.edu::7709e456-499f-466b-ac45-092b640a10c5" providerId="AD" clId="Web-{317195DF-83E9-0816-5F75-907FC359621F}" dt="2022-04-21T17:20:30.043" v="1"/>
          <ac:spMkLst>
            <pc:docMk/>
            <pc:sldMk cId="4273711141" sldId="259"/>
            <ac:spMk id="49" creationId="{B937640E-EF7A-4A6C-A950-D12B7D5C923E}"/>
          </ac:spMkLst>
        </pc:spChg>
        <pc:spChg chg="add">
          <ac:chgData name="Andrew Amore" userId="S::aa655@duke.edu::7709e456-499f-466b-ac45-092b640a10c5" providerId="AD" clId="Web-{317195DF-83E9-0816-5F75-907FC359621F}" dt="2022-04-21T17:20:30.043" v="1"/>
          <ac:spMkLst>
            <pc:docMk/>
            <pc:sldMk cId="4273711141" sldId="259"/>
            <ac:spMk id="51" creationId="{8B3D301E-EEB6-4474-BFB1-FCD7A1F30371}"/>
          </ac:spMkLst>
        </pc:spChg>
        <pc:picChg chg="mod ord">
          <ac:chgData name="Andrew Amore" userId="S::aa655@duke.edu::7709e456-499f-466b-ac45-092b640a10c5" providerId="AD" clId="Web-{317195DF-83E9-0816-5F75-907FC359621F}" dt="2022-04-21T17:21:01.372" v="7" actId="1076"/>
          <ac:picMkLst>
            <pc:docMk/>
            <pc:sldMk cId="4273711141" sldId="259"/>
            <ac:picMk id="5" creationId="{14C0DD8D-7AE3-002B-5B82-3CC5AA349767}"/>
          </ac:picMkLst>
        </pc:picChg>
        <pc:picChg chg="del">
          <ac:chgData name="Andrew Amore" userId="S::aa655@duke.edu::7709e456-499f-466b-ac45-092b640a10c5" providerId="AD" clId="Web-{317195DF-83E9-0816-5F75-907FC359621F}" dt="2022-04-21T17:20:23.543" v="0"/>
          <ac:picMkLst>
            <pc:docMk/>
            <pc:sldMk cId="4273711141" sldId="259"/>
            <ac:picMk id="7" creationId="{3898CD9C-BA52-BD81-6AD3-541A365D4C1A}"/>
          </ac:picMkLst>
        </pc:picChg>
        <pc:cxnChg chg="del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40" creationId="{B0BDEAB7-0E83-4F55-90F4-098569F5A573}"/>
          </ac:cxnSpMkLst>
        </pc:cxnChg>
        <pc:cxnChg chg="del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42" creationId="{EB123B9E-16C1-47FC-BA6E-0B62BE4F2E40}"/>
          </ac:cxnSpMkLst>
        </pc:cxnChg>
        <pc:cxnChg chg="del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44" creationId="{51DA9589-40B0-4B65-A035-81057865FD02}"/>
          </ac:cxnSpMkLst>
        </pc:cxnChg>
        <pc:cxnChg chg="add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53" creationId="{85F2753B-199B-4FF0-838F-41E8D058E953}"/>
          </ac:cxnSpMkLst>
        </pc:cxnChg>
        <pc:cxnChg chg="add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55" creationId="{B0BDEAB7-0E83-4F55-90F4-098569F5A573}"/>
          </ac:cxnSpMkLst>
        </pc:cxnChg>
        <pc:cxnChg chg="add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57" creationId="{DA245249-2F4C-4F85-AB62-095DBE524996}"/>
          </ac:cxnSpMkLst>
        </pc:cxnChg>
        <pc:cxnChg chg="add">
          <ac:chgData name="Andrew Amore" userId="S::aa655@duke.edu::7709e456-499f-466b-ac45-092b640a10c5" providerId="AD" clId="Web-{317195DF-83E9-0816-5F75-907FC359621F}" dt="2022-04-21T17:20:30.043" v="1"/>
          <ac:cxnSpMkLst>
            <pc:docMk/>
            <pc:sldMk cId="4273711141" sldId="259"/>
            <ac:cxnSpMk id="59" creationId="{42D08E46-4633-48DB-9AC2-D98F115E43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88D65-05FC-C2A8-60AC-51A4A7AA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59"/>
            <a:ext cx="5250598" cy="4003619"/>
          </a:xfrm>
        </p:spPr>
        <p:txBody>
          <a:bodyPr>
            <a:normAutofit/>
          </a:bodyPr>
          <a:lstStyle/>
          <a:p>
            <a:r>
              <a:rPr lang="en-US" dirty="0"/>
              <a:t>Standard Error Estimation for Clustered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413A-0632-97D9-2713-434525FE6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594" y="5181603"/>
            <a:ext cx="5243252" cy="696891"/>
          </a:xfrm>
        </p:spPr>
        <p:txBody>
          <a:bodyPr anchor="ctr">
            <a:normAutofit/>
          </a:bodyPr>
          <a:lstStyle/>
          <a:p>
            <a:r>
              <a:rPr lang="en-US" dirty="0"/>
              <a:t>Andrew Amore &amp; Rob </a:t>
            </a:r>
            <a:r>
              <a:rPr lang="en-US" dirty="0" err="1"/>
              <a:t>Kravec</a:t>
            </a:r>
            <a:endParaRPr lang="en-US" dirty="0"/>
          </a:p>
        </p:txBody>
      </p:sp>
      <p:pic>
        <p:nvPicPr>
          <p:cNvPr id="4" name="Picture 3" descr="Close up of cells">
            <a:extLst>
              <a:ext uri="{FF2B5EF4-FFF2-40B4-BE49-F238E27FC236}">
                <a16:creationId xmlns:a16="http://schemas.microsoft.com/office/drawing/2014/main" id="{33A3A3A0-5916-0F5F-377D-34DEC27D1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3" r="28262"/>
          <a:stretch/>
        </p:blipFill>
        <p:spPr>
          <a:xfrm>
            <a:off x="6431816" y="334928"/>
            <a:ext cx="4320623" cy="5712504"/>
          </a:xfrm>
          <a:prstGeom prst="rect">
            <a:avLst/>
          </a:prstGeom>
        </p:spPr>
      </p:pic>
      <p:sp>
        <p:nvSpPr>
          <p:cNvPr id="6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4D5C8D-3333-4172-8FBC-0B9A7625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6064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1910D7-A277-4C92-B072-C4469C2FC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4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A5501-89A3-A38F-7AC3-9B244E55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5673-3E20-6D49-4F5A-D5115422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What is Clustered Data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Applications to Causal Inference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SUTVA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Biased Standard Error Estimation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Neglected Cluster Correlation(s)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Simulations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Explore Existing Methods</a:t>
            </a:r>
          </a:p>
          <a:p>
            <a:pPr lvl="1">
              <a:lnSpc>
                <a:spcPct val="120000"/>
              </a:lnSpc>
            </a:pPr>
            <a:r>
              <a:rPr lang="en-US" sz="1500" dirty="0"/>
              <a:t>New Bootstrap Procedure</a:t>
            </a:r>
          </a:p>
        </p:txBody>
      </p:sp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C6695F-20E7-208F-32C7-DF58FFB4BE67}"/>
              </a:ext>
            </a:extLst>
          </p:cNvPr>
          <p:cNvSpPr txBox="1"/>
          <p:nvPr/>
        </p:nvSpPr>
        <p:spPr>
          <a:xfrm>
            <a:off x="367744" y="6195514"/>
            <a:ext cx="3401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</a:t>
            </a:r>
            <a:r>
              <a:rPr lang="en-US" sz="800" dirty="0" err="1"/>
              <a:t>inspriation</a:t>
            </a:r>
            <a:r>
              <a:rPr lang="en-US" sz="800" dirty="0"/>
              <a:t>: https://</a:t>
            </a:r>
            <a:r>
              <a:rPr lang="en-US" sz="800" dirty="0" err="1"/>
              <a:t>mpog.org</a:t>
            </a:r>
            <a:r>
              <a:rPr lang="en-US" sz="800" dirty="0"/>
              <a:t>/wp-content/uploads/2019/10/10.Spence.pdf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454DCA-ECC0-1E9B-D68A-7A26D9452A27}"/>
              </a:ext>
            </a:extLst>
          </p:cNvPr>
          <p:cNvSpPr/>
          <p:nvPr/>
        </p:nvSpPr>
        <p:spPr>
          <a:xfrm>
            <a:off x="5370660" y="3071191"/>
            <a:ext cx="2236305" cy="116287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8F5ADA-0015-692E-4475-590871C1C882}"/>
              </a:ext>
            </a:extLst>
          </p:cNvPr>
          <p:cNvSpPr/>
          <p:nvPr/>
        </p:nvSpPr>
        <p:spPr>
          <a:xfrm>
            <a:off x="8434477" y="3071191"/>
            <a:ext cx="2236305" cy="116287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5E0A8-A301-3904-1F2A-6680E8EDB155}"/>
              </a:ext>
            </a:extLst>
          </p:cNvPr>
          <p:cNvSpPr txBox="1"/>
          <p:nvPr/>
        </p:nvSpPr>
        <p:spPr>
          <a:xfrm>
            <a:off x="4715241" y="3391020"/>
            <a:ext cx="71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 RCT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F7278-0692-341D-FB82-9C10C1F82196}"/>
              </a:ext>
            </a:extLst>
          </p:cNvPr>
          <p:cNvSpPr txBox="1"/>
          <p:nvPr/>
        </p:nvSpPr>
        <p:spPr>
          <a:xfrm>
            <a:off x="7790837" y="3391020"/>
            <a:ext cx="71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</a:t>
            </a:r>
          </a:p>
          <a:p>
            <a:r>
              <a:rPr lang="en-US" sz="1400" dirty="0"/>
              <a:t>RCT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B4ECC-D65D-A594-DBAC-32322DBB20A5}"/>
              </a:ext>
            </a:extLst>
          </p:cNvPr>
          <p:cNvSpPr txBox="1"/>
          <p:nvPr/>
        </p:nvSpPr>
        <p:spPr>
          <a:xfrm>
            <a:off x="5526367" y="2726343"/>
            <a:ext cx="1992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Individual randomization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F9C3C-A33E-7D05-B9B7-8B43DCA8BB6B}"/>
              </a:ext>
            </a:extLst>
          </p:cNvPr>
          <p:cNvSpPr txBox="1"/>
          <p:nvPr/>
        </p:nvSpPr>
        <p:spPr>
          <a:xfrm>
            <a:off x="8746793" y="2295456"/>
            <a:ext cx="1793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Cluster randomization </a:t>
            </a:r>
            <a:r>
              <a:rPr lang="en-US" sz="1400" dirty="0"/>
              <a:t>(e.g., villages, schools, hospitals)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289329-6364-D98B-8B92-37ED361E2158}"/>
              </a:ext>
            </a:extLst>
          </p:cNvPr>
          <p:cNvSpPr/>
          <p:nvPr/>
        </p:nvSpPr>
        <p:spPr>
          <a:xfrm>
            <a:off x="5290463" y="4644222"/>
            <a:ext cx="1115705" cy="580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B83DED-62B6-3A54-58C4-CECFCE9371E8}"/>
              </a:ext>
            </a:extLst>
          </p:cNvPr>
          <p:cNvSpPr/>
          <p:nvPr/>
        </p:nvSpPr>
        <p:spPr>
          <a:xfrm>
            <a:off x="6472571" y="4644222"/>
            <a:ext cx="1115705" cy="580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FD3F0C-4F34-9D42-812A-1B85F7AB3CE1}"/>
              </a:ext>
            </a:extLst>
          </p:cNvPr>
          <p:cNvSpPr/>
          <p:nvPr/>
        </p:nvSpPr>
        <p:spPr>
          <a:xfrm>
            <a:off x="8392811" y="4644222"/>
            <a:ext cx="1115705" cy="580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FA88E8-0E08-E9AE-65B7-3461DC3623E2}"/>
              </a:ext>
            </a:extLst>
          </p:cNvPr>
          <p:cNvSpPr/>
          <p:nvPr/>
        </p:nvSpPr>
        <p:spPr>
          <a:xfrm>
            <a:off x="9574919" y="4644222"/>
            <a:ext cx="1115705" cy="5801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95E21-0737-DC14-E46A-38CE688648DD}"/>
              </a:ext>
            </a:extLst>
          </p:cNvPr>
          <p:cNvSpPr txBox="1"/>
          <p:nvPr/>
        </p:nvSpPr>
        <p:spPr>
          <a:xfrm>
            <a:off x="5381036" y="5262604"/>
            <a:ext cx="94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Treatment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222251-E58D-8DAC-7761-03B2DCCFD681}"/>
              </a:ext>
            </a:extLst>
          </p:cNvPr>
          <p:cNvSpPr txBox="1"/>
          <p:nvPr/>
        </p:nvSpPr>
        <p:spPr>
          <a:xfrm>
            <a:off x="6679151" y="5262604"/>
            <a:ext cx="70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EBAEE8-E9F3-41DD-A54A-950A6F28A43C}"/>
              </a:ext>
            </a:extLst>
          </p:cNvPr>
          <p:cNvSpPr txBox="1"/>
          <p:nvPr/>
        </p:nvSpPr>
        <p:spPr>
          <a:xfrm>
            <a:off x="8479427" y="5262604"/>
            <a:ext cx="94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Treatment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022C0-DB6D-EE53-E26C-1D187F596483}"/>
              </a:ext>
            </a:extLst>
          </p:cNvPr>
          <p:cNvSpPr txBox="1"/>
          <p:nvPr/>
        </p:nvSpPr>
        <p:spPr>
          <a:xfrm>
            <a:off x="9781499" y="5262604"/>
            <a:ext cx="70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7A075-97B9-9D2B-6A2C-4183612CD480}"/>
              </a:ext>
            </a:extLst>
          </p:cNvPr>
          <p:cNvCxnSpPr>
            <a:stCxn id="4" idx="4"/>
            <a:endCxn id="22" idx="0"/>
          </p:cNvCxnSpPr>
          <p:nvPr/>
        </p:nvCxnSpPr>
        <p:spPr>
          <a:xfrm flipH="1">
            <a:off x="5848316" y="4234070"/>
            <a:ext cx="640497" cy="41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A07213-7E50-11D1-AE5C-2FE6D0774CFA}"/>
              </a:ext>
            </a:extLst>
          </p:cNvPr>
          <p:cNvCxnSpPr>
            <a:stCxn id="4" idx="4"/>
            <a:endCxn id="26" idx="0"/>
          </p:cNvCxnSpPr>
          <p:nvPr/>
        </p:nvCxnSpPr>
        <p:spPr>
          <a:xfrm>
            <a:off x="6488813" y="4234070"/>
            <a:ext cx="541611" cy="41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B922DF-3876-B7B2-7692-C6EB2924788D}"/>
              </a:ext>
            </a:extLst>
          </p:cNvPr>
          <p:cNvCxnSpPr>
            <a:stCxn id="14" idx="4"/>
            <a:endCxn id="27" idx="0"/>
          </p:cNvCxnSpPr>
          <p:nvPr/>
        </p:nvCxnSpPr>
        <p:spPr>
          <a:xfrm flipH="1">
            <a:off x="8950664" y="4234070"/>
            <a:ext cx="601966" cy="41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135002-0A4A-31A4-2DC6-915B0DEA5260}"/>
              </a:ext>
            </a:extLst>
          </p:cNvPr>
          <p:cNvCxnSpPr>
            <a:stCxn id="14" idx="4"/>
            <a:endCxn id="28" idx="0"/>
          </p:cNvCxnSpPr>
          <p:nvPr/>
        </p:nvCxnSpPr>
        <p:spPr>
          <a:xfrm>
            <a:off x="9552630" y="4234070"/>
            <a:ext cx="580142" cy="41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miley Face 36">
            <a:extLst>
              <a:ext uri="{FF2B5EF4-FFF2-40B4-BE49-F238E27FC236}">
                <a16:creationId xmlns:a16="http://schemas.microsoft.com/office/drawing/2014/main" id="{DE1232B9-ED93-3471-9841-988EF13EB94D}"/>
              </a:ext>
            </a:extLst>
          </p:cNvPr>
          <p:cNvSpPr/>
          <p:nvPr/>
        </p:nvSpPr>
        <p:spPr>
          <a:xfrm>
            <a:off x="5848316" y="3429000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BE4AAA-7A52-79E1-0B09-FEC7DB3E06E3}"/>
              </a:ext>
            </a:extLst>
          </p:cNvPr>
          <p:cNvSpPr/>
          <p:nvPr/>
        </p:nvSpPr>
        <p:spPr>
          <a:xfrm>
            <a:off x="6090030" y="3333905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C3F33115-94ED-A989-4562-0181BB901E84}"/>
              </a:ext>
            </a:extLst>
          </p:cNvPr>
          <p:cNvSpPr/>
          <p:nvPr/>
        </p:nvSpPr>
        <p:spPr>
          <a:xfrm>
            <a:off x="6053885" y="3697099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0EE4C76E-69E4-BA8E-F167-808289946ADD}"/>
              </a:ext>
            </a:extLst>
          </p:cNvPr>
          <p:cNvSpPr/>
          <p:nvPr/>
        </p:nvSpPr>
        <p:spPr>
          <a:xfrm>
            <a:off x="6305516" y="3886200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3A34B078-3E57-EE6C-D04A-8601BD5C6713}"/>
              </a:ext>
            </a:extLst>
          </p:cNvPr>
          <p:cNvSpPr/>
          <p:nvPr/>
        </p:nvSpPr>
        <p:spPr>
          <a:xfrm>
            <a:off x="5766619" y="3786810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66592D1C-E8DD-C27D-173B-18D82EF9195B}"/>
              </a:ext>
            </a:extLst>
          </p:cNvPr>
          <p:cNvSpPr/>
          <p:nvPr/>
        </p:nvSpPr>
        <p:spPr>
          <a:xfrm>
            <a:off x="6291236" y="3497992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326B0F37-4D57-99B0-3C7B-DD5F5FAFB2D1}"/>
              </a:ext>
            </a:extLst>
          </p:cNvPr>
          <p:cNvSpPr/>
          <p:nvPr/>
        </p:nvSpPr>
        <p:spPr>
          <a:xfrm>
            <a:off x="6626614" y="3773563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A14DFC81-906B-5665-B343-D2FBF76115DD}"/>
              </a:ext>
            </a:extLst>
          </p:cNvPr>
          <p:cNvSpPr/>
          <p:nvPr/>
        </p:nvSpPr>
        <p:spPr>
          <a:xfrm>
            <a:off x="6916009" y="3729166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FBCCD209-B168-CA0A-E645-5CF30E2BC4CD}"/>
              </a:ext>
            </a:extLst>
          </p:cNvPr>
          <p:cNvSpPr/>
          <p:nvPr/>
        </p:nvSpPr>
        <p:spPr>
          <a:xfrm>
            <a:off x="6636747" y="3333904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0DFAB04D-5475-E076-631E-45506DFF0B60}"/>
              </a:ext>
            </a:extLst>
          </p:cNvPr>
          <p:cNvSpPr/>
          <p:nvPr/>
        </p:nvSpPr>
        <p:spPr>
          <a:xfrm>
            <a:off x="7007877" y="3425665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0A64B917-2954-61A9-07BA-CF3B8F411B80}"/>
              </a:ext>
            </a:extLst>
          </p:cNvPr>
          <p:cNvSpPr/>
          <p:nvPr/>
        </p:nvSpPr>
        <p:spPr>
          <a:xfrm>
            <a:off x="5900421" y="4741868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D50FA531-D718-92B8-D42F-4241DC255411}"/>
              </a:ext>
            </a:extLst>
          </p:cNvPr>
          <p:cNvSpPr/>
          <p:nvPr/>
        </p:nvSpPr>
        <p:spPr>
          <a:xfrm>
            <a:off x="6023148" y="4917825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iley Face 48">
            <a:extLst>
              <a:ext uri="{FF2B5EF4-FFF2-40B4-BE49-F238E27FC236}">
                <a16:creationId xmlns:a16="http://schemas.microsoft.com/office/drawing/2014/main" id="{4BE518E3-9970-C8D9-C404-BEFAC3384267}"/>
              </a:ext>
            </a:extLst>
          </p:cNvPr>
          <p:cNvSpPr/>
          <p:nvPr/>
        </p:nvSpPr>
        <p:spPr>
          <a:xfrm>
            <a:off x="5609551" y="4769626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iley Face 49">
            <a:extLst>
              <a:ext uri="{FF2B5EF4-FFF2-40B4-BE49-F238E27FC236}">
                <a16:creationId xmlns:a16="http://schemas.microsoft.com/office/drawing/2014/main" id="{B20EDBCA-7E04-AA57-A4B0-6FDB26232D2D}"/>
              </a:ext>
            </a:extLst>
          </p:cNvPr>
          <p:cNvSpPr/>
          <p:nvPr/>
        </p:nvSpPr>
        <p:spPr>
          <a:xfrm>
            <a:off x="5766001" y="4940668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1EAFCE07-D708-CC1C-3C22-EFAED33C02D1}"/>
              </a:ext>
            </a:extLst>
          </p:cNvPr>
          <p:cNvSpPr/>
          <p:nvPr/>
        </p:nvSpPr>
        <p:spPr>
          <a:xfrm>
            <a:off x="5550859" y="4964052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>
            <a:extLst>
              <a:ext uri="{FF2B5EF4-FFF2-40B4-BE49-F238E27FC236}">
                <a16:creationId xmlns:a16="http://schemas.microsoft.com/office/drawing/2014/main" id="{9E8EA077-6C9D-026A-1F74-756AD936DEC8}"/>
              </a:ext>
            </a:extLst>
          </p:cNvPr>
          <p:cNvSpPr/>
          <p:nvPr/>
        </p:nvSpPr>
        <p:spPr>
          <a:xfrm>
            <a:off x="7050429" y="470860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iley Face 52">
            <a:extLst>
              <a:ext uri="{FF2B5EF4-FFF2-40B4-BE49-F238E27FC236}">
                <a16:creationId xmlns:a16="http://schemas.microsoft.com/office/drawing/2014/main" id="{FDEEDEF8-A862-D5DD-66D5-4A1D2CC0166A}"/>
              </a:ext>
            </a:extLst>
          </p:cNvPr>
          <p:cNvSpPr/>
          <p:nvPr/>
        </p:nvSpPr>
        <p:spPr>
          <a:xfrm>
            <a:off x="7173156" y="4884564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>
            <a:extLst>
              <a:ext uri="{FF2B5EF4-FFF2-40B4-BE49-F238E27FC236}">
                <a16:creationId xmlns:a16="http://schemas.microsoft.com/office/drawing/2014/main" id="{7441C1C3-79F5-B42F-F9DA-ADE7B65D4305}"/>
              </a:ext>
            </a:extLst>
          </p:cNvPr>
          <p:cNvSpPr/>
          <p:nvPr/>
        </p:nvSpPr>
        <p:spPr>
          <a:xfrm>
            <a:off x="6759559" y="4736365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648AE3E2-57E4-F6FB-6DC5-E75D8DD1495F}"/>
              </a:ext>
            </a:extLst>
          </p:cNvPr>
          <p:cNvSpPr/>
          <p:nvPr/>
        </p:nvSpPr>
        <p:spPr>
          <a:xfrm>
            <a:off x="6916009" y="490740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>
            <a:extLst>
              <a:ext uri="{FF2B5EF4-FFF2-40B4-BE49-F238E27FC236}">
                <a16:creationId xmlns:a16="http://schemas.microsoft.com/office/drawing/2014/main" id="{49FBBB88-1E39-F261-14BC-E578256ED9D5}"/>
              </a:ext>
            </a:extLst>
          </p:cNvPr>
          <p:cNvSpPr/>
          <p:nvPr/>
        </p:nvSpPr>
        <p:spPr>
          <a:xfrm>
            <a:off x="6700867" y="4930791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6BE7EF-3E62-CAA3-3C0F-FA433B4D42D5}"/>
              </a:ext>
            </a:extLst>
          </p:cNvPr>
          <p:cNvSpPr/>
          <p:nvPr/>
        </p:nvSpPr>
        <p:spPr>
          <a:xfrm>
            <a:off x="8679760" y="3333904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>
            <a:extLst>
              <a:ext uri="{FF2B5EF4-FFF2-40B4-BE49-F238E27FC236}">
                <a16:creationId xmlns:a16="http://schemas.microsoft.com/office/drawing/2014/main" id="{DB5E3BC2-4DF4-5FD9-189F-2B1A607FB857}"/>
              </a:ext>
            </a:extLst>
          </p:cNvPr>
          <p:cNvSpPr/>
          <p:nvPr/>
        </p:nvSpPr>
        <p:spPr>
          <a:xfrm>
            <a:off x="8829595" y="3391020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>
            <a:extLst>
              <a:ext uri="{FF2B5EF4-FFF2-40B4-BE49-F238E27FC236}">
                <a16:creationId xmlns:a16="http://schemas.microsoft.com/office/drawing/2014/main" id="{CDD1BF6C-116A-DB70-C4F8-329D8FA0FD72}"/>
              </a:ext>
            </a:extLst>
          </p:cNvPr>
          <p:cNvSpPr/>
          <p:nvPr/>
        </p:nvSpPr>
        <p:spPr>
          <a:xfrm>
            <a:off x="8884668" y="3568911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>
            <a:extLst>
              <a:ext uri="{FF2B5EF4-FFF2-40B4-BE49-F238E27FC236}">
                <a16:creationId xmlns:a16="http://schemas.microsoft.com/office/drawing/2014/main" id="{F5CA00BC-2779-ECA1-A4D1-096295876B09}"/>
              </a:ext>
            </a:extLst>
          </p:cNvPr>
          <p:cNvSpPr/>
          <p:nvPr/>
        </p:nvSpPr>
        <p:spPr>
          <a:xfrm>
            <a:off x="8716831" y="3545430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>
            <a:extLst>
              <a:ext uri="{FF2B5EF4-FFF2-40B4-BE49-F238E27FC236}">
                <a16:creationId xmlns:a16="http://schemas.microsoft.com/office/drawing/2014/main" id="{F749DD5D-0E5D-E54C-1587-19D657EC6A6F}"/>
              </a:ext>
            </a:extLst>
          </p:cNvPr>
          <p:cNvSpPr/>
          <p:nvPr/>
        </p:nvSpPr>
        <p:spPr>
          <a:xfrm>
            <a:off x="5382981" y="4823804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>
            <a:extLst>
              <a:ext uri="{FF2B5EF4-FFF2-40B4-BE49-F238E27FC236}">
                <a16:creationId xmlns:a16="http://schemas.microsoft.com/office/drawing/2014/main" id="{4A85AD80-F5F9-8B03-DC5A-647E62CD7BEF}"/>
              </a:ext>
            </a:extLst>
          </p:cNvPr>
          <p:cNvSpPr/>
          <p:nvPr/>
        </p:nvSpPr>
        <p:spPr>
          <a:xfrm>
            <a:off x="7362287" y="484374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>
            <a:extLst>
              <a:ext uri="{FF2B5EF4-FFF2-40B4-BE49-F238E27FC236}">
                <a16:creationId xmlns:a16="http://schemas.microsoft.com/office/drawing/2014/main" id="{FA32AC90-CE0B-1ED8-870A-9AB178192A91}"/>
              </a:ext>
            </a:extLst>
          </p:cNvPr>
          <p:cNvSpPr/>
          <p:nvPr/>
        </p:nvSpPr>
        <p:spPr>
          <a:xfrm>
            <a:off x="6737514" y="3512891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iley Face 63">
            <a:extLst>
              <a:ext uri="{FF2B5EF4-FFF2-40B4-BE49-F238E27FC236}">
                <a16:creationId xmlns:a16="http://schemas.microsoft.com/office/drawing/2014/main" id="{2BA92414-319C-9015-2261-02C48922C905}"/>
              </a:ext>
            </a:extLst>
          </p:cNvPr>
          <p:cNvSpPr/>
          <p:nvPr/>
        </p:nvSpPr>
        <p:spPr>
          <a:xfrm>
            <a:off x="6376601" y="322950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102B32-CD72-4CD9-EDBD-0CFC0DA75AFB}"/>
              </a:ext>
            </a:extLst>
          </p:cNvPr>
          <p:cNvSpPr/>
          <p:nvPr/>
        </p:nvSpPr>
        <p:spPr>
          <a:xfrm>
            <a:off x="9232050" y="3228081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iley Face 66">
            <a:extLst>
              <a:ext uri="{FF2B5EF4-FFF2-40B4-BE49-F238E27FC236}">
                <a16:creationId xmlns:a16="http://schemas.microsoft.com/office/drawing/2014/main" id="{11CCC01A-F51B-CB26-7839-1370FC8531E1}"/>
              </a:ext>
            </a:extLst>
          </p:cNvPr>
          <p:cNvSpPr/>
          <p:nvPr/>
        </p:nvSpPr>
        <p:spPr>
          <a:xfrm>
            <a:off x="9381885" y="328519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iley Face 67">
            <a:extLst>
              <a:ext uri="{FF2B5EF4-FFF2-40B4-BE49-F238E27FC236}">
                <a16:creationId xmlns:a16="http://schemas.microsoft.com/office/drawing/2014/main" id="{5156A883-A204-F4CB-D115-0CA6FC7FF301}"/>
              </a:ext>
            </a:extLst>
          </p:cNvPr>
          <p:cNvSpPr/>
          <p:nvPr/>
        </p:nvSpPr>
        <p:spPr>
          <a:xfrm>
            <a:off x="9436958" y="3463088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>
            <a:extLst>
              <a:ext uri="{FF2B5EF4-FFF2-40B4-BE49-F238E27FC236}">
                <a16:creationId xmlns:a16="http://schemas.microsoft.com/office/drawing/2014/main" id="{DEF20F24-61C3-B392-4EE3-810163B33699}"/>
              </a:ext>
            </a:extLst>
          </p:cNvPr>
          <p:cNvSpPr/>
          <p:nvPr/>
        </p:nvSpPr>
        <p:spPr>
          <a:xfrm>
            <a:off x="9269121" y="343960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7941CDA-73B9-76C4-E66A-6FE353458A65}"/>
              </a:ext>
            </a:extLst>
          </p:cNvPr>
          <p:cNvSpPr/>
          <p:nvPr/>
        </p:nvSpPr>
        <p:spPr>
          <a:xfrm>
            <a:off x="9944104" y="3362020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iley Face 70">
            <a:extLst>
              <a:ext uri="{FF2B5EF4-FFF2-40B4-BE49-F238E27FC236}">
                <a16:creationId xmlns:a16="http://schemas.microsoft.com/office/drawing/2014/main" id="{8A7656B0-0915-070F-B20E-0A7426D532A5}"/>
              </a:ext>
            </a:extLst>
          </p:cNvPr>
          <p:cNvSpPr/>
          <p:nvPr/>
        </p:nvSpPr>
        <p:spPr>
          <a:xfrm>
            <a:off x="10093939" y="3419136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>
            <a:extLst>
              <a:ext uri="{FF2B5EF4-FFF2-40B4-BE49-F238E27FC236}">
                <a16:creationId xmlns:a16="http://schemas.microsoft.com/office/drawing/2014/main" id="{1A5653CE-8BD8-5CED-CCA8-C888C20B2562}"/>
              </a:ext>
            </a:extLst>
          </p:cNvPr>
          <p:cNvSpPr/>
          <p:nvPr/>
        </p:nvSpPr>
        <p:spPr>
          <a:xfrm>
            <a:off x="10149012" y="3597027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>
            <a:extLst>
              <a:ext uri="{FF2B5EF4-FFF2-40B4-BE49-F238E27FC236}">
                <a16:creationId xmlns:a16="http://schemas.microsoft.com/office/drawing/2014/main" id="{422B08BB-EC27-13A1-67CD-81C115FBCBF4}"/>
              </a:ext>
            </a:extLst>
          </p:cNvPr>
          <p:cNvSpPr/>
          <p:nvPr/>
        </p:nvSpPr>
        <p:spPr>
          <a:xfrm>
            <a:off x="9981175" y="3573546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01E23E-0267-5F3D-0582-1D7AD5EA4B3F}"/>
              </a:ext>
            </a:extLst>
          </p:cNvPr>
          <p:cNvSpPr/>
          <p:nvPr/>
        </p:nvSpPr>
        <p:spPr>
          <a:xfrm>
            <a:off x="9499132" y="3672492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>
            <a:extLst>
              <a:ext uri="{FF2B5EF4-FFF2-40B4-BE49-F238E27FC236}">
                <a16:creationId xmlns:a16="http://schemas.microsoft.com/office/drawing/2014/main" id="{C83F8DF9-95F9-F727-AE43-52CAB2023EE5}"/>
              </a:ext>
            </a:extLst>
          </p:cNvPr>
          <p:cNvSpPr/>
          <p:nvPr/>
        </p:nvSpPr>
        <p:spPr>
          <a:xfrm>
            <a:off x="9648967" y="3729608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iley Face 75">
            <a:extLst>
              <a:ext uri="{FF2B5EF4-FFF2-40B4-BE49-F238E27FC236}">
                <a16:creationId xmlns:a16="http://schemas.microsoft.com/office/drawing/2014/main" id="{BF3184CE-4EFF-487A-85DB-451DD62BC132}"/>
              </a:ext>
            </a:extLst>
          </p:cNvPr>
          <p:cNvSpPr/>
          <p:nvPr/>
        </p:nvSpPr>
        <p:spPr>
          <a:xfrm>
            <a:off x="9704040" y="3907499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iley Face 76">
            <a:extLst>
              <a:ext uri="{FF2B5EF4-FFF2-40B4-BE49-F238E27FC236}">
                <a16:creationId xmlns:a16="http://schemas.microsoft.com/office/drawing/2014/main" id="{C15C7332-1478-B59E-B186-C090C1FBB18F}"/>
              </a:ext>
            </a:extLst>
          </p:cNvPr>
          <p:cNvSpPr/>
          <p:nvPr/>
        </p:nvSpPr>
        <p:spPr>
          <a:xfrm>
            <a:off x="9536203" y="3884018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9836507-D433-365E-6F11-5BCD5FAF53DD}"/>
              </a:ext>
            </a:extLst>
          </p:cNvPr>
          <p:cNvSpPr/>
          <p:nvPr/>
        </p:nvSpPr>
        <p:spPr>
          <a:xfrm>
            <a:off x="9693271" y="4688343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miley Face 78">
            <a:extLst>
              <a:ext uri="{FF2B5EF4-FFF2-40B4-BE49-F238E27FC236}">
                <a16:creationId xmlns:a16="http://schemas.microsoft.com/office/drawing/2014/main" id="{EE997F97-EB3D-7E01-F80D-572C80F12F4B}"/>
              </a:ext>
            </a:extLst>
          </p:cNvPr>
          <p:cNvSpPr/>
          <p:nvPr/>
        </p:nvSpPr>
        <p:spPr>
          <a:xfrm>
            <a:off x="9843106" y="4745459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iley Face 79">
            <a:extLst>
              <a:ext uri="{FF2B5EF4-FFF2-40B4-BE49-F238E27FC236}">
                <a16:creationId xmlns:a16="http://schemas.microsoft.com/office/drawing/2014/main" id="{0EB8A67A-74A0-352A-A948-BCE7F4F44868}"/>
              </a:ext>
            </a:extLst>
          </p:cNvPr>
          <p:cNvSpPr/>
          <p:nvPr/>
        </p:nvSpPr>
        <p:spPr>
          <a:xfrm>
            <a:off x="9898179" y="4923350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iley Face 80">
            <a:extLst>
              <a:ext uri="{FF2B5EF4-FFF2-40B4-BE49-F238E27FC236}">
                <a16:creationId xmlns:a16="http://schemas.microsoft.com/office/drawing/2014/main" id="{D9581E04-6AC7-4F09-62FE-484C29E94638}"/>
              </a:ext>
            </a:extLst>
          </p:cNvPr>
          <p:cNvSpPr/>
          <p:nvPr/>
        </p:nvSpPr>
        <p:spPr>
          <a:xfrm>
            <a:off x="9730342" y="4899869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8F385E2-D821-D408-6525-31EC5357EC2E}"/>
              </a:ext>
            </a:extLst>
          </p:cNvPr>
          <p:cNvSpPr/>
          <p:nvPr/>
        </p:nvSpPr>
        <p:spPr>
          <a:xfrm>
            <a:off x="10130918" y="4697756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miley Face 82">
            <a:extLst>
              <a:ext uri="{FF2B5EF4-FFF2-40B4-BE49-F238E27FC236}">
                <a16:creationId xmlns:a16="http://schemas.microsoft.com/office/drawing/2014/main" id="{76109911-1F8F-FA0B-2B12-7E6E5BE3B702}"/>
              </a:ext>
            </a:extLst>
          </p:cNvPr>
          <p:cNvSpPr/>
          <p:nvPr/>
        </p:nvSpPr>
        <p:spPr>
          <a:xfrm>
            <a:off x="10280753" y="4754872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E4DB754E-466F-26B9-4690-323057A963EE}"/>
              </a:ext>
            </a:extLst>
          </p:cNvPr>
          <p:cNvSpPr/>
          <p:nvPr/>
        </p:nvSpPr>
        <p:spPr>
          <a:xfrm>
            <a:off x="10335826" y="4932763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iley Face 84">
            <a:extLst>
              <a:ext uri="{FF2B5EF4-FFF2-40B4-BE49-F238E27FC236}">
                <a16:creationId xmlns:a16="http://schemas.microsoft.com/office/drawing/2014/main" id="{E6735A84-C1AB-DA94-DAC4-9F67775D48DD}"/>
              </a:ext>
            </a:extLst>
          </p:cNvPr>
          <p:cNvSpPr/>
          <p:nvPr/>
        </p:nvSpPr>
        <p:spPr>
          <a:xfrm>
            <a:off x="10167989" y="4909282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D0E3A76-AA1B-5C5F-72F7-7D360029031C}"/>
              </a:ext>
            </a:extLst>
          </p:cNvPr>
          <p:cNvSpPr/>
          <p:nvPr/>
        </p:nvSpPr>
        <p:spPr>
          <a:xfrm>
            <a:off x="8487515" y="4673847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>
            <a:extLst>
              <a:ext uri="{FF2B5EF4-FFF2-40B4-BE49-F238E27FC236}">
                <a16:creationId xmlns:a16="http://schemas.microsoft.com/office/drawing/2014/main" id="{5ABF6A7C-773A-2DF0-C07C-896261FC7ADE}"/>
              </a:ext>
            </a:extLst>
          </p:cNvPr>
          <p:cNvSpPr/>
          <p:nvPr/>
        </p:nvSpPr>
        <p:spPr>
          <a:xfrm>
            <a:off x="8637350" y="4730963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871A67FB-6708-AAAC-09FB-D121FD758589}"/>
              </a:ext>
            </a:extLst>
          </p:cNvPr>
          <p:cNvSpPr/>
          <p:nvPr/>
        </p:nvSpPr>
        <p:spPr>
          <a:xfrm>
            <a:off x="8692423" y="4908854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>
            <a:extLst>
              <a:ext uri="{FF2B5EF4-FFF2-40B4-BE49-F238E27FC236}">
                <a16:creationId xmlns:a16="http://schemas.microsoft.com/office/drawing/2014/main" id="{3EE0CACA-529F-29F4-3B53-D5E470B63190}"/>
              </a:ext>
            </a:extLst>
          </p:cNvPr>
          <p:cNvSpPr/>
          <p:nvPr/>
        </p:nvSpPr>
        <p:spPr>
          <a:xfrm>
            <a:off x="8524586" y="4885373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884903D-3E93-26BD-C66C-46587A880612}"/>
              </a:ext>
            </a:extLst>
          </p:cNvPr>
          <p:cNvSpPr/>
          <p:nvPr/>
        </p:nvSpPr>
        <p:spPr>
          <a:xfrm>
            <a:off x="8967843" y="4673847"/>
            <a:ext cx="439526" cy="4786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>
            <a:extLst>
              <a:ext uri="{FF2B5EF4-FFF2-40B4-BE49-F238E27FC236}">
                <a16:creationId xmlns:a16="http://schemas.microsoft.com/office/drawing/2014/main" id="{625AE0C0-B80E-8651-BEE5-1F255BF5EC31}"/>
              </a:ext>
            </a:extLst>
          </p:cNvPr>
          <p:cNvSpPr/>
          <p:nvPr/>
        </p:nvSpPr>
        <p:spPr>
          <a:xfrm>
            <a:off x="9117678" y="4730963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miley Face 91">
            <a:extLst>
              <a:ext uri="{FF2B5EF4-FFF2-40B4-BE49-F238E27FC236}">
                <a16:creationId xmlns:a16="http://schemas.microsoft.com/office/drawing/2014/main" id="{FF63C510-2131-4683-609C-BF4E257F5AA1}"/>
              </a:ext>
            </a:extLst>
          </p:cNvPr>
          <p:cNvSpPr/>
          <p:nvPr/>
        </p:nvSpPr>
        <p:spPr>
          <a:xfrm>
            <a:off x="9172751" y="4908854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>
            <a:extLst>
              <a:ext uri="{FF2B5EF4-FFF2-40B4-BE49-F238E27FC236}">
                <a16:creationId xmlns:a16="http://schemas.microsoft.com/office/drawing/2014/main" id="{976A675C-A399-2DB7-C0F7-4AE546149511}"/>
              </a:ext>
            </a:extLst>
          </p:cNvPr>
          <p:cNvSpPr/>
          <p:nvPr/>
        </p:nvSpPr>
        <p:spPr>
          <a:xfrm>
            <a:off x="9004914" y="4885373"/>
            <a:ext cx="157068" cy="16681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B356-CE1C-4432-1B8F-1B4CB994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97CD-EC61-E7A3-257A-643BD08F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25" y="1819108"/>
            <a:ext cx="9489000" cy="3747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Closed Form Methods</a:t>
            </a:r>
          </a:p>
          <a:p>
            <a:pPr lvl="1"/>
            <a:r>
              <a:rPr lang="en-US"/>
              <a:t>OLS-SE</a:t>
            </a:r>
          </a:p>
          <a:p>
            <a:pPr lvl="1"/>
            <a:r>
              <a:rPr lang="en-US"/>
              <a:t>Huber-White Robust SE Estimation (Sandwich)</a:t>
            </a:r>
          </a:p>
          <a:p>
            <a:pPr marL="228600" lvl="1" indent="0">
              <a:buNone/>
            </a:pPr>
            <a:endParaRPr lang="en-US"/>
          </a:p>
          <a:p>
            <a:pPr lvl="1" indent="0">
              <a:buNone/>
            </a:pPr>
            <a:endParaRPr lang="en-US"/>
          </a:p>
          <a:p>
            <a:r>
              <a:rPr lang="en-US"/>
              <a:t>Bootstrap Based Methods</a:t>
            </a:r>
          </a:p>
          <a:p>
            <a:pPr lvl="1"/>
            <a:r>
              <a:rPr lang="en-US"/>
              <a:t>Regular</a:t>
            </a:r>
          </a:p>
          <a:p>
            <a:pPr lvl="1"/>
            <a:r>
              <a:rPr lang="en-US"/>
              <a:t>Cluster</a:t>
            </a:r>
          </a:p>
          <a:p>
            <a:pPr lvl="1"/>
            <a:r>
              <a:rPr lang="en-US"/>
              <a:t>Double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28A6BCF-C898-3AC3-A551-FB536DEF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809" y="3160845"/>
            <a:ext cx="3721676" cy="6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9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D8D51-D643-6123-3FC3-F6F79534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3"/>
            <a:ext cx="4302878" cy="1782986"/>
          </a:xfrm>
        </p:spPr>
        <p:txBody>
          <a:bodyPr anchor="t">
            <a:normAutofit/>
          </a:bodyPr>
          <a:lstStyle/>
          <a:p>
            <a:r>
              <a:rPr lang="en-US"/>
              <a:t>Simulation procedure</a:t>
            </a:r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DC9B0F0-0744-FE45-4BFE-21C202CB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7" y="3311094"/>
            <a:ext cx="5319149" cy="2353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FC68D0A-44D4-860B-5B57-1954B09BF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1050" y="810562"/>
                <a:ext cx="4349198" cy="50330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800" dirty="0"/>
                  <a:t>Data generated based on random intercept model with no predictors: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all observations </a:t>
                </a:r>
                <a:r>
                  <a:rPr lang="en-US" dirty="0" err="1"/>
                  <a:t>i</a:t>
                </a:r>
                <a:r>
                  <a:rPr lang="en-US" dirty="0"/>
                  <a:t> in cluster j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𝑖𝑖𝑑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 err="1"/>
                  <a:t>Intracluster</a:t>
                </a:r>
                <a:r>
                  <a:rPr lang="en-US" dirty="0"/>
                  <a:t> correlation (ICC)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Vary number of clusters, observations per cluster, ICC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3 bootstrap-based standard error estimation techniques: standard, cluster, double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Check coverage and 95% confidence interval width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9FC68D0A-44D4-860B-5B57-1954B09BF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1050" y="810562"/>
                <a:ext cx="4349198" cy="5033021"/>
              </a:xfrm>
              <a:blipFill>
                <a:blip r:embed="rId3"/>
                <a:stretch>
                  <a:fillRect l="-840" r="-980" b="-4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15">
            <a:extLst>
              <a:ext uri="{FF2B5EF4-FFF2-40B4-BE49-F238E27FC236}">
                <a16:creationId xmlns:a16="http://schemas.microsoft.com/office/drawing/2014/main" id="{FEF981EB-9E9C-48FA-8C2D-89F17D414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7">
            <a:extLst>
              <a:ext uri="{FF2B5EF4-FFF2-40B4-BE49-F238E27FC236}">
                <a16:creationId xmlns:a16="http://schemas.microsoft.com/office/drawing/2014/main" id="{8A73B1C4-E6F2-4D90-8A43-5F92E726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933700"/>
            <a:ext cx="51948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6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F953-3CBC-447F-1127-4BB1D77D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US"/>
              <a:t>Simulation results</a:t>
            </a:r>
          </a:p>
        </p:txBody>
      </p:sp>
      <p:sp>
        <p:nvSpPr>
          <p:cNvPr id="43" name="Content Placeholder 10">
            <a:extLst>
              <a:ext uri="{FF2B5EF4-FFF2-40B4-BE49-F238E27FC236}">
                <a16:creationId xmlns:a16="http://schemas.microsoft.com/office/drawing/2014/main" id="{F295F91F-E3D4-BA93-69CF-D8058F40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/>
              <a:t>Severe downward bias for standard bootstrap (worsened at high ICC)</a:t>
            </a:r>
          </a:p>
          <a:p>
            <a:pPr>
              <a:lnSpc>
                <a:spcPct val="120000"/>
              </a:lnSpc>
            </a:pPr>
            <a:r>
              <a:rPr lang="en-US" sz="1700"/>
              <a:t>Slight downward bias for cluster-robust techniques with small number of clusters</a:t>
            </a:r>
          </a:p>
          <a:p>
            <a:pPr>
              <a:lnSpc>
                <a:spcPct val="120000"/>
              </a:lnSpc>
            </a:pPr>
            <a:r>
              <a:rPr lang="en-US" sz="1700"/>
              <a:t>Cluster-robust techniques are overly conservative when ICC = 0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4C0DD8D-7AE3-002B-5B82-3CC5AA34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733" y="2353510"/>
            <a:ext cx="5953819" cy="3242582"/>
          </a:xfrm>
          <a:prstGeom prst="rect">
            <a:avLst/>
          </a:prstGeom>
        </p:spPr>
      </p:pic>
      <p:sp>
        <p:nvSpPr>
          <p:cNvPr id="5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1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FC75A-B6DF-4B49-2FCB-577EEACE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US"/>
              <a:t>Case study: Home sales in Iowa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60EB-C15E-72F4-92AA-E54F9473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15206"/>
            <a:ext cx="3480355" cy="372837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Goal: Estimate average value of 3-bedroom homes in Ames, IA from 2006-2010 given data on home sales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“Neighborhood” provides highly influential clustering variable, yielding ICC of 0.6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While true population parameter is unknown, standard bootstrap produces pdf that is likely too narrow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56FB2FE-A730-8DC5-94EE-4E5ACB5E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52" y="2832986"/>
            <a:ext cx="5752094" cy="2286457"/>
          </a:xfrm>
          <a:prstGeom prst="rect">
            <a:avLst/>
          </a:prstGeom>
        </p:spPr>
      </p:pic>
      <p:sp>
        <p:nvSpPr>
          <p:cNvPr id="3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0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E26E-0EE3-0CB9-3787-8DADC6CD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B9DB-2F8B-E6FA-392D-3FA4D1D1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extensions include:</a:t>
            </a:r>
          </a:p>
          <a:p>
            <a:pPr lvl="1"/>
            <a:r>
              <a:rPr lang="en-US" dirty="0"/>
              <a:t>Considering more complex data generation mechanisms (e.g., with predictors) and population parameters (e.g., causal </a:t>
            </a:r>
            <a:r>
              <a:rPr lang="en-US" dirty="0" err="1"/>
              <a:t>estimands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Exploring multi-level clustering (e.g., students in schools in districts in states)</a:t>
            </a:r>
          </a:p>
        </p:txBody>
      </p:sp>
    </p:spTree>
    <p:extLst>
      <p:ext uri="{BB962C8B-B14F-4D97-AF65-F5344CB8AC3E}">
        <p14:creationId xmlns:p14="http://schemas.microsoft.com/office/powerpoint/2010/main" val="300112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164-68F9-A0A8-BFC4-F327C996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+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37B3-A361-E772-A89B-D18AD6C4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would like to thank Dr. Fan Li for inspiring us to pursue this topic and </a:t>
            </a:r>
            <a:r>
              <a:rPr lang="en-US" dirty="0" err="1"/>
              <a:t>Rihui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/  </a:t>
            </a:r>
            <a:r>
              <a:rPr lang="en-US" dirty="0" err="1"/>
              <a:t>Yunran</a:t>
            </a:r>
            <a:r>
              <a:rPr lang="en-US" dirty="0"/>
              <a:t> Chen for excellent guidance while learning causal inference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Jo B, </a:t>
            </a:r>
            <a:r>
              <a:rPr lang="en-US" dirty="0" err="1"/>
              <a:t>Asparouhov</a:t>
            </a:r>
            <a:r>
              <a:rPr lang="en-US" dirty="0"/>
              <a:t> T, </a:t>
            </a:r>
            <a:r>
              <a:rPr lang="en-US" dirty="0" err="1"/>
              <a:t>Muthén</a:t>
            </a:r>
            <a:r>
              <a:rPr lang="en-US" dirty="0"/>
              <a:t> BO. Intention-to-treat analysis in cluster randomized trials with noncom- </a:t>
            </a:r>
            <a:r>
              <a:rPr lang="en-US" dirty="0" err="1"/>
              <a:t>pliance</a:t>
            </a:r>
            <a:r>
              <a:rPr lang="en-US" dirty="0"/>
              <a:t>. Stat Med. 2008;27(27):5565-5577. doi:10.1002/sim.3370 </a:t>
            </a:r>
          </a:p>
          <a:p>
            <a:pPr lvl="1"/>
            <a:r>
              <a:rPr lang="en-US" dirty="0"/>
              <a:t>Arceneaux, Kevin, and David W. Nickerson. 2009. “Modeling Certainty with Clustered A Comparison of Methods.” Political Analysis 1 </a:t>
            </a:r>
          </a:p>
          <a:p>
            <a:pPr lvl="1"/>
            <a:r>
              <a:rPr lang="en-US" dirty="0"/>
              <a:t>Harden, Jeffrey J. “A Bootstrap Method for Conducting Statistical Inference with Clustered Data.” State Politics &amp; Policy Quarterly, vol. 11, no. 2, 2011, pp. 223–46, http://</a:t>
            </a:r>
            <a:r>
              <a:rPr lang="en-US" dirty="0" err="1"/>
              <a:t>www.jstor.org</a:t>
            </a:r>
            <a:r>
              <a:rPr lang="en-US" dirty="0"/>
              <a:t>/stable/41575822. Accessed 18 Apr. 2022. </a:t>
            </a:r>
          </a:p>
          <a:p>
            <a:pPr lvl="1"/>
            <a:r>
              <a:rPr lang="en-US" dirty="0"/>
              <a:t>Matthew D. Webb, 2014. “Reworking Wild Bootstrap Based Inference For Clustered Errors,” Working Paper 1315, Economics Department, Queen’s University.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/competitions/house-prices-advanced-regression-techniques/overview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155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_2SEEDS">
      <a:dk1>
        <a:srgbClr val="000000"/>
      </a:dk1>
      <a:lt1>
        <a:srgbClr val="FFFFFF"/>
      </a:lt1>
      <a:dk2>
        <a:srgbClr val="412824"/>
      </a:dk2>
      <a:lt2>
        <a:srgbClr val="E8E2E4"/>
      </a:lt2>
      <a:accent1>
        <a:srgbClr val="74AA9A"/>
      </a:accent1>
      <a:accent2>
        <a:srgbClr val="82AB8D"/>
      </a:accent2>
      <a:accent3>
        <a:srgbClr val="80A8AE"/>
      </a:accent3>
      <a:accent4>
        <a:srgbClr val="BA7F9C"/>
      </a:accent4>
      <a:accent5>
        <a:srgbClr val="C49397"/>
      </a:accent5>
      <a:accent6>
        <a:srgbClr val="BA937F"/>
      </a:accent6>
      <a:hlink>
        <a:srgbClr val="AE697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494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Elephant</vt:lpstr>
      <vt:lpstr>Univers Condensed</vt:lpstr>
      <vt:lpstr>MimeoVTI</vt:lpstr>
      <vt:lpstr>Standard Error Estimation for Clustered Data</vt:lpstr>
      <vt:lpstr>Introduction and motivation</vt:lpstr>
      <vt:lpstr>Review of existing methods</vt:lpstr>
      <vt:lpstr>Simulation procedure</vt:lpstr>
      <vt:lpstr>Simulation results</vt:lpstr>
      <vt:lpstr>Case study: Home sales in Iowa</vt:lpstr>
      <vt:lpstr>Future work</vt:lpstr>
      <vt:lpstr>Acknowledgements +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Error Estimation for Clustered Data</dc:title>
  <dc:creator>Rob Kravec</dc:creator>
  <cp:lastModifiedBy>Rob Kravec</cp:lastModifiedBy>
  <cp:revision>1</cp:revision>
  <dcterms:created xsi:type="dcterms:W3CDTF">2022-04-21T13:14:25Z</dcterms:created>
  <dcterms:modified xsi:type="dcterms:W3CDTF">2022-04-21T18:24:36Z</dcterms:modified>
</cp:coreProperties>
</file>