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71" r:id="rId4"/>
    <p:sldId id="263" r:id="rId5"/>
    <p:sldId id="270" r:id="rId6"/>
    <p:sldId id="264" r:id="rId7"/>
    <p:sldId id="266" r:id="rId8"/>
    <p:sldId id="265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B3737-0468-48F0-A161-89A93C1F60B1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A5D85-3712-4FC1-B4C2-FE089DB90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37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A5D85-3712-4FC1-B4C2-FE089DB90C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46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FC23-A5AE-CD50-CDDC-01AFC873B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9890A-5B10-9F62-D35B-79BD33782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390CD-BDC5-6479-5915-9C216B36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3DA-15F9-4DB9-B302-0BEAC58AB64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01540-8766-D275-E413-5F7460D3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10DF4-6715-75E3-F90A-47C7A29B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EB45-4F8E-4B7C-A977-3D00B9D95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0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F1A0A-AD7E-533E-5000-CD9BD596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A73E7-BBAF-ECD8-135E-A2E25B6DF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C75A5-6EAA-8948-34C4-CDDD3B08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3DA-15F9-4DB9-B302-0BEAC58AB64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50734-4810-FD4B-B399-4723E2B1C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F2BCB-47F8-5039-EAD8-98838F3E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EB45-4F8E-4B7C-A977-3D00B9D95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3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C197FC-E8FF-A5D9-E11F-296729059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13DF9-7CC3-572E-DD57-416D18480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BCCD4-9B34-9F71-76F1-71F42752E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3DA-15F9-4DB9-B302-0BEAC58AB64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86D34-BADB-46CF-AC86-6325610F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605D2-156C-C5D3-7C8D-70F2007B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EB45-4F8E-4B7C-A977-3D00B9D95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7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68CB-7E31-FEEA-3ACF-6F770C8B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C0B7D-401E-B7ED-42DE-936654FE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DF686-8195-68C9-9DA4-F0A20DC7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3DA-15F9-4DB9-B302-0BEAC58AB64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DA422-1658-D956-2F8E-79762E738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23C49-1B7D-D9BF-BA3A-974E0DC9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EB45-4F8E-4B7C-A977-3D00B9D95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1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F5A34-DEA1-32D3-CB9E-AF860C9C1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A59F7-57F0-268A-9B99-1724F246A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9E220-D631-288E-D8D3-479ACA36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3DA-15F9-4DB9-B302-0BEAC58AB64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5797E-0743-9B34-08A6-FEDA7409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CA943-79CE-A35F-F133-DAA44F10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EB45-4F8E-4B7C-A977-3D00B9D95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5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5163-4FC9-B8DB-F48E-7C02B6E9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BB624-6189-B787-AD0B-F69988EBA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887CA-09FA-1285-A680-EC7AD3E38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9E1B2-53DF-8DEF-7669-7D3FE05A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3DA-15F9-4DB9-B302-0BEAC58AB64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ADD86-2985-0DFB-B77D-E0B99C8B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F54DF-7BF5-709F-BF7E-512BF98E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EB45-4F8E-4B7C-A977-3D00B9D95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3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C3C6A-339F-939C-277D-838AEA9A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C2383-749A-55FF-099C-7F4C5B120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81809-C786-F12C-FCA5-14070AE31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14BC7-9682-8217-989A-2922B113A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FA1A30-0C0A-C765-2956-0B6128E8B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8838B4-7544-3DC0-6136-C039DC10B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3DA-15F9-4DB9-B302-0BEAC58AB64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F923D0-8C28-B317-B6C7-3C7E13DC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0A5B1-C7CE-17DD-E97F-75D4224A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EB45-4F8E-4B7C-A977-3D00B9D95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964C-DCC0-B8DC-9814-26F5A368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5ACDE5-BDA7-9619-9B9C-0C3FA873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3DA-15F9-4DB9-B302-0BEAC58AB64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CFEA7-0F30-AD43-688E-6360FF34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13E29-2567-6FD8-1A63-13169636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EB45-4F8E-4B7C-A977-3D00B9D95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8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E4CFC4-70CF-2805-6FB1-ABD5F708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3DA-15F9-4DB9-B302-0BEAC58AB64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E1FB2-D1C8-ACDA-04E1-9E99E238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1BA9A-7A68-2FBB-1A32-DF264550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EB45-4F8E-4B7C-A977-3D00B9D95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3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7EDA-6F84-570D-3163-34FA4B884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91D74-0823-292D-6E71-C8A8999B2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78372-BB30-6024-4E65-D035D9E52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75FA2-4F34-28E1-D248-552A23AD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3DA-15F9-4DB9-B302-0BEAC58AB64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BB964-BBBD-DDA4-6FD3-F40579A9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BEAC9-8D15-1493-5F8F-32EC4D73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EB45-4F8E-4B7C-A977-3D00B9D95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7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C34B-1790-795E-10C8-AA3ABDF79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D00FA-AF88-90C3-983D-8421F0D63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7EC43-3794-3AE4-DF42-6FA612C1B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7247F-2BE9-5085-C126-ACB7F26F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3DA-15F9-4DB9-B302-0BEAC58AB64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C861D-32A4-8A66-8006-B7A43701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1546E-F215-D260-9C56-9AA9761A0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EB45-4F8E-4B7C-A977-3D00B9D95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8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8649CA-2373-CE2A-92F4-17D401639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F2E5C-50B3-B4D2-4C95-F9EEF22F4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711F3-FEAE-83DB-57F3-6D85B36B9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C2B3DA-15F9-4DB9-B302-0BEAC58AB64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4F1F9-5A1E-B4CA-16C8-1B896FED4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813FA-12F7-DC8A-5479-5ABFD4BF6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05EB45-4F8E-4B7C-A977-3D00B9D95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0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97C1-A761-40E8-6B8F-26A39D9663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 Proxies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ADB94-F35A-A405-8F31-E5E42A4D6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 Lapp</a:t>
            </a:r>
          </a:p>
        </p:txBody>
      </p:sp>
    </p:spTree>
    <p:extLst>
      <p:ext uri="{BB962C8B-B14F-4D97-AF65-F5344CB8AC3E}">
        <p14:creationId xmlns:p14="http://schemas.microsoft.com/office/powerpoint/2010/main" val="3360139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A6FDA-FFBA-44A3-2228-F2FD908E1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3">
            <a:extLst>
              <a:ext uri="{FF2B5EF4-FFF2-40B4-BE49-F238E27FC236}">
                <a16:creationId xmlns:a16="http://schemas.microsoft.com/office/drawing/2014/main" id="{9BE775E5-3107-A9EF-487F-F8F99DF337B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51226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A4CC2C-65AE-3657-5384-2346C654ABDA}"/>
              </a:ext>
            </a:extLst>
          </p:cNvPr>
          <p:cNvSpPr txBox="1"/>
          <p:nvPr/>
        </p:nvSpPr>
        <p:spPr>
          <a:xfrm>
            <a:off x="838200" y="2412157"/>
            <a:ext cx="1003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 Text"/>
              </a:rPr>
              <a:t>Cancelling a request means the client (or a proxy in the call chain) has prematurely closed the connection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335306-701B-4D70-CD01-55D3203C2195}"/>
              </a:ext>
            </a:extLst>
          </p:cNvPr>
          <p:cNvSpPr txBox="1"/>
          <p:nvPr/>
        </p:nvSpPr>
        <p:spPr>
          <a:xfrm>
            <a:off x="838200" y="5323751"/>
            <a:ext cx="10656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 Text"/>
              </a:rPr>
              <a:t>If you don’t opt-in to cancellation via CancellationTokens, your server endpoint will continue to run code even after the client has disconnected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3674A0-C041-34D5-C546-BA128DA5D0DA}"/>
              </a:ext>
            </a:extLst>
          </p:cNvPr>
          <p:cNvSpPr txBox="1"/>
          <p:nvPr/>
        </p:nvSpPr>
        <p:spPr>
          <a:xfrm>
            <a:off x="838200" y="1698909"/>
            <a:ext cx="5480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solidFill>
                  <a:srgbClr val="1F1F1F"/>
                </a:solidFill>
                <a:effectLst/>
                <a:latin typeface="Google Sans Text"/>
              </a:rPr>
              <a:t>What does it mean to “cance</a:t>
            </a:r>
            <a:r>
              <a:rPr lang="en-US" sz="2400" b="1" dirty="0">
                <a:solidFill>
                  <a:srgbClr val="1F1F1F"/>
                </a:solidFill>
                <a:latin typeface="Google Sans Text"/>
              </a:rPr>
              <a:t>l” a request?</a:t>
            </a:r>
            <a:endParaRPr 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8E9CEC-BEDD-0BBA-D34B-F0BDBAB5E4BD}"/>
              </a:ext>
            </a:extLst>
          </p:cNvPr>
          <p:cNvSpPr txBox="1"/>
          <p:nvPr/>
        </p:nvSpPr>
        <p:spPr>
          <a:xfrm>
            <a:off x="838200" y="2994475"/>
            <a:ext cx="482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 Text"/>
              </a:rPr>
              <a:t>The following actions are all forms of cancellation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D583C7-D1F2-A4FF-2412-1A79E1A2A6F4}"/>
              </a:ext>
            </a:extLst>
          </p:cNvPr>
          <p:cNvSpPr txBox="1"/>
          <p:nvPr/>
        </p:nvSpPr>
        <p:spPr>
          <a:xfrm>
            <a:off x="1560575" y="3576794"/>
            <a:ext cx="2550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 Text"/>
              </a:rPr>
              <a:t>Forcibly closing the client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3C9504-E06D-2A23-40B9-6E38DFA3D149}"/>
              </a:ext>
            </a:extLst>
          </p:cNvPr>
          <p:cNvSpPr txBox="1"/>
          <p:nvPr/>
        </p:nvSpPr>
        <p:spPr>
          <a:xfrm>
            <a:off x="1560575" y="4159113"/>
            <a:ext cx="20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F1F1F"/>
                </a:solidFill>
                <a:latin typeface="Google Sans Text"/>
              </a:rPr>
              <a:t>The client times out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1C5963-4F68-1FDB-13B5-95054EB2525A}"/>
              </a:ext>
            </a:extLst>
          </p:cNvPr>
          <p:cNvSpPr txBox="1"/>
          <p:nvPr/>
        </p:nvSpPr>
        <p:spPr>
          <a:xfrm>
            <a:off x="1560575" y="4741432"/>
            <a:ext cx="247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F1F1F"/>
                </a:solidFill>
                <a:latin typeface="Google Sans Text"/>
              </a:rPr>
              <a:t>A proxy server times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89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7838A-D6BF-531F-DDBD-213A09685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3">
            <a:extLst>
              <a:ext uri="{FF2B5EF4-FFF2-40B4-BE49-F238E27FC236}">
                <a16:creationId xmlns:a16="http://schemas.microsoft.com/office/drawing/2014/main" id="{5694586A-F37A-8CA0-BE54-4639712432F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51226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8C91D4-CDDE-1ADB-64C9-5E19373F1406}"/>
              </a:ext>
            </a:extLst>
          </p:cNvPr>
          <p:cNvSpPr txBox="1"/>
          <p:nvPr/>
        </p:nvSpPr>
        <p:spPr>
          <a:xfrm>
            <a:off x="838200" y="1197864"/>
            <a:ext cx="481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Google Sans Text"/>
              </a:rPr>
              <a:t>What exactly does it mean to "proxy" a request?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259720-9F71-6DE2-2611-AD8FD43C3747}"/>
              </a:ext>
            </a:extLst>
          </p:cNvPr>
          <p:cNvSpPr txBox="1"/>
          <p:nvPr/>
        </p:nvSpPr>
        <p:spPr>
          <a:xfrm>
            <a:off x="838200" y="1626264"/>
            <a:ext cx="10594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 Text"/>
              </a:rPr>
              <a:t>It means to route a request through an intermediary server instead of sending it to a destination server directly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BB1ED4-078A-E684-42F2-2B1599182A37}"/>
              </a:ext>
            </a:extLst>
          </p:cNvPr>
          <p:cNvSpPr txBox="1"/>
          <p:nvPr/>
        </p:nvSpPr>
        <p:spPr>
          <a:xfrm>
            <a:off x="838200" y="2054664"/>
            <a:ext cx="8454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 Text"/>
              </a:rPr>
              <a:t>A proxy server can modify the incoming request before it is sent to th</a:t>
            </a:r>
            <a:r>
              <a:rPr lang="en-US" dirty="0">
                <a:solidFill>
                  <a:srgbClr val="1F1F1F"/>
                </a:solidFill>
                <a:latin typeface="Google Sans Text"/>
              </a:rPr>
              <a:t>e destination server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044E4-25F1-1DF9-9B90-5D69307A2E1E}"/>
              </a:ext>
            </a:extLst>
          </p:cNvPr>
          <p:cNvSpPr txBox="1"/>
          <p:nvPr/>
        </p:nvSpPr>
        <p:spPr>
          <a:xfrm>
            <a:off x="838200" y="2483064"/>
            <a:ext cx="496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 Text"/>
              </a:rPr>
              <a:t>Data travels between servers over HTTP and HTTPS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A579B3-4981-9C35-E479-81FF99C05637}"/>
              </a:ext>
            </a:extLst>
          </p:cNvPr>
          <p:cNvSpPr txBox="1"/>
          <p:nvPr/>
        </p:nvSpPr>
        <p:spPr>
          <a:xfrm>
            <a:off x="838200" y="3337446"/>
            <a:ext cx="1003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 Text"/>
              </a:rPr>
              <a:t>Cancelling a request means the client (or a proxy in the call chain) has prematurely closed the connection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0CA1BF-4312-9DE6-D0DC-640EB2F7277D}"/>
              </a:ext>
            </a:extLst>
          </p:cNvPr>
          <p:cNvSpPr txBox="1"/>
          <p:nvPr/>
        </p:nvSpPr>
        <p:spPr>
          <a:xfrm>
            <a:off x="838200" y="3765846"/>
            <a:ext cx="10656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 Text"/>
              </a:rPr>
              <a:t>If you don’t opt-in to cancellation via CancellationTokens, your server endpoint will continue to run code even after the client has disconnected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921ADC-3640-9286-09EE-18F10448F2E4}"/>
              </a:ext>
            </a:extLst>
          </p:cNvPr>
          <p:cNvSpPr txBox="1"/>
          <p:nvPr/>
        </p:nvSpPr>
        <p:spPr>
          <a:xfrm>
            <a:off x="838202" y="4863962"/>
            <a:ext cx="475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 Text"/>
              </a:rPr>
              <a:t>Streaming is the continuous transmission of data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41855E-9657-AD91-05DF-3264EBD1F5A4}"/>
              </a:ext>
            </a:extLst>
          </p:cNvPr>
          <p:cNvSpPr txBox="1"/>
          <p:nvPr/>
        </p:nvSpPr>
        <p:spPr>
          <a:xfrm>
            <a:off x="838201" y="5292362"/>
            <a:ext cx="8592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 Text"/>
              </a:rPr>
              <a:t>Buffering is when data is pre-loaded in a temporary storage location (disk, cache, memory)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B250A6-5CE3-4BEF-6AF2-4136A5548D1B}"/>
              </a:ext>
            </a:extLst>
          </p:cNvPr>
          <p:cNvSpPr txBox="1"/>
          <p:nvPr/>
        </p:nvSpPr>
        <p:spPr>
          <a:xfrm>
            <a:off x="838200" y="5720762"/>
            <a:ext cx="10656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 Text"/>
              </a:rPr>
              <a:t>Buffering can kill performance especially if it’s being done in an HTTP call chain that invokes a streaming-based endpoint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30D1D-6705-2058-2EC1-704E4946597B}"/>
              </a:ext>
            </a:extLst>
          </p:cNvPr>
          <p:cNvSpPr txBox="1"/>
          <p:nvPr/>
        </p:nvSpPr>
        <p:spPr>
          <a:xfrm>
            <a:off x="838199" y="2907101"/>
            <a:ext cx="415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Google Sans Text"/>
              </a:rPr>
              <a:t>What does it mean to “cance</a:t>
            </a:r>
            <a:r>
              <a:rPr lang="en-US" b="1" dirty="0">
                <a:solidFill>
                  <a:srgbClr val="1F1F1F"/>
                </a:solidFill>
                <a:latin typeface="Google Sans Text"/>
              </a:rPr>
              <a:t>l” a request?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98AC7E-D0F1-B89E-2A76-2440F64D0585}"/>
              </a:ext>
            </a:extLst>
          </p:cNvPr>
          <p:cNvSpPr txBox="1"/>
          <p:nvPr/>
        </p:nvSpPr>
        <p:spPr>
          <a:xfrm>
            <a:off x="838199" y="4453403"/>
            <a:ext cx="415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Google Sans Text"/>
              </a:rPr>
              <a:t>What does it mean to “cance</a:t>
            </a:r>
            <a:r>
              <a:rPr lang="en-US" b="1" dirty="0">
                <a:solidFill>
                  <a:srgbClr val="1F1F1F"/>
                </a:solidFill>
                <a:latin typeface="Google Sans Text"/>
              </a:rPr>
              <a:t>l” a request?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226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BB143A-1DF5-7200-AB99-DF17489471A8}"/>
              </a:ext>
            </a:extLst>
          </p:cNvPr>
          <p:cNvSpPr/>
          <p:nvPr/>
        </p:nvSpPr>
        <p:spPr>
          <a:xfrm>
            <a:off x="838200" y="1696432"/>
            <a:ext cx="10651524" cy="4633784"/>
          </a:xfrm>
          <a:prstGeom prst="roundRect">
            <a:avLst>
              <a:gd name="adj" fmla="val 3067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BAA4CA5-2901-8FBF-B40F-C12F2AFCBFB2}"/>
              </a:ext>
            </a:extLst>
          </p:cNvPr>
          <p:cNvSpPr/>
          <p:nvPr/>
        </p:nvSpPr>
        <p:spPr>
          <a:xfrm>
            <a:off x="1080230" y="2905468"/>
            <a:ext cx="10167464" cy="3198276"/>
          </a:xfrm>
          <a:prstGeom prst="roundRect">
            <a:avLst>
              <a:gd name="adj" fmla="val 317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53">
            <a:extLst>
              <a:ext uri="{FF2B5EF4-FFF2-40B4-BE49-F238E27FC236}">
                <a16:creationId xmlns:a16="http://schemas.microsoft.com/office/drawing/2014/main" id="{B07012EA-6BF6-9750-8A9F-253D61A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12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Environment Setup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A0B5D0-C00D-87DD-B7BA-4B30286F81A7}"/>
              </a:ext>
            </a:extLst>
          </p:cNvPr>
          <p:cNvSpPr txBox="1"/>
          <p:nvPr/>
        </p:nvSpPr>
        <p:spPr>
          <a:xfrm>
            <a:off x="5017308" y="5633096"/>
            <a:ext cx="2464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Bridge Network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FEC34AE-BA0A-E2C9-D1DD-27517887A35B}"/>
              </a:ext>
            </a:extLst>
          </p:cNvPr>
          <p:cNvSpPr/>
          <p:nvPr/>
        </p:nvSpPr>
        <p:spPr>
          <a:xfrm>
            <a:off x="2876301" y="3117607"/>
            <a:ext cx="6569886" cy="526153"/>
          </a:xfrm>
          <a:prstGeom prst="roundRect">
            <a:avLst>
              <a:gd name="adj" fmla="val 1491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Bridge Gateway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DAE6C5A6-C400-BC03-3D8B-27C5CD5C6FC9}"/>
              </a:ext>
            </a:extLst>
          </p:cNvPr>
          <p:cNvSpPr/>
          <p:nvPr/>
        </p:nvSpPr>
        <p:spPr>
          <a:xfrm rot="16200000">
            <a:off x="1889168" y="3737591"/>
            <a:ext cx="796625" cy="4571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EB8761D7-85F2-32DF-FBC7-014EC5164F28}"/>
              </a:ext>
            </a:extLst>
          </p:cNvPr>
          <p:cNvSpPr/>
          <p:nvPr/>
        </p:nvSpPr>
        <p:spPr>
          <a:xfrm>
            <a:off x="2264620" y="3339279"/>
            <a:ext cx="607793" cy="4571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407ACF9E-E275-1C34-A9FE-B43221425CED}"/>
              </a:ext>
            </a:extLst>
          </p:cNvPr>
          <p:cNvSpPr/>
          <p:nvPr/>
        </p:nvSpPr>
        <p:spPr>
          <a:xfrm rot="16200000">
            <a:off x="9645845" y="3701746"/>
            <a:ext cx="796625" cy="4571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F66BE749-75E0-5491-7E78-8B50FFEB3650}"/>
              </a:ext>
            </a:extLst>
          </p:cNvPr>
          <p:cNvSpPr/>
          <p:nvPr/>
        </p:nvSpPr>
        <p:spPr>
          <a:xfrm>
            <a:off x="9446188" y="3325378"/>
            <a:ext cx="620830" cy="465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78EB307-D58D-3909-5CCE-4DF755399E64}"/>
              </a:ext>
            </a:extLst>
          </p:cNvPr>
          <p:cNvSpPr/>
          <p:nvPr/>
        </p:nvSpPr>
        <p:spPr>
          <a:xfrm rot="16200000">
            <a:off x="3951044" y="3868462"/>
            <a:ext cx="487054" cy="4571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93A07F01-3AD1-CD03-2DD0-302804D4A3F7}"/>
              </a:ext>
            </a:extLst>
          </p:cNvPr>
          <p:cNvSpPr/>
          <p:nvPr/>
        </p:nvSpPr>
        <p:spPr>
          <a:xfrm rot="16200000">
            <a:off x="5894945" y="3872368"/>
            <a:ext cx="487054" cy="4571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5C6E6019-8262-529A-8A34-9A0567482720}"/>
              </a:ext>
            </a:extLst>
          </p:cNvPr>
          <p:cNvSpPr/>
          <p:nvPr/>
        </p:nvSpPr>
        <p:spPr>
          <a:xfrm rot="16200000">
            <a:off x="7821183" y="3859829"/>
            <a:ext cx="487054" cy="4571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B8441695-81BC-1D36-8956-4F23E0F0164E}"/>
              </a:ext>
            </a:extLst>
          </p:cNvPr>
          <p:cNvSpPr/>
          <p:nvPr/>
        </p:nvSpPr>
        <p:spPr>
          <a:xfrm rot="16200000">
            <a:off x="5899028" y="2849291"/>
            <a:ext cx="467699" cy="4571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746CC40-801A-9176-FD23-F086FD1BD47D}"/>
              </a:ext>
            </a:extLst>
          </p:cNvPr>
          <p:cNvGrpSpPr/>
          <p:nvPr/>
        </p:nvGrpSpPr>
        <p:grpSpPr>
          <a:xfrm>
            <a:off x="4989313" y="1865818"/>
            <a:ext cx="1909976" cy="764085"/>
            <a:chOff x="5095332" y="1977523"/>
            <a:chExt cx="1909976" cy="764085"/>
          </a:xfrm>
        </p:grpSpPr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C7830B4-85E6-49F8-5BE6-0C136B68A634}"/>
                </a:ext>
              </a:extLst>
            </p:cNvPr>
            <p:cNvSpPr/>
            <p:nvPr/>
          </p:nvSpPr>
          <p:spPr>
            <a:xfrm>
              <a:off x="5472483" y="1977523"/>
              <a:ext cx="1532825" cy="764085"/>
            </a:xfrm>
            <a:prstGeom prst="roundRect">
              <a:avLst>
                <a:gd name="adj" fmla="val 8297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docker proxy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(host)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2152067E-A032-083F-3B01-090A47F40FCB}"/>
                </a:ext>
              </a:extLst>
            </p:cNvPr>
            <p:cNvSpPr/>
            <p:nvPr/>
          </p:nvSpPr>
          <p:spPr>
            <a:xfrm>
              <a:off x="5095332" y="2216763"/>
              <a:ext cx="624016" cy="28078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5010</a:t>
              </a:r>
            </a:p>
          </p:txBody>
        </p:sp>
      </p:grp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4FCAC6B-5D1D-1E5B-041E-323CCF2C401D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1999252" y="2245451"/>
            <a:ext cx="2990061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DAD2571-BB4D-62E5-DC86-0FC522CA9029}"/>
              </a:ext>
            </a:extLst>
          </p:cNvPr>
          <p:cNvSpPr/>
          <p:nvPr/>
        </p:nvSpPr>
        <p:spPr>
          <a:xfrm>
            <a:off x="1450329" y="4123065"/>
            <a:ext cx="1674300" cy="1111655"/>
          </a:xfrm>
          <a:prstGeom prst="roundRect">
            <a:avLst>
              <a:gd name="adj" fmla="val 829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toplevelproxy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E140A00-D120-3500-3502-47092E0A731C}"/>
              </a:ext>
            </a:extLst>
          </p:cNvPr>
          <p:cNvSpPr/>
          <p:nvPr/>
        </p:nvSpPr>
        <p:spPr>
          <a:xfrm>
            <a:off x="1970107" y="5085930"/>
            <a:ext cx="624016" cy="28078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5010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095B153-55E5-9D63-8BA6-45B3F422C0D7}"/>
              </a:ext>
            </a:extLst>
          </p:cNvPr>
          <p:cNvSpPr/>
          <p:nvPr/>
        </p:nvSpPr>
        <p:spPr>
          <a:xfrm>
            <a:off x="7226817" y="4123065"/>
            <a:ext cx="1674300" cy="1111655"/>
          </a:xfrm>
          <a:prstGeom prst="roundRect">
            <a:avLst>
              <a:gd name="adj" fmla="val 829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downstream_webapi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804E57E-ED44-EE49-9FA1-3603644A9248}"/>
              </a:ext>
            </a:extLst>
          </p:cNvPr>
          <p:cNvSpPr/>
          <p:nvPr/>
        </p:nvSpPr>
        <p:spPr>
          <a:xfrm>
            <a:off x="5301321" y="4123065"/>
            <a:ext cx="1674300" cy="1111655"/>
          </a:xfrm>
          <a:prstGeom prst="roundRect">
            <a:avLst>
              <a:gd name="adj" fmla="val 829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webapi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7FDFE98F-39DB-BC8D-6B7A-C80B62AF6289}"/>
              </a:ext>
            </a:extLst>
          </p:cNvPr>
          <p:cNvSpPr/>
          <p:nvPr/>
        </p:nvSpPr>
        <p:spPr>
          <a:xfrm>
            <a:off x="3375825" y="4123065"/>
            <a:ext cx="1674300" cy="1111655"/>
          </a:xfrm>
          <a:prstGeom prst="roundRect">
            <a:avLst>
              <a:gd name="adj" fmla="val 829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apigateway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9ADFF853-E06B-D674-CA2C-999E828A498D}"/>
              </a:ext>
            </a:extLst>
          </p:cNvPr>
          <p:cNvSpPr/>
          <p:nvPr/>
        </p:nvSpPr>
        <p:spPr>
          <a:xfrm>
            <a:off x="9152313" y="4123064"/>
            <a:ext cx="1674300" cy="1111655"/>
          </a:xfrm>
          <a:prstGeom prst="roundRect">
            <a:avLst>
              <a:gd name="adj" fmla="val 829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sqlserver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1DD632A7-9A80-2310-4EA0-F18BD10776B5}"/>
              </a:ext>
            </a:extLst>
          </p:cNvPr>
          <p:cNvSpPr/>
          <p:nvPr/>
        </p:nvSpPr>
        <p:spPr>
          <a:xfrm>
            <a:off x="3872743" y="5085144"/>
            <a:ext cx="624016" cy="28078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5011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1A1BAC20-37A2-4AA1-F880-EE4C3530743E}"/>
              </a:ext>
            </a:extLst>
          </p:cNvPr>
          <p:cNvSpPr/>
          <p:nvPr/>
        </p:nvSpPr>
        <p:spPr>
          <a:xfrm>
            <a:off x="5820869" y="5085143"/>
            <a:ext cx="624016" cy="28078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5012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5E134B9D-C8AA-0619-F245-C6D0151A19A2}"/>
              </a:ext>
            </a:extLst>
          </p:cNvPr>
          <p:cNvSpPr/>
          <p:nvPr/>
        </p:nvSpPr>
        <p:spPr>
          <a:xfrm>
            <a:off x="7751959" y="5094326"/>
            <a:ext cx="624016" cy="28078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5013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F63CD5BF-2B87-9F2D-F5AB-6A686DF3C96D}"/>
              </a:ext>
            </a:extLst>
          </p:cNvPr>
          <p:cNvSpPr/>
          <p:nvPr/>
        </p:nvSpPr>
        <p:spPr>
          <a:xfrm>
            <a:off x="9731406" y="5094325"/>
            <a:ext cx="624016" cy="28078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5050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9EE8A05C-A8EC-04C6-68CF-4C1AAF9B1CF9}"/>
              </a:ext>
            </a:extLst>
          </p:cNvPr>
          <p:cNvSpPr/>
          <p:nvPr/>
        </p:nvSpPr>
        <p:spPr>
          <a:xfrm>
            <a:off x="7226817" y="2955126"/>
            <a:ext cx="1013254" cy="2973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172.19.0.1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1E111988-4343-34E0-48FE-D4C6724F445C}"/>
              </a:ext>
            </a:extLst>
          </p:cNvPr>
          <p:cNvSpPr/>
          <p:nvPr/>
        </p:nvSpPr>
        <p:spPr>
          <a:xfrm>
            <a:off x="1757993" y="4199180"/>
            <a:ext cx="1013254" cy="2973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172.19.0.6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36E88FD3-A2D1-F50D-0DA3-984C659FA038}"/>
              </a:ext>
            </a:extLst>
          </p:cNvPr>
          <p:cNvSpPr/>
          <p:nvPr/>
        </p:nvSpPr>
        <p:spPr>
          <a:xfrm>
            <a:off x="3706348" y="4176521"/>
            <a:ext cx="1013254" cy="2973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172.19.0.3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207D1F95-90BE-F4DB-21E9-FFE3281ABF76}"/>
              </a:ext>
            </a:extLst>
          </p:cNvPr>
          <p:cNvSpPr/>
          <p:nvPr/>
        </p:nvSpPr>
        <p:spPr>
          <a:xfrm>
            <a:off x="5603391" y="4188069"/>
            <a:ext cx="1013254" cy="2973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172.19.0.5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55C4A15E-2BD3-7696-6357-D36CD3BA4011}"/>
              </a:ext>
            </a:extLst>
          </p:cNvPr>
          <p:cNvSpPr/>
          <p:nvPr/>
        </p:nvSpPr>
        <p:spPr>
          <a:xfrm>
            <a:off x="7533737" y="4199180"/>
            <a:ext cx="1013254" cy="2973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172.19.0.2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1E684380-713F-C92B-F0B3-FB1E1EAB2608}"/>
              </a:ext>
            </a:extLst>
          </p:cNvPr>
          <p:cNvSpPr/>
          <p:nvPr/>
        </p:nvSpPr>
        <p:spPr>
          <a:xfrm>
            <a:off x="9536787" y="4201478"/>
            <a:ext cx="1013254" cy="2973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172.19.0.4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D912A9A-83BB-CDC0-1334-A707E6562678}"/>
              </a:ext>
            </a:extLst>
          </p:cNvPr>
          <p:cNvCxnSpPr>
            <a:cxnSpLocks/>
          </p:cNvCxnSpPr>
          <p:nvPr/>
        </p:nvCxnSpPr>
        <p:spPr>
          <a:xfrm>
            <a:off x="2807224" y="4303777"/>
            <a:ext cx="86728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5D01FB2-8BCA-6F90-BAD8-D68B32AC4175}"/>
              </a:ext>
            </a:extLst>
          </p:cNvPr>
          <p:cNvCxnSpPr>
            <a:cxnSpLocks/>
          </p:cNvCxnSpPr>
          <p:nvPr/>
        </p:nvCxnSpPr>
        <p:spPr>
          <a:xfrm>
            <a:off x="4719602" y="4303777"/>
            <a:ext cx="86728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D0D8BC5-1468-0E11-051C-721F36F6E3D0}"/>
              </a:ext>
            </a:extLst>
          </p:cNvPr>
          <p:cNvCxnSpPr>
            <a:cxnSpLocks/>
          </p:cNvCxnSpPr>
          <p:nvPr/>
        </p:nvCxnSpPr>
        <p:spPr>
          <a:xfrm>
            <a:off x="6666457" y="4303777"/>
            <a:ext cx="86728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A0D6E9B-5D63-BC41-B143-D19C8814A8D9}"/>
              </a:ext>
            </a:extLst>
          </p:cNvPr>
          <p:cNvCxnSpPr>
            <a:cxnSpLocks/>
          </p:cNvCxnSpPr>
          <p:nvPr/>
        </p:nvCxnSpPr>
        <p:spPr>
          <a:xfrm>
            <a:off x="8584934" y="4351145"/>
            <a:ext cx="867280" cy="0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E774880-329A-4C42-A698-7627D3C3A0E1}"/>
              </a:ext>
            </a:extLst>
          </p:cNvPr>
          <p:cNvGrpSpPr/>
          <p:nvPr/>
        </p:nvGrpSpPr>
        <p:grpSpPr>
          <a:xfrm>
            <a:off x="1035236" y="1970128"/>
            <a:ext cx="934871" cy="831968"/>
            <a:chOff x="1574199" y="1640211"/>
            <a:chExt cx="934871" cy="83196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EABF559-5706-33E8-A84F-C157211106A2}"/>
                </a:ext>
              </a:extLst>
            </p:cNvPr>
            <p:cNvSpPr txBox="1"/>
            <p:nvPr/>
          </p:nvSpPr>
          <p:spPr>
            <a:xfrm>
              <a:off x="1574199" y="2195180"/>
              <a:ext cx="9348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HTTP client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3085F05-D96C-9E2C-2D90-5D1572538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8306" y="1640211"/>
              <a:ext cx="624016" cy="624016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4C296BB-90B3-935B-9801-B4E4321BE0D4}"/>
              </a:ext>
            </a:extLst>
          </p:cNvPr>
          <p:cNvSpPr/>
          <p:nvPr/>
        </p:nvSpPr>
        <p:spPr>
          <a:xfrm>
            <a:off x="2076570" y="2393453"/>
            <a:ext cx="2598509" cy="4011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http://localhost:5010/api/v1/test/sql-query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99F0BC-A4BB-860C-1E84-1C60B746A33D}"/>
              </a:ext>
            </a:extLst>
          </p:cNvPr>
          <p:cNvSpPr txBox="1"/>
          <p:nvPr/>
        </p:nvSpPr>
        <p:spPr>
          <a:xfrm>
            <a:off x="8460166" y="6360864"/>
            <a:ext cx="3058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Desktop for Windows</a:t>
            </a:r>
          </a:p>
        </p:txBody>
      </p:sp>
    </p:spTree>
    <p:extLst>
      <p:ext uri="{BB962C8B-B14F-4D97-AF65-F5344CB8AC3E}">
        <p14:creationId xmlns:p14="http://schemas.microsoft.com/office/powerpoint/2010/main" val="36575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43AFC3-EE35-D76D-40FB-02EBFF38AAC1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2403389" y="3340442"/>
            <a:ext cx="3045941" cy="185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5D7DC1-6C95-E48B-A803-A3840FDB64A5}"/>
              </a:ext>
            </a:extLst>
          </p:cNvPr>
          <p:cNvSpPr/>
          <p:nvPr/>
        </p:nvSpPr>
        <p:spPr>
          <a:xfrm>
            <a:off x="247135" y="1785550"/>
            <a:ext cx="2463113" cy="3509320"/>
          </a:xfrm>
          <a:prstGeom prst="roundRect">
            <a:avLst>
              <a:gd name="adj" fmla="val 2942"/>
            </a:avLst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E63DC2-C6AD-2E83-223D-73DC8C9B1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37" y="1929713"/>
            <a:ext cx="755822" cy="7558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A12515-FB6F-DE85-23CF-766791640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37" y="2962532"/>
            <a:ext cx="755822" cy="7558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D2E58F-02DA-AD01-E03F-CD82C90C7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37" y="3995351"/>
            <a:ext cx="755822" cy="75582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ABE05C-D5D8-45F6-E2B2-69D7AD055295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145059" y="2307624"/>
            <a:ext cx="927786" cy="10420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6704FB-5F21-1386-AF78-D36E28EFE69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145059" y="3340443"/>
            <a:ext cx="10297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F314D0-8FED-5683-97A8-47A9F831E33C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145059" y="3358978"/>
            <a:ext cx="927786" cy="1014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82A93C8-0759-81F3-B622-D2A9EF2EB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0774" y="2924173"/>
            <a:ext cx="718751" cy="718751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857FDA0-07D0-FEDB-FA2C-E895B2153D91}"/>
              </a:ext>
            </a:extLst>
          </p:cNvPr>
          <p:cNvSpPr/>
          <p:nvPr/>
        </p:nvSpPr>
        <p:spPr>
          <a:xfrm>
            <a:off x="973094" y="4895337"/>
            <a:ext cx="920578" cy="3274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LAN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E6581F1-DBFB-6070-FCAD-449F1843C1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0774" y="1877968"/>
            <a:ext cx="718750" cy="71875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FB45FDE-9C08-A96C-E92A-58611DFC55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0636" y="4005652"/>
            <a:ext cx="879391" cy="87939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228B01C-B598-E2D6-FBB4-2F0C40EBE1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9330" y="2962532"/>
            <a:ext cx="792892" cy="79289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7600A46-503D-F239-31FB-FB2F026ECA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13237" y="2987245"/>
            <a:ext cx="706395" cy="706395"/>
          </a:xfrm>
          <a:prstGeom prst="rect">
            <a:avLst/>
          </a:prstGeom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2EEF2DA-5F8A-953B-2384-423677D92202}"/>
              </a:ext>
            </a:extLst>
          </p:cNvPr>
          <p:cNvSpPr/>
          <p:nvPr/>
        </p:nvSpPr>
        <p:spPr>
          <a:xfrm>
            <a:off x="9360243" y="1785550"/>
            <a:ext cx="2463113" cy="3509320"/>
          </a:xfrm>
          <a:prstGeom prst="roundRect">
            <a:avLst>
              <a:gd name="adj" fmla="val 2942"/>
            </a:avLst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C40ED10-EE17-9679-8041-76A2D47AD5C4}"/>
              </a:ext>
            </a:extLst>
          </p:cNvPr>
          <p:cNvSpPr/>
          <p:nvPr/>
        </p:nvSpPr>
        <p:spPr>
          <a:xfrm>
            <a:off x="10176818" y="4885043"/>
            <a:ext cx="920578" cy="3274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LAN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57D0666-E8CC-5167-EA14-7BC69F51D82C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10017598" y="2237343"/>
            <a:ext cx="833176" cy="1046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19898B-01D6-E29B-57BD-F766CAD1BF6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762095" y="3283549"/>
            <a:ext cx="108867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DE666F9-B69E-10EF-8871-89B7DE7D9787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10017598" y="3283548"/>
            <a:ext cx="863038" cy="116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06052DA1-7F25-3A7F-02D5-D25227DF4F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51116" y="2987244"/>
            <a:ext cx="706395" cy="70639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7FBA36D-A0DC-DA3F-5FB4-781D2AD4F310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6242222" y="3340442"/>
            <a:ext cx="3377513" cy="185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itle 53">
            <a:extLst>
              <a:ext uri="{FF2B5EF4-FFF2-40B4-BE49-F238E27FC236}">
                <a16:creationId xmlns:a16="http://schemas.microsoft.com/office/drawing/2014/main" id="{66178757-895A-3FC6-4BC1-5B0536FBFF8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51226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Forward Proxy vs. Reverse Proxy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5A751EA-435B-4D93-E994-0C03008EF59B}"/>
              </a:ext>
            </a:extLst>
          </p:cNvPr>
          <p:cNvSpPr/>
          <p:nvPr/>
        </p:nvSpPr>
        <p:spPr>
          <a:xfrm>
            <a:off x="520526" y="5415354"/>
            <a:ext cx="1916329" cy="5231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Forward Proxy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83D729A-FBA1-E99C-BB7C-4A5CB6924BBA}"/>
              </a:ext>
            </a:extLst>
          </p:cNvPr>
          <p:cNvSpPr/>
          <p:nvPr/>
        </p:nvSpPr>
        <p:spPr>
          <a:xfrm>
            <a:off x="9678942" y="5415354"/>
            <a:ext cx="1916329" cy="5231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Reverse Proxy</a:t>
            </a:r>
          </a:p>
        </p:txBody>
      </p:sp>
    </p:spTree>
    <p:extLst>
      <p:ext uri="{BB962C8B-B14F-4D97-AF65-F5344CB8AC3E}">
        <p14:creationId xmlns:p14="http://schemas.microsoft.com/office/powerpoint/2010/main" val="337631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AA7FD-C9F9-9C2F-BB4D-0AE1E1576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739BCDB2-9C6A-472A-B9A6-6B8D22D80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12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Proxying Requests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318441-B981-4DD6-4329-8594B182562C}"/>
              </a:ext>
            </a:extLst>
          </p:cNvPr>
          <p:cNvCxnSpPr>
            <a:cxnSpLocks/>
            <a:stCxn id="44" idx="6"/>
            <a:endCxn id="46" idx="2"/>
          </p:cNvCxnSpPr>
          <p:nvPr/>
        </p:nvCxnSpPr>
        <p:spPr>
          <a:xfrm>
            <a:off x="2845483" y="3193312"/>
            <a:ext cx="2169441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FC5068A-890A-E98B-744C-13B79C70B5CF}"/>
              </a:ext>
            </a:extLst>
          </p:cNvPr>
          <p:cNvSpPr txBox="1"/>
          <p:nvPr/>
        </p:nvSpPr>
        <p:spPr>
          <a:xfrm>
            <a:off x="3647657" y="3213476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1E639E-E4FB-E24E-5F45-B2699D052831}"/>
              </a:ext>
            </a:extLst>
          </p:cNvPr>
          <p:cNvSpPr txBox="1"/>
          <p:nvPr/>
        </p:nvSpPr>
        <p:spPr>
          <a:xfrm>
            <a:off x="7838643" y="3224464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835C94A-92BC-7867-3A4E-E754CBCC8BD6}"/>
              </a:ext>
            </a:extLst>
          </p:cNvPr>
          <p:cNvGrpSpPr/>
          <p:nvPr/>
        </p:nvGrpSpPr>
        <p:grpSpPr>
          <a:xfrm>
            <a:off x="1011163" y="2641954"/>
            <a:ext cx="1674300" cy="1243650"/>
            <a:chOff x="575281" y="2710538"/>
            <a:chExt cx="1674300" cy="1243650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28B9E43F-845B-B81E-CDD1-69DF2D2A6E86}"/>
                </a:ext>
              </a:extLst>
            </p:cNvPr>
            <p:cNvSpPr/>
            <p:nvPr/>
          </p:nvSpPr>
          <p:spPr>
            <a:xfrm>
              <a:off x="575281" y="2710538"/>
              <a:ext cx="1674300" cy="1111655"/>
            </a:xfrm>
            <a:prstGeom prst="roundRect">
              <a:avLst>
                <a:gd name="adj" fmla="val 8297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toplevelproxy</a:t>
              </a:r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89C30FE5-FE90-DAAF-1022-7CAFD130AC12}"/>
                </a:ext>
              </a:extLst>
            </p:cNvPr>
            <p:cNvSpPr/>
            <p:nvPr/>
          </p:nvSpPr>
          <p:spPr>
            <a:xfrm>
              <a:off x="1095059" y="3673403"/>
              <a:ext cx="624016" cy="28078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5010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D1CD2ADF-37E5-2306-629C-A393B8BF225E}"/>
                </a:ext>
              </a:extLst>
            </p:cNvPr>
            <p:cNvSpPr/>
            <p:nvPr/>
          </p:nvSpPr>
          <p:spPr>
            <a:xfrm>
              <a:off x="894616" y="2793208"/>
              <a:ext cx="1013254" cy="29736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172.19.0.6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F1949EC-BD4B-8D04-41E4-48E203EEA171}"/>
              </a:ext>
            </a:extLst>
          </p:cNvPr>
          <p:cNvGrpSpPr/>
          <p:nvPr/>
        </p:nvGrpSpPr>
        <p:grpSpPr>
          <a:xfrm>
            <a:off x="5161532" y="2642740"/>
            <a:ext cx="1674300" cy="1242864"/>
            <a:chOff x="2957483" y="2711324"/>
            <a:chExt cx="1674300" cy="1242864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4EEF47A3-C13C-F062-29D5-24428AFF3207}"/>
                </a:ext>
              </a:extLst>
            </p:cNvPr>
            <p:cNvSpPr/>
            <p:nvPr/>
          </p:nvSpPr>
          <p:spPr>
            <a:xfrm>
              <a:off x="2957483" y="2711324"/>
              <a:ext cx="1674300" cy="1111655"/>
            </a:xfrm>
            <a:prstGeom prst="roundRect">
              <a:avLst>
                <a:gd name="adj" fmla="val 8297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apigateway</a:t>
              </a:r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435099ED-02F7-C908-6373-3DE2031FE409}"/>
                </a:ext>
              </a:extLst>
            </p:cNvPr>
            <p:cNvSpPr/>
            <p:nvPr/>
          </p:nvSpPr>
          <p:spPr>
            <a:xfrm>
              <a:off x="3454401" y="3673403"/>
              <a:ext cx="624016" cy="28078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5011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18AE5903-5B05-A7EB-BDF2-668DC9E26432}"/>
                </a:ext>
              </a:extLst>
            </p:cNvPr>
            <p:cNvSpPr/>
            <p:nvPr/>
          </p:nvSpPr>
          <p:spPr>
            <a:xfrm>
              <a:off x="3288006" y="2788383"/>
              <a:ext cx="1013254" cy="29736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172.19.0.3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30A1AEF-4C12-9155-FC85-2CC1F93ACEDB}"/>
              </a:ext>
            </a:extLst>
          </p:cNvPr>
          <p:cNvGrpSpPr/>
          <p:nvPr/>
        </p:nvGrpSpPr>
        <p:grpSpPr>
          <a:xfrm>
            <a:off x="9408008" y="2641954"/>
            <a:ext cx="1674300" cy="1242863"/>
            <a:chOff x="5362061" y="2702143"/>
            <a:chExt cx="1674300" cy="1242863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E9FCB35F-890A-9EAF-AC50-A7F3BE069603}"/>
                </a:ext>
              </a:extLst>
            </p:cNvPr>
            <p:cNvSpPr/>
            <p:nvPr/>
          </p:nvSpPr>
          <p:spPr>
            <a:xfrm>
              <a:off x="5362061" y="2702143"/>
              <a:ext cx="1674300" cy="1111655"/>
            </a:xfrm>
            <a:prstGeom prst="roundRect">
              <a:avLst>
                <a:gd name="adj" fmla="val 8297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>
                  <a:solidFill>
                    <a:schemeClr val="tx1"/>
                  </a:solidFill>
                </a:rPr>
                <a:t>webapi</a:t>
              </a: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6BDA1B17-35EE-C14A-1699-B01FA2709F73}"/>
                </a:ext>
              </a:extLst>
            </p:cNvPr>
            <p:cNvSpPr/>
            <p:nvPr/>
          </p:nvSpPr>
          <p:spPr>
            <a:xfrm>
              <a:off x="5881609" y="3664221"/>
              <a:ext cx="624016" cy="28078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/>
                <a:t>5012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8F9585D6-7E6D-976E-6F7C-E4D0826CFF86}"/>
                </a:ext>
              </a:extLst>
            </p:cNvPr>
            <p:cNvSpPr/>
            <p:nvPr/>
          </p:nvSpPr>
          <p:spPr>
            <a:xfrm>
              <a:off x="5680706" y="2763089"/>
              <a:ext cx="1013254" cy="29736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172.19.0.5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B5D842-766F-70E1-BF1D-A954AA2787A7}"/>
              </a:ext>
            </a:extLst>
          </p:cNvPr>
          <p:cNvGrpSpPr/>
          <p:nvPr/>
        </p:nvGrpSpPr>
        <p:grpSpPr>
          <a:xfrm>
            <a:off x="100983" y="4359734"/>
            <a:ext cx="3501749" cy="374890"/>
            <a:chOff x="128415" y="5438726"/>
            <a:chExt cx="3501749" cy="37489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746A8A4-CD28-66B3-98F9-7B41419F6F44}"/>
                </a:ext>
              </a:extLst>
            </p:cNvPr>
            <p:cNvSpPr/>
            <p:nvPr/>
          </p:nvSpPr>
          <p:spPr>
            <a:xfrm>
              <a:off x="128415" y="5443498"/>
              <a:ext cx="858794" cy="369331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172.19.0.1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B45FEA39-A23C-DF64-52B5-ACD875262FC0}"/>
                </a:ext>
              </a:extLst>
            </p:cNvPr>
            <p:cNvSpPr/>
            <p:nvPr/>
          </p:nvSpPr>
          <p:spPr>
            <a:xfrm>
              <a:off x="2764282" y="5444284"/>
              <a:ext cx="858794" cy="369331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172.19.0.6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ED98E9C3-B37B-049C-1763-E820F516B8C0}"/>
                </a:ext>
              </a:extLst>
            </p:cNvPr>
            <p:cNvSpPr/>
            <p:nvPr/>
          </p:nvSpPr>
          <p:spPr>
            <a:xfrm>
              <a:off x="987209" y="5444285"/>
              <a:ext cx="1777073" cy="369331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GET /api/v1/test/sql-query</a:t>
              </a:r>
            </a:p>
            <a:p>
              <a:pPr algn="ctr"/>
              <a:r>
                <a:rPr lang="en-US" sz="1000" dirty="0"/>
                <a:t>Host: localhost:5010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CBAAB445-8364-6F3E-E053-B693F186F814}"/>
                </a:ext>
              </a:extLst>
            </p:cNvPr>
            <p:cNvSpPr/>
            <p:nvPr/>
          </p:nvSpPr>
          <p:spPr>
            <a:xfrm>
              <a:off x="128415" y="5438726"/>
              <a:ext cx="3501749" cy="369331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0A796-FE42-A642-747B-C1197C114E76}"/>
              </a:ext>
            </a:extLst>
          </p:cNvPr>
          <p:cNvGrpSpPr/>
          <p:nvPr/>
        </p:nvGrpSpPr>
        <p:grpSpPr>
          <a:xfrm>
            <a:off x="4251072" y="4359734"/>
            <a:ext cx="3501749" cy="375676"/>
            <a:chOff x="4278504" y="5438726"/>
            <a:chExt cx="3501749" cy="375676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74FE2B5A-9D39-5E85-B7D9-8443208A5C47}"/>
                </a:ext>
              </a:extLst>
            </p:cNvPr>
            <p:cNvSpPr/>
            <p:nvPr/>
          </p:nvSpPr>
          <p:spPr>
            <a:xfrm>
              <a:off x="4285592" y="5438726"/>
              <a:ext cx="858794" cy="369331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172.19.0.6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073C5C47-E9CA-8FA7-C0B3-CFB39D0E5FAA}"/>
                </a:ext>
              </a:extLst>
            </p:cNvPr>
            <p:cNvSpPr/>
            <p:nvPr/>
          </p:nvSpPr>
          <p:spPr>
            <a:xfrm>
              <a:off x="6921459" y="5439512"/>
              <a:ext cx="858794" cy="369331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172.19.0.3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8B8E067-DA63-94BF-FA71-3AC17F1F31A0}"/>
                </a:ext>
              </a:extLst>
            </p:cNvPr>
            <p:cNvSpPr/>
            <p:nvPr/>
          </p:nvSpPr>
          <p:spPr>
            <a:xfrm>
              <a:off x="5144386" y="5439513"/>
              <a:ext cx="1777073" cy="369331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GET /api/v1/test/sql-query</a:t>
              </a:r>
            </a:p>
            <a:p>
              <a:pPr algn="ctr"/>
              <a:r>
                <a:rPr lang="en-US" sz="1000" dirty="0"/>
                <a:t>Host: localhost:5010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C58E773A-8591-0284-1280-A47C25747DBD}"/>
                </a:ext>
              </a:extLst>
            </p:cNvPr>
            <p:cNvSpPr/>
            <p:nvPr/>
          </p:nvSpPr>
          <p:spPr>
            <a:xfrm>
              <a:off x="4278504" y="5445071"/>
              <a:ext cx="3501749" cy="369331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ABF2F82-53CE-8EC9-FE5D-69AA7A50B685}"/>
              </a:ext>
            </a:extLst>
          </p:cNvPr>
          <p:cNvGrpSpPr/>
          <p:nvPr/>
        </p:nvGrpSpPr>
        <p:grpSpPr>
          <a:xfrm>
            <a:off x="8497828" y="4364990"/>
            <a:ext cx="3501749" cy="377027"/>
            <a:chOff x="8525260" y="5443982"/>
            <a:chExt cx="3501749" cy="377027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7CE19980-5838-2DC5-92C1-B699B6B65ABE}"/>
                </a:ext>
              </a:extLst>
            </p:cNvPr>
            <p:cNvSpPr/>
            <p:nvPr/>
          </p:nvSpPr>
          <p:spPr>
            <a:xfrm>
              <a:off x="8525260" y="5450891"/>
              <a:ext cx="858794" cy="369331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172.19.0.3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E362DE9C-EBAA-1FC6-1ADE-04C3CA9629C8}"/>
                </a:ext>
              </a:extLst>
            </p:cNvPr>
            <p:cNvSpPr/>
            <p:nvPr/>
          </p:nvSpPr>
          <p:spPr>
            <a:xfrm>
              <a:off x="11161127" y="5451677"/>
              <a:ext cx="858794" cy="369331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172.19.0.5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2A72750-D2DE-4FDF-0C55-8770B1D0EBF7}"/>
                </a:ext>
              </a:extLst>
            </p:cNvPr>
            <p:cNvSpPr/>
            <p:nvPr/>
          </p:nvSpPr>
          <p:spPr>
            <a:xfrm>
              <a:off x="9384054" y="5451678"/>
              <a:ext cx="1777073" cy="369331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GET /api/v1/test/sql-query</a:t>
              </a:r>
            </a:p>
            <a:p>
              <a:pPr algn="ctr"/>
              <a:r>
                <a:rPr lang="en-US" sz="1000" dirty="0"/>
                <a:t>Host: localhost:5010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32391838-3B6B-7AD9-6EE2-E4426B33A382}"/>
                </a:ext>
              </a:extLst>
            </p:cNvPr>
            <p:cNvSpPr/>
            <p:nvPr/>
          </p:nvSpPr>
          <p:spPr>
            <a:xfrm>
              <a:off x="8525260" y="5443982"/>
              <a:ext cx="3501749" cy="369331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</p:grp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F44AE65B-3A02-FC3F-3711-47CA31895F31}"/>
              </a:ext>
            </a:extLst>
          </p:cNvPr>
          <p:cNvCxnSpPr>
            <a:cxnSpLocks/>
            <a:stCxn id="51" idx="2"/>
            <a:endCxn id="59" idx="2"/>
          </p:cNvCxnSpPr>
          <p:nvPr/>
        </p:nvCxnSpPr>
        <p:spPr>
          <a:xfrm rot="5400000" flipH="1" flipV="1">
            <a:off x="3924123" y="3971189"/>
            <a:ext cx="5558" cy="1521310"/>
          </a:xfrm>
          <a:prstGeom prst="bentConnector3">
            <a:avLst>
              <a:gd name="adj1" fmla="val -7074343"/>
            </a:avLst>
          </a:prstGeom>
          <a:ln w="3810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20999821-D9CE-9FA6-FA6F-1AEC07A2B6B7}"/>
              </a:ext>
            </a:extLst>
          </p:cNvPr>
          <p:cNvCxnSpPr>
            <a:cxnSpLocks/>
            <a:stCxn id="60" idx="2"/>
            <a:endCxn id="62" idx="2"/>
          </p:cNvCxnSpPr>
          <p:nvPr/>
        </p:nvCxnSpPr>
        <p:spPr>
          <a:xfrm rot="16200000" flipH="1">
            <a:off x="8119635" y="3933639"/>
            <a:ext cx="11379" cy="1603801"/>
          </a:xfrm>
          <a:prstGeom prst="bentConnector3">
            <a:avLst>
              <a:gd name="adj1" fmla="val 3475059"/>
            </a:avLst>
          </a:prstGeom>
          <a:ln w="3810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73BA1207-6EC0-642F-5A44-883FC997B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48" y="5579345"/>
            <a:ext cx="3077004" cy="8383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A7788B6-5F64-168D-1C90-BF7A51A11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734" y="5477750"/>
            <a:ext cx="3086531" cy="10193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4A479B5-D91F-C373-7707-AF586C37A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4941" y="5473557"/>
            <a:ext cx="3124636" cy="1019317"/>
          </a:xfrm>
          <a:prstGeom prst="rect">
            <a:avLst/>
          </a:prstGeom>
        </p:spPr>
      </p:pic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FE7C880-4A14-7479-7830-539766656005}"/>
              </a:ext>
            </a:extLst>
          </p:cNvPr>
          <p:cNvCxnSpPr>
            <a:cxnSpLocks/>
            <a:stCxn id="79" idx="1"/>
            <a:endCxn id="36" idx="2"/>
          </p:cNvCxnSpPr>
          <p:nvPr/>
        </p:nvCxnSpPr>
        <p:spPr>
          <a:xfrm rot="10800000" flipV="1">
            <a:off x="867302" y="1421613"/>
            <a:ext cx="246582" cy="1776168"/>
          </a:xfrm>
          <a:prstGeom prst="bentConnector3">
            <a:avLst>
              <a:gd name="adj1" fmla="val 335527"/>
            </a:avLst>
          </a:prstGeom>
          <a:ln w="38100">
            <a:solidFill>
              <a:schemeClr val="accent5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B1A80C-1C58-E4E1-E932-828187EA9335}"/>
              </a:ext>
            </a:extLst>
          </p:cNvPr>
          <p:cNvCxnSpPr>
            <a:cxnSpLocks/>
            <a:stCxn id="48" idx="6"/>
            <a:endCxn id="57" idx="2"/>
          </p:cNvCxnSpPr>
          <p:nvPr/>
        </p:nvCxnSpPr>
        <p:spPr>
          <a:xfrm>
            <a:off x="6995447" y="3198740"/>
            <a:ext cx="2258533" cy="4544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7327179E-9A0A-41B5-EDCA-8C0420A2BC60}"/>
              </a:ext>
            </a:extLst>
          </p:cNvPr>
          <p:cNvSpPr/>
          <p:nvPr/>
        </p:nvSpPr>
        <p:spPr>
          <a:xfrm>
            <a:off x="867302" y="3054302"/>
            <a:ext cx="320040" cy="28695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E9D180F-933E-0154-CB95-83BC2005E178}"/>
              </a:ext>
            </a:extLst>
          </p:cNvPr>
          <p:cNvSpPr/>
          <p:nvPr/>
        </p:nvSpPr>
        <p:spPr>
          <a:xfrm>
            <a:off x="2525443" y="3049833"/>
            <a:ext cx="320040" cy="28695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56F46B7-CD71-937D-2B78-BE0CA4C51710}"/>
              </a:ext>
            </a:extLst>
          </p:cNvPr>
          <p:cNvSpPr/>
          <p:nvPr/>
        </p:nvSpPr>
        <p:spPr>
          <a:xfrm>
            <a:off x="5014924" y="3049833"/>
            <a:ext cx="320040" cy="28695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21E12E6-B814-9CD3-084F-CD22E2625B37}"/>
              </a:ext>
            </a:extLst>
          </p:cNvPr>
          <p:cNvSpPr/>
          <p:nvPr/>
        </p:nvSpPr>
        <p:spPr>
          <a:xfrm>
            <a:off x="6675407" y="3055261"/>
            <a:ext cx="320040" cy="28695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6774794-F33D-EFFC-DC83-6E850B647141}"/>
              </a:ext>
            </a:extLst>
          </p:cNvPr>
          <p:cNvSpPr/>
          <p:nvPr/>
        </p:nvSpPr>
        <p:spPr>
          <a:xfrm>
            <a:off x="9253980" y="3059805"/>
            <a:ext cx="320040" cy="28695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3C89CE7-5804-2ABD-38BA-D56A1B93825E}"/>
              </a:ext>
            </a:extLst>
          </p:cNvPr>
          <p:cNvGrpSpPr/>
          <p:nvPr/>
        </p:nvGrpSpPr>
        <p:grpSpPr>
          <a:xfrm>
            <a:off x="959777" y="1109605"/>
            <a:ext cx="934871" cy="831968"/>
            <a:chOff x="1574199" y="1640211"/>
            <a:chExt cx="934871" cy="831968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437E450-DF4E-001F-26D0-AAEF9E05AAD5}"/>
                </a:ext>
              </a:extLst>
            </p:cNvPr>
            <p:cNvSpPr txBox="1"/>
            <p:nvPr/>
          </p:nvSpPr>
          <p:spPr>
            <a:xfrm>
              <a:off x="1574199" y="2195180"/>
              <a:ext cx="9348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HTTP client</a:t>
              </a: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907CD908-6693-AC01-78F8-3F5018215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8306" y="1640211"/>
              <a:ext cx="624016" cy="624016"/>
            </a:xfrm>
            <a:prstGeom prst="rect">
              <a:avLst/>
            </a:prstGeom>
          </p:spPr>
        </p:pic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79D8991-25B2-39C1-F305-6E7AAC7DCCA0}"/>
              </a:ext>
            </a:extLst>
          </p:cNvPr>
          <p:cNvSpPr txBox="1"/>
          <p:nvPr/>
        </p:nvSpPr>
        <p:spPr>
          <a:xfrm>
            <a:off x="3412345" y="3832770"/>
            <a:ext cx="1088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TCP socket(s)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73BE555-A89B-4F89-DC43-B46834B9B2F3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4501233" y="3369536"/>
            <a:ext cx="470154" cy="60173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1B9CA39-6CA0-C904-3C2E-2A431EC2BD26}"/>
              </a:ext>
            </a:extLst>
          </p:cNvPr>
          <p:cNvCxnSpPr>
            <a:cxnSpLocks/>
            <a:stCxn id="82" idx="1"/>
          </p:cNvCxnSpPr>
          <p:nvPr/>
        </p:nvCxnSpPr>
        <p:spPr>
          <a:xfrm flipH="1" flipV="1">
            <a:off x="2829324" y="3362963"/>
            <a:ext cx="583021" cy="60830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E26CA78-1174-18DC-9C56-FEA962B1BFBE}"/>
              </a:ext>
            </a:extLst>
          </p:cNvPr>
          <p:cNvSpPr/>
          <p:nvPr/>
        </p:nvSpPr>
        <p:spPr>
          <a:xfrm>
            <a:off x="399745" y="2046543"/>
            <a:ext cx="2598509" cy="4011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http://localhost:5010/api/v1/test/sql-query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267A47-CED1-AF91-6491-B928FB532DEC}"/>
              </a:ext>
            </a:extLst>
          </p:cNvPr>
          <p:cNvSpPr txBox="1"/>
          <p:nvPr/>
        </p:nvSpPr>
        <p:spPr>
          <a:xfrm>
            <a:off x="9523358" y="2207514"/>
            <a:ext cx="144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server</a:t>
            </a:r>
          </a:p>
        </p:txBody>
      </p:sp>
    </p:spTree>
    <p:extLst>
      <p:ext uri="{BB962C8B-B14F-4D97-AF65-F5344CB8AC3E}">
        <p14:creationId xmlns:p14="http://schemas.microsoft.com/office/powerpoint/2010/main" val="2188609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FAE28-6084-908C-1330-4F10D6747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A469-D7EB-D67D-C9F2-841871C33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1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Request/Response Streaming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BC5F1-A61F-5557-09EE-8B021D3FEF3C}"/>
              </a:ext>
            </a:extLst>
          </p:cNvPr>
          <p:cNvSpPr txBox="1"/>
          <p:nvPr/>
        </p:nvSpPr>
        <p:spPr>
          <a:xfrm>
            <a:off x="2301240" y="1820180"/>
            <a:ext cx="656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continuous transmission of data between a client and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39B5CB-8A5B-0FC4-2ED0-B48998C76059}"/>
              </a:ext>
            </a:extLst>
          </p:cNvPr>
          <p:cNvSpPr txBox="1"/>
          <p:nvPr/>
        </p:nvSpPr>
        <p:spPr>
          <a:xfrm>
            <a:off x="2327822" y="2445389"/>
            <a:ext cx="5258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is sent in smaller chunks instead of all at once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DCDE1D-3FB6-5623-ADBA-6F31705E3FAA}"/>
              </a:ext>
            </a:extLst>
          </p:cNvPr>
          <p:cNvSpPr txBox="1"/>
          <p:nvPr/>
        </p:nvSpPr>
        <p:spPr>
          <a:xfrm>
            <a:off x="2301240" y="3070598"/>
            <a:ext cx="543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Streaming is a design concept, not a specific protocol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7DEC1E-3A3C-4D35-CF7E-9A020554248D}"/>
              </a:ext>
            </a:extLst>
          </p:cNvPr>
          <p:cNvSpPr txBox="1"/>
          <p:nvPr/>
        </p:nvSpPr>
        <p:spPr>
          <a:xfrm>
            <a:off x="2327822" y="3695807"/>
            <a:ext cx="203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Types of streaming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2130BA-296D-4D18-3D3A-C108390EE668}"/>
              </a:ext>
            </a:extLst>
          </p:cNvPr>
          <p:cNvSpPr txBox="1"/>
          <p:nvPr/>
        </p:nvSpPr>
        <p:spPr>
          <a:xfrm>
            <a:off x="3043526" y="4321016"/>
            <a:ext cx="413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Writing an HTTP response incrementally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F90270-FA27-ACD5-7264-6CC7A9402BAF}"/>
              </a:ext>
            </a:extLst>
          </p:cNvPr>
          <p:cNvSpPr txBox="1"/>
          <p:nvPr/>
        </p:nvSpPr>
        <p:spPr>
          <a:xfrm>
            <a:off x="3043526" y="4833914"/>
            <a:ext cx="138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polling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A10210-03FA-BB04-6ABB-81AC5F7DB89B}"/>
              </a:ext>
            </a:extLst>
          </p:cNvPr>
          <p:cNvSpPr txBox="1"/>
          <p:nvPr/>
        </p:nvSpPr>
        <p:spPr>
          <a:xfrm>
            <a:off x="8218388" y="4355192"/>
            <a:ext cx="200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sent events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0DAB4-65FF-BE4F-C850-BF4B7133AAF6}"/>
              </a:ext>
            </a:extLst>
          </p:cNvPr>
          <p:cNvSpPr txBox="1"/>
          <p:nvPr/>
        </p:nvSpPr>
        <p:spPr>
          <a:xfrm>
            <a:off x="8218388" y="4868090"/>
            <a:ext cx="145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sockets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735F4-2552-3E47-9390-E35DDE063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872" y="1845626"/>
            <a:ext cx="357753" cy="3577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32BA73-31DC-8482-1312-12D8C0F50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912" y="2418219"/>
            <a:ext cx="423672" cy="4236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0494BD-5B90-122F-F56B-0227ED280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964" y="3043906"/>
            <a:ext cx="477580" cy="4775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2CDA03-5CC7-0095-A6B7-84A9D3A4C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6764" y="3718319"/>
            <a:ext cx="346820" cy="3468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A7320E3-1C38-5936-9121-750B4F55B5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1240" y="4255666"/>
            <a:ext cx="500031" cy="50003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6483B5C-759F-C551-9508-6B2D6E06D9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3160" y="4833914"/>
            <a:ext cx="379794" cy="3797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C4E6A3D-233D-6782-F7B7-13BC728211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6083" y="4321016"/>
            <a:ext cx="423672" cy="42367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2B25A68-12B8-ADC7-5402-46D7B0A081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8022" y="4843616"/>
            <a:ext cx="423672" cy="42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7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D5894-211D-8839-DB07-3C3F5EEC2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5910EE-9883-0149-C6F4-BDDC770CDC9C}"/>
              </a:ext>
            </a:extLst>
          </p:cNvPr>
          <p:cNvCxnSpPr>
            <a:cxnSpLocks/>
          </p:cNvCxnSpPr>
          <p:nvPr/>
        </p:nvCxnSpPr>
        <p:spPr>
          <a:xfrm>
            <a:off x="3751716" y="832104"/>
            <a:ext cx="0" cy="562356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F23792-F81E-A6B8-55C0-BF9C04C4B50E}"/>
              </a:ext>
            </a:extLst>
          </p:cNvPr>
          <p:cNvCxnSpPr/>
          <p:nvPr/>
        </p:nvCxnSpPr>
        <p:spPr>
          <a:xfrm>
            <a:off x="4174524" y="1248802"/>
            <a:ext cx="384295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7DCF90-2517-F133-F87A-FEA0E56EEFBD}"/>
              </a:ext>
            </a:extLst>
          </p:cNvPr>
          <p:cNvCxnSpPr>
            <a:cxnSpLocks/>
          </p:cNvCxnSpPr>
          <p:nvPr/>
        </p:nvCxnSpPr>
        <p:spPr>
          <a:xfrm flipH="1">
            <a:off x="4196721" y="2303908"/>
            <a:ext cx="3842951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DC76E23-D63B-5726-459A-7F61840B8F9F}"/>
              </a:ext>
            </a:extLst>
          </p:cNvPr>
          <p:cNvCxnSpPr/>
          <p:nvPr/>
        </p:nvCxnSpPr>
        <p:spPr>
          <a:xfrm>
            <a:off x="4153472" y="2745649"/>
            <a:ext cx="384295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5711AC-A646-BAB5-1218-A45E0C4D49B6}"/>
              </a:ext>
            </a:extLst>
          </p:cNvPr>
          <p:cNvCxnSpPr>
            <a:cxnSpLocks/>
          </p:cNvCxnSpPr>
          <p:nvPr/>
        </p:nvCxnSpPr>
        <p:spPr>
          <a:xfrm flipH="1">
            <a:off x="4153472" y="3444882"/>
            <a:ext cx="3842951" cy="0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E047A56-A026-DD1D-3563-46DE3F596EE9}"/>
              </a:ext>
            </a:extLst>
          </p:cNvPr>
          <p:cNvCxnSpPr>
            <a:cxnSpLocks/>
          </p:cNvCxnSpPr>
          <p:nvPr/>
        </p:nvCxnSpPr>
        <p:spPr>
          <a:xfrm flipH="1">
            <a:off x="4131028" y="4661113"/>
            <a:ext cx="3842951" cy="0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A47C7BD-5849-6D04-B639-BBEB1B31070E}"/>
              </a:ext>
            </a:extLst>
          </p:cNvPr>
          <p:cNvSpPr txBox="1"/>
          <p:nvPr/>
        </p:nvSpPr>
        <p:spPr>
          <a:xfrm>
            <a:off x="5518456" y="83210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0C218B-82AB-3E24-7465-688F627A2469}"/>
              </a:ext>
            </a:extLst>
          </p:cNvPr>
          <p:cNvSpPr txBox="1"/>
          <p:nvPr/>
        </p:nvSpPr>
        <p:spPr>
          <a:xfrm>
            <a:off x="5126021" y="188068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 connection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973660-AAB4-1480-0E0C-97203ED0245F}"/>
              </a:ext>
            </a:extLst>
          </p:cNvPr>
          <p:cNvSpPr txBox="1"/>
          <p:nvPr/>
        </p:nvSpPr>
        <p:spPr>
          <a:xfrm>
            <a:off x="5497404" y="240068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3476A3-7D08-8065-3BF5-C42885DF4EFD}"/>
              </a:ext>
            </a:extLst>
          </p:cNvPr>
          <p:cNvSpPr txBox="1"/>
          <p:nvPr/>
        </p:nvSpPr>
        <p:spPr>
          <a:xfrm>
            <a:off x="5665718" y="3083101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562503-7C86-BED2-2D1F-5CB67FD1329E}"/>
              </a:ext>
            </a:extLst>
          </p:cNvPr>
          <p:cNvSpPr txBox="1"/>
          <p:nvPr/>
        </p:nvSpPr>
        <p:spPr>
          <a:xfrm>
            <a:off x="5665718" y="4260552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C0B231-7A06-3C3B-38E4-B03EFA34699E}"/>
              </a:ext>
            </a:extLst>
          </p:cNvPr>
          <p:cNvSpPr txBox="1"/>
          <p:nvPr/>
        </p:nvSpPr>
        <p:spPr>
          <a:xfrm>
            <a:off x="217665" y="100797"/>
            <a:ext cx="2310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Long Polling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E8AD56D-DAFA-A23D-07C7-8EEA57CFCFA1}"/>
              </a:ext>
            </a:extLst>
          </p:cNvPr>
          <p:cNvGrpSpPr/>
          <p:nvPr/>
        </p:nvGrpSpPr>
        <p:grpSpPr>
          <a:xfrm>
            <a:off x="2648915" y="314347"/>
            <a:ext cx="934871" cy="831968"/>
            <a:chOff x="1574199" y="1640211"/>
            <a:chExt cx="934871" cy="83196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52A6FEA-2304-D6A7-65FD-86FFFE43C2D5}"/>
                </a:ext>
              </a:extLst>
            </p:cNvPr>
            <p:cNvSpPr txBox="1"/>
            <p:nvPr/>
          </p:nvSpPr>
          <p:spPr>
            <a:xfrm>
              <a:off x="1574199" y="2195180"/>
              <a:ext cx="9348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HTTP client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11F8E1F-017E-9523-2D4C-954028DC7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8306" y="1640211"/>
              <a:ext cx="624016" cy="624016"/>
            </a:xfrm>
            <a:prstGeom prst="rect">
              <a:avLst/>
            </a:prstGeom>
          </p:spPr>
        </p:pic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B6E62D5-CE5B-1CDE-2406-EABA91B8C4CE}"/>
              </a:ext>
            </a:extLst>
          </p:cNvPr>
          <p:cNvCxnSpPr>
            <a:cxnSpLocks/>
          </p:cNvCxnSpPr>
          <p:nvPr/>
        </p:nvCxnSpPr>
        <p:spPr>
          <a:xfrm>
            <a:off x="8375532" y="832104"/>
            <a:ext cx="0" cy="557784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12B5819-3AAB-9904-80F8-8FD4249215D1}"/>
              </a:ext>
            </a:extLst>
          </p:cNvPr>
          <p:cNvGrpSpPr/>
          <p:nvPr/>
        </p:nvGrpSpPr>
        <p:grpSpPr>
          <a:xfrm>
            <a:off x="8627347" y="467382"/>
            <a:ext cx="607089" cy="774161"/>
            <a:chOff x="8314179" y="2388631"/>
            <a:chExt cx="607089" cy="774161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8D880F1-4EE7-1748-4BC1-3C6F2D1B1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54775" y="2388631"/>
              <a:ext cx="525899" cy="525899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28EFE34-1236-C874-6C8A-71B77ED56673}"/>
                </a:ext>
              </a:extLst>
            </p:cNvPr>
            <p:cNvSpPr txBox="1"/>
            <p:nvPr/>
          </p:nvSpPr>
          <p:spPr>
            <a:xfrm>
              <a:off x="8314179" y="2885793"/>
              <a:ext cx="6070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Server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791FB82-1AD9-C0EE-5105-BD7E926C0F84}"/>
              </a:ext>
            </a:extLst>
          </p:cNvPr>
          <p:cNvCxnSpPr/>
          <p:nvPr/>
        </p:nvCxnSpPr>
        <p:spPr>
          <a:xfrm>
            <a:off x="4220985" y="3899610"/>
            <a:ext cx="384295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470699-6C32-3984-7EB4-1965163B28EE}"/>
              </a:ext>
            </a:extLst>
          </p:cNvPr>
          <p:cNvSpPr txBox="1"/>
          <p:nvPr/>
        </p:nvSpPr>
        <p:spPr>
          <a:xfrm>
            <a:off x="5564917" y="355464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F8B804A-8340-38DB-D9A1-23166FC73441}"/>
              </a:ext>
            </a:extLst>
          </p:cNvPr>
          <p:cNvCxnSpPr/>
          <p:nvPr/>
        </p:nvCxnSpPr>
        <p:spPr>
          <a:xfrm>
            <a:off x="4186431" y="5077811"/>
            <a:ext cx="384295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9F82E4F-0E07-9205-A106-07CEA5D3B565}"/>
              </a:ext>
            </a:extLst>
          </p:cNvPr>
          <p:cNvCxnSpPr>
            <a:cxnSpLocks/>
          </p:cNvCxnSpPr>
          <p:nvPr/>
        </p:nvCxnSpPr>
        <p:spPr>
          <a:xfrm flipH="1">
            <a:off x="4208628" y="6132917"/>
            <a:ext cx="3842951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A53C604-CC76-97A5-2632-72D30D00D17E}"/>
              </a:ext>
            </a:extLst>
          </p:cNvPr>
          <p:cNvSpPr txBox="1"/>
          <p:nvPr/>
        </p:nvSpPr>
        <p:spPr>
          <a:xfrm>
            <a:off x="5530363" y="466111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CEB6CB-902F-DAC2-01E9-A1DEDB45F4EF}"/>
              </a:ext>
            </a:extLst>
          </p:cNvPr>
          <p:cNvSpPr txBox="1"/>
          <p:nvPr/>
        </p:nvSpPr>
        <p:spPr>
          <a:xfrm>
            <a:off x="5070416" y="5674617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 connection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99B744B8-80AB-2EA8-1A9A-798B25F1E6F7}"/>
              </a:ext>
            </a:extLst>
          </p:cNvPr>
          <p:cNvSpPr/>
          <p:nvPr/>
        </p:nvSpPr>
        <p:spPr>
          <a:xfrm>
            <a:off x="8484676" y="1201436"/>
            <a:ext cx="285343" cy="1201653"/>
          </a:xfrm>
          <a:prstGeom prst="rightBrace">
            <a:avLst>
              <a:gd name="adj1" fmla="val 9145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F2353B-2144-3D6A-F2AE-932F98153D98}"/>
              </a:ext>
            </a:extLst>
          </p:cNvPr>
          <p:cNvSpPr txBox="1"/>
          <p:nvPr/>
        </p:nvSpPr>
        <p:spPr>
          <a:xfrm>
            <a:off x="8849666" y="161576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HTTP connection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565D7CAE-36D3-EEB0-23CF-FB5F6686A496}"/>
              </a:ext>
            </a:extLst>
          </p:cNvPr>
          <p:cNvSpPr/>
          <p:nvPr/>
        </p:nvSpPr>
        <p:spPr>
          <a:xfrm>
            <a:off x="8484676" y="2657896"/>
            <a:ext cx="285343" cy="794537"/>
          </a:xfrm>
          <a:prstGeom prst="rightBrace">
            <a:avLst>
              <a:gd name="adj1" fmla="val 9145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834EFF-CBA8-D9F4-2865-E6AC9F128344}"/>
              </a:ext>
            </a:extLst>
          </p:cNvPr>
          <p:cNvSpPr txBox="1"/>
          <p:nvPr/>
        </p:nvSpPr>
        <p:spPr>
          <a:xfrm>
            <a:off x="8849666" y="2887560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HTTP connection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C61F4E2E-D3FE-25CE-9EB5-8FEE8EF4ECDE}"/>
              </a:ext>
            </a:extLst>
          </p:cNvPr>
          <p:cNvSpPr/>
          <p:nvPr/>
        </p:nvSpPr>
        <p:spPr>
          <a:xfrm>
            <a:off x="8527578" y="3799406"/>
            <a:ext cx="285343" cy="861708"/>
          </a:xfrm>
          <a:prstGeom prst="rightBrace">
            <a:avLst>
              <a:gd name="adj1" fmla="val 9145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7470AE-1FD2-47CC-0C3F-70E155F4FF69}"/>
              </a:ext>
            </a:extLst>
          </p:cNvPr>
          <p:cNvSpPr txBox="1"/>
          <p:nvPr/>
        </p:nvSpPr>
        <p:spPr>
          <a:xfrm>
            <a:off x="8849666" y="4045594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HTTP connection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3D5C6EA4-9045-7A07-8083-8B5E19A5BC94}"/>
              </a:ext>
            </a:extLst>
          </p:cNvPr>
          <p:cNvSpPr/>
          <p:nvPr/>
        </p:nvSpPr>
        <p:spPr>
          <a:xfrm>
            <a:off x="8607150" y="5025439"/>
            <a:ext cx="285343" cy="1201653"/>
          </a:xfrm>
          <a:prstGeom prst="rightBrace">
            <a:avLst>
              <a:gd name="adj1" fmla="val 9145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14AF3B-58F9-5AB6-1A63-981ECCF0EA08}"/>
              </a:ext>
            </a:extLst>
          </p:cNvPr>
          <p:cNvSpPr txBox="1"/>
          <p:nvPr/>
        </p:nvSpPr>
        <p:spPr>
          <a:xfrm>
            <a:off x="8972140" y="5439769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HTTP connection</a:t>
            </a:r>
          </a:p>
        </p:txBody>
      </p:sp>
    </p:spTree>
    <p:extLst>
      <p:ext uri="{BB962C8B-B14F-4D97-AF65-F5344CB8AC3E}">
        <p14:creationId xmlns:p14="http://schemas.microsoft.com/office/powerpoint/2010/main" val="3180203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5796D-2CD4-6B87-286B-1238983ED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287AC4-07CC-F10D-6984-016A3EAF2387}"/>
              </a:ext>
            </a:extLst>
          </p:cNvPr>
          <p:cNvCxnSpPr>
            <a:cxnSpLocks/>
          </p:cNvCxnSpPr>
          <p:nvPr/>
        </p:nvCxnSpPr>
        <p:spPr>
          <a:xfrm>
            <a:off x="3751716" y="832104"/>
            <a:ext cx="0" cy="562356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106D82-67E4-3EC6-E020-AC08110A51AF}"/>
              </a:ext>
            </a:extLst>
          </p:cNvPr>
          <p:cNvCxnSpPr/>
          <p:nvPr/>
        </p:nvCxnSpPr>
        <p:spPr>
          <a:xfrm>
            <a:off x="4105176" y="1064136"/>
            <a:ext cx="384295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29548D-8F9F-67AC-7ABD-1AB27643D9FC}"/>
              </a:ext>
            </a:extLst>
          </p:cNvPr>
          <p:cNvCxnSpPr>
            <a:cxnSpLocks/>
          </p:cNvCxnSpPr>
          <p:nvPr/>
        </p:nvCxnSpPr>
        <p:spPr>
          <a:xfrm flipH="1">
            <a:off x="4111572" y="2574851"/>
            <a:ext cx="3842951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B17BCF3-6B96-3777-B798-656DCA81B577}"/>
              </a:ext>
            </a:extLst>
          </p:cNvPr>
          <p:cNvSpPr txBox="1"/>
          <p:nvPr/>
        </p:nvSpPr>
        <p:spPr>
          <a:xfrm>
            <a:off x="5510666" y="64743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75E150-215D-0060-D620-8CFEA4341C0E}"/>
              </a:ext>
            </a:extLst>
          </p:cNvPr>
          <p:cNvSpPr txBox="1"/>
          <p:nvPr/>
        </p:nvSpPr>
        <p:spPr>
          <a:xfrm>
            <a:off x="5069023" y="2218980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 connection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5463A4-663F-E56D-C8E1-17396EA523BC}"/>
              </a:ext>
            </a:extLst>
          </p:cNvPr>
          <p:cNvSpPr txBox="1"/>
          <p:nvPr/>
        </p:nvSpPr>
        <p:spPr>
          <a:xfrm>
            <a:off x="237274" y="338986"/>
            <a:ext cx="3471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Server Sent Events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6B17D2A-C181-7C0F-C77E-43DF8B5C54F7}"/>
              </a:ext>
            </a:extLst>
          </p:cNvPr>
          <p:cNvGrpSpPr/>
          <p:nvPr/>
        </p:nvGrpSpPr>
        <p:grpSpPr>
          <a:xfrm>
            <a:off x="2501959" y="2353068"/>
            <a:ext cx="934871" cy="831968"/>
            <a:chOff x="1574199" y="1640211"/>
            <a:chExt cx="934871" cy="83196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9677BC3-A70B-9424-781E-C1A4B4ACEC64}"/>
                </a:ext>
              </a:extLst>
            </p:cNvPr>
            <p:cNvSpPr txBox="1"/>
            <p:nvPr/>
          </p:nvSpPr>
          <p:spPr>
            <a:xfrm>
              <a:off x="1574199" y="2195180"/>
              <a:ext cx="9348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HTTP client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ECA4727C-348A-7F88-F2C2-A09481A5E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8306" y="1640211"/>
              <a:ext cx="624016" cy="624016"/>
            </a:xfrm>
            <a:prstGeom prst="rect">
              <a:avLst/>
            </a:prstGeom>
          </p:spPr>
        </p:pic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08DD46D-427B-0A7D-C909-08B8C9150752}"/>
              </a:ext>
            </a:extLst>
          </p:cNvPr>
          <p:cNvCxnSpPr>
            <a:cxnSpLocks/>
          </p:cNvCxnSpPr>
          <p:nvPr/>
        </p:nvCxnSpPr>
        <p:spPr>
          <a:xfrm>
            <a:off x="8375532" y="832104"/>
            <a:ext cx="0" cy="557784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303CCF0-B7B5-FB80-6286-B1014259D7EA}"/>
              </a:ext>
            </a:extLst>
          </p:cNvPr>
          <p:cNvGrpSpPr/>
          <p:nvPr/>
        </p:nvGrpSpPr>
        <p:grpSpPr>
          <a:xfrm>
            <a:off x="9082952" y="2410875"/>
            <a:ext cx="607089" cy="774161"/>
            <a:chOff x="8314179" y="2388631"/>
            <a:chExt cx="607089" cy="774161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2848AE1-894A-24FD-1C8C-D07BCAD94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54775" y="2388631"/>
              <a:ext cx="525899" cy="525899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22D2E5A-0E69-DF22-AD4F-219D03D45FFA}"/>
                </a:ext>
              </a:extLst>
            </p:cNvPr>
            <p:cNvSpPr txBox="1"/>
            <p:nvPr/>
          </p:nvSpPr>
          <p:spPr>
            <a:xfrm>
              <a:off x="8314179" y="2885793"/>
              <a:ext cx="6070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Server</a:t>
              </a: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2F37E06-580E-9DCE-3D10-455A5AF8B8CE}"/>
              </a:ext>
            </a:extLst>
          </p:cNvPr>
          <p:cNvCxnSpPr>
            <a:cxnSpLocks/>
          </p:cNvCxnSpPr>
          <p:nvPr/>
        </p:nvCxnSpPr>
        <p:spPr>
          <a:xfrm flipH="1">
            <a:off x="4090520" y="1425917"/>
            <a:ext cx="3842951" cy="0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7CF7FE2-1621-F32C-FD15-C49549E4BC0A}"/>
              </a:ext>
            </a:extLst>
          </p:cNvPr>
          <p:cNvSpPr txBox="1"/>
          <p:nvPr/>
        </p:nvSpPr>
        <p:spPr>
          <a:xfrm>
            <a:off x="5707820" y="10641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90FDEA9-DAD8-9EE4-EA92-44B7DB38DDC7}"/>
              </a:ext>
            </a:extLst>
          </p:cNvPr>
          <p:cNvCxnSpPr>
            <a:cxnSpLocks/>
          </p:cNvCxnSpPr>
          <p:nvPr/>
        </p:nvCxnSpPr>
        <p:spPr>
          <a:xfrm flipH="1">
            <a:off x="4087443" y="1770261"/>
            <a:ext cx="3842951" cy="0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679C94E-94AD-6929-8C3E-ED540C5D8CF3}"/>
              </a:ext>
            </a:extLst>
          </p:cNvPr>
          <p:cNvSpPr txBox="1"/>
          <p:nvPr/>
        </p:nvSpPr>
        <p:spPr>
          <a:xfrm>
            <a:off x="5707820" y="1408480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727363-0432-6981-16D9-EB4B4E34AD10}"/>
              </a:ext>
            </a:extLst>
          </p:cNvPr>
          <p:cNvCxnSpPr>
            <a:cxnSpLocks/>
          </p:cNvCxnSpPr>
          <p:nvPr/>
        </p:nvCxnSpPr>
        <p:spPr>
          <a:xfrm flipH="1">
            <a:off x="4096916" y="2122461"/>
            <a:ext cx="3842951" cy="0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B2CBE64-7516-3873-F9CA-4EAB0664C92B}"/>
              </a:ext>
            </a:extLst>
          </p:cNvPr>
          <p:cNvSpPr txBox="1"/>
          <p:nvPr/>
        </p:nvSpPr>
        <p:spPr>
          <a:xfrm>
            <a:off x="5707820" y="1760680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4C6B08-6163-328F-5CAD-D25052E6F3B2}"/>
              </a:ext>
            </a:extLst>
          </p:cNvPr>
          <p:cNvCxnSpPr/>
          <p:nvPr/>
        </p:nvCxnSpPr>
        <p:spPr>
          <a:xfrm>
            <a:off x="4111572" y="2946987"/>
            <a:ext cx="384295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EDA88F-453C-E3D8-6084-FA2A856CB41F}"/>
              </a:ext>
            </a:extLst>
          </p:cNvPr>
          <p:cNvCxnSpPr>
            <a:cxnSpLocks/>
          </p:cNvCxnSpPr>
          <p:nvPr/>
        </p:nvCxnSpPr>
        <p:spPr>
          <a:xfrm flipH="1">
            <a:off x="4117968" y="4419205"/>
            <a:ext cx="3842951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5FA891-C553-D7CB-3211-20D7F9718EA5}"/>
              </a:ext>
            </a:extLst>
          </p:cNvPr>
          <p:cNvSpPr txBox="1"/>
          <p:nvPr/>
        </p:nvSpPr>
        <p:spPr>
          <a:xfrm>
            <a:off x="5517062" y="258438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5086EC-2484-7C6F-27D5-DE2E0B6E5B4F}"/>
              </a:ext>
            </a:extLst>
          </p:cNvPr>
          <p:cNvSpPr txBox="1"/>
          <p:nvPr/>
        </p:nvSpPr>
        <p:spPr>
          <a:xfrm>
            <a:off x="5075419" y="406333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4FE02D-02DB-A7E2-CBCA-DC238676535E}"/>
              </a:ext>
            </a:extLst>
          </p:cNvPr>
          <p:cNvCxnSpPr>
            <a:cxnSpLocks/>
          </p:cNvCxnSpPr>
          <p:nvPr/>
        </p:nvCxnSpPr>
        <p:spPr>
          <a:xfrm flipH="1">
            <a:off x="4093839" y="3614615"/>
            <a:ext cx="3842951" cy="0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F9C6B40-7A37-79E1-76B6-D9D526047475}"/>
              </a:ext>
            </a:extLst>
          </p:cNvPr>
          <p:cNvSpPr txBox="1"/>
          <p:nvPr/>
        </p:nvSpPr>
        <p:spPr>
          <a:xfrm>
            <a:off x="5714216" y="3252834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0C4EF6-E69B-28F0-BC0E-8A0C01818461}"/>
              </a:ext>
            </a:extLst>
          </p:cNvPr>
          <p:cNvCxnSpPr>
            <a:cxnSpLocks/>
          </p:cNvCxnSpPr>
          <p:nvPr/>
        </p:nvCxnSpPr>
        <p:spPr>
          <a:xfrm flipH="1">
            <a:off x="4103312" y="3966815"/>
            <a:ext cx="3842951" cy="0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3C36515-D4A5-2903-8D06-FAE62B488D6E}"/>
              </a:ext>
            </a:extLst>
          </p:cNvPr>
          <p:cNvSpPr txBox="1"/>
          <p:nvPr/>
        </p:nvSpPr>
        <p:spPr>
          <a:xfrm>
            <a:off x="5714216" y="3605034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C6ED56-D54B-C741-B98E-AC96202FF2E6}"/>
              </a:ext>
            </a:extLst>
          </p:cNvPr>
          <p:cNvCxnSpPr/>
          <p:nvPr/>
        </p:nvCxnSpPr>
        <p:spPr>
          <a:xfrm>
            <a:off x="4111572" y="4748255"/>
            <a:ext cx="384295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E26905-A68D-B00D-C7A9-2F704C261DE7}"/>
              </a:ext>
            </a:extLst>
          </p:cNvPr>
          <p:cNvCxnSpPr>
            <a:cxnSpLocks/>
          </p:cNvCxnSpPr>
          <p:nvPr/>
        </p:nvCxnSpPr>
        <p:spPr>
          <a:xfrm flipH="1">
            <a:off x="4117968" y="6258970"/>
            <a:ext cx="3842951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28FD43-D7A8-FAC1-EFE8-8DB0E3E044D7}"/>
              </a:ext>
            </a:extLst>
          </p:cNvPr>
          <p:cNvSpPr txBox="1"/>
          <p:nvPr/>
        </p:nvSpPr>
        <p:spPr>
          <a:xfrm>
            <a:off x="5517062" y="438565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FE765FED-B1FA-F1DB-A32C-3043BD2467DD}"/>
              </a:ext>
            </a:extLst>
          </p:cNvPr>
          <p:cNvSpPr/>
          <p:nvPr/>
        </p:nvSpPr>
        <p:spPr>
          <a:xfrm>
            <a:off x="8503920" y="923761"/>
            <a:ext cx="264004" cy="1651090"/>
          </a:xfrm>
          <a:prstGeom prst="rightBrace">
            <a:avLst>
              <a:gd name="adj1" fmla="val 9145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E53F96-2D46-750D-59A0-7A87FBC67715}"/>
              </a:ext>
            </a:extLst>
          </p:cNvPr>
          <p:cNvSpPr txBox="1"/>
          <p:nvPr/>
        </p:nvSpPr>
        <p:spPr>
          <a:xfrm>
            <a:off x="8896311" y="1564640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HTTP connection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69BA6406-86EE-D3D1-C708-B0D0631FFE56}"/>
              </a:ext>
            </a:extLst>
          </p:cNvPr>
          <p:cNvSpPr/>
          <p:nvPr/>
        </p:nvSpPr>
        <p:spPr>
          <a:xfrm>
            <a:off x="8525979" y="2946987"/>
            <a:ext cx="264004" cy="1651090"/>
          </a:xfrm>
          <a:prstGeom prst="rightBrace">
            <a:avLst>
              <a:gd name="adj1" fmla="val 9145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0B3AD9-3D73-42DB-CD46-21DC33438A05}"/>
              </a:ext>
            </a:extLst>
          </p:cNvPr>
          <p:cNvSpPr txBox="1"/>
          <p:nvPr/>
        </p:nvSpPr>
        <p:spPr>
          <a:xfrm>
            <a:off x="8918370" y="358786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HTTP connection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DE5FCCD8-44C5-08B4-8EB2-B5B2E389A1AA}"/>
              </a:ext>
            </a:extLst>
          </p:cNvPr>
          <p:cNvSpPr/>
          <p:nvPr/>
        </p:nvSpPr>
        <p:spPr>
          <a:xfrm>
            <a:off x="8558704" y="4771747"/>
            <a:ext cx="264004" cy="1651090"/>
          </a:xfrm>
          <a:prstGeom prst="rightBrace">
            <a:avLst>
              <a:gd name="adj1" fmla="val 9145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FEFD4B-4EA3-5FC6-1C67-E8EB568631D1}"/>
              </a:ext>
            </a:extLst>
          </p:cNvPr>
          <p:cNvSpPr txBox="1"/>
          <p:nvPr/>
        </p:nvSpPr>
        <p:spPr>
          <a:xfrm>
            <a:off x="8951095" y="541262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HTTP connection</a:t>
            </a:r>
          </a:p>
        </p:txBody>
      </p:sp>
    </p:spTree>
    <p:extLst>
      <p:ext uri="{BB962C8B-B14F-4D97-AF65-F5344CB8AC3E}">
        <p14:creationId xmlns:p14="http://schemas.microsoft.com/office/powerpoint/2010/main" val="2419999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2FB78-CA9A-A2B1-2649-AF3082165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468A1DFD-2981-B882-AEBF-A9D1DB80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12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Happens When a Timeout Occurs?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3DD1EF-6A3C-854E-B601-261EF745F2AA}"/>
              </a:ext>
            </a:extLst>
          </p:cNvPr>
          <p:cNvCxnSpPr>
            <a:cxnSpLocks/>
            <a:stCxn id="44" idx="6"/>
            <a:endCxn id="46" idx="2"/>
          </p:cNvCxnSpPr>
          <p:nvPr/>
        </p:nvCxnSpPr>
        <p:spPr>
          <a:xfrm>
            <a:off x="3666864" y="4074980"/>
            <a:ext cx="774444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F0222A8-141B-846D-57CB-0D2EDA41ED9E}"/>
              </a:ext>
            </a:extLst>
          </p:cNvPr>
          <p:cNvSpPr txBox="1"/>
          <p:nvPr/>
        </p:nvSpPr>
        <p:spPr>
          <a:xfrm>
            <a:off x="3831251" y="364493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014057-F467-40A7-C270-8EF31087D8A3}"/>
              </a:ext>
            </a:extLst>
          </p:cNvPr>
          <p:cNvSpPr txBox="1"/>
          <p:nvPr/>
        </p:nvSpPr>
        <p:spPr>
          <a:xfrm>
            <a:off x="6577757" y="3627169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F5FB9F-16D3-0B41-EFF0-B16E31E86176}"/>
              </a:ext>
            </a:extLst>
          </p:cNvPr>
          <p:cNvSpPr txBox="1"/>
          <p:nvPr/>
        </p:nvSpPr>
        <p:spPr>
          <a:xfrm>
            <a:off x="967839" y="2961599"/>
            <a:ext cx="3318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curl http://localhost:5010/api/v1/test/sql-query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B6DB8DF-3956-832E-9E58-98C32765F6EF}"/>
              </a:ext>
            </a:extLst>
          </p:cNvPr>
          <p:cNvGrpSpPr/>
          <p:nvPr/>
        </p:nvGrpSpPr>
        <p:grpSpPr>
          <a:xfrm>
            <a:off x="1832544" y="3523622"/>
            <a:ext cx="1674300" cy="1243650"/>
            <a:chOff x="575281" y="2710538"/>
            <a:chExt cx="1674300" cy="1243650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E9636E24-57CB-723C-7645-326EE752B6FD}"/>
                </a:ext>
              </a:extLst>
            </p:cNvPr>
            <p:cNvSpPr/>
            <p:nvPr/>
          </p:nvSpPr>
          <p:spPr>
            <a:xfrm>
              <a:off x="575281" y="2710538"/>
              <a:ext cx="1674300" cy="1111655"/>
            </a:xfrm>
            <a:prstGeom prst="roundRect">
              <a:avLst>
                <a:gd name="adj" fmla="val 8297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toplevelproxy</a:t>
              </a:r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EED14C27-619C-96BB-6713-AF0761323402}"/>
                </a:ext>
              </a:extLst>
            </p:cNvPr>
            <p:cNvSpPr/>
            <p:nvPr/>
          </p:nvSpPr>
          <p:spPr>
            <a:xfrm>
              <a:off x="1095059" y="3673403"/>
              <a:ext cx="624016" cy="28078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5010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C36495DD-5FE4-BA45-1B9F-3279383C1EE1}"/>
                </a:ext>
              </a:extLst>
            </p:cNvPr>
            <p:cNvSpPr/>
            <p:nvPr/>
          </p:nvSpPr>
          <p:spPr>
            <a:xfrm>
              <a:off x="894616" y="2793208"/>
              <a:ext cx="1013254" cy="29736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172.19.0.6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95ACAC1-DEBE-A52C-52A5-4D1E031AF19C}"/>
              </a:ext>
            </a:extLst>
          </p:cNvPr>
          <p:cNvGrpSpPr/>
          <p:nvPr/>
        </p:nvGrpSpPr>
        <p:grpSpPr>
          <a:xfrm>
            <a:off x="4587916" y="3524408"/>
            <a:ext cx="1674300" cy="1242864"/>
            <a:chOff x="2957483" y="2711324"/>
            <a:chExt cx="1674300" cy="1242864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77276711-2C0E-9C3B-703D-E287257743B8}"/>
                </a:ext>
              </a:extLst>
            </p:cNvPr>
            <p:cNvSpPr/>
            <p:nvPr/>
          </p:nvSpPr>
          <p:spPr>
            <a:xfrm>
              <a:off x="2957483" y="2711324"/>
              <a:ext cx="1674300" cy="1111655"/>
            </a:xfrm>
            <a:prstGeom prst="roundRect">
              <a:avLst>
                <a:gd name="adj" fmla="val 8297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apigateway</a:t>
              </a:r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898D92DD-F282-56FB-375E-C77E0EECB219}"/>
                </a:ext>
              </a:extLst>
            </p:cNvPr>
            <p:cNvSpPr/>
            <p:nvPr/>
          </p:nvSpPr>
          <p:spPr>
            <a:xfrm>
              <a:off x="3454401" y="3673403"/>
              <a:ext cx="624016" cy="28078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5011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31BC6EE-5F49-056E-48E9-426D88FD6CC0}"/>
                </a:ext>
              </a:extLst>
            </p:cNvPr>
            <p:cNvSpPr/>
            <p:nvPr/>
          </p:nvSpPr>
          <p:spPr>
            <a:xfrm>
              <a:off x="3288006" y="2788383"/>
              <a:ext cx="1013254" cy="29736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172.19.0.3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54F0F23-C204-BDFC-6E8D-B5318DA4A109}"/>
              </a:ext>
            </a:extLst>
          </p:cNvPr>
          <p:cNvGrpSpPr/>
          <p:nvPr/>
        </p:nvGrpSpPr>
        <p:grpSpPr>
          <a:xfrm>
            <a:off x="7343288" y="3523622"/>
            <a:ext cx="1674300" cy="1242863"/>
            <a:chOff x="5362061" y="2702143"/>
            <a:chExt cx="1674300" cy="1242863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7EF4C651-832A-8050-1C04-9C7088E49D14}"/>
                </a:ext>
              </a:extLst>
            </p:cNvPr>
            <p:cNvSpPr/>
            <p:nvPr/>
          </p:nvSpPr>
          <p:spPr>
            <a:xfrm>
              <a:off x="5362061" y="2702143"/>
              <a:ext cx="1674300" cy="1111655"/>
            </a:xfrm>
            <a:prstGeom prst="roundRect">
              <a:avLst>
                <a:gd name="adj" fmla="val 8297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>
                  <a:solidFill>
                    <a:schemeClr val="tx1"/>
                  </a:solidFill>
                </a:rPr>
                <a:t>webapi</a:t>
              </a: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50D81D77-58F8-4B4F-119B-0935A0E27CED}"/>
                </a:ext>
              </a:extLst>
            </p:cNvPr>
            <p:cNvSpPr/>
            <p:nvPr/>
          </p:nvSpPr>
          <p:spPr>
            <a:xfrm>
              <a:off x="5881609" y="3664221"/>
              <a:ext cx="624016" cy="28078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/>
                <a:t>5012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A0D49954-E37D-52C0-8E18-323A8B8143B1}"/>
                </a:ext>
              </a:extLst>
            </p:cNvPr>
            <p:cNvSpPr/>
            <p:nvPr/>
          </p:nvSpPr>
          <p:spPr>
            <a:xfrm>
              <a:off x="5680706" y="2763089"/>
              <a:ext cx="1013254" cy="29736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172.19.0.5</a:t>
              </a:r>
            </a:p>
          </p:txBody>
        </p:sp>
      </p:grp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0FE55EA-0601-6748-9589-9C4C6F89E9B9}"/>
              </a:ext>
            </a:extLst>
          </p:cNvPr>
          <p:cNvCxnSpPr>
            <a:cxnSpLocks/>
            <a:stCxn id="27" idx="2"/>
            <a:endCxn id="36" idx="2"/>
          </p:cNvCxnSpPr>
          <p:nvPr/>
        </p:nvCxnSpPr>
        <p:spPr>
          <a:xfrm rot="16200000" flipH="1">
            <a:off x="428670" y="2819435"/>
            <a:ext cx="1583985" cy="936041"/>
          </a:xfrm>
          <a:prstGeom prst="bentConnector2">
            <a:avLst/>
          </a:prstGeom>
          <a:ln w="38100">
            <a:solidFill>
              <a:schemeClr val="accent5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4F76A2-4F92-6F59-55A7-63364419472A}"/>
              </a:ext>
            </a:extLst>
          </p:cNvPr>
          <p:cNvCxnSpPr>
            <a:cxnSpLocks/>
            <a:stCxn id="48" idx="6"/>
            <a:endCxn id="57" idx="2"/>
          </p:cNvCxnSpPr>
          <p:nvPr/>
        </p:nvCxnSpPr>
        <p:spPr>
          <a:xfrm>
            <a:off x="6421831" y="4080408"/>
            <a:ext cx="767429" cy="4544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8F3001D-5C24-80B4-DD5F-CC795F60CF7E}"/>
              </a:ext>
            </a:extLst>
          </p:cNvPr>
          <p:cNvSpPr/>
          <p:nvPr/>
        </p:nvSpPr>
        <p:spPr>
          <a:xfrm>
            <a:off x="1688683" y="3935970"/>
            <a:ext cx="320040" cy="28695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926F640-29C3-948D-44DD-19CE40F69BC8}"/>
              </a:ext>
            </a:extLst>
          </p:cNvPr>
          <p:cNvSpPr/>
          <p:nvPr/>
        </p:nvSpPr>
        <p:spPr>
          <a:xfrm>
            <a:off x="3346824" y="3931501"/>
            <a:ext cx="320040" cy="28695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3D9E6FA-9489-2FFA-A32D-BD6D738C48C2}"/>
              </a:ext>
            </a:extLst>
          </p:cNvPr>
          <p:cNvSpPr/>
          <p:nvPr/>
        </p:nvSpPr>
        <p:spPr>
          <a:xfrm>
            <a:off x="4441308" y="3931501"/>
            <a:ext cx="320040" cy="28695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EECA171-97F7-85B7-1449-91B3F7C14FFD}"/>
              </a:ext>
            </a:extLst>
          </p:cNvPr>
          <p:cNvSpPr/>
          <p:nvPr/>
        </p:nvSpPr>
        <p:spPr>
          <a:xfrm>
            <a:off x="6101791" y="3936929"/>
            <a:ext cx="320040" cy="28695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0CF093A-653B-133C-7E0C-9F8A3A74FAA1}"/>
              </a:ext>
            </a:extLst>
          </p:cNvPr>
          <p:cNvSpPr/>
          <p:nvPr/>
        </p:nvSpPr>
        <p:spPr>
          <a:xfrm>
            <a:off x="7189260" y="3941473"/>
            <a:ext cx="320040" cy="28695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0C603B-1E68-7A92-DC07-CE14041278FF}"/>
              </a:ext>
            </a:extLst>
          </p:cNvPr>
          <p:cNvCxnSpPr>
            <a:cxnSpLocks/>
          </p:cNvCxnSpPr>
          <p:nvPr/>
        </p:nvCxnSpPr>
        <p:spPr>
          <a:xfrm>
            <a:off x="9019656" y="4082680"/>
            <a:ext cx="767429" cy="4544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8C4AE0E-79A3-D0B2-D57E-F4F09AB4E2ED}"/>
              </a:ext>
            </a:extLst>
          </p:cNvPr>
          <p:cNvGrpSpPr/>
          <p:nvPr/>
        </p:nvGrpSpPr>
        <p:grpSpPr>
          <a:xfrm>
            <a:off x="615162" y="3078956"/>
            <a:ext cx="268400" cy="319283"/>
            <a:chOff x="452334" y="1194645"/>
            <a:chExt cx="268400" cy="319283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1DFCA6A-5EE3-13AD-586C-8661BFC2CFB9}"/>
                </a:ext>
              </a:extLst>
            </p:cNvPr>
            <p:cNvCxnSpPr/>
            <p:nvPr/>
          </p:nvCxnSpPr>
          <p:spPr>
            <a:xfrm>
              <a:off x="452335" y="1194645"/>
              <a:ext cx="268399" cy="31928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1CE539-5558-5A18-183E-E58108AC11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334" y="1194645"/>
              <a:ext cx="268399" cy="31928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6388EFC-374D-52EA-3A1D-078DE603C581}"/>
              </a:ext>
            </a:extLst>
          </p:cNvPr>
          <p:cNvGrpSpPr/>
          <p:nvPr/>
        </p:nvGrpSpPr>
        <p:grpSpPr>
          <a:xfrm>
            <a:off x="9787084" y="3488791"/>
            <a:ext cx="1674299" cy="1196865"/>
            <a:chOff x="9788434" y="3569619"/>
            <a:chExt cx="1097280" cy="1196865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881A6A8E-0ACA-95A7-8F14-665DCF6AD5D5}"/>
                </a:ext>
              </a:extLst>
            </p:cNvPr>
            <p:cNvSpPr/>
            <p:nvPr/>
          </p:nvSpPr>
          <p:spPr>
            <a:xfrm>
              <a:off x="9788434" y="3569619"/>
              <a:ext cx="1097280" cy="1010721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5C70DA9-9EBC-0C40-D995-54D184C574E1}"/>
                </a:ext>
              </a:extLst>
            </p:cNvPr>
            <p:cNvSpPr/>
            <p:nvPr/>
          </p:nvSpPr>
          <p:spPr>
            <a:xfrm>
              <a:off x="10029550" y="4485699"/>
              <a:ext cx="624016" cy="28078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/>
                <a:t>5050</a:t>
              </a: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52FD6A02-E114-27BB-689D-F6F3EF8B2471}"/>
              </a:ext>
            </a:extLst>
          </p:cNvPr>
          <p:cNvSpPr/>
          <p:nvPr/>
        </p:nvSpPr>
        <p:spPr>
          <a:xfrm>
            <a:off x="8697548" y="3938092"/>
            <a:ext cx="320040" cy="28695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CC3940B-507F-0808-D7B5-B32329BBB40D}"/>
              </a:ext>
            </a:extLst>
          </p:cNvPr>
          <p:cNvSpPr/>
          <p:nvPr/>
        </p:nvSpPr>
        <p:spPr>
          <a:xfrm>
            <a:off x="9778620" y="3929054"/>
            <a:ext cx="320040" cy="28695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0A27F4D-C4C8-786B-D784-97B2C9AD3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450" y="5354926"/>
            <a:ext cx="1025100" cy="102510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D79A9ED4-E4C3-E1A4-7687-3656796CCE04}"/>
              </a:ext>
            </a:extLst>
          </p:cNvPr>
          <p:cNvGrpSpPr/>
          <p:nvPr/>
        </p:nvGrpSpPr>
        <p:grpSpPr>
          <a:xfrm>
            <a:off x="285206" y="1663496"/>
            <a:ext cx="934871" cy="831968"/>
            <a:chOff x="1574199" y="1640211"/>
            <a:chExt cx="934871" cy="83196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287D8B-7606-52D1-C523-39333DEA47D0}"/>
                </a:ext>
              </a:extLst>
            </p:cNvPr>
            <p:cNvSpPr txBox="1"/>
            <p:nvPr/>
          </p:nvSpPr>
          <p:spPr>
            <a:xfrm>
              <a:off x="1574199" y="2195180"/>
              <a:ext cx="9348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HTTP client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CD78C68-5791-61BC-C3F4-AE04AA544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8306" y="1640211"/>
              <a:ext cx="624016" cy="624016"/>
            </a:xfrm>
            <a:prstGeom prst="rect">
              <a:avLst/>
            </a:prstGeom>
          </p:spPr>
        </p:pic>
      </p:grp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1E684380-713F-C92B-F0B3-FB1E1EAB2608}"/>
              </a:ext>
            </a:extLst>
          </p:cNvPr>
          <p:cNvSpPr/>
          <p:nvPr/>
        </p:nvSpPr>
        <p:spPr>
          <a:xfrm>
            <a:off x="10124448" y="3925562"/>
            <a:ext cx="1013254" cy="2973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172.19.0.4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736D4FB-CB9D-D639-5A08-2AB12EFBA072}"/>
              </a:ext>
            </a:extLst>
          </p:cNvPr>
          <p:cNvGrpSpPr/>
          <p:nvPr/>
        </p:nvGrpSpPr>
        <p:grpSpPr>
          <a:xfrm>
            <a:off x="6674544" y="3919807"/>
            <a:ext cx="268400" cy="319283"/>
            <a:chOff x="452334" y="1194645"/>
            <a:chExt cx="268400" cy="319283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BABDBD5-E1B4-EF7C-3747-9F96E08C618F}"/>
                </a:ext>
              </a:extLst>
            </p:cNvPr>
            <p:cNvCxnSpPr/>
            <p:nvPr/>
          </p:nvCxnSpPr>
          <p:spPr>
            <a:xfrm>
              <a:off x="452335" y="1194645"/>
              <a:ext cx="268399" cy="31928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EF3AC09-A522-91BA-0BB0-881A4D7F60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334" y="1194645"/>
              <a:ext cx="268399" cy="31928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9009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3">
            <a:extLst>
              <a:ext uri="{FF2B5EF4-FFF2-40B4-BE49-F238E27FC236}">
                <a16:creationId xmlns:a16="http://schemas.microsoft.com/office/drawing/2014/main" id="{8F3D30F9-AFE0-9727-12C2-078AFABE522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51226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0B0864-3DB5-EA91-3A53-872D8A9E66C0}"/>
              </a:ext>
            </a:extLst>
          </p:cNvPr>
          <p:cNvSpPr txBox="1"/>
          <p:nvPr/>
        </p:nvSpPr>
        <p:spPr>
          <a:xfrm>
            <a:off x="838200" y="2294611"/>
            <a:ext cx="6371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solidFill>
                  <a:srgbClr val="1F1F1F"/>
                </a:solidFill>
                <a:effectLst/>
                <a:latin typeface="Google Sans Text"/>
              </a:rPr>
              <a:t>What exactly does it mean to "proxy" a request?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6CB84-CD06-1D16-57DC-9DDAF79AF162}"/>
              </a:ext>
            </a:extLst>
          </p:cNvPr>
          <p:cNvSpPr txBox="1"/>
          <p:nvPr/>
        </p:nvSpPr>
        <p:spPr>
          <a:xfrm>
            <a:off x="838200" y="3034440"/>
            <a:ext cx="10594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 Text"/>
              </a:rPr>
              <a:t>It means to route a request through an intermediary server instead of sending it to a destination server directly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58924-7179-ACD6-B630-37926CC90B34}"/>
              </a:ext>
            </a:extLst>
          </p:cNvPr>
          <p:cNvSpPr txBox="1"/>
          <p:nvPr/>
        </p:nvSpPr>
        <p:spPr>
          <a:xfrm>
            <a:off x="838200" y="3681936"/>
            <a:ext cx="8454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 Text"/>
              </a:rPr>
              <a:t>A proxy server can modify the incoming request before it is sent to th</a:t>
            </a:r>
            <a:r>
              <a:rPr lang="en-US" dirty="0">
                <a:solidFill>
                  <a:srgbClr val="1F1F1F"/>
                </a:solidFill>
                <a:latin typeface="Google Sans Text"/>
              </a:rPr>
              <a:t>e destination server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5BEEE-DB93-D3A8-BDCB-E08037970C4E}"/>
              </a:ext>
            </a:extLst>
          </p:cNvPr>
          <p:cNvSpPr txBox="1"/>
          <p:nvPr/>
        </p:nvSpPr>
        <p:spPr>
          <a:xfrm>
            <a:off x="838200" y="4329432"/>
            <a:ext cx="496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 Text"/>
              </a:rPr>
              <a:t>Data travels between servers over HTTP and HTTPS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14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2481</TotalTime>
  <Words>587</Words>
  <Application>Microsoft Office PowerPoint</Application>
  <PresentationFormat>Widescreen</PresentationFormat>
  <Paragraphs>142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Google Sans Text</vt:lpstr>
      <vt:lpstr>Office Theme</vt:lpstr>
      <vt:lpstr>HTTP Proxies</vt:lpstr>
      <vt:lpstr>Environment Setup</vt:lpstr>
      <vt:lpstr>PowerPoint Presentation</vt:lpstr>
      <vt:lpstr>Proxying Requests</vt:lpstr>
      <vt:lpstr>Request/Response Streaming</vt:lpstr>
      <vt:lpstr>PowerPoint Presentation</vt:lpstr>
      <vt:lpstr>PowerPoint Presentation</vt:lpstr>
      <vt:lpstr>What Happens When a Timeout Occurs?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 Lapp</dc:creator>
  <cp:lastModifiedBy>Rob Lapp</cp:lastModifiedBy>
  <cp:revision>120</cp:revision>
  <dcterms:created xsi:type="dcterms:W3CDTF">2024-11-18T23:08:36Z</dcterms:created>
  <dcterms:modified xsi:type="dcterms:W3CDTF">2024-11-21T22:59:31Z</dcterms:modified>
</cp:coreProperties>
</file>