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1652-3D9F-435E-AEB0-58C0E756233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Wild </a:t>
            </a:r>
            <a:r>
              <a:rPr lang="en-US" dirty="0" smtClean="0">
                <a:latin typeface="Palatino Linotype" panose="02040502050505030304" pitchFamily="18" charset="0"/>
              </a:rPr>
              <a:t>World Web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3602038"/>
            <a:ext cx="9144000" cy="1655762"/>
          </a:xfrm>
          <a:solidFill>
            <a:schemeClr val="bg1">
              <a:alpha val="70000"/>
            </a:schemeClr>
          </a:solidFill>
        </p:spPr>
        <p:txBody>
          <a:bodyPr anchor="ctr"/>
          <a:lstStyle/>
          <a:p>
            <a:r>
              <a:rPr lang="en-US" dirty="0" smtClean="0">
                <a:latin typeface="Palatino Linotype" panose="02040502050505030304" pitchFamily="18" charset="0"/>
              </a:rPr>
              <a:t>Web Development in a World of Ever-Changing Browsers, Platforms &amp; Compatibilities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Wild World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Larsen</dc:creator>
  <cp:lastModifiedBy>Rob Larsen</cp:lastModifiedBy>
  <cp:revision>2</cp:revision>
  <dcterms:created xsi:type="dcterms:W3CDTF">2014-10-10T17:25:25Z</dcterms:created>
  <dcterms:modified xsi:type="dcterms:W3CDTF">2014-10-10T17:28:56Z</dcterms:modified>
</cp:coreProperties>
</file>