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4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3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2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8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4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7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81652-3D9F-435E-AEB0-58C0E756233E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81652-3D9F-435E-AEB0-58C0E756233E}" type="datetimeFigureOut">
              <a:rPr lang="en-US" smtClean="0"/>
              <a:t>10/18/2014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7417-CCEF-47B0-A6BF-430BBD0C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6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70000"/>
            </a:schemeClr>
          </a:solidFill>
        </p:spPr>
        <p:txBody>
          <a:bodyPr anchor="ctr">
            <a:norm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Wild </a:t>
            </a:r>
            <a:r>
              <a:rPr lang="en-US" dirty="0" smtClean="0">
                <a:latin typeface="Palatino Linotype" panose="02040502050505030304" pitchFamily="18" charset="0"/>
              </a:rPr>
              <a:t>World Web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4475" y="3602038"/>
            <a:ext cx="9144000" cy="1655762"/>
          </a:xfrm>
          <a:solidFill>
            <a:schemeClr val="bg1">
              <a:alpha val="70000"/>
            </a:schemeClr>
          </a:solidFill>
        </p:spPr>
        <p:txBody>
          <a:bodyPr anchor="ctr"/>
          <a:lstStyle/>
          <a:p>
            <a:r>
              <a:rPr lang="en-US" dirty="0" smtClean="0">
                <a:latin typeface="Palatino Linotype" panose="02040502050505030304" pitchFamily="18" charset="0"/>
              </a:rPr>
              <a:t>Web Development in a World of Ever-Changing Browsers, Platforms &amp; Compatibilities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6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69000"/>
            </a:schemeClr>
          </a:solidFill>
        </p:spPr>
        <p:txBody>
          <a:bodyPr/>
          <a:lstStyle/>
          <a:p>
            <a:r>
              <a:rPr lang="en-US" dirty="0" smtClean="0">
                <a:latin typeface="Palatino Linotype" panose="02040502050505030304" pitchFamily="18" charset="0"/>
              </a:rPr>
              <a:t>The Web 10 Years Ago</a:t>
            </a:r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2" descr="http://upload.wikimedia.org/wikipedia/it/a/aa/Internet_Explorer_logo_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23508"/>
            <a:ext cx="10463502" cy="373696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3479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69000"/>
            </a:schemeClr>
          </a:solidFill>
        </p:spPr>
        <p:txBody>
          <a:bodyPr/>
          <a:lstStyle/>
          <a:p>
            <a:r>
              <a:rPr lang="en-US" dirty="0" smtClean="0">
                <a:latin typeface="Palatino Linotype" panose="02040502050505030304" pitchFamily="18" charset="0"/>
              </a:rPr>
              <a:t>The Web Today</a:t>
            </a:r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6844"/>
            <a:ext cx="10515600" cy="2628900"/>
          </a:xfrm>
        </p:spPr>
      </p:pic>
    </p:spTree>
    <p:extLst>
      <p:ext uri="{BB962C8B-B14F-4D97-AF65-F5344CB8AC3E}">
        <p14:creationId xmlns:p14="http://schemas.microsoft.com/office/powerpoint/2010/main" val="137309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8200" y="1851660"/>
            <a:ext cx="10515600" cy="477774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69000"/>
            </a:schemeClr>
          </a:solidFill>
        </p:spPr>
        <p:txBody>
          <a:bodyPr/>
          <a:lstStyle/>
          <a:p>
            <a:r>
              <a:rPr lang="en-US" dirty="0" smtClean="0">
                <a:latin typeface="Palatino Linotype" panose="02040502050505030304" pitchFamily="18" charset="0"/>
              </a:rPr>
              <a:t>The Web Today</a:t>
            </a:r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58097"/>
            <a:ext cx="9997440" cy="1929015"/>
          </a:xfrm>
        </p:spPr>
      </p:pic>
      <p:grpSp>
        <p:nvGrpSpPr>
          <p:cNvPr id="8" name="Group 7"/>
          <p:cNvGrpSpPr/>
          <p:nvPr/>
        </p:nvGrpSpPr>
        <p:grpSpPr>
          <a:xfrm>
            <a:off x="3295650" y="4254500"/>
            <a:ext cx="4815909" cy="2124570"/>
            <a:chOff x="838200" y="4360260"/>
            <a:chExt cx="4815909" cy="212457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5545" y="4360260"/>
              <a:ext cx="1458564" cy="212457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4360260"/>
              <a:ext cx="3357345" cy="2124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909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69000"/>
            </a:schemeClr>
          </a:solidFill>
        </p:spPr>
        <p:txBody>
          <a:bodyPr/>
          <a:lstStyle/>
          <a:p>
            <a:r>
              <a:rPr lang="en-US" dirty="0" smtClean="0">
                <a:latin typeface="Palatino Linotype" panose="02040502050505030304" pitchFamily="18" charset="0"/>
              </a:rPr>
              <a:t>The Web Today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alpha val="75000"/>
            </a:schemeClr>
          </a:solidFill>
        </p:spPr>
        <p:txBody>
          <a:bodyPr/>
          <a:lstStyle/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9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87330"/>
          </a:xfr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latin typeface="Palatino Linotype" panose="02040502050505030304" pitchFamily="18" charset="0"/>
              </a:rPr>
              <a:t>I want to wrap </a:t>
            </a:r>
            <a:r>
              <a:rPr lang="en-US" sz="8000" dirty="0">
                <a:latin typeface="Palatino Linotype" panose="02040502050505030304" pitchFamily="18" charset="0"/>
              </a:rPr>
              <a:t>the whole web </a:t>
            </a:r>
            <a:r>
              <a:rPr lang="en-US" sz="8000" dirty="0" smtClean="0">
                <a:latin typeface="Palatino Linotype" panose="02040502050505030304" pitchFamily="18" charset="0"/>
              </a:rPr>
              <a:t>up in </a:t>
            </a:r>
            <a:r>
              <a:rPr lang="en-US" sz="8000" dirty="0">
                <a:latin typeface="Palatino Linotype" panose="02040502050505030304" pitchFamily="18" charset="0"/>
              </a:rPr>
              <a:t>a big, inclusive bear hug</a:t>
            </a:r>
            <a:endParaRPr lang="en-US" sz="8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1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44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Palatino Linotype</vt:lpstr>
      <vt:lpstr>Verdana</vt:lpstr>
      <vt:lpstr>Office Theme</vt:lpstr>
      <vt:lpstr>Wild World Web</vt:lpstr>
      <vt:lpstr>The Web 10 Years Ago</vt:lpstr>
      <vt:lpstr>The Web Today</vt:lpstr>
      <vt:lpstr>The Web Today</vt:lpstr>
      <vt:lpstr>The Web Today</vt:lpstr>
      <vt:lpstr>I want to wrap the whole web up in a big, inclusive bear hug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Larsen</dc:creator>
  <cp:lastModifiedBy>Rob Larsen</cp:lastModifiedBy>
  <cp:revision>6</cp:revision>
  <dcterms:created xsi:type="dcterms:W3CDTF">2014-10-10T17:25:25Z</dcterms:created>
  <dcterms:modified xsi:type="dcterms:W3CDTF">2014-10-18T17:36:15Z</dcterms:modified>
</cp:coreProperties>
</file>