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8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6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7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Wild </a:t>
            </a:r>
            <a:r>
              <a:rPr lang="en-US" dirty="0" smtClean="0">
                <a:latin typeface="Palatino Linotype" panose="02040502050505030304" pitchFamily="18" charset="0"/>
              </a:rPr>
              <a:t>World Web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475" y="3602038"/>
            <a:ext cx="9144000" cy="1655762"/>
          </a:xfrm>
          <a:solidFill>
            <a:schemeClr val="bg1">
              <a:alpha val="70000"/>
            </a:schemeClr>
          </a:solidFill>
        </p:spPr>
        <p:txBody>
          <a:bodyPr anchor="ctr"/>
          <a:lstStyle/>
          <a:p>
            <a:r>
              <a:rPr lang="en-US" dirty="0" smtClean="0">
                <a:latin typeface="Palatino Linotype" panose="02040502050505030304" pitchFamily="18" charset="0"/>
              </a:rPr>
              <a:t>Web Development in a World of Ever-Changing Browsers, Platforms &amp; Compatibilities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9000"/>
            </a:schemeClr>
          </a:solidFill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The Web 10 Years Ago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2" descr="http://upload.wikimedia.org/wikipedia/it/a/aa/Internet_Explorer_logo_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3508"/>
            <a:ext cx="10463502" cy="37369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3479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9000"/>
            </a:schemeClr>
          </a:solidFill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The Web </a:t>
            </a:r>
            <a:r>
              <a:rPr lang="en-US" dirty="0" smtClean="0">
                <a:latin typeface="Palatino Linotype" panose="02040502050505030304" pitchFamily="18" charset="0"/>
              </a:rPr>
              <a:t>10 Years Ago	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 XP +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Internet Explorer 6 + (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1024 x 768 resolution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+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(800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600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resolution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90% of the web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1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9000"/>
            </a:schemeClr>
          </a:solidFill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The Web Today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844"/>
            <a:ext cx="10515600" cy="2628900"/>
          </a:xfrm>
        </p:spPr>
      </p:pic>
    </p:spTree>
    <p:extLst>
      <p:ext uri="{BB962C8B-B14F-4D97-AF65-F5344CB8AC3E}">
        <p14:creationId xmlns:p14="http://schemas.microsoft.com/office/powerpoint/2010/main" val="137309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8200" y="1851660"/>
            <a:ext cx="10515600" cy="47777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9000"/>
            </a:schemeClr>
          </a:solidFill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The Web Today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58097"/>
            <a:ext cx="9997440" cy="1929015"/>
          </a:xfrm>
        </p:spPr>
      </p:pic>
      <p:grpSp>
        <p:nvGrpSpPr>
          <p:cNvPr id="8" name="Group 7"/>
          <p:cNvGrpSpPr/>
          <p:nvPr/>
        </p:nvGrpSpPr>
        <p:grpSpPr>
          <a:xfrm>
            <a:off x="3295650" y="4254500"/>
            <a:ext cx="4815909" cy="2124570"/>
            <a:chOff x="838200" y="4360260"/>
            <a:chExt cx="4815909" cy="21245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545" y="4360260"/>
              <a:ext cx="1458564" cy="21245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360260"/>
              <a:ext cx="3357345" cy="2124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09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9000"/>
            </a:schemeClr>
          </a:solidFill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The Web Today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Resolutions from 240 x 320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3840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1080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Pixel densities from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72ppi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past 300ppi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broad range of input options (keyboard, stylus, gesture, touch, mouse)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major and minor browsers versions in the wild than any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 can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9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7330"/>
          </a:xfr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Palatino Linotype" panose="02040502050505030304" pitchFamily="18" charset="0"/>
              </a:rPr>
              <a:t>I want to wrap </a:t>
            </a:r>
            <a:r>
              <a:rPr lang="en-US" sz="8000" dirty="0">
                <a:latin typeface="Palatino Linotype" panose="02040502050505030304" pitchFamily="18" charset="0"/>
              </a:rPr>
              <a:t>the whole web </a:t>
            </a:r>
            <a:r>
              <a:rPr lang="en-US" sz="8000" dirty="0" smtClean="0">
                <a:latin typeface="Palatino Linotype" panose="02040502050505030304" pitchFamily="18" charset="0"/>
              </a:rPr>
              <a:t>up in </a:t>
            </a:r>
            <a:r>
              <a:rPr lang="en-US" sz="8000" dirty="0">
                <a:latin typeface="Palatino Linotype" panose="02040502050505030304" pitchFamily="18" charset="0"/>
              </a:rPr>
              <a:t>a big, inclusive bear hug</a:t>
            </a:r>
          </a:p>
        </p:txBody>
      </p:sp>
    </p:spTree>
    <p:extLst>
      <p:ext uri="{BB962C8B-B14F-4D97-AF65-F5344CB8AC3E}">
        <p14:creationId xmlns:p14="http://schemas.microsoft.com/office/powerpoint/2010/main" val="305491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Palatino Linotype</vt:lpstr>
      <vt:lpstr>Verdana</vt:lpstr>
      <vt:lpstr>Office Theme</vt:lpstr>
      <vt:lpstr>Wild World Web</vt:lpstr>
      <vt:lpstr>The Web 10 Years Ago</vt:lpstr>
      <vt:lpstr>The Web 10 Years Ago </vt:lpstr>
      <vt:lpstr>The Web Today</vt:lpstr>
      <vt:lpstr>The Web Today</vt:lpstr>
      <vt:lpstr>The Web Today</vt:lpstr>
      <vt:lpstr>I want to wrap the whole web up in a big, inclusive bear hug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Larsen</dc:creator>
  <cp:lastModifiedBy>Rob Larsen</cp:lastModifiedBy>
  <cp:revision>7</cp:revision>
  <dcterms:created xsi:type="dcterms:W3CDTF">2014-10-10T17:25:25Z</dcterms:created>
  <dcterms:modified xsi:type="dcterms:W3CDTF">2014-10-18T18:01:31Z</dcterms:modified>
</cp:coreProperties>
</file>