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62" r:id="rId16"/>
    <p:sldId id="272" r:id="rId17"/>
    <p:sldId id="273"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p:scale>
          <a:sx n="91" d="100"/>
          <a:sy n="91" d="100"/>
        </p:scale>
        <p:origin x="63" y="6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9-19T14:49:26.216"/>
    </inkml:context>
    <inkml:brush xml:id="br0">
      <inkml:brushProperty name="width" value="0.05" units="cm"/>
      <inkml:brushProperty name="height" value="0.05" units="cm"/>
      <inkml:brushProperty name="ignorePressure" value="1"/>
    </inkml:brush>
  </inkml:definitions>
  <inkml:trace contextRef="#ctx0" brushRef="#br0">1861 845</inkml:trace>
  <inkml:trace contextRef="#ctx0" brushRef="#br0" timeOffset="8237.33">2007 596,'-454'1,"449"-1,-6-1,-1 1,1 1,-1 0,1 0,0 1,-1 0,1 1,0 1,0 0,1 0,-3 2,-32 21,0 3,2 1,1 2,-9 12,-2 5,-355 368,257-212,122-162,2 1,2 1,2 1,2 1,-10 36,19-47,1 2,3 0,1 0,1 0,3 1,1 24,0 51,6 1,5-1,11 45,31 98,61 174,-101-397,2 0,1 0,2-2,1 0,2-1,16 21,53 63,57 56,-121-146,1-1,1-1,1-2,1 0,0-2,2-1,1-1,0-2,1-1,0-1,1-2,1-1,0-2,0-2,1 0,17-1,-18-3,1-2,-1-1,1-1,-1-3,1 0,-1-2,-1-2,1-1,-2-2,8-3,460-237,-481 243,-13 7,0-1,0 0,0 0,0-1,-1 0,1 1,-1-2,1 1,-1-1,0 0,-1 0,1 0,-1-1,0 1,0-1,0 0,0 0,-1-1,0 1,2-6,16-60,-4 0,-3-1,-3 0,-2-16,3-12,73-505,-64 498,-6-1,-4-1,-3-94,-9 167,-2 1,-2-1,-1 0,-8-27,11 55,0-11,-1 2,0-1,-2 0,0 1,-1 0,-1 0,-1 1,0 0,-1 1,0 0,-2 0,1 1,-6-4,-218-215,167 159,-4 4,-2 2,-54-36,86 78,-2 2,0 1,-2 3,0 1,-1 3,-1 2,0 1,-28-1,27 2,28 7,0 0,-1 1,1 1,-1 1,-16 1,21 2,-1 0,0 1,1 0,-1 2,1 0,0 1,0 1,1 0,-1 1,1 1,1 0,0 2,0-1,0 2,-6 6,-13 20,1 2,2 0,2 3,2 0,1 2,2 0,-9 29,-96 224,112-259,5-15,2 0,0 1,1 0,2 1,0 0,2 0,-2 22,7 51,5-1,5 16,4 46,-5-18,23 109,-31-246,0 0,0 0,0-1,0 1,1 0,0 0,0-1,0 1,0-1,0 1,1-1,0 0,-1 0,1 0,0 0,1-1,-1 1,0-1,1 0,-1 0,1 0,0 0,0 0,35 17,-1 1,-1 3,-2 0,0 3,-1 1,-2 1,-1 2,-1 1,-1 1,44 61,-17-25,-4 2,-2 2,19 42,25 77,-91-187,0 0,0-1,0 0,1 0,-1 0,1 0,0 0,0-1,0 1,0-1,0 0,0 0,1-1,-1 1,1-1,-1 0,1-1,-1 1,1-1,0 1,-1-1,6-1,100-24,-40-4,-2-3,0-3,58-41,-101 60,0-1,-2-2,0 0,0-2,-2 0,-1-2,-1 0,0-1,86-130,59-62,-142 183,-2 0,-2-1,-1-1,-1-1,-2 0,-2-1,-1-1,-2 0,-2 0,-1-1,0-32,8-150,-10-36,-7 226,-1 0,-2 0,-1 1,-2 0,0 1,-2 0,-2 0,-10-18,2 1,-104-226,-18-5,133 257,0 1,-1 0,-1 1,-1 1,-1 0,0 0,-1 2,-1 0,0 0,-1 2,-1 0,0 1,-1 0,-459-204,444 202,0 1,0 1,-1 2,-1 1,1 2,-1 2,-1 1,-24 1,41 3,-1 0,0 1,1 2,-1 0,1 1,0 1,0 0,-1 3,-3 0,1 2,0 1,1 1,0 1,1 1,0 0,1 2,1 0,1 1,-17 20,-32 55,5 4,3 1,5 4,-40 105,66-145,-98 222,119-255,1 0,2 1,1 0,1 0,1 0,1 0,2 0,1 0,5 20,77 542,-71-526,4-1,2-1,4 0,14 25,48 121,7 52,-89-246,1-1,0 0,1 0,1 0,0-1,0 0,2 0,0-1,0 0,1 0,0-1,1-1,0 0,9 6,19 6,1-2,0-2,1-2,1-1,0-2,1-2,1-2,0-2,32 1,-10 1,0-3,0-3,35-4,-77-1,0 0,0-2,0-1,0 0,-1-2,0-1,-1-1,1 0,-2-2,1-1,7-6,18-19,-1-2,-3-2,0-1,-2-5,71-68,-5 20,77-49,-134 106,-37 28,0-1,-1 0,-1-1,0 0,-1 0,0-1,0-1,-2 0,0 0,0 0,-1-1,-1 0,-1-1,2-5,3-24,-1 0,-3-1,-1 1,-3-1,-1-3,0 13,-1-758,-3 759,-2-1,-1 1,-2 0,-1 1,-2 0,-1 0,-2 1,-14-25,-9-24,-67-170,-195-427,272 625,-2 1,-3 2,-1 1,-3 1,-10-7,31 39,-1 1,0 0,-1 2,-1 0,0 1,-1 0,-1 2,1 0,-2 1,1 1,-1 1,-1 1,0 1,1 1,-10-1,-34 1,0 3,0 3,-15 3,-35 1,-154 8,215-7,22-3,0 1,0 1,0 2,1 1,-16 6,37-7,0 1,1 0,0 0,0 1,1 0,0 0,0 1,1 0,0 0,1 1,0 0,1 0,0 0,1 1,0 0,1-1,0 1,0 10,-62 232,12 3,5 46,33-203,-13 153,30-221,1 1,2-2,1 1,1-1,2 0,1 0,2-1,6 11,25 75,-14-20,-4 1,3 37,-16 8,23-49,-19-61,82 201,-91-215,15 48,2 0,4-2,24 40,-43-90,1-1,0 0,1 0,0-1,1 0,0-1,1 0,0-1,1-1,0 0,1-1,14 6,23 8,2-3,0-2,10 0,51 15,-82-21,42 15,1-2,1-5,1-2,0-4,53 1,-116-14,8 2,1-1,0-1,0-1,-1-1,1-2,-1 0,1-1,-1-2,2-1,16-14,0-3,-2-1,-1-1,-1-2,-2-2,-1-2,2-4,-21 23,106-109,-5-4,-6-5,54-89,-138 186,-2-1,-2-1,-1-1,-2-1,-2-1,-2-1,1-4,-13 27,-1 1,0-1,-1 0,0 0,-2 1,0-1,-1 0,-1 1,-1-1,0 1,-1 0,-4-8,-14-31,-3 1,-2 2,-4-1,13 20,-343-581,354 602,-132-191,124 185,0 1,0 1,-2 1,0 0,-1 2,0 0,-1 1,-1 1,-6-3,-2 5,0 0,0 2,-1 1,-1 1,1 2,-22-1,-47-7,11-2,0-5,0-4,-63-26,-5-18,-71-47,54 26,172 87,-16-9,0 1,0 1,0 0,-1 1,-1 1,1 1,-1 1,1 0,-1 1,0 1,-1 1,1 1,-4 0,11 5,0 0,1 0,0 1,0 0,1 1,0 0,0 0,1 2,-1-1,2 1,-1 0,1 1,1 0,-7 10,-37 56,3 2,4 2,3 2,-3 18,-13 54,6 2,7 2,-20 149,31-143,21-103,2 1,4 0,2 1,3 0,2-1,4 1,2-1,2 0,4-1,8 22,60 164,50 95,-97-255,4-2,4-1,3-2,4-2,4-2,44 50,21 20,-112-141,0 1,1-1,-1-1,1 1,0-1,1 0,0-1,-1 0,2 0,-1 0,1-1,-1-1,1 1,0-2,0 1,0-1,1 0,-1-1,1 0,-1-1,0 0,4 0,20-5,0-2,-1-1,0-1,0-2,29-14,-14 6,151-54,78-14,-232 76,-26 8,-1 0,1-1,-1 0,-1-2,1 0,-1-1,0-1,0 0,-1-1,0-1,-1 0,0-1,0 0,-1-1,9-12,9-29,-2-1,-2-2,-3 0,0-9,-7 22,209-532,-204 514,3 1,3 2,2 0,3 2,12-14,-43 68,0 0,-1-1,1 1,-1-1,0 1,0-1,0 0,0 1,0-1,-1 0,1 0,-1 1,1-1,-1 0,0 0,0 0,-1 1,1-1,0 0,-1 0,0 0,0 1,1-1,-2 0,1 1,0-1,0 1,-1-1,0 1,0-1,-125-230,-186-397,272 581,-16-2,-433-363,135 77,334 315,-1 0,-1 2,-1 1,-1 1,0 1,-2 1,1 1,-2 2,0 0,-1 2,0 1,0 2,-9-1,30 8,0 1,0 1,0-1,0 1,0 1,1 0,-1 0,0 0,1 1,0 0,-1 0,1 1,0 0,1 0,-1 1,1 0,-3 2,-87 104,50-41,3 2,3 2,4 1,-22 66,-43 152,9 22,71-244,-181 677,193-712,-18 108,28-134,0-1,0 1,1-1,0 1,1-1,0 0,1 0,-1 0,2 0,2 9,56 119,5-2,6-4,6-3,71 84,147 201,-295-408,1 0,0 0,0 0,0-1,0 1,1-1,0 0,-1-1,2 1,-1-1,0 0,1 0,-1-1,1 1,0-1,0-1,-1 1,7 0,57 12,0 2,-1 3,2 5,77 40,-2 6,129 86,-242-137,109 50,-132-66,1 0,0 0,0-1,0 0,0-1,0 0,0-1,1 0,-1 0,0-1,0-1,0 1,0-2,3 0,19-12,-1-1,-1-1,0-2,-2-1,0-1,-1-2,9-10,69-65,-4-6,-5-3,-5-5,65-105,-108 142,-4-2,-3-2,-4-2,-3-1,-4-1,-4-2,-3-1,-4-1,4-58,-17 109,-1-1,-2 0,-2 0,-1 0,-2 0,-2 1,-6-32,6 56,0 1,0 0,-1 0,0 0,-1 1,-1-1,0 2,0-1,0 1,-1 0,-1 0,0 1,0 0,0 0,-9-4,-16-9,-1 2,-1 1,-1 2,-1 1,29 12,-374-148,362 140,0-2,0-1,1 0,1-1,1-2,0 1,1-2,1-1,0 0,2 0,0-2,1 0,1 0,0-4,-197-374,203 390,4 4,0 1,0-1,0 1,-1 0,1 0,-1 0,0 0,0 1,-1-1,1 1,-1 0,0 0,0 0,0 0,0 1,0 0,0-1,-1 1,1 1,-3-2,-2 5,0-1,0 1,1 0,-1 1,1 0,0 1,0-1,0 2,0-1,1 1,-1 0,-2 3,-11 6,9-7,1 0,-1 0,0-1,-1-1,0 0,0 0,0-2,0 0,-13 2,7-4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9-19T14:49:26.216"/>
    </inkml:context>
    <inkml:brush xml:id="br0">
      <inkml:brushProperty name="width" value="0.05" units="cm"/>
      <inkml:brushProperty name="height" value="0.05" units="cm"/>
      <inkml:brushProperty name="ignorePressure" value="1"/>
    </inkml:brush>
  </inkml:definitions>
  <inkml:trace contextRef="#ctx0" brushRef="#br0">1861 845</inkml:trace>
  <inkml:trace contextRef="#ctx0" brushRef="#br0" timeOffset="8237.33">2007 596,'-454'1,"449"-1,-6-1,-1 1,1 1,-1 0,1 0,0 1,-1 0,1 1,0 1,0 0,1 0,-3 2,-32 21,0 3,2 1,1 2,-9 12,-2 5,-355 368,257-212,122-162,2 1,2 1,2 1,2 1,-10 36,19-47,1 2,3 0,1 0,1 0,3 1,1 24,0 51,6 1,5-1,11 45,31 98,61 174,-101-397,2 0,1 0,2-2,1 0,2-1,16 21,53 63,57 56,-121-146,1-1,1-1,1-2,1 0,0-2,2-1,1-1,0-2,1-1,0-1,1-2,1-1,0-2,0-2,1 0,17-1,-18-3,1-2,-1-1,1-1,-1-3,1 0,-1-2,-1-2,1-1,-2-2,8-3,460-237,-481 243,-13 7,0-1,0 0,0 0,0-1,-1 0,1 1,-1-2,1 1,-1-1,0 0,-1 0,1 0,-1-1,0 1,0-1,0 0,0 0,-1-1,0 1,2-6,16-60,-4 0,-3-1,-3 0,-2-16,3-12,73-505,-64 498,-6-1,-4-1,-3-94,-9 167,-2 1,-2-1,-1 0,-8-27,11 55,0-11,-1 2,0-1,-2 0,0 1,-1 0,-1 0,-1 1,0 0,-1 1,0 0,-2 0,1 1,-6-4,-218-215,167 159,-4 4,-2 2,-54-36,86 78,-2 2,0 1,-2 3,0 1,-1 3,-1 2,0 1,-28-1,27 2,28 7,0 0,-1 1,1 1,-1 1,-16 1,21 2,-1 0,0 1,1 0,-1 2,1 0,0 1,0 1,1 0,-1 1,1 1,1 0,0 2,0-1,0 2,-6 6,-13 20,1 2,2 0,2 3,2 0,1 2,2 0,-9 29,-96 224,112-259,5-15,2 0,0 1,1 0,2 1,0 0,2 0,-2 22,7 51,5-1,5 16,4 46,-5-18,23 109,-31-246,0 0,0 0,0-1,0 1,1 0,0 0,0-1,0 1,0-1,0 1,1-1,0 0,-1 0,1 0,0 0,1-1,-1 1,0-1,1 0,-1 0,1 0,0 0,0 0,35 17,-1 1,-1 3,-2 0,0 3,-1 1,-2 1,-1 2,-1 1,-1 1,44 61,-17-25,-4 2,-2 2,19 42,25 77,-91-187,0 0,0-1,0 0,1 0,-1 0,1 0,0 0,0-1,0 1,0-1,0 0,0 0,1-1,-1 1,1-1,-1 0,1-1,-1 1,1-1,0 1,-1-1,6-1,100-24,-40-4,-2-3,0-3,58-41,-101 60,0-1,-2-2,0 0,0-2,-2 0,-1-2,-1 0,0-1,86-130,59-62,-142 183,-2 0,-2-1,-1-1,-1-1,-2 0,-2-1,-1-1,-2 0,-2 0,-1-1,0-32,8-150,-10-36,-7 226,-1 0,-2 0,-1 1,-2 0,0 1,-2 0,-2 0,-10-18,2 1,-104-226,-18-5,133 257,0 1,-1 0,-1 1,-1 1,-1 0,0 0,-1 2,-1 0,0 0,-1 2,-1 0,0 1,-1 0,-459-204,444 202,0 1,0 1,-1 2,-1 1,1 2,-1 2,-1 1,-24 1,41 3,-1 0,0 1,1 2,-1 0,1 1,0 1,0 0,-1 3,-3 0,1 2,0 1,1 1,0 1,1 1,0 0,1 2,1 0,1 1,-17 20,-32 55,5 4,3 1,5 4,-40 105,66-145,-98 222,119-255,1 0,2 1,1 0,1 0,1 0,1 0,2 0,1 0,5 20,77 542,-71-526,4-1,2-1,4 0,14 25,48 121,7 52,-89-246,1-1,0 0,1 0,1 0,0-1,0 0,2 0,0-1,0 0,1 0,0-1,1-1,0 0,9 6,19 6,1-2,0-2,1-2,1-1,0-2,1-2,1-2,0-2,32 1,-10 1,0-3,0-3,35-4,-77-1,0 0,0-2,0-1,0 0,-1-2,0-1,-1-1,1 0,-2-2,1-1,7-6,18-19,-1-2,-3-2,0-1,-2-5,71-68,-5 20,77-49,-134 106,-37 28,0-1,-1 0,-1-1,0 0,-1 0,0-1,0-1,-2 0,0 0,0 0,-1-1,-1 0,-1-1,2-5,3-24,-1 0,-3-1,-1 1,-3-1,-1-3,0 13,-1-758,-3 759,-2-1,-1 1,-2 0,-1 1,-2 0,-1 0,-2 1,-14-25,-9-24,-67-170,-195-427,272 625,-2 1,-3 2,-1 1,-3 1,-10-7,31 39,-1 1,0 0,-1 2,-1 0,0 1,-1 0,-1 2,1 0,-2 1,1 1,-1 1,-1 1,0 1,1 1,-10-1,-34 1,0 3,0 3,-15 3,-35 1,-154 8,215-7,22-3,0 1,0 1,0 2,1 1,-16 6,37-7,0 1,1 0,0 0,0 1,1 0,0 0,0 1,1 0,0 0,1 1,0 0,1 0,0 0,1 1,0 0,1-1,0 1,0 10,-62 232,12 3,5 46,33-203,-13 153,30-221,1 1,2-2,1 1,1-1,2 0,1 0,2-1,6 11,25 75,-14-20,-4 1,3 37,-16 8,23-49,-19-61,82 201,-91-215,15 48,2 0,4-2,24 40,-43-90,1-1,0 0,1 0,0-1,1 0,0-1,1 0,0-1,1-1,0 0,1-1,14 6,23 8,2-3,0-2,10 0,51 15,-82-21,42 15,1-2,1-5,1-2,0-4,53 1,-116-14,8 2,1-1,0-1,0-1,-1-1,1-2,-1 0,1-1,-1-2,2-1,16-14,0-3,-2-1,-1-1,-1-2,-2-2,-1-2,2-4,-21 23,106-109,-5-4,-6-5,54-89,-138 186,-2-1,-2-1,-1-1,-2-1,-2-1,-2-1,1-4,-13 27,-1 1,0-1,-1 0,0 0,-2 1,0-1,-1 0,-1 1,-1-1,0 1,-1 0,-4-8,-14-31,-3 1,-2 2,-4-1,13 20,-343-581,354 602,-132-191,124 185,0 1,0 1,-2 1,0 0,-1 2,0 0,-1 1,-1 1,-6-3,-2 5,0 0,0 2,-1 1,-1 1,1 2,-22-1,-47-7,11-2,0-5,0-4,-63-26,-5-18,-71-47,54 26,172 87,-16-9,0 1,0 1,0 0,-1 1,-1 1,1 1,-1 1,1 0,-1 1,0 1,-1 1,1 1,-4 0,11 5,0 0,1 0,0 1,0 0,1 1,0 0,0 0,1 2,-1-1,2 1,-1 0,1 1,1 0,-7 10,-37 56,3 2,4 2,3 2,-3 18,-13 54,6 2,7 2,-20 149,31-143,21-103,2 1,4 0,2 1,3 0,2-1,4 1,2-1,2 0,4-1,8 22,60 164,50 95,-97-255,4-2,4-1,3-2,4-2,4-2,44 50,21 20,-112-141,0 1,1-1,-1-1,1 1,0-1,1 0,0-1,-1 0,2 0,-1 0,1-1,-1-1,1 1,0-2,0 1,0-1,1 0,-1-1,1 0,-1-1,0 0,4 0,20-5,0-2,-1-1,0-1,0-2,29-14,-14 6,151-54,78-14,-232 76,-26 8,-1 0,1-1,-1 0,-1-2,1 0,-1-1,0-1,0 0,-1-1,0-1,-1 0,0-1,0 0,-1-1,9-12,9-29,-2-1,-2-2,-3 0,0-9,-7 22,209-532,-204 514,3 1,3 2,2 0,3 2,12-14,-43 68,0 0,-1-1,1 1,-1-1,0 1,0-1,0 0,0 1,0-1,-1 0,1 0,-1 1,1-1,-1 0,0 0,0 0,-1 1,1-1,0 0,-1 0,0 0,0 1,1-1,-2 0,1 1,0-1,0 1,-1-1,0 1,0-1,-125-230,-186-397,272 581,-16-2,-433-363,135 77,334 315,-1 0,-1 2,-1 1,-1 1,0 1,-2 1,1 1,-2 2,0 0,-1 2,0 1,0 2,-9-1,30 8,0 1,0 1,0-1,0 1,0 1,1 0,-1 0,0 0,1 1,0 0,-1 0,1 1,0 0,1 0,-1 1,1 0,-3 2,-87 104,50-41,3 2,3 2,4 1,-22 66,-43 152,9 22,71-244,-181 677,193-712,-18 108,28-134,0-1,0 1,1-1,0 1,1-1,0 0,1 0,-1 0,2 0,2 9,56 119,5-2,6-4,6-3,71 84,147 201,-295-408,1 0,0 0,0 0,0-1,0 1,1-1,0 0,-1-1,2 1,-1-1,0 0,1 0,-1-1,1 1,0-1,0-1,-1 1,7 0,57 12,0 2,-1 3,2 5,77 40,-2 6,129 86,-242-137,109 50,-132-66,1 0,0 0,0-1,0 0,0-1,0 0,0-1,1 0,-1 0,0-1,0-1,0 1,0-2,3 0,19-12,-1-1,-1-1,0-2,-2-1,0-1,-1-2,9-10,69-65,-4-6,-5-3,-5-5,65-105,-108 142,-4-2,-3-2,-4-2,-3-1,-4-1,-4-2,-3-1,-4-1,4-58,-17 109,-1-1,-2 0,-2 0,-1 0,-2 0,-2 1,-6-32,6 56,0 1,0 0,-1 0,0 0,-1 1,-1-1,0 2,0-1,0 1,-1 0,-1 0,0 1,0 0,0 0,-9-4,-16-9,-1 2,-1 1,-1 2,-1 1,29 12,-374-148,362 140,0-2,0-1,1 0,1-1,1-2,0 1,1-2,1-1,0 0,2 0,0-2,1 0,1 0,0-4,-197-374,203 390,4 4,0 1,0-1,0 1,-1 0,1 0,-1 0,0 0,0 1,-1-1,1 1,-1 0,0 0,0 0,0 0,0 1,0 0,0-1,-1 1,1 1,-3-2,-2 5,0-1,0 1,1 0,-1 1,1 0,0 1,0-1,0 2,0-1,1 1,-1 0,-2 3,-11 6,9-7,1 0,-1 0,0-1,-1-1,0 0,0 0,0-2,0 0,-13 2,7-4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FDE49-70AF-464D-BFA2-1DBAD2D71D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51E789-CED3-4BF5-B3A3-033306AF76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F7268-1EB0-4364-8265-3E3CEB58E5A9}"/>
              </a:ext>
            </a:extLst>
          </p:cNvPr>
          <p:cNvSpPr>
            <a:spLocks noGrp="1"/>
          </p:cNvSpPr>
          <p:nvPr>
            <p:ph type="dt" sz="half" idx="10"/>
          </p:nvPr>
        </p:nvSpPr>
        <p:spPr/>
        <p:txBody>
          <a:bodyPr/>
          <a:lstStyle/>
          <a:p>
            <a:fld id="{C69B1A0C-6EE5-4F93-B676-A4858D53B509}" type="datetimeFigureOut">
              <a:rPr lang="en-US" smtClean="0"/>
              <a:t>9/19/2018</a:t>
            </a:fld>
            <a:endParaRPr lang="en-US"/>
          </a:p>
        </p:txBody>
      </p:sp>
      <p:sp>
        <p:nvSpPr>
          <p:cNvPr id="5" name="Footer Placeholder 4">
            <a:extLst>
              <a:ext uri="{FF2B5EF4-FFF2-40B4-BE49-F238E27FC236}">
                <a16:creationId xmlns:a16="http://schemas.microsoft.com/office/drawing/2014/main" id="{C4AB7E69-4D50-498A-9246-5976065810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2BA58E-2C87-4498-925D-78D7D56C51B6}"/>
              </a:ext>
            </a:extLst>
          </p:cNvPr>
          <p:cNvSpPr>
            <a:spLocks noGrp="1"/>
          </p:cNvSpPr>
          <p:nvPr>
            <p:ph type="sldNum" sz="quarter" idx="12"/>
          </p:nvPr>
        </p:nvSpPr>
        <p:spPr/>
        <p:txBody>
          <a:bodyPr/>
          <a:lstStyle/>
          <a:p>
            <a:fld id="{DF8AA58C-0B7D-4AE5-B8FC-EEF40C48C6E2}" type="slidenum">
              <a:rPr lang="en-US" smtClean="0"/>
              <a:t>‹#›</a:t>
            </a:fld>
            <a:endParaRPr lang="en-US"/>
          </a:p>
        </p:txBody>
      </p:sp>
    </p:spTree>
    <p:extLst>
      <p:ext uri="{BB962C8B-B14F-4D97-AF65-F5344CB8AC3E}">
        <p14:creationId xmlns:p14="http://schemas.microsoft.com/office/powerpoint/2010/main" val="3248197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515CF-0BAF-4238-9E94-8B4A3730B4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E538B9-EDA8-4E93-B8D0-0C6B52433B9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97BB09-5F70-4C8E-9CD9-CB07B2F8913C}"/>
              </a:ext>
            </a:extLst>
          </p:cNvPr>
          <p:cNvSpPr>
            <a:spLocks noGrp="1"/>
          </p:cNvSpPr>
          <p:nvPr>
            <p:ph type="dt" sz="half" idx="10"/>
          </p:nvPr>
        </p:nvSpPr>
        <p:spPr/>
        <p:txBody>
          <a:bodyPr/>
          <a:lstStyle/>
          <a:p>
            <a:fld id="{C69B1A0C-6EE5-4F93-B676-A4858D53B509}" type="datetimeFigureOut">
              <a:rPr lang="en-US" smtClean="0"/>
              <a:t>9/19/2018</a:t>
            </a:fld>
            <a:endParaRPr lang="en-US"/>
          </a:p>
        </p:txBody>
      </p:sp>
      <p:sp>
        <p:nvSpPr>
          <p:cNvPr id="5" name="Footer Placeholder 4">
            <a:extLst>
              <a:ext uri="{FF2B5EF4-FFF2-40B4-BE49-F238E27FC236}">
                <a16:creationId xmlns:a16="http://schemas.microsoft.com/office/drawing/2014/main" id="{E2FD9900-2BB5-4BFC-8E1D-6C58B9EE0B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9C77C-61DC-42D7-85E7-6433CA4B9FA0}"/>
              </a:ext>
            </a:extLst>
          </p:cNvPr>
          <p:cNvSpPr>
            <a:spLocks noGrp="1"/>
          </p:cNvSpPr>
          <p:nvPr>
            <p:ph type="sldNum" sz="quarter" idx="12"/>
          </p:nvPr>
        </p:nvSpPr>
        <p:spPr/>
        <p:txBody>
          <a:bodyPr/>
          <a:lstStyle/>
          <a:p>
            <a:fld id="{DF8AA58C-0B7D-4AE5-B8FC-EEF40C48C6E2}" type="slidenum">
              <a:rPr lang="en-US" smtClean="0"/>
              <a:t>‹#›</a:t>
            </a:fld>
            <a:endParaRPr lang="en-US"/>
          </a:p>
        </p:txBody>
      </p:sp>
    </p:spTree>
    <p:extLst>
      <p:ext uri="{BB962C8B-B14F-4D97-AF65-F5344CB8AC3E}">
        <p14:creationId xmlns:p14="http://schemas.microsoft.com/office/powerpoint/2010/main" val="2952794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048C42-A05D-4D4B-AAA0-60D1280E76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F6F423-6BC0-4F00-A89F-B686949390C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61F28-11A9-4FD0-9208-43A3F5352D67}"/>
              </a:ext>
            </a:extLst>
          </p:cNvPr>
          <p:cNvSpPr>
            <a:spLocks noGrp="1"/>
          </p:cNvSpPr>
          <p:nvPr>
            <p:ph type="dt" sz="half" idx="10"/>
          </p:nvPr>
        </p:nvSpPr>
        <p:spPr/>
        <p:txBody>
          <a:bodyPr/>
          <a:lstStyle/>
          <a:p>
            <a:fld id="{C69B1A0C-6EE5-4F93-B676-A4858D53B509}" type="datetimeFigureOut">
              <a:rPr lang="en-US" smtClean="0"/>
              <a:t>9/19/2018</a:t>
            </a:fld>
            <a:endParaRPr lang="en-US"/>
          </a:p>
        </p:txBody>
      </p:sp>
      <p:sp>
        <p:nvSpPr>
          <p:cNvPr id="5" name="Footer Placeholder 4">
            <a:extLst>
              <a:ext uri="{FF2B5EF4-FFF2-40B4-BE49-F238E27FC236}">
                <a16:creationId xmlns:a16="http://schemas.microsoft.com/office/drawing/2014/main" id="{8C9281F5-EEB1-4E8C-9C62-B45D5BA21F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0A6E50-76C7-41A4-BC32-3212BD9C4B03}"/>
              </a:ext>
            </a:extLst>
          </p:cNvPr>
          <p:cNvSpPr>
            <a:spLocks noGrp="1"/>
          </p:cNvSpPr>
          <p:nvPr>
            <p:ph type="sldNum" sz="quarter" idx="12"/>
          </p:nvPr>
        </p:nvSpPr>
        <p:spPr/>
        <p:txBody>
          <a:bodyPr/>
          <a:lstStyle/>
          <a:p>
            <a:fld id="{DF8AA58C-0B7D-4AE5-B8FC-EEF40C48C6E2}" type="slidenum">
              <a:rPr lang="en-US" smtClean="0"/>
              <a:t>‹#›</a:t>
            </a:fld>
            <a:endParaRPr lang="en-US"/>
          </a:p>
        </p:txBody>
      </p:sp>
    </p:spTree>
    <p:extLst>
      <p:ext uri="{BB962C8B-B14F-4D97-AF65-F5344CB8AC3E}">
        <p14:creationId xmlns:p14="http://schemas.microsoft.com/office/powerpoint/2010/main" val="2089707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A3D8-2E38-451A-A346-E83E719B38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74A04A-D457-4834-BAF5-89DA6204FF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134019-B856-461A-8879-91316E94093E}"/>
              </a:ext>
            </a:extLst>
          </p:cNvPr>
          <p:cNvSpPr>
            <a:spLocks noGrp="1"/>
          </p:cNvSpPr>
          <p:nvPr>
            <p:ph type="dt" sz="half" idx="10"/>
          </p:nvPr>
        </p:nvSpPr>
        <p:spPr/>
        <p:txBody>
          <a:bodyPr/>
          <a:lstStyle/>
          <a:p>
            <a:fld id="{C69B1A0C-6EE5-4F93-B676-A4858D53B509}" type="datetimeFigureOut">
              <a:rPr lang="en-US" smtClean="0"/>
              <a:t>9/19/2018</a:t>
            </a:fld>
            <a:endParaRPr lang="en-US"/>
          </a:p>
        </p:txBody>
      </p:sp>
      <p:sp>
        <p:nvSpPr>
          <p:cNvPr id="5" name="Footer Placeholder 4">
            <a:extLst>
              <a:ext uri="{FF2B5EF4-FFF2-40B4-BE49-F238E27FC236}">
                <a16:creationId xmlns:a16="http://schemas.microsoft.com/office/drawing/2014/main" id="{CD1760DB-CE86-4D67-A468-D51CDA73E6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0A2C4E-0B2F-4F8B-AF7D-A0C037715CD4}"/>
              </a:ext>
            </a:extLst>
          </p:cNvPr>
          <p:cNvSpPr>
            <a:spLocks noGrp="1"/>
          </p:cNvSpPr>
          <p:nvPr>
            <p:ph type="sldNum" sz="quarter" idx="12"/>
          </p:nvPr>
        </p:nvSpPr>
        <p:spPr/>
        <p:txBody>
          <a:bodyPr/>
          <a:lstStyle/>
          <a:p>
            <a:fld id="{DF8AA58C-0B7D-4AE5-B8FC-EEF40C48C6E2}" type="slidenum">
              <a:rPr lang="en-US" smtClean="0"/>
              <a:t>‹#›</a:t>
            </a:fld>
            <a:endParaRPr lang="en-US"/>
          </a:p>
        </p:txBody>
      </p:sp>
    </p:spTree>
    <p:extLst>
      <p:ext uri="{BB962C8B-B14F-4D97-AF65-F5344CB8AC3E}">
        <p14:creationId xmlns:p14="http://schemas.microsoft.com/office/powerpoint/2010/main" val="4112139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D416-A4FF-4FAC-9A6B-AA1080EB73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21EE16-20E7-4443-B030-9213B4C868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8CD9146-D221-4B51-922A-8861D26C28DE}"/>
              </a:ext>
            </a:extLst>
          </p:cNvPr>
          <p:cNvSpPr>
            <a:spLocks noGrp="1"/>
          </p:cNvSpPr>
          <p:nvPr>
            <p:ph type="dt" sz="half" idx="10"/>
          </p:nvPr>
        </p:nvSpPr>
        <p:spPr/>
        <p:txBody>
          <a:bodyPr/>
          <a:lstStyle/>
          <a:p>
            <a:fld id="{C69B1A0C-6EE5-4F93-B676-A4858D53B509}" type="datetimeFigureOut">
              <a:rPr lang="en-US" smtClean="0"/>
              <a:t>9/19/2018</a:t>
            </a:fld>
            <a:endParaRPr lang="en-US"/>
          </a:p>
        </p:txBody>
      </p:sp>
      <p:sp>
        <p:nvSpPr>
          <p:cNvPr id="5" name="Footer Placeholder 4">
            <a:extLst>
              <a:ext uri="{FF2B5EF4-FFF2-40B4-BE49-F238E27FC236}">
                <a16:creationId xmlns:a16="http://schemas.microsoft.com/office/drawing/2014/main" id="{A4362BB2-3D03-4270-8239-76E41A3F37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8BF6C-8AFE-4381-B9BF-4EC9E14E565D}"/>
              </a:ext>
            </a:extLst>
          </p:cNvPr>
          <p:cNvSpPr>
            <a:spLocks noGrp="1"/>
          </p:cNvSpPr>
          <p:nvPr>
            <p:ph type="sldNum" sz="quarter" idx="12"/>
          </p:nvPr>
        </p:nvSpPr>
        <p:spPr/>
        <p:txBody>
          <a:bodyPr/>
          <a:lstStyle/>
          <a:p>
            <a:fld id="{DF8AA58C-0B7D-4AE5-B8FC-EEF40C48C6E2}" type="slidenum">
              <a:rPr lang="en-US" smtClean="0"/>
              <a:t>‹#›</a:t>
            </a:fld>
            <a:endParaRPr lang="en-US"/>
          </a:p>
        </p:txBody>
      </p:sp>
    </p:spTree>
    <p:extLst>
      <p:ext uri="{BB962C8B-B14F-4D97-AF65-F5344CB8AC3E}">
        <p14:creationId xmlns:p14="http://schemas.microsoft.com/office/powerpoint/2010/main" val="238354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00375-F8CC-4661-A543-9220145B2A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8ECFFB-64B4-4F8D-980D-B8DCAD634E4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118EC0-7C6F-4ABA-8069-38F462A905D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E13B32-1206-4BCA-9C01-4C363E4D9EB9}"/>
              </a:ext>
            </a:extLst>
          </p:cNvPr>
          <p:cNvSpPr>
            <a:spLocks noGrp="1"/>
          </p:cNvSpPr>
          <p:nvPr>
            <p:ph type="dt" sz="half" idx="10"/>
          </p:nvPr>
        </p:nvSpPr>
        <p:spPr/>
        <p:txBody>
          <a:bodyPr/>
          <a:lstStyle/>
          <a:p>
            <a:fld id="{C69B1A0C-6EE5-4F93-B676-A4858D53B509}" type="datetimeFigureOut">
              <a:rPr lang="en-US" smtClean="0"/>
              <a:t>9/19/2018</a:t>
            </a:fld>
            <a:endParaRPr lang="en-US"/>
          </a:p>
        </p:txBody>
      </p:sp>
      <p:sp>
        <p:nvSpPr>
          <p:cNvPr id="6" name="Footer Placeholder 5">
            <a:extLst>
              <a:ext uri="{FF2B5EF4-FFF2-40B4-BE49-F238E27FC236}">
                <a16:creationId xmlns:a16="http://schemas.microsoft.com/office/drawing/2014/main" id="{A0565712-7BAC-436E-BE31-05DD7C5CE3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991545-D37A-416C-9FB1-FBE1FD6AF6DF}"/>
              </a:ext>
            </a:extLst>
          </p:cNvPr>
          <p:cNvSpPr>
            <a:spLocks noGrp="1"/>
          </p:cNvSpPr>
          <p:nvPr>
            <p:ph type="sldNum" sz="quarter" idx="12"/>
          </p:nvPr>
        </p:nvSpPr>
        <p:spPr/>
        <p:txBody>
          <a:bodyPr/>
          <a:lstStyle/>
          <a:p>
            <a:fld id="{DF8AA58C-0B7D-4AE5-B8FC-EEF40C48C6E2}" type="slidenum">
              <a:rPr lang="en-US" smtClean="0"/>
              <a:t>‹#›</a:t>
            </a:fld>
            <a:endParaRPr lang="en-US"/>
          </a:p>
        </p:txBody>
      </p:sp>
    </p:spTree>
    <p:extLst>
      <p:ext uri="{BB962C8B-B14F-4D97-AF65-F5344CB8AC3E}">
        <p14:creationId xmlns:p14="http://schemas.microsoft.com/office/powerpoint/2010/main" val="284976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9E223-EED7-4134-9B5A-37A7928412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E58D18-31D4-4A44-BFA7-592CF87C81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CED316-6947-4010-8FC9-720795B2397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3535D4-F195-45DE-9814-FC8A32D822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C3D721A-8222-4A02-A614-E1039786BF8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872577-04C3-42C1-ACE0-EE899BE270C5}"/>
              </a:ext>
            </a:extLst>
          </p:cNvPr>
          <p:cNvSpPr>
            <a:spLocks noGrp="1"/>
          </p:cNvSpPr>
          <p:nvPr>
            <p:ph type="dt" sz="half" idx="10"/>
          </p:nvPr>
        </p:nvSpPr>
        <p:spPr/>
        <p:txBody>
          <a:bodyPr/>
          <a:lstStyle/>
          <a:p>
            <a:fld id="{C69B1A0C-6EE5-4F93-B676-A4858D53B509}" type="datetimeFigureOut">
              <a:rPr lang="en-US" smtClean="0"/>
              <a:t>9/19/2018</a:t>
            </a:fld>
            <a:endParaRPr lang="en-US"/>
          </a:p>
        </p:txBody>
      </p:sp>
      <p:sp>
        <p:nvSpPr>
          <p:cNvPr id="8" name="Footer Placeholder 7">
            <a:extLst>
              <a:ext uri="{FF2B5EF4-FFF2-40B4-BE49-F238E27FC236}">
                <a16:creationId xmlns:a16="http://schemas.microsoft.com/office/drawing/2014/main" id="{F93D5D0F-87E0-47CB-B954-4E6D877C0F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5B1280-D115-4939-A109-307A34C88555}"/>
              </a:ext>
            </a:extLst>
          </p:cNvPr>
          <p:cNvSpPr>
            <a:spLocks noGrp="1"/>
          </p:cNvSpPr>
          <p:nvPr>
            <p:ph type="sldNum" sz="quarter" idx="12"/>
          </p:nvPr>
        </p:nvSpPr>
        <p:spPr/>
        <p:txBody>
          <a:bodyPr/>
          <a:lstStyle/>
          <a:p>
            <a:fld id="{DF8AA58C-0B7D-4AE5-B8FC-EEF40C48C6E2}" type="slidenum">
              <a:rPr lang="en-US" smtClean="0"/>
              <a:t>‹#›</a:t>
            </a:fld>
            <a:endParaRPr lang="en-US"/>
          </a:p>
        </p:txBody>
      </p:sp>
    </p:spTree>
    <p:extLst>
      <p:ext uri="{BB962C8B-B14F-4D97-AF65-F5344CB8AC3E}">
        <p14:creationId xmlns:p14="http://schemas.microsoft.com/office/powerpoint/2010/main" val="70329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E8E3-6F48-44DA-B354-2FF618E001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225059-DEF1-4974-B57F-B80FB89F6709}"/>
              </a:ext>
            </a:extLst>
          </p:cNvPr>
          <p:cNvSpPr>
            <a:spLocks noGrp="1"/>
          </p:cNvSpPr>
          <p:nvPr>
            <p:ph type="dt" sz="half" idx="10"/>
          </p:nvPr>
        </p:nvSpPr>
        <p:spPr/>
        <p:txBody>
          <a:bodyPr/>
          <a:lstStyle/>
          <a:p>
            <a:fld id="{C69B1A0C-6EE5-4F93-B676-A4858D53B509}" type="datetimeFigureOut">
              <a:rPr lang="en-US" smtClean="0"/>
              <a:t>9/19/2018</a:t>
            </a:fld>
            <a:endParaRPr lang="en-US"/>
          </a:p>
        </p:txBody>
      </p:sp>
      <p:sp>
        <p:nvSpPr>
          <p:cNvPr id="4" name="Footer Placeholder 3">
            <a:extLst>
              <a:ext uri="{FF2B5EF4-FFF2-40B4-BE49-F238E27FC236}">
                <a16:creationId xmlns:a16="http://schemas.microsoft.com/office/drawing/2014/main" id="{5ACBF431-A6E0-4A2B-B51A-73DBFCB1A2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96F8A-0BAF-47BF-B853-8C607DBE4106}"/>
              </a:ext>
            </a:extLst>
          </p:cNvPr>
          <p:cNvSpPr>
            <a:spLocks noGrp="1"/>
          </p:cNvSpPr>
          <p:nvPr>
            <p:ph type="sldNum" sz="quarter" idx="12"/>
          </p:nvPr>
        </p:nvSpPr>
        <p:spPr/>
        <p:txBody>
          <a:bodyPr/>
          <a:lstStyle/>
          <a:p>
            <a:fld id="{DF8AA58C-0B7D-4AE5-B8FC-EEF40C48C6E2}" type="slidenum">
              <a:rPr lang="en-US" smtClean="0"/>
              <a:t>‹#›</a:t>
            </a:fld>
            <a:endParaRPr lang="en-US"/>
          </a:p>
        </p:txBody>
      </p:sp>
    </p:spTree>
    <p:extLst>
      <p:ext uri="{BB962C8B-B14F-4D97-AF65-F5344CB8AC3E}">
        <p14:creationId xmlns:p14="http://schemas.microsoft.com/office/powerpoint/2010/main" val="761949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4568C6-4801-4E5C-9732-78E889C003B3}"/>
              </a:ext>
            </a:extLst>
          </p:cNvPr>
          <p:cNvSpPr>
            <a:spLocks noGrp="1"/>
          </p:cNvSpPr>
          <p:nvPr>
            <p:ph type="dt" sz="half" idx="10"/>
          </p:nvPr>
        </p:nvSpPr>
        <p:spPr/>
        <p:txBody>
          <a:bodyPr/>
          <a:lstStyle/>
          <a:p>
            <a:fld id="{C69B1A0C-6EE5-4F93-B676-A4858D53B509}" type="datetimeFigureOut">
              <a:rPr lang="en-US" smtClean="0"/>
              <a:t>9/19/2018</a:t>
            </a:fld>
            <a:endParaRPr lang="en-US"/>
          </a:p>
        </p:txBody>
      </p:sp>
      <p:sp>
        <p:nvSpPr>
          <p:cNvPr id="3" name="Footer Placeholder 2">
            <a:extLst>
              <a:ext uri="{FF2B5EF4-FFF2-40B4-BE49-F238E27FC236}">
                <a16:creationId xmlns:a16="http://schemas.microsoft.com/office/drawing/2014/main" id="{06F75C97-B3C7-4F41-AAD2-30E99F5BB9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A83F68-FAE9-4B29-9EB1-70C83084E081}"/>
              </a:ext>
            </a:extLst>
          </p:cNvPr>
          <p:cNvSpPr>
            <a:spLocks noGrp="1"/>
          </p:cNvSpPr>
          <p:nvPr>
            <p:ph type="sldNum" sz="quarter" idx="12"/>
          </p:nvPr>
        </p:nvSpPr>
        <p:spPr/>
        <p:txBody>
          <a:bodyPr/>
          <a:lstStyle/>
          <a:p>
            <a:fld id="{DF8AA58C-0B7D-4AE5-B8FC-EEF40C48C6E2}" type="slidenum">
              <a:rPr lang="en-US" smtClean="0"/>
              <a:t>‹#›</a:t>
            </a:fld>
            <a:endParaRPr lang="en-US"/>
          </a:p>
        </p:txBody>
      </p:sp>
    </p:spTree>
    <p:extLst>
      <p:ext uri="{BB962C8B-B14F-4D97-AF65-F5344CB8AC3E}">
        <p14:creationId xmlns:p14="http://schemas.microsoft.com/office/powerpoint/2010/main" val="2791023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D302-CF72-446C-B4FF-D1109858D9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E7E01F-FD0B-4395-A9BE-FDE6BF1901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052BD0-A860-4378-94E5-7BBD6226A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F0746F-78C8-4448-82C9-3DD834F21843}"/>
              </a:ext>
            </a:extLst>
          </p:cNvPr>
          <p:cNvSpPr>
            <a:spLocks noGrp="1"/>
          </p:cNvSpPr>
          <p:nvPr>
            <p:ph type="dt" sz="half" idx="10"/>
          </p:nvPr>
        </p:nvSpPr>
        <p:spPr/>
        <p:txBody>
          <a:bodyPr/>
          <a:lstStyle/>
          <a:p>
            <a:fld id="{C69B1A0C-6EE5-4F93-B676-A4858D53B509}" type="datetimeFigureOut">
              <a:rPr lang="en-US" smtClean="0"/>
              <a:t>9/19/2018</a:t>
            </a:fld>
            <a:endParaRPr lang="en-US"/>
          </a:p>
        </p:txBody>
      </p:sp>
      <p:sp>
        <p:nvSpPr>
          <p:cNvPr id="6" name="Footer Placeholder 5">
            <a:extLst>
              <a:ext uri="{FF2B5EF4-FFF2-40B4-BE49-F238E27FC236}">
                <a16:creationId xmlns:a16="http://schemas.microsoft.com/office/drawing/2014/main" id="{85FAB1C8-1B92-43BF-8AF2-85799103B2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0B68BE-CAB6-4EF9-84C3-E1557151BF25}"/>
              </a:ext>
            </a:extLst>
          </p:cNvPr>
          <p:cNvSpPr>
            <a:spLocks noGrp="1"/>
          </p:cNvSpPr>
          <p:nvPr>
            <p:ph type="sldNum" sz="quarter" idx="12"/>
          </p:nvPr>
        </p:nvSpPr>
        <p:spPr/>
        <p:txBody>
          <a:bodyPr/>
          <a:lstStyle/>
          <a:p>
            <a:fld id="{DF8AA58C-0B7D-4AE5-B8FC-EEF40C48C6E2}" type="slidenum">
              <a:rPr lang="en-US" smtClean="0"/>
              <a:t>‹#›</a:t>
            </a:fld>
            <a:endParaRPr lang="en-US"/>
          </a:p>
        </p:txBody>
      </p:sp>
    </p:spTree>
    <p:extLst>
      <p:ext uri="{BB962C8B-B14F-4D97-AF65-F5344CB8AC3E}">
        <p14:creationId xmlns:p14="http://schemas.microsoft.com/office/powerpoint/2010/main" val="184072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0920A-65F7-49E1-825D-BDBFCD260B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E4EEE9-33D9-4E8E-9CB4-33E3EB5692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297BC8-47C1-44B5-A046-7CF459997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D34F55-8559-41A2-8F85-D99A33A751A6}"/>
              </a:ext>
            </a:extLst>
          </p:cNvPr>
          <p:cNvSpPr>
            <a:spLocks noGrp="1"/>
          </p:cNvSpPr>
          <p:nvPr>
            <p:ph type="dt" sz="half" idx="10"/>
          </p:nvPr>
        </p:nvSpPr>
        <p:spPr/>
        <p:txBody>
          <a:bodyPr/>
          <a:lstStyle/>
          <a:p>
            <a:fld id="{C69B1A0C-6EE5-4F93-B676-A4858D53B509}" type="datetimeFigureOut">
              <a:rPr lang="en-US" smtClean="0"/>
              <a:t>9/19/2018</a:t>
            </a:fld>
            <a:endParaRPr lang="en-US"/>
          </a:p>
        </p:txBody>
      </p:sp>
      <p:sp>
        <p:nvSpPr>
          <p:cNvPr id="6" name="Footer Placeholder 5">
            <a:extLst>
              <a:ext uri="{FF2B5EF4-FFF2-40B4-BE49-F238E27FC236}">
                <a16:creationId xmlns:a16="http://schemas.microsoft.com/office/drawing/2014/main" id="{97625C95-430E-42B1-A6AB-8AAE319821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27C9DB-34EA-493D-877E-FC85A10E6984}"/>
              </a:ext>
            </a:extLst>
          </p:cNvPr>
          <p:cNvSpPr>
            <a:spLocks noGrp="1"/>
          </p:cNvSpPr>
          <p:nvPr>
            <p:ph type="sldNum" sz="quarter" idx="12"/>
          </p:nvPr>
        </p:nvSpPr>
        <p:spPr/>
        <p:txBody>
          <a:bodyPr/>
          <a:lstStyle/>
          <a:p>
            <a:fld id="{DF8AA58C-0B7D-4AE5-B8FC-EEF40C48C6E2}" type="slidenum">
              <a:rPr lang="en-US" smtClean="0"/>
              <a:t>‹#›</a:t>
            </a:fld>
            <a:endParaRPr lang="en-US"/>
          </a:p>
        </p:txBody>
      </p:sp>
    </p:spTree>
    <p:extLst>
      <p:ext uri="{BB962C8B-B14F-4D97-AF65-F5344CB8AC3E}">
        <p14:creationId xmlns:p14="http://schemas.microsoft.com/office/powerpoint/2010/main" val="209303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44943B-076E-4EBC-A18A-90E0720864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B3B229-B2F1-47B0-8D01-8ED298B2DF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AFF6CC-BEE6-4B83-BA58-919B60206A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9B1A0C-6EE5-4F93-B676-A4858D53B509}" type="datetimeFigureOut">
              <a:rPr lang="en-US" smtClean="0"/>
              <a:t>9/19/2018</a:t>
            </a:fld>
            <a:endParaRPr lang="en-US"/>
          </a:p>
        </p:txBody>
      </p:sp>
      <p:sp>
        <p:nvSpPr>
          <p:cNvPr id="5" name="Footer Placeholder 4">
            <a:extLst>
              <a:ext uri="{FF2B5EF4-FFF2-40B4-BE49-F238E27FC236}">
                <a16:creationId xmlns:a16="http://schemas.microsoft.com/office/drawing/2014/main" id="{7D5B24D9-5487-4F45-88F6-8324A8BC27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3B4652-7941-42FB-93F1-9A6B2D6C82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8AA58C-0B7D-4AE5-B8FC-EEF40C48C6E2}" type="slidenum">
              <a:rPr lang="en-US" smtClean="0"/>
              <a:t>‹#›</a:t>
            </a:fld>
            <a:endParaRPr lang="en-US"/>
          </a:p>
        </p:txBody>
      </p:sp>
    </p:spTree>
    <p:extLst>
      <p:ext uri="{BB962C8B-B14F-4D97-AF65-F5344CB8AC3E}">
        <p14:creationId xmlns:p14="http://schemas.microsoft.com/office/powerpoint/2010/main" val="1316181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hyperlink" Target="https://babeljs.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sdiscuss.org/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3192-C296-48DE-A575-D0F12E6F8C8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1E7A399-1195-46FA-9102-64AF66490DA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13352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1ECA-3358-48F8-BCEA-477AD2C81511}"/>
              </a:ext>
            </a:extLst>
          </p:cNvPr>
          <p:cNvSpPr>
            <a:spLocks noGrp="1"/>
          </p:cNvSpPr>
          <p:nvPr>
            <p:ph type="title"/>
          </p:nvPr>
        </p:nvSpPr>
        <p:spPr/>
        <p:txBody>
          <a:bodyPr/>
          <a:lstStyle/>
          <a:p>
            <a:r>
              <a:rPr lang="en-US" dirty="0"/>
              <a:t>ES6 Features</a:t>
            </a:r>
          </a:p>
        </p:txBody>
      </p:sp>
      <p:sp>
        <p:nvSpPr>
          <p:cNvPr id="3" name="Content Placeholder 2">
            <a:extLst>
              <a:ext uri="{FF2B5EF4-FFF2-40B4-BE49-F238E27FC236}">
                <a16:creationId xmlns:a16="http://schemas.microsoft.com/office/drawing/2014/main" id="{3953906D-0361-41B3-82CC-BD3B44B33A60}"/>
              </a:ext>
            </a:extLst>
          </p:cNvPr>
          <p:cNvSpPr>
            <a:spLocks noGrp="1"/>
          </p:cNvSpPr>
          <p:nvPr>
            <p:ph idx="1"/>
          </p:nvPr>
        </p:nvSpPr>
        <p:spPr/>
        <p:txBody>
          <a:bodyPr>
            <a:normAutofit fontScale="92500" lnSpcReduction="10000"/>
          </a:bodyPr>
          <a:lstStyle/>
          <a:p>
            <a:r>
              <a:rPr lang="en-US" dirty="0"/>
              <a:t>Classes</a:t>
            </a:r>
          </a:p>
          <a:p>
            <a:pPr lvl="1"/>
            <a:r>
              <a:rPr lang="en-US" dirty="0"/>
              <a:t>Class Definition</a:t>
            </a:r>
          </a:p>
          <a:p>
            <a:pPr lvl="1"/>
            <a:r>
              <a:rPr lang="en-US" dirty="0"/>
              <a:t>Class Inheritance</a:t>
            </a:r>
          </a:p>
          <a:p>
            <a:pPr lvl="1"/>
            <a:r>
              <a:rPr lang="en-US" dirty="0"/>
              <a:t>Class Inheritance, From Expressions</a:t>
            </a:r>
          </a:p>
          <a:p>
            <a:pPr lvl="1"/>
            <a:r>
              <a:rPr lang="en-US" dirty="0"/>
              <a:t>Base Class Access</a:t>
            </a:r>
          </a:p>
          <a:p>
            <a:pPr lvl="1"/>
            <a:r>
              <a:rPr lang="en-US" dirty="0"/>
              <a:t>Static Members</a:t>
            </a:r>
          </a:p>
          <a:p>
            <a:pPr lvl="1"/>
            <a:r>
              <a:rPr lang="en-US" dirty="0"/>
              <a:t>Getter/Setter</a:t>
            </a:r>
          </a:p>
          <a:p>
            <a:r>
              <a:rPr lang="en-US" dirty="0"/>
              <a:t>Symbol Type</a:t>
            </a:r>
          </a:p>
          <a:p>
            <a:pPr lvl="1"/>
            <a:r>
              <a:rPr lang="en-US" dirty="0"/>
              <a:t>Symbol Type</a:t>
            </a:r>
          </a:p>
          <a:p>
            <a:pPr lvl="1"/>
            <a:r>
              <a:rPr lang="en-US" dirty="0"/>
              <a:t>Global Symbols</a:t>
            </a:r>
          </a:p>
          <a:p>
            <a:r>
              <a:rPr lang="en-US" dirty="0"/>
              <a:t>Iterators</a:t>
            </a:r>
          </a:p>
          <a:p>
            <a:pPr lvl="1"/>
            <a:r>
              <a:rPr lang="en-US" dirty="0"/>
              <a:t>Iterator &amp; For-Of Operator</a:t>
            </a:r>
          </a:p>
          <a:p>
            <a:endParaRPr lang="en-US" dirty="0"/>
          </a:p>
        </p:txBody>
      </p:sp>
    </p:spTree>
    <p:extLst>
      <p:ext uri="{BB962C8B-B14F-4D97-AF65-F5344CB8AC3E}">
        <p14:creationId xmlns:p14="http://schemas.microsoft.com/office/powerpoint/2010/main" val="4139146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E0BE-729D-4846-A48D-8006183B3854}"/>
              </a:ext>
            </a:extLst>
          </p:cNvPr>
          <p:cNvSpPr>
            <a:spLocks noGrp="1"/>
          </p:cNvSpPr>
          <p:nvPr>
            <p:ph type="title"/>
          </p:nvPr>
        </p:nvSpPr>
        <p:spPr/>
        <p:txBody>
          <a:bodyPr/>
          <a:lstStyle/>
          <a:p>
            <a:r>
              <a:rPr lang="en-US" dirty="0"/>
              <a:t>ES6 Features</a:t>
            </a:r>
          </a:p>
        </p:txBody>
      </p:sp>
      <p:sp>
        <p:nvSpPr>
          <p:cNvPr id="3" name="Content Placeholder 2">
            <a:extLst>
              <a:ext uri="{FF2B5EF4-FFF2-40B4-BE49-F238E27FC236}">
                <a16:creationId xmlns:a16="http://schemas.microsoft.com/office/drawing/2014/main" id="{D969D9FB-69B7-4BBC-814D-5EB67A56A492}"/>
              </a:ext>
            </a:extLst>
          </p:cNvPr>
          <p:cNvSpPr>
            <a:spLocks noGrp="1"/>
          </p:cNvSpPr>
          <p:nvPr>
            <p:ph idx="1"/>
          </p:nvPr>
        </p:nvSpPr>
        <p:spPr/>
        <p:txBody>
          <a:bodyPr>
            <a:normAutofit fontScale="92500" lnSpcReduction="10000"/>
          </a:bodyPr>
          <a:lstStyle/>
          <a:p>
            <a:r>
              <a:rPr lang="en-US" dirty="0"/>
              <a:t>Generators</a:t>
            </a:r>
          </a:p>
          <a:p>
            <a:pPr lvl="1"/>
            <a:r>
              <a:rPr lang="en-US" dirty="0"/>
              <a:t>Generator Function, Iterator Protocol</a:t>
            </a:r>
          </a:p>
          <a:p>
            <a:pPr lvl="1"/>
            <a:r>
              <a:rPr lang="en-US" dirty="0"/>
              <a:t>Generator Function, Direct Use</a:t>
            </a:r>
          </a:p>
          <a:p>
            <a:pPr lvl="1"/>
            <a:r>
              <a:rPr lang="en-US" dirty="0"/>
              <a:t>Generator Matching</a:t>
            </a:r>
          </a:p>
          <a:p>
            <a:pPr lvl="1"/>
            <a:r>
              <a:rPr lang="en-US" dirty="0"/>
              <a:t>Generator Control-Flow</a:t>
            </a:r>
          </a:p>
          <a:p>
            <a:pPr lvl="1"/>
            <a:r>
              <a:rPr lang="en-US" dirty="0"/>
              <a:t>Generator Methods</a:t>
            </a:r>
          </a:p>
          <a:p>
            <a:r>
              <a:rPr lang="en-US" dirty="0"/>
              <a:t>Map/Set &amp; </a:t>
            </a:r>
            <a:r>
              <a:rPr lang="en-US" dirty="0" err="1"/>
              <a:t>WeakMap</a:t>
            </a:r>
            <a:r>
              <a:rPr lang="en-US" dirty="0"/>
              <a:t>/</a:t>
            </a:r>
            <a:r>
              <a:rPr lang="en-US" dirty="0" err="1"/>
              <a:t>WeakSet</a:t>
            </a:r>
            <a:endParaRPr lang="en-US" dirty="0"/>
          </a:p>
          <a:p>
            <a:pPr lvl="1"/>
            <a:r>
              <a:rPr lang="en-US" dirty="0"/>
              <a:t>Set Data-Structure	</a:t>
            </a:r>
          </a:p>
          <a:p>
            <a:pPr lvl="1"/>
            <a:r>
              <a:rPr lang="en-US" dirty="0"/>
              <a:t>Map Data-Structure</a:t>
            </a:r>
          </a:p>
          <a:p>
            <a:pPr lvl="1"/>
            <a:r>
              <a:rPr lang="en-US" dirty="0"/>
              <a:t>Weak-Link Data-Structures</a:t>
            </a:r>
          </a:p>
          <a:p>
            <a:r>
              <a:rPr lang="en-US" dirty="0"/>
              <a:t>Typed Arrays</a:t>
            </a:r>
          </a:p>
          <a:p>
            <a:pPr lvl="1"/>
            <a:r>
              <a:rPr lang="en-US" dirty="0"/>
              <a:t>Typed Arrays</a:t>
            </a:r>
          </a:p>
          <a:p>
            <a:endParaRPr lang="en-US" dirty="0"/>
          </a:p>
        </p:txBody>
      </p:sp>
    </p:spTree>
    <p:extLst>
      <p:ext uri="{BB962C8B-B14F-4D97-AF65-F5344CB8AC3E}">
        <p14:creationId xmlns:p14="http://schemas.microsoft.com/office/powerpoint/2010/main" val="376807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0C4D2-7217-4786-9CF0-09E5304C9E95}"/>
              </a:ext>
            </a:extLst>
          </p:cNvPr>
          <p:cNvSpPr>
            <a:spLocks noGrp="1"/>
          </p:cNvSpPr>
          <p:nvPr>
            <p:ph type="title"/>
          </p:nvPr>
        </p:nvSpPr>
        <p:spPr/>
        <p:txBody>
          <a:bodyPr/>
          <a:lstStyle/>
          <a:p>
            <a:r>
              <a:rPr lang="en-US" dirty="0"/>
              <a:t>ES6 Features</a:t>
            </a:r>
          </a:p>
        </p:txBody>
      </p:sp>
      <p:sp>
        <p:nvSpPr>
          <p:cNvPr id="3" name="Content Placeholder 2">
            <a:extLst>
              <a:ext uri="{FF2B5EF4-FFF2-40B4-BE49-F238E27FC236}">
                <a16:creationId xmlns:a16="http://schemas.microsoft.com/office/drawing/2014/main" id="{7B4EE21C-82AD-48A9-BDCA-303AB053A7F8}"/>
              </a:ext>
            </a:extLst>
          </p:cNvPr>
          <p:cNvSpPr>
            <a:spLocks noGrp="1"/>
          </p:cNvSpPr>
          <p:nvPr>
            <p:ph idx="1"/>
          </p:nvPr>
        </p:nvSpPr>
        <p:spPr/>
        <p:txBody>
          <a:bodyPr>
            <a:normAutofit/>
          </a:bodyPr>
          <a:lstStyle/>
          <a:p>
            <a:r>
              <a:rPr lang="en-US" dirty="0"/>
              <a:t>New Built-In Methods</a:t>
            </a:r>
          </a:p>
          <a:p>
            <a:pPr lvl="1"/>
            <a:r>
              <a:rPr lang="en-US" dirty="0"/>
              <a:t>Object Property Assignment</a:t>
            </a:r>
          </a:p>
          <a:p>
            <a:pPr lvl="1"/>
            <a:r>
              <a:rPr lang="en-US" dirty="0"/>
              <a:t>Array Element Finding</a:t>
            </a:r>
          </a:p>
          <a:p>
            <a:pPr lvl="1"/>
            <a:r>
              <a:rPr lang="en-US" dirty="0"/>
              <a:t>String Repeating</a:t>
            </a:r>
          </a:p>
          <a:p>
            <a:pPr lvl="1"/>
            <a:r>
              <a:rPr lang="en-US" dirty="0"/>
              <a:t>String Searching</a:t>
            </a:r>
          </a:p>
          <a:p>
            <a:pPr lvl="1"/>
            <a:r>
              <a:rPr lang="en-US" dirty="0"/>
              <a:t>Number Type Checking</a:t>
            </a:r>
          </a:p>
          <a:p>
            <a:pPr lvl="1"/>
            <a:r>
              <a:rPr lang="en-US" dirty="0"/>
              <a:t>Number Safety Checking</a:t>
            </a:r>
          </a:p>
          <a:p>
            <a:pPr lvl="1"/>
            <a:r>
              <a:rPr lang="en-US" dirty="0"/>
              <a:t>Number Comparison</a:t>
            </a:r>
          </a:p>
          <a:p>
            <a:pPr lvl="1"/>
            <a:r>
              <a:rPr lang="en-US" dirty="0"/>
              <a:t>Number Truncation</a:t>
            </a:r>
          </a:p>
          <a:p>
            <a:pPr lvl="1"/>
            <a:r>
              <a:rPr lang="en-US" dirty="0"/>
              <a:t>Number Sign Determination</a:t>
            </a:r>
          </a:p>
        </p:txBody>
      </p:sp>
    </p:spTree>
    <p:extLst>
      <p:ext uri="{BB962C8B-B14F-4D97-AF65-F5344CB8AC3E}">
        <p14:creationId xmlns:p14="http://schemas.microsoft.com/office/powerpoint/2010/main" val="2472982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1BA4F-74FA-4292-8E44-92058A04469F}"/>
              </a:ext>
            </a:extLst>
          </p:cNvPr>
          <p:cNvSpPr>
            <a:spLocks noGrp="1"/>
          </p:cNvSpPr>
          <p:nvPr>
            <p:ph type="title"/>
          </p:nvPr>
        </p:nvSpPr>
        <p:spPr/>
        <p:txBody>
          <a:bodyPr/>
          <a:lstStyle/>
          <a:p>
            <a:r>
              <a:rPr lang="en-US" dirty="0"/>
              <a:t>ES6 Features</a:t>
            </a:r>
          </a:p>
        </p:txBody>
      </p:sp>
      <p:sp>
        <p:nvSpPr>
          <p:cNvPr id="3" name="Content Placeholder 2">
            <a:extLst>
              <a:ext uri="{FF2B5EF4-FFF2-40B4-BE49-F238E27FC236}">
                <a16:creationId xmlns:a16="http://schemas.microsoft.com/office/drawing/2014/main" id="{35BA6305-32F6-486B-B738-7266FCA04F10}"/>
              </a:ext>
            </a:extLst>
          </p:cNvPr>
          <p:cNvSpPr>
            <a:spLocks noGrp="1"/>
          </p:cNvSpPr>
          <p:nvPr>
            <p:ph idx="1"/>
          </p:nvPr>
        </p:nvSpPr>
        <p:spPr/>
        <p:txBody>
          <a:bodyPr>
            <a:normAutofit/>
          </a:bodyPr>
          <a:lstStyle/>
          <a:p>
            <a:r>
              <a:rPr lang="en-US" dirty="0"/>
              <a:t>Promises</a:t>
            </a:r>
          </a:p>
          <a:p>
            <a:pPr lvl="1"/>
            <a:r>
              <a:rPr lang="en-US" dirty="0"/>
              <a:t>Promise Usage</a:t>
            </a:r>
          </a:p>
          <a:p>
            <a:pPr lvl="1"/>
            <a:r>
              <a:rPr lang="en-US" dirty="0"/>
              <a:t>Promise Combination</a:t>
            </a:r>
          </a:p>
          <a:p>
            <a:r>
              <a:rPr lang="en-US" dirty="0"/>
              <a:t>Meta-Programming</a:t>
            </a:r>
          </a:p>
          <a:p>
            <a:pPr lvl="1"/>
            <a:r>
              <a:rPr lang="en-US" dirty="0"/>
              <a:t>Proxying</a:t>
            </a:r>
          </a:p>
          <a:p>
            <a:pPr lvl="1"/>
            <a:r>
              <a:rPr lang="en-US" dirty="0"/>
              <a:t>Reflection</a:t>
            </a:r>
          </a:p>
        </p:txBody>
      </p:sp>
    </p:spTree>
    <p:extLst>
      <p:ext uri="{BB962C8B-B14F-4D97-AF65-F5344CB8AC3E}">
        <p14:creationId xmlns:p14="http://schemas.microsoft.com/office/powerpoint/2010/main" val="2574797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583C2-20A6-46F9-BEFD-B65E77824BEE}"/>
              </a:ext>
            </a:extLst>
          </p:cNvPr>
          <p:cNvSpPr>
            <a:spLocks noGrp="1"/>
          </p:cNvSpPr>
          <p:nvPr>
            <p:ph type="title"/>
          </p:nvPr>
        </p:nvSpPr>
        <p:spPr/>
        <p:txBody>
          <a:bodyPr/>
          <a:lstStyle/>
          <a:p>
            <a:r>
              <a:rPr lang="en-US" dirty="0"/>
              <a:t>ES6 Features</a:t>
            </a:r>
          </a:p>
        </p:txBody>
      </p:sp>
      <p:sp>
        <p:nvSpPr>
          <p:cNvPr id="3" name="Content Placeholder 2">
            <a:extLst>
              <a:ext uri="{FF2B5EF4-FFF2-40B4-BE49-F238E27FC236}">
                <a16:creationId xmlns:a16="http://schemas.microsoft.com/office/drawing/2014/main" id="{9A8A7ECC-3622-4903-AB0C-B5BBF31D695A}"/>
              </a:ext>
            </a:extLst>
          </p:cNvPr>
          <p:cNvSpPr>
            <a:spLocks noGrp="1"/>
          </p:cNvSpPr>
          <p:nvPr>
            <p:ph idx="1"/>
          </p:nvPr>
        </p:nvSpPr>
        <p:spPr/>
        <p:txBody>
          <a:bodyPr/>
          <a:lstStyle/>
          <a:p>
            <a:r>
              <a:rPr lang="en-US" dirty="0"/>
              <a:t>Internationalization &amp; Localization</a:t>
            </a:r>
          </a:p>
          <a:p>
            <a:pPr lvl="1"/>
            <a:r>
              <a:rPr lang="en-US" dirty="0"/>
              <a:t>Collation</a:t>
            </a:r>
          </a:p>
          <a:p>
            <a:pPr lvl="1"/>
            <a:r>
              <a:rPr lang="en-US" dirty="0"/>
              <a:t>Number Formatting</a:t>
            </a:r>
          </a:p>
          <a:p>
            <a:pPr lvl="1"/>
            <a:r>
              <a:rPr lang="en-US" dirty="0"/>
              <a:t>Currency Formatting</a:t>
            </a:r>
          </a:p>
          <a:p>
            <a:pPr lvl="1"/>
            <a:r>
              <a:rPr lang="en-US" dirty="0"/>
              <a:t>Date/Time Formatting</a:t>
            </a:r>
          </a:p>
          <a:p>
            <a:pPr lvl="1"/>
            <a:r>
              <a:rPr lang="en-US" dirty="0"/>
              <a:t>Internationalization &amp; Localization</a:t>
            </a:r>
          </a:p>
          <a:p>
            <a:pPr lvl="1"/>
            <a:r>
              <a:rPr lang="en-US" dirty="0"/>
              <a:t>Date/Time Formatting</a:t>
            </a:r>
          </a:p>
          <a:p>
            <a:pPr lvl="1"/>
            <a:r>
              <a:rPr lang="en-US" dirty="0"/>
              <a:t>Format date/time with localized ordering and separators.</a:t>
            </a:r>
          </a:p>
          <a:p>
            <a:endParaRPr lang="en-US" dirty="0"/>
          </a:p>
          <a:p>
            <a:r>
              <a:rPr lang="en-US" dirty="0"/>
              <a:t>Thanks: http://es6-features.org/</a:t>
            </a:r>
          </a:p>
        </p:txBody>
      </p:sp>
    </p:spTree>
    <p:extLst>
      <p:ext uri="{BB962C8B-B14F-4D97-AF65-F5344CB8AC3E}">
        <p14:creationId xmlns:p14="http://schemas.microsoft.com/office/powerpoint/2010/main" val="3520341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EC5C72-6B6D-4FAE-8C04-567CE37B0D8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dirty="0">
                <a:solidFill>
                  <a:srgbClr val="FFFFFF"/>
                </a:solidFill>
              </a:rPr>
              <a:t>ES6</a:t>
            </a:r>
            <a:br>
              <a:rPr lang="en-US" sz="4800" dirty="0">
                <a:solidFill>
                  <a:srgbClr val="FFFFFF"/>
                </a:solidFill>
              </a:rPr>
            </a:br>
            <a:r>
              <a:rPr lang="en-US" sz="1800" dirty="0">
                <a:solidFill>
                  <a:srgbClr val="FFFFFF"/>
                </a:solidFill>
              </a:rPr>
              <a:t>https://kangax.github.io/compat-table/es6/</a:t>
            </a:r>
            <a:endParaRPr lang="en-US" sz="1800" kern="1200" dirty="0">
              <a:solidFill>
                <a:srgbClr val="FFFFFF"/>
              </a:solidFill>
              <a:latin typeface="+mj-lt"/>
              <a:ea typeface="+mj-ea"/>
              <a:cs typeface="+mj-cs"/>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3D7C20C7-D699-4946-9F21-471C25588C05}"/>
              </a:ext>
            </a:extLst>
          </p:cNvPr>
          <p:cNvPicPr>
            <a:picLocks noGrp="1" noChangeAspect="1"/>
          </p:cNvPicPr>
          <p:nvPr>
            <p:ph idx="1"/>
          </p:nvPr>
        </p:nvPicPr>
        <p:blipFill>
          <a:blip r:embed="rId2"/>
          <a:stretch>
            <a:fillRect/>
          </a:stretch>
        </p:blipFill>
        <p:spPr>
          <a:xfrm>
            <a:off x="5153822" y="623139"/>
            <a:ext cx="6553545" cy="5619664"/>
          </a:xfrm>
          <a:prstGeom prst="rect">
            <a:avLst/>
          </a:prstGeom>
        </p:spPr>
      </p:pic>
    </p:spTree>
    <p:extLst>
      <p:ext uri="{BB962C8B-B14F-4D97-AF65-F5344CB8AC3E}">
        <p14:creationId xmlns:p14="http://schemas.microsoft.com/office/powerpoint/2010/main" val="60069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EC5C72-6B6D-4FAE-8C04-567CE37B0D8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dirty="0">
                <a:solidFill>
                  <a:srgbClr val="FFFFFF"/>
                </a:solidFill>
              </a:rPr>
              <a:t>ES6</a:t>
            </a:r>
            <a:br>
              <a:rPr lang="en-US" sz="4800" dirty="0">
                <a:solidFill>
                  <a:srgbClr val="FFFFFF"/>
                </a:solidFill>
              </a:rPr>
            </a:br>
            <a:r>
              <a:rPr lang="en-US" sz="1800" dirty="0">
                <a:solidFill>
                  <a:srgbClr val="FFFFFF"/>
                </a:solidFill>
              </a:rPr>
              <a:t>https://kangax.github.io/compat-table/es6/</a:t>
            </a:r>
            <a:endParaRPr lang="en-US" sz="1800" kern="1200" dirty="0">
              <a:solidFill>
                <a:srgbClr val="FFFFFF"/>
              </a:solidFill>
              <a:latin typeface="+mj-lt"/>
              <a:ea typeface="+mj-ea"/>
              <a:cs typeface="+mj-cs"/>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3D7C20C7-D699-4946-9F21-471C25588C05}"/>
              </a:ext>
            </a:extLst>
          </p:cNvPr>
          <p:cNvPicPr>
            <a:picLocks noGrp="1" noChangeAspect="1"/>
          </p:cNvPicPr>
          <p:nvPr>
            <p:ph idx="1"/>
          </p:nvPr>
        </p:nvPicPr>
        <p:blipFill>
          <a:blip r:embed="rId2"/>
          <a:stretch>
            <a:fillRect/>
          </a:stretch>
        </p:blipFill>
        <p:spPr>
          <a:xfrm>
            <a:off x="5153822" y="623139"/>
            <a:ext cx="6553545" cy="5619664"/>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DCEFA990-1179-4EDF-9ABA-01CBCB42E509}"/>
                  </a:ext>
                </a:extLst>
              </p14:cNvPr>
              <p14:cNvContentPartPr/>
              <p14:nvPr/>
            </p14:nvContentPartPr>
            <p14:xfrm>
              <a:off x="6272081" y="778349"/>
              <a:ext cx="1152000" cy="1501200"/>
            </p14:xfrm>
          </p:contentPart>
        </mc:Choice>
        <mc:Fallback>
          <p:pic>
            <p:nvPicPr>
              <p:cNvPr id="6" name="Ink 5">
                <a:extLst>
                  <a:ext uri="{FF2B5EF4-FFF2-40B4-BE49-F238E27FC236}">
                    <a16:creationId xmlns:a16="http://schemas.microsoft.com/office/drawing/2014/main" id="{DCEFA990-1179-4EDF-9ABA-01CBCB42E509}"/>
                  </a:ext>
                </a:extLst>
              </p:cNvPr>
              <p:cNvPicPr/>
              <p:nvPr/>
            </p:nvPicPr>
            <p:blipFill>
              <a:blip r:embed="rId4"/>
              <a:stretch>
                <a:fillRect/>
              </a:stretch>
            </p:blipFill>
            <p:spPr>
              <a:xfrm>
                <a:off x="6263081" y="769709"/>
                <a:ext cx="1169640" cy="1518840"/>
              </a:xfrm>
              <a:prstGeom prst="rect">
                <a:avLst/>
              </a:prstGeom>
            </p:spPr>
          </p:pic>
        </mc:Fallback>
      </mc:AlternateContent>
    </p:spTree>
    <p:extLst>
      <p:ext uri="{BB962C8B-B14F-4D97-AF65-F5344CB8AC3E}">
        <p14:creationId xmlns:p14="http://schemas.microsoft.com/office/powerpoint/2010/main" val="847014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EC5C72-6B6D-4FAE-8C04-567CE37B0D8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dirty="0">
                <a:solidFill>
                  <a:srgbClr val="FFFFFF"/>
                </a:solidFill>
              </a:rPr>
              <a:t>ES6</a:t>
            </a:r>
            <a:br>
              <a:rPr lang="en-US" sz="4800" dirty="0">
                <a:solidFill>
                  <a:srgbClr val="FFFFFF"/>
                </a:solidFill>
              </a:rPr>
            </a:br>
            <a:r>
              <a:rPr lang="en-US" sz="1800" dirty="0">
                <a:solidFill>
                  <a:srgbClr val="FFFFFF"/>
                </a:solidFill>
              </a:rPr>
              <a:t>https://kangax.github.io/compat-table/es6/</a:t>
            </a:r>
            <a:endParaRPr lang="en-US" sz="1800" kern="1200" dirty="0">
              <a:solidFill>
                <a:srgbClr val="FFFFFF"/>
              </a:solidFill>
              <a:latin typeface="+mj-lt"/>
              <a:ea typeface="+mj-ea"/>
              <a:cs typeface="+mj-cs"/>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3D7C20C7-D699-4946-9F21-471C25588C05}"/>
              </a:ext>
            </a:extLst>
          </p:cNvPr>
          <p:cNvPicPr>
            <a:picLocks noGrp="1" noChangeAspect="1"/>
          </p:cNvPicPr>
          <p:nvPr>
            <p:ph idx="1"/>
          </p:nvPr>
        </p:nvPicPr>
        <p:blipFill>
          <a:blip r:embed="rId2"/>
          <a:stretch>
            <a:fillRect/>
          </a:stretch>
        </p:blipFill>
        <p:spPr>
          <a:xfrm>
            <a:off x="5153822" y="623139"/>
            <a:ext cx="6553545" cy="5619664"/>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DCEFA990-1179-4EDF-9ABA-01CBCB42E509}"/>
                  </a:ext>
                </a:extLst>
              </p14:cNvPr>
              <p14:cNvContentPartPr/>
              <p14:nvPr/>
            </p14:nvContentPartPr>
            <p14:xfrm>
              <a:off x="6272081" y="778349"/>
              <a:ext cx="1152000" cy="1501200"/>
            </p14:xfrm>
          </p:contentPart>
        </mc:Choice>
        <mc:Fallback>
          <p:pic>
            <p:nvPicPr>
              <p:cNvPr id="6" name="Ink 5">
                <a:extLst>
                  <a:ext uri="{FF2B5EF4-FFF2-40B4-BE49-F238E27FC236}">
                    <a16:creationId xmlns:a16="http://schemas.microsoft.com/office/drawing/2014/main" id="{DCEFA990-1179-4EDF-9ABA-01CBCB42E509}"/>
                  </a:ext>
                </a:extLst>
              </p:cNvPr>
              <p:cNvPicPr/>
              <p:nvPr/>
            </p:nvPicPr>
            <p:blipFill>
              <a:blip r:embed="rId4"/>
              <a:stretch>
                <a:fillRect/>
              </a:stretch>
            </p:blipFill>
            <p:spPr>
              <a:xfrm>
                <a:off x="6263081" y="769709"/>
                <a:ext cx="1169640" cy="1518840"/>
              </a:xfrm>
              <a:prstGeom prst="rect">
                <a:avLst/>
              </a:prstGeom>
            </p:spPr>
          </p:pic>
        </mc:Fallback>
      </mc:AlternateContent>
      <p:pic>
        <p:nvPicPr>
          <p:cNvPr id="2052" name="Picture 4" descr="Image result for river of tears emoji">
            <a:extLst>
              <a:ext uri="{FF2B5EF4-FFF2-40B4-BE49-F238E27FC236}">
                <a16:creationId xmlns:a16="http://schemas.microsoft.com/office/drawing/2014/main" id="{80DEB0B1-A13A-4CF5-ADC6-601E051713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186611"/>
            <a:ext cx="5048250"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460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0CA8E-2130-4902-A765-D26AD29F9DB1}"/>
              </a:ext>
            </a:extLst>
          </p:cNvPr>
          <p:cNvSpPr>
            <a:spLocks noGrp="1"/>
          </p:cNvSpPr>
          <p:nvPr>
            <p:ph type="title"/>
          </p:nvPr>
        </p:nvSpPr>
        <p:spPr/>
        <p:txBody>
          <a:bodyPr/>
          <a:lstStyle/>
          <a:p>
            <a:r>
              <a:rPr lang="en-US" dirty="0"/>
              <a:t>Enter </a:t>
            </a:r>
            <a:r>
              <a:rPr lang="en-US" dirty="0" err="1"/>
              <a:t>Transpilers</a:t>
            </a:r>
            <a:endParaRPr lang="en-US" dirty="0"/>
          </a:p>
        </p:txBody>
      </p:sp>
      <p:sp>
        <p:nvSpPr>
          <p:cNvPr id="3" name="Content Placeholder 2">
            <a:extLst>
              <a:ext uri="{FF2B5EF4-FFF2-40B4-BE49-F238E27FC236}">
                <a16:creationId xmlns:a16="http://schemas.microsoft.com/office/drawing/2014/main" id="{F4A9D306-7C4A-436B-A681-5CA177CB5619}"/>
              </a:ext>
            </a:extLst>
          </p:cNvPr>
          <p:cNvSpPr>
            <a:spLocks noGrp="1"/>
          </p:cNvSpPr>
          <p:nvPr>
            <p:ph idx="1"/>
          </p:nvPr>
        </p:nvSpPr>
        <p:spPr/>
        <p:txBody>
          <a:bodyPr/>
          <a:lstStyle/>
          <a:p>
            <a:r>
              <a:rPr lang="en-US" dirty="0"/>
              <a:t>Babel (</a:t>
            </a:r>
            <a:r>
              <a:rPr lang="en-US" dirty="0">
                <a:hlinkClick r:id="rId2"/>
              </a:rPr>
              <a:t>https://babeljs.io/</a:t>
            </a:r>
            <a:r>
              <a:rPr lang="en-US" dirty="0"/>
              <a:t>)</a:t>
            </a:r>
          </a:p>
          <a:p>
            <a:r>
              <a:rPr lang="en-US"/>
              <a:t>Also TypeScript (https://www.typescriptlang.org/)</a:t>
            </a:r>
          </a:p>
        </p:txBody>
      </p:sp>
    </p:spTree>
    <p:extLst>
      <p:ext uri="{BB962C8B-B14F-4D97-AF65-F5344CB8AC3E}">
        <p14:creationId xmlns:p14="http://schemas.microsoft.com/office/powerpoint/2010/main" val="1187051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26AF-C8BA-459D-8734-03A555631C6C}"/>
              </a:ext>
            </a:extLst>
          </p:cNvPr>
          <p:cNvSpPr>
            <a:spLocks noGrp="1"/>
          </p:cNvSpPr>
          <p:nvPr>
            <p:ph type="title"/>
          </p:nvPr>
        </p:nvSpPr>
        <p:spPr/>
        <p:txBody>
          <a:bodyPr/>
          <a:lstStyle/>
          <a:p>
            <a:r>
              <a:rPr lang="en-US" dirty="0"/>
              <a:t>Keeping The Web Alive</a:t>
            </a:r>
          </a:p>
        </p:txBody>
      </p:sp>
      <p:sp>
        <p:nvSpPr>
          <p:cNvPr id="3" name="Content Placeholder 2">
            <a:extLst>
              <a:ext uri="{FF2B5EF4-FFF2-40B4-BE49-F238E27FC236}">
                <a16:creationId xmlns:a16="http://schemas.microsoft.com/office/drawing/2014/main" id="{DB3D2BC8-B3C7-482D-9266-3450304ADD50}"/>
              </a:ext>
            </a:extLst>
          </p:cNvPr>
          <p:cNvSpPr>
            <a:spLocks noGrp="1"/>
          </p:cNvSpPr>
          <p:nvPr>
            <p:ph idx="1"/>
          </p:nvPr>
        </p:nvSpPr>
        <p:spPr/>
        <p:txBody>
          <a:bodyPr>
            <a:normAutofit/>
          </a:bodyPr>
          <a:lstStyle/>
          <a:p>
            <a:r>
              <a:rPr lang="en-US" dirty="0"/>
              <a:t>Big 🙏 to</a:t>
            </a:r>
          </a:p>
          <a:p>
            <a:pPr lvl="1"/>
            <a:r>
              <a:rPr lang="en-US" dirty="0"/>
              <a:t>Web Standards Project (</a:t>
            </a:r>
            <a:r>
              <a:rPr lang="en-US" dirty="0" err="1"/>
              <a:t>WaSP</a:t>
            </a:r>
            <a:r>
              <a:rPr lang="en-US" dirty="0"/>
              <a:t>) </a:t>
            </a:r>
          </a:p>
          <a:p>
            <a:pPr lvl="1"/>
            <a:r>
              <a:rPr lang="en-US" dirty="0"/>
              <a:t>A List Apart</a:t>
            </a:r>
          </a:p>
          <a:p>
            <a:pPr lvl="1"/>
            <a:r>
              <a:rPr lang="en-US" dirty="0"/>
              <a:t>Peter Paul Koch</a:t>
            </a:r>
          </a:p>
          <a:p>
            <a:pPr lvl="1"/>
            <a:r>
              <a:rPr lang="en-US" dirty="0"/>
              <a:t>Eric Meyer</a:t>
            </a:r>
          </a:p>
          <a:p>
            <a:pPr marL="0" indent="0">
              <a:buNone/>
            </a:pPr>
            <a:endParaRPr lang="en-US" dirty="0"/>
          </a:p>
        </p:txBody>
      </p:sp>
    </p:spTree>
    <p:extLst>
      <p:ext uri="{BB962C8B-B14F-4D97-AF65-F5344CB8AC3E}">
        <p14:creationId xmlns:p14="http://schemas.microsoft.com/office/powerpoint/2010/main" val="1079644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E13C3-0107-4D05-8548-BF58C4550752}"/>
              </a:ext>
            </a:extLst>
          </p:cNvPr>
          <p:cNvSpPr>
            <a:spLocks noGrp="1"/>
          </p:cNvSpPr>
          <p:nvPr>
            <p:ph type="title"/>
          </p:nvPr>
        </p:nvSpPr>
        <p:spPr/>
        <p:txBody>
          <a:bodyPr/>
          <a:lstStyle/>
          <a:p>
            <a:r>
              <a:rPr lang="en-US" b="1" dirty="0"/>
              <a:t>The WHATWG</a:t>
            </a:r>
            <a:endParaRPr lang="en-US" dirty="0"/>
          </a:p>
        </p:txBody>
      </p:sp>
      <p:sp>
        <p:nvSpPr>
          <p:cNvPr id="3" name="Content Placeholder 2">
            <a:extLst>
              <a:ext uri="{FF2B5EF4-FFF2-40B4-BE49-F238E27FC236}">
                <a16:creationId xmlns:a16="http://schemas.microsoft.com/office/drawing/2014/main" id="{C06105C5-1150-4034-B411-D00479804405}"/>
              </a:ext>
            </a:extLst>
          </p:cNvPr>
          <p:cNvSpPr>
            <a:spLocks noGrp="1"/>
          </p:cNvSpPr>
          <p:nvPr>
            <p:ph idx="1"/>
          </p:nvPr>
        </p:nvSpPr>
        <p:spPr/>
        <p:txBody>
          <a:bodyPr>
            <a:normAutofit fontScale="77500" lnSpcReduction="20000"/>
          </a:bodyPr>
          <a:lstStyle/>
          <a:p>
            <a:r>
              <a:rPr lang="en-US" dirty="0"/>
              <a:t>The WHATWG was born at the W3C Workshop on Web Applications and Compound Documents in June, 2004. This W3C meeting was organized around the new (at the time) W3C activity in the web application space and included representatives from all the major browser vendors as well as other interested parties. There, in the first, ten-minute presentation of session 3 on the first day of the two day event, representatives from Mozilla and Opera presented a joint paper describing their vision for the future of web application standards. This position paper was authored in response to the slow general pace of innovation at the W3C and the W3C’s focus on XML based technologies like </a:t>
            </a:r>
            <a:r>
              <a:rPr lang="en-US" dirty="0" err="1"/>
              <a:t>xHTML</a:t>
            </a:r>
            <a:r>
              <a:rPr lang="en-US" dirty="0"/>
              <a:t> over HTML. It presented a set of seven guiding design principles for web application technologies. Because these principles have been followed so closely and have driven so much of what’s gone into the specifications over the last several years, they’re repeated in full below. Some were driven by the mistakes of </a:t>
            </a:r>
            <a:r>
              <a:rPr lang="en-US" dirty="0" err="1"/>
              <a:t>xHTML</a:t>
            </a:r>
            <a:r>
              <a:rPr lang="en-US" dirty="0"/>
              <a:t> ("Users should not be exposed to authoring errors") others were driven by good sense ("practical use" and the desire for an "open process.") All have been visible in the process in the intervening years.</a:t>
            </a:r>
          </a:p>
          <a:p>
            <a:pPr marL="0" indent="0">
              <a:buNone/>
            </a:pPr>
            <a:br>
              <a:rPr lang="en-US" dirty="0"/>
            </a:br>
            <a:endParaRPr lang="en-US" dirty="0"/>
          </a:p>
          <a:p>
            <a:endParaRPr lang="en-US" dirty="0"/>
          </a:p>
        </p:txBody>
      </p:sp>
    </p:spTree>
    <p:extLst>
      <p:ext uri="{BB962C8B-B14F-4D97-AF65-F5344CB8AC3E}">
        <p14:creationId xmlns:p14="http://schemas.microsoft.com/office/powerpoint/2010/main" val="550431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C417A-9F41-4282-B0DB-DB9DEBEFE1D3}"/>
              </a:ext>
            </a:extLst>
          </p:cNvPr>
          <p:cNvSpPr>
            <a:spLocks noGrp="1"/>
          </p:cNvSpPr>
          <p:nvPr>
            <p:ph type="title"/>
          </p:nvPr>
        </p:nvSpPr>
        <p:spPr/>
        <p:txBody>
          <a:bodyPr/>
          <a:lstStyle/>
          <a:p>
            <a:r>
              <a:rPr lang="en-US" dirty="0"/>
              <a:t>New Standards Were Born	</a:t>
            </a:r>
          </a:p>
        </p:txBody>
      </p:sp>
      <p:sp>
        <p:nvSpPr>
          <p:cNvPr id="3" name="Content Placeholder 2">
            <a:extLst>
              <a:ext uri="{FF2B5EF4-FFF2-40B4-BE49-F238E27FC236}">
                <a16:creationId xmlns:a16="http://schemas.microsoft.com/office/drawing/2014/main" id="{33C93E6B-FF3E-4B18-8786-6854017490E1}"/>
              </a:ext>
            </a:extLst>
          </p:cNvPr>
          <p:cNvSpPr>
            <a:spLocks noGrp="1"/>
          </p:cNvSpPr>
          <p:nvPr>
            <p:ph idx="1"/>
          </p:nvPr>
        </p:nvSpPr>
        <p:spPr/>
        <p:txBody>
          <a:bodyPr/>
          <a:lstStyle/>
          <a:p>
            <a:r>
              <a:rPr lang="en-US" dirty="0"/>
              <a:t>Web Forms 2.0: An incremental improvement of HTML4.01′s forms.</a:t>
            </a:r>
          </a:p>
          <a:p>
            <a:r>
              <a:rPr lang="en-US" dirty="0"/>
              <a:t>Web Apps 1.0: Features for Application Development in HTML.</a:t>
            </a:r>
          </a:p>
          <a:p>
            <a:r>
              <a:rPr lang="en-US" dirty="0"/>
              <a:t>Web Controls 1.0: A specification describing mechanisms for creating new interactive widgets.</a:t>
            </a:r>
          </a:p>
          <a:p>
            <a:pPr marL="0" indent="0">
              <a:buNone/>
            </a:pPr>
            <a:r>
              <a:rPr lang="en-US" dirty="0"/>
              <a:t>Web Controls has since gone dormant, but the other two, Web Forms and Web Apps eventually formed the foundation of the HTML5 specification.</a:t>
            </a:r>
          </a:p>
          <a:p>
            <a:endParaRPr lang="en-US" dirty="0"/>
          </a:p>
        </p:txBody>
      </p:sp>
    </p:spTree>
    <p:extLst>
      <p:ext uri="{BB962C8B-B14F-4D97-AF65-F5344CB8AC3E}">
        <p14:creationId xmlns:p14="http://schemas.microsoft.com/office/powerpoint/2010/main" val="1083020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130F6-673B-4129-950C-B0C8E1915A1A}"/>
              </a:ext>
            </a:extLst>
          </p:cNvPr>
          <p:cNvSpPr>
            <a:spLocks noGrp="1"/>
          </p:cNvSpPr>
          <p:nvPr>
            <p:ph type="title"/>
          </p:nvPr>
        </p:nvSpPr>
        <p:spPr/>
        <p:txBody>
          <a:bodyPr/>
          <a:lstStyle/>
          <a:p>
            <a:r>
              <a:rPr lang="en-US" dirty="0"/>
              <a:t>AJAX</a:t>
            </a:r>
          </a:p>
        </p:txBody>
      </p:sp>
      <p:sp>
        <p:nvSpPr>
          <p:cNvPr id="3" name="Content Placeholder 2">
            <a:extLst>
              <a:ext uri="{FF2B5EF4-FFF2-40B4-BE49-F238E27FC236}">
                <a16:creationId xmlns:a16="http://schemas.microsoft.com/office/drawing/2014/main" id="{93E28B46-07A1-4819-B7A1-4730B17BC8C9}"/>
              </a:ext>
            </a:extLst>
          </p:cNvPr>
          <p:cNvSpPr>
            <a:spLocks noGrp="1"/>
          </p:cNvSpPr>
          <p:nvPr>
            <p:ph idx="1"/>
          </p:nvPr>
        </p:nvSpPr>
        <p:spPr/>
        <p:txBody>
          <a:bodyPr/>
          <a:lstStyle/>
          <a:p>
            <a:pPr marL="0" indent="0">
              <a:buNone/>
            </a:pPr>
            <a:r>
              <a:rPr lang="en-US" dirty="0"/>
              <a:t>On 18 February 2005, Jesse James Garrett, co-founder and president of design consultancy Adaptive Path, wrote an article entitled “Ajax: A New Approach to Web Applications.” In it, he described a new, at the time, trend in apps like Gmail and Google Maps that focused on smooth application like experiences. He coined the term Ajax to describe it and called the pattern “a fundamental shift in what’s possible on the Web.”</a:t>
            </a:r>
            <a:br>
              <a:rPr lang="en-US" dirty="0"/>
            </a:br>
            <a:endParaRPr lang="en-US" dirty="0"/>
          </a:p>
          <a:p>
            <a:endParaRPr lang="en-US" dirty="0"/>
          </a:p>
        </p:txBody>
      </p:sp>
    </p:spTree>
    <p:extLst>
      <p:ext uri="{BB962C8B-B14F-4D97-AF65-F5344CB8AC3E}">
        <p14:creationId xmlns:p14="http://schemas.microsoft.com/office/powerpoint/2010/main" val="197198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972A6-FEB4-4B0C-9017-C58ECDC7D349}"/>
              </a:ext>
            </a:extLst>
          </p:cNvPr>
          <p:cNvSpPr>
            <a:spLocks noGrp="1"/>
          </p:cNvSpPr>
          <p:nvPr>
            <p:ph type="title"/>
          </p:nvPr>
        </p:nvSpPr>
        <p:spPr/>
        <p:txBody>
          <a:bodyPr/>
          <a:lstStyle/>
          <a:p>
            <a:r>
              <a:rPr lang="en-US" dirty="0"/>
              <a:t>Current standards development landscape</a:t>
            </a:r>
          </a:p>
        </p:txBody>
      </p:sp>
      <p:sp>
        <p:nvSpPr>
          <p:cNvPr id="3" name="Content Placeholder 2">
            <a:extLst>
              <a:ext uri="{FF2B5EF4-FFF2-40B4-BE49-F238E27FC236}">
                <a16:creationId xmlns:a16="http://schemas.microsoft.com/office/drawing/2014/main" id="{5E041375-1F5B-4CD4-A5A8-94ABDDAA3414}"/>
              </a:ext>
            </a:extLst>
          </p:cNvPr>
          <p:cNvSpPr>
            <a:spLocks noGrp="1"/>
          </p:cNvSpPr>
          <p:nvPr>
            <p:ph idx="1"/>
          </p:nvPr>
        </p:nvSpPr>
        <p:spPr/>
        <p:txBody>
          <a:bodyPr>
            <a:normAutofit fontScale="92500" lnSpcReduction="20000"/>
          </a:bodyPr>
          <a:lstStyle/>
          <a:p>
            <a:r>
              <a:rPr lang="en-US" b="1" dirty="0"/>
              <a:t>HTML and related APIs</a:t>
            </a:r>
            <a:r>
              <a:rPr lang="en-US" dirty="0"/>
              <a:t> Main development of what's referred to as the "living standard" happens with the </a:t>
            </a:r>
            <a:r>
              <a:rPr lang="en-US" u="sng" dirty="0"/>
              <a:t>WHATWG (https://whatwg.org/)</a:t>
            </a:r>
            <a:r>
              <a:rPr lang="en-US" dirty="0"/>
              <a:t> This work is an ongoing extension of the work done for HTML5. See: https://github.com/whatwg</a:t>
            </a:r>
          </a:p>
          <a:p>
            <a:r>
              <a:rPr lang="en-US" b="1" dirty="0"/>
              <a:t>CSS</a:t>
            </a:r>
            <a:r>
              <a:rPr lang="en-US" dirty="0"/>
              <a:t> CSS development has been broken down into smaller modules. CSS 2.0 was a monolithic specification that covered everything to do with CSS. For CSS3 the decision was made to break down the specification into specific features. This means there are some modules further along in the development process than others. The W3C's big list of modules is available here </a:t>
            </a:r>
            <a:r>
              <a:rPr lang="en-US" u="sng" dirty="0"/>
              <a:t>http://www.w3.org/TR/2001/WD-css3-roadmap-20010523/#module</a:t>
            </a:r>
            <a:r>
              <a:rPr lang="en-US" dirty="0"/>
              <a:t>. </a:t>
            </a:r>
          </a:p>
          <a:p>
            <a:r>
              <a:rPr lang="en-US" b="1" dirty="0"/>
              <a:t>ECMAScript </a:t>
            </a:r>
            <a:r>
              <a:rPr lang="en-US" dirty="0" err="1"/>
              <a:t>ECMAScript</a:t>
            </a:r>
            <a:r>
              <a:rPr lang="en-US" dirty="0"/>
              <a:t> mailing list </a:t>
            </a:r>
            <a:r>
              <a:rPr lang="en-US" dirty="0">
                <a:hlinkClick r:id="rId2"/>
              </a:rPr>
              <a:t>https://esdiscuss.org/1</a:t>
            </a:r>
            <a:r>
              <a:rPr lang="en-US" dirty="0"/>
              <a:t> is where all the action happens. </a:t>
            </a:r>
          </a:p>
          <a:p>
            <a:endParaRPr lang="en-US" dirty="0"/>
          </a:p>
        </p:txBody>
      </p:sp>
    </p:spTree>
    <p:extLst>
      <p:ext uri="{BB962C8B-B14F-4D97-AF65-F5344CB8AC3E}">
        <p14:creationId xmlns:p14="http://schemas.microsoft.com/office/powerpoint/2010/main" val="1959198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CE936-E3AA-4F74-B9FC-3F43723DF6DA}"/>
              </a:ext>
            </a:extLst>
          </p:cNvPr>
          <p:cNvSpPr>
            <a:spLocks noGrp="1"/>
          </p:cNvSpPr>
          <p:nvPr>
            <p:ph type="title"/>
          </p:nvPr>
        </p:nvSpPr>
        <p:spPr/>
        <p:txBody>
          <a:bodyPr/>
          <a:lstStyle/>
          <a:p>
            <a:r>
              <a:rPr lang="en-US" dirty="0"/>
              <a:t>ES6 Features</a:t>
            </a:r>
          </a:p>
        </p:txBody>
      </p:sp>
      <p:sp>
        <p:nvSpPr>
          <p:cNvPr id="3" name="Content Placeholder 2">
            <a:extLst>
              <a:ext uri="{FF2B5EF4-FFF2-40B4-BE49-F238E27FC236}">
                <a16:creationId xmlns:a16="http://schemas.microsoft.com/office/drawing/2014/main" id="{52251BEB-DB82-4163-B7D9-58E139F91AAD}"/>
              </a:ext>
            </a:extLst>
          </p:cNvPr>
          <p:cNvSpPr>
            <a:spLocks noGrp="1"/>
          </p:cNvSpPr>
          <p:nvPr>
            <p:ph idx="1"/>
          </p:nvPr>
        </p:nvSpPr>
        <p:spPr/>
        <p:txBody>
          <a:bodyPr>
            <a:normAutofit fontScale="62500" lnSpcReduction="20000"/>
          </a:bodyPr>
          <a:lstStyle/>
          <a:p>
            <a:r>
              <a:rPr lang="en-US" dirty="0"/>
              <a:t>Constants</a:t>
            </a:r>
          </a:p>
          <a:p>
            <a:pPr lvl="1"/>
            <a:r>
              <a:rPr lang="en-US" dirty="0"/>
              <a:t>Constants</a:t>
            </a:r>
          </a:p>
          <a:p>
            <a:r>
              <a:rPr lang="en-US" dirty="0"/>
              <a:t>Scoping</a:t>
            </a:r>
          </a:p>
          <a:p>
            <a:pPr lvl="1"/>
            <a:r>
              <a:rPr lang="en-US" dirty="0"/>
              <a:t>Block-Scoped Variables</a:t>
            </a:r>
          </a:p>
          <a:p>
            <a:pPr lvl="1"/>
            <a:r>
              <a:rPr lang="en-US" dirty="0"/>
              <a:t>Block-Scoped Functions</a:t>
            </a:r>
          </a:p>
          <a:p>
            <a:r>
              <a:rPr lang="en-US" dirty="0"/>
              <a:t>Arrow Functions</a:t>
            </a:r>
          </a:p>
          <a:p>
            <a:pPr lvl="1"/>
            <a:r>
              <a:rPr lang="en-US" dirty="0"/>
              <a:t>Expression Bodies</a:t>
            </a:r>
          </a:p>
          <a:p>
            <a:pPr lvl="1"/>
            <a:r>
              <a:rPr lang="en-US" dirty="0"/>
              <a:t>Statement Bodies</a:t>
            </a:r>
          </a:p>
          <a:p>
            <a:pPr lvl="1"/>
            <a:r>
              <a:rPr lang="en-US" dirty="0"/>
              <a:t>Lexical this</a:t>
            </a:r>
          </a:p>
          <a:p>
            <a:r>
              <a:rPr lang="en-US" dirty="0"/>
              <a:t>Extended Parameter Handling</a:t>
            </a:r>
          </a:p>
          <a:p>
            <a:pPr lvl="1"/>
            <a:r>
              <a:rPr lang="en-US" dirty="0"/>
              <a:t>Default Parameter Values</a:t>
            </a:r>
          </a:p>
          <a:p>
            <a:pPr lvl="1"/>
            <a:r>
              <a:rPr lang="en-US" dirty="0"/>
              <a:t>Rest Parameter</a:t>
            </a:r>
          </a:p>
          <a:p>
            <a:pPr lvl="1"/>
            <a:r>
              <a:rPr lang="en-US" dirty="0"/>
              <a:t>Spread Operator</a:t>
            </a:r>
          </a:p>
          <a:p>
            <a:r>
              <a:rPr lang="en-US" dirty="0"/>
              <a:t>Template Literals</a:t>
            </a:r>
          </a:p>
          <a:p>
            <a:pPr lvl="1"/>
            <a:r>
              <a:rPr lang="en-US" dirty="0"/>
              <a:t>String Interpolation</a:t>
            </a:r>
          </a:p>
          <a:p>
            <a:pPr lvl="1"/>
            <a:r>
              <a:rPr lang="en-US" dirty="0"/>
              <a:t>Custom Interpolation</a:t>
            </a:r>
          </a:p>
          <a:p>
            <a:pPr lvl="1"/>
            <a:r>
              <a:rPr lang="en-US" dirty="0"/>
              <a:t>Raw String Access</a:t>
            </a:r>
          </a:p>
        </p:txBody>
      </p:sp>
    </p:spTree>
    <p:extLst>
      <p:ext uri="{BB962C8B-B14F-4D97-AF65-F5344CB8AC3E}">
        <p14:creationId xmlns:p14="http://schemas.microsoft.com/office/powerpoint/2010/main" val="238807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DA1E1-186B-48EE-90A0-AC4ABB1D0538}"/>
              </a:ext>
            </a:extLst>
          </p:cNvPr>
          <p:cNvSpPr>
            <a:spLocks noGrp="1"/>
          </p:cNvSpPr>
          <p:nvPr>
            <p:ph type="title"/>
          </p:nvPr>
        </p:nvSpPr>
        <p:spPr/>
        <p:txBody>
          <a:bodyPr/>
          <a:lstStyle/>
          <a:p>
            <a:r>
              <a:rPr lang="en-US" dirty="0"/>
              <a:t>ES6 Features</a:t>
            </a:r>
          </a:p>
        </p:txBody>
      </p:sp>
      <p:sp>
        <p:nvSpPr>
          <p:cNvPr id="3" name="Content Placeholder 2">
            <a:extLst>
              <a:ext uri="{FF2B5EF4-FFF2-40B4-BE49-F238E27FC236}">
                <a16:creationId xmlns:a16="http://schemas.microsoft.com/office/drawing/2014/main" id="{0E5AFDE4-6D54-4215-9B53-1512FF54D72F}"/>
              </a:ext>
            </a:extLst>
          </p:cNvPr>
          <p:cNvSpPr>
            <a:spLocks noGrp="1"/>
          </p:cNvSpPr>
          <p:nvPr>
            <p:ph idx="1"/>
          </p:nvPr>
        </p:nvSpPr>
        <p:spPr/>
        <p:txBody>
          <a:bodyPr>
            <a:normAutofit/>
          </a:bodyPr>
          <a:lstStyle/>
          <a:p>
            <a:r>
              <a:rPr lang="en-US" dirty="0"/>
              <a:t>Extended Literals</a:t>
            </a:r>
          </a:p>
          <a:p>
            <a:pPr lvl="1"/>
            <a:r>
              <a:rPr lang="en-US" dirty="0"/>
              <a:t>Binary &amp; Octal Literal</a:t>
            </a:r>
          </a:p>
          <a:p>
            <a:pPr lvl="1"/>
            <a:r>
              <a:rPr lang="en-US" dirty="0"/>
              <a:t>Unicode String &amp; </a:t>
            </a:r>
            <a:r>
              <a:rPr lang="en-US" dirty="0" err="1"/>
              <a:t>RegExp</a:t>
            </a:r>
            <a:r>
              <a:rPr lang="en-US" dirty="0"/>
              <a:t> Literal</a:t>
            </a:r>
          </a:p>
          <a:p>
            <a:r>
              <a:rPr lang="en-US" dirty="0"/>
              <a:t>Enhanced Regular Expression</a:t>
            </a:r>
          </a:p>
          <a:p>
            <a:pPr lvl="1"/>
            <a:r>
              <a:rPr lang="en-US" dirty="0"/>
              <a:t>Regular Expression Sticky Matching</a:t>
            </a:r>
          </a:p>
          <a:p>
            <a:pPr lvl="1"/>
            <a:r>
              <a:rPr lang="en-US" dirty="0"/>
              <a:t>Enhanced Object Properties</a:t>
            </a:r>
          </a:p>
          <a:p>
            <a:r>
              <a:rPr lang="en-US" dirty="0"/>
              <a:t>Property Shorthand</a:t>
            </a:r>
          </a:p>
          <a:p>
            <a:pPr lvl="1"/>
            <a:r>
              <a:rPr lang="en-US" dirty="0"/>
              <a:t>Computed Property Names</a:t>
            </a:r>
          </a:p>
          <a:p>
            <a:pPr lvl="1"/>
            <a:r>
              <a:rPr lang="en-US" dirty="0"/>
              <a:t>Method Properties</a:t>
            </a:r>
          </a:p>
        </p:txBody>
      </p:sp>
    </p:spTree>
    <p:extLst>
      <p:ext uri="{BB962C8B-B14F-4D97-AF65-F5344CB8AC3E}">
        <p14:creationId xmlns:p14="http://schemas.microsoft.com/office/powerpoint/2010/main" val="2201847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0470D-81B9-40C0-9037-68B763A6D244}"/>
              </a:ext>
            </a:extLst>
          </p:cNvPr>
          <p:cNvSpPr>
            <a:spLocks noGrp="1"/>
          </p:cNvSpPr>
          <p:nvPr>
            <p:ph type="title"/>
          </p:nvPr>
        </p:nvSpPr>
        <p:spPr/>
        <p:txBody>
          <a:bodyPr/>
          <a:lstStyle/>
          <a:p>
            <a:r>
              <a:rPr lang="en-US" dirty="0"/>
              <a:t>ES6 Features</a:t>
            </a:r>
          </a:p>
        </p:txBody>
      </p:sp>
      <p:sp>
        <p:nvSpPr>
          <p:cNvPr id="3" name="Content Placeholder 2">
            <a:extLst>
              <a:ext uri="{FF2B5EF4-FFF2-40B4-BE49-F238E27FC236}">
                <a16:creationId xmlns:a16="http://schemas.microsoft.com/office/drawing/2014/main" id="{CC43B9A0-9083-40B3-8FE7-02E2C3E8CFFD}"/>
              </a:ext>
            </a:extLst>
          </p:cNvPr>
          <p:cNvSpPr>
            <a:spLocks noGrp="1"/>
          </p:cNvSpPr>
          <p:nvPr>
            <p:ph idx="1"/>
          </p:nvPr>
        </p:nvSpPr>
        <p:spPr/>
        <p:txBody>
          <a:bodyPr>
            <a:normAutofit lnSpcReduction="10000"/>
          </a:bodyPr>
          <a:lstStyle/>
          <a:p>
            <a:endParaRPr lang="en-US" dirty="0"/>
          </a:p>
          <a:p>
            <a:r>
              <a:rPr lang="en-US" dirty="0" err="1"/>
              <a:t>Destructuring</a:t>
            </a:r>
            <a:r>
              <a:rPr lang="en-US" dirty="0"/>
              <a:t> Assignment</a:t>
            </a:r>
          </a:p>
          <a:p>
            <a:pPr lvl="1"/>
            <a:r>
              <a:rPr lang="en-US" dirty="0"/>
              <a:t>Array Matching</a:t>
            </a:r>
          </a:p>
          <a:p>
            <a:pPr lvl="1"/>
            <a:r>
              <a:rPr lang="en-US" dirty="0"/>
              <a:t>Object Matching, Shorthand Notation</a:t>
            </a:r>
          </a:p>
          <a:p>
            <a:pPr lvl="1"/>
            <a:r>
              <a:rPr lang="en-US" dirty="0"/>
              <a:t>Object Matching, Deep Matching</a:t>
            </a:r>
          </a:p>
          <a:p>
            <a:pPr lvl="1"/>
            <a:r>
              <a:rPr lang="en-US" dirty="0"/>
              <a:t>Object And Array Matching, Default Values</a:t>
            </a:r>
          </a:p>
          <a:p>
            <a:pPr lvl="1"/>
            <a:r>
              <a:rPr lang="en-US" dirty="0"/>
              <a:t>Parameter Context Matching</a:t>
            </a:r>
          </a:p>
          <a:p>
            <a:pPr lvl="1"/>
            <a:r>
              <a:rPr lang="en-US" dirty="0"/>
              <a:t>Fail-Soft </a:t>
            </a:r>
            <a:r>
              <a:rPr lang="en-US" dirty="0" err="1"/>
              <a:t>Destructuring</a:t>
            </a:r>
            <a:endParaRPr lang="en-US" dirty="0"/>
          </a:p>
          <a:p>
            <a:r>
              <a:rPr lang="en-US" dirty="0"/>
              <a:t>Modules</a:t>
            </a:r>
          </a:p>
          <a:p>
            <a:pPr lvl="1"/>
            <a:r>
              <a:rPr lang="en-US" dirty="0"/>
              <a:t>Value Export/Import</a:t>
            </a:r>
          </a:p>
          <a:p>
            <a:pPr lvl="1"/>
            <a:r>
              <a:rPr lang="en-US" dirty="0"/>
              <a:t>Default &amp; Wildcard</a:t>
            </a:r>
          </a:p>
          <a:p>
            <a:endParaRPr lang="en-US" dirty="0"/>
          </a:p>
        </p:txBody>
      </p:sp>
    </p:spTree>
    <p:extLst>
      <p:ext uri="{BB962C8B-B14F-4D97-AF65-F5344CB8AC3E}">
        <p14:creationId xmlns:p14="http://schemas.microsoft.com/office/powerpoint/2010/main" val="1816600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808</Words>
  <Application>Microsoft Office PowerPoint</Application>
  <PresentationFormat>Widescreen</PresentationFormat>
  <Paragraphs>121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Keeping The Web Alive</vt:lpstr>
      <vt:lpstr>The WHATWG</vt:lpstr>
      <vt:lpstr>New Standards Were Born </vt:lpstr>
      <vt:lpstr>AJAX</vt:lpstr>
      <vt:lpstr>Current standards development landscape</vt:lpstr>
      <vt:lpstr>ES6 Features</vt:lpstr>
      <vt:lpstr>ES6 Features</vt:lpstr>
      <vt:lpstr>ES6 Features</vt:lpstr>
      <vt:lpstr>ES6 Features</vt:lpstr>
      <vt:lpstr>ES6 Features</vt:lpstr>
      <vt:lpstr>ES6 Features</vt:lpstr>
      <vt:lpstr>ES6 Features</vt:lpstr>
      <vt:lpstr>ES6 Features</vt:lpstr>
      <vt:lpstr>ES6 https://kangax.github.io/compat-table/es6/</vt:lpstr>
      <vt:lpstr>ES6 https://kangax.github.io/compat-table/es6/</vt:lpstr>
      <vt:lpstr>ES6 https://kangax.github.io/compat-table/es6/</vt:lpstr>
      <vt:lpstr>Enter Transpilers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Larsen</dc:creator>
  <cp:lastModifiedBy>Rob Larsen</cp:lastModifiedBy>
  <cp:revision>4</cp:revision>
  <dcterms:created xsi:type="dcterms:W3CDTF">2018-09-19T14:29:15Z</dcterms:created>
  <dcterms:modified xsi:type="dcterms:W3CDTF">2018-09-19T14:53:26Z</dcterms:modified>
</cp:coreProperties>
</file>