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44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CD16-9A9F-4117-AFA5-AFF8C8F74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3A9BE-2179-4446-9854-E0C9A842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7975-F52A-493B-877D-8B8DFF0D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AF76-A5F6-4196-9CC5-E3C176B8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D9B6-509A-42F5-A178-F3A146C6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E974-5375-485C-8CC5-1720C777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416E-7D07-4371-A351-6DE8674F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AAA6-BB77-4C4E-8140-6A28F95F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C5C7-5305-4F8E-A842-B5C85D6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51B0-3C5D-4E4C-B354-030A519A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E0FD0-0781-41D8-B05F-7997DEA8C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1624F-E4ED-40C2-B06A-971E55975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2D97-C328-4C11-87EC-6A59E7E6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0B78-119D-43E3-B366-C483662C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7A76-8F01-4E69-92DC-B20E64AE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0B37-8850-4E93-A3C5-22B70D83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E048-AFDC-443B-B706-3BA1E5EE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22C6-848F-4667-9E9D-08751391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DDC0-A91F-4655-84C0-4A9D7B65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4CB9-2AAA-46D6-A879-38A981F9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1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9B5A-7088-4D04-954A-76F1C5D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A126-7019-40DF-A32B-F4FEF6CE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734C-1A63-4C94-88A1-1AFE668B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643F-E3E6-462A-AAB5-0A5C7C46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FC5A-069F-447E-86AB-5AC72EE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9E3-EA47-44AC-9526-8468F3EE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0D43-5B6F-4E38-B2B4-D1D5F8BF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22981-519F-4665-8B1E-16B6BBDB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71B3-BF94-4CC6-9CDD-76D2747D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B0D-3ECD-4EEC-A088-67C944AF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C48B-0679-499C-A9FF-DE05F3E4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BED4-BE77-4E89-B3FF-0B196B75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A829-67A0-4955-B541-C8539E70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F70B-8D73-4AFD-8C1A-AEC7A999A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89E09-46F4-436D-AC30-C35DAB18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526A-09ED-49DC-8C99-8837A013A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A0B14-BBFC-4B44-962E-B3A0FFDB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94C78-61FD-4D0C-8D8A-4D3E8CC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6E6DF-DD05-43A2-B528-FD2CA9D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AF9-6D5C-4DF6-A175-9FF829FB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6ACB5-08BD-4955-B2A7-0391F667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80F61-7D85-42B6-AE01-5D9F7D58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DE651-408D-4F5C-BDAA-EFCACD57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C161-3297-452E-9B2C-D7653C7A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3C333-898B-4199-BB9D-7B2C8FB4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56CD-B19D-4956-B4A5-8AABE786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BFC5-E2DA-4B05-B9E9-58DB25C3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E9B4-8987-4E6E-93CE-0E8B6E51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D0A72-3B7E-46DB-A25C-02FD8D0D1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A868-6D57-4D52-80F4-12A36FD4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F7D34-7865-4134-8A90-87F5452C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45DD-C1DA-43FD-AA7E-190A00BC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0AF7-16F7-4E7E-9DC9-4BB0A29C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5F8D-8582-4681-A19B-CA8F3F90D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8764E-0E60-4A34-A520-26A18E08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3C71F-346E-4D2B-921F-7D27CAC0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6A95-E970-4BAC-8B21-B5BB7EE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7F892-096F-4BDE-B31D-0D716DE1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58FA7-3954-4564-AA42-AABA9304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FB41-EECA-4C08-B31B-52276052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E1C52-35DC-44C7-9943-B3133AE5C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29A8-F6E5-4344-AC73-88F448A00A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2400-3067-416F-A90D-935DE7CF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3E63-2D3C-4097-A1B7-C636E6D77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535F-19D8-43BC-9074-A3C40C05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C61A-5204-4FC3-BC06-36E26FDFE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FE5E-2AC5-4237-BB3D-295F9FF6B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8A84542F-3E8E-452D-9AFF-6CF721275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92"/>
          <a:stretch/>
        </p:blipFill>
        <p:spPr bwMode="auto">
          <a:xfrm rot="2123690">
            <a:off x="8659750" y="4992624"/>
            <a:ext cx="1557611" cy="16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A275C-29E5-4F53-A244-1A1D2BCC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" y="1463912"/>
            <a:ext cx="11300980" cy="2583653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C103E406-7CB4-4625-9F02-54EF3D3255F6}"/>
              </a:ext>
            </a:extLst>
          </p:cNvPr>
          <p:cNvSpPr/>
          <p:nvPr/>
        </p:nvSpPr>
        <p:spPr>
          <a:xfrm rot="16200000">
            <a:off x="1764936" y="2380759"/>
            <a:ext cx="305341" cy="37276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2531312-3806-4F42-A86E-AADF8FA44E9F}"/>
              </a:ext>
            </a:extLst>
          </p:cNvPr>
          <p:cNvSpPr/>
          <p:nvPr/>
        </p:nvSpPr>
        <p:spPr>
          <a:xfrm rot="16200000">
            <a:off x="5522090" y="2380757"/>
            <a:ext cx="305341" cy="37276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BE1A5AF-4905-4F9F-AE6F-5A8355310412}"/>
              </a:ext>
            </a:extLst>
          </p:cNvPr>
          <p:cNvSpPr/>
          <p:nvPr/>
        </p:nvSpPr>
        <p:spPr>
          <a:xfrm rot="16200000">
            <a:off x="9279245" y="2380758"/>
            <a:ext cx="305341" cy="37276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928AA-0D1F-4B40-ABD9-09B57C3AA6F2}"/>
              </a:ext>
            </a:extLst>
          </p:cNvPr>
          <p:cNvSpPr txBox="1"/>
          <p:nvPr/>
        </p:nvSpPr>
        <p:spPr>
          <a:xfrm>
            <a:off x="1064768" y="4560300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9610B-8C92-4111-8832-857CD72FB864}"/>
              </a:ext>
            </a:extLst>
          </p:cNvPr>
          <p:cNvSpPr txBox="1"/>
          <p:nvPr/>
        </p:nvSpPr>
        <p:spPr>
          <a:xfrm>
            <a:off x="4651248" y="4560300"/>
            <a:ext cx="20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Frame - 5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AF2BF-0A1C-4E1B-948E-537854313CB9}"/>
              </a:ext>
            </a:extLst>
          </p:cNvPr>
          <p:cNvSpPr txBox="1"/>
          <p:nvPr/>
        </p:nvSpPr>
        <p:spPr>
          <a:xfrm>
            <a:off x="8402707" y="4560300"/>
            <a:ext cx="20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Frame - 15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73F09-4EEF-4C27-B3AA-72F2F969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Accounting for Dynamics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B7B5E55-29BE-4F64-9DE4-46CCEEF83815}"/>
              </a:ext>
            </a:extLst>
          </p:cNvPr>
          <p:cNvSpPr/>
          <p:nvPr/>
        </p:nvSpPr>
        <p:spPr>
          <a:xfrm rot="10800000">
            <a:off x="11244215" y="1536190"/>
            <a:ext cx="159369" cy="205638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9A2A4BB-39B8-441A-BE6A-A31B779D8701}"/>
              </a:ext>
            </a:extLst>
          </p:cNvPr>
          <p:cNvSpPr/>
          <p:nvPr/>
        </p:nvSpPr>
        <p:spPr>
          <a:xfrm rot="10800000">
            <a:off x="11244213" y="3592574"/>
            <a:ext cx="159369" cy="4226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4373D-1ECF-4F0B-9BF2-2F21343B5FE5}"/>
              </a:ext>
            </a:extLst>
          </p:cNvPr>
          <p:cNvSpPr txBox="1"/>
          <p:nvPr/>
        </p:nvSpPr>
        <p:spPr>
          <a:xfrm>
            <a:off x="11511280" y="237971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4DAA0-2251-42A6-AD93-D1F8E34B7981}"/>
              </a:ext>
            </a:extLst>
          </p:cNvPr>
          <p:cNvSpPr txBox="1"/>
          <p:nvPr/>
        </p:nvSpPr>
        <p:spPr>
          <a:xfrm>
            <a:off x="11545824" y="361923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96CFD8-52E2-4653-AA3F-4B6CE5D7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2" y="4929632"/>
            <a:ext cx="2960790" cy="16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EBCE484-9993-4CD2-8E20-890890870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92"/>
          <a:stretch/>
        </p:blipFill>
        <p:spPr bwMode="auto">
          <a:xfrm rot="529627">
            <a:off x="4741589" y="4992624"/>
            <a:ext cx="1557611" cy="16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2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Accounting for Dynamics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lee</dc:creator>
  <cp:lastModifiedBy>rob lee</cp:lastModifiedBy>
  <cp:revision>2</cp:revision>
  <dcterms:created xsi:type="dcterms:W3CDTF">2021-06-20T22:37:08Z</dcterms:created>
  <dcterms:modified xsi:type="dcterms:W3CDTF">2021-06-20T22:56:32Z</dcterms:modified>
</cp:coreProperties>
</file>