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68014E-2BEA-40DF-B720-0441B9A33C5B}">
          <p14:sldIdLst/>
        </p14:section>
        <p14:section name="Untitled Section" id="{5DBDF738-9B48-472F-B48E-7C0388662B94}">
          <p14:sldIdLst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32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8A1F-335E-4203-92C8-A679387E28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D814-18F3-4C1F-95D6-E4E6A12B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Q500"/>
          <p:cNvGrpSpPr/>
          <p:nvPr/>
        </p:nvGrpSpPr>
        <p:grpSpPr>
          <a:xfrm>
            <a:off x="5619991" y="228373"/>
            <a:ext cx="2174504" cy="1065799"/>
            <a:chOff x="4146975" y="3369396"/>
            <a:chExt cx="2174504" cy="1065799"/>
          </a:xfrm>
        </p:grpSpPr>
        <p:sp>
          <p:nvSpPr>
            <p:cNvPr id="8" name="Rectangle 7"/>
            <p:cNvSpPr/>
            <p:nvPr/>
          </p:nvSpPr>
          <p:spPr>
            <a:xfrm>
              <a:off x="4146975" y="3369396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Q500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34271" y="3506850"/>
              <a:ext cx="656611" cy="448921"/>
            </a:xfrm>
            <a:prstGeom prst="rect">
              <a:avLst/>
            </a:prstGeom>
          </p:spPr>
        </p:pic>
      </p:grpSp>
      <p:grpSp>
        <p:nvGrpSpPr>
          <p:cNvPr id="22" name="CG03"/>
          <p:cNvGrpSpPr/>
          <p:nvPr/>
        </p:nvGrpSpPr>
        <p:grpSpPr>
          <a:xfrm>
            <a:off x="3347846" y="245914"/>
            <a:ext cx="2174504" cy="1065799"/>
            <a:chOff x="8097652" y="3369396"/>
            <a:chExt cx="2174504" cy="1065799"/>
          </a:xfrm>
        </p:grpSpPr>
        <p:sp>
          <p:nvSpPr>
            <p:cNvPr id="9" name="Rectangle 8"/>
            <p:cNvSpPr/>
            <p:nvPr/>
          </p:nvSpPr>
          <p:spPr>
            <a:xfrm>
              <a:off x="8097652" y="3369396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CG03</a:t>
              </a:r>
            </a:p>
          </p:txBody>
        </p:sp>
        <p:pic>
          <p:nvPicPr>
            <p:cNvPr id="1028" name="Picture 4" descr="Image result for cg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755" y="3486525"/>
              <a:ext cx="843148" cy="71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ST10"/>
          <p:cNvGrpSpPr/>
          <p:nvPr/>
        </p:nvGrpSpPr>
        <p:grpSpPr>
          <a:xfrm>
            <a:off x="4241987" y="4668072"/>
            <a:ext cx="2174504" cy="1065799"/>
            <a:chOff x="196298" y="3369396"/>
            <a:chExt cx="2174504" cy="1119476"/>
          </a:xfrm>
        </p:grpSpPr>
        <p:sp>
          <p:nvSpPr>
            <p:cNvPr id="7" name="Rectangle 6"/>
            <p:cNvSpPr/>
            <p:nvPr/>
          </p:nvSpPr>
          <p:spPr>
            <a:xfrm>
              <a:off x="196298" y="3369396"/>
              <a:ext cx="2174504" cy="1119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ST10+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8338" y="3501071"/>
              <a:ext cx="605386" cy="576753"/>
            </a:xfrm>
            <a:prstGeom prst="rect">
              <a:avLst/>
            </a:prstGeom>
          </p:spPr>
        </p:pic>
      </p:grpSp>
      <p:grpSp>
        <p:nvGrpSpPr>
          <p:cNvPr id="25" name="Lappy"/>
          <p:cNvGrpSpPr/>
          <p:nvPr/>
        </p:nvGrpSpPr>
        <p:grpSpPr>
          <a:xfrm>
            <a:off x="1279783" y="4662066"/>
            <a:ext cx="2179140" cy="1065799"/>
            <a:chOff x="196298" y="228373"/>
            <a:chExt cx="2179140" cy="1065799"/>
          </a:xfrm>
        </p:grpSpPr>
        <p:sp>
          <p:nvSpPr>
            <p:cNvPr id="6" name="Rectangle 5"/>
            <p:cNvSpPr/>
            <p:nvPr/>
          </p:nvSpPr>
          <p:spPr>
            <a:xfrm>
              <a:off x="196298" y="228373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Lappy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6888" y="675047"/>
              <a:ext cx="328315" cy="356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Object DetectLive.py</a:t>
              </a:r>
            </a:p>
          </p:txBody>
        </p:sp>
        <p:pic>
          <p:nvPicPr>
            <p:cNvPr id="1032" name="Picture 8" descr="Image result for imac air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411" y="313696"/>
              <a:ext cx="873027" cy="49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RPi"/>
          <p:cNvGrpSpPr/>
          <p:nvPr/>
        </p:nvGrpSpPr>
        <p:grpSpPr>
          <a:xfrm>
            <a:off x="9202145" y="1897058"/>
            <a:ext cx="2174504" cy="1994292"/>
            <a:chOff x="8094883" y="327690"/>
            <a:chExt cx="2174504" cy="1994292"/>
          </a:xfrm>
        </p:grpSpPr>
        <p:sp>
          <p:nvSpPr>
            <p:cNvPr id="4" name="Rectangle 3"/>
            <p:cNvSpPr/>
            <p:nvPr/>
          </p:nvSpPr>
          <p:spPr>
            <a:xfrm>
              <a:off x="8094883" y="327690"/>
              <a:ext cx="2174504" cy="1994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RPi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46429" y="777467"/>
              <a:ext cx="389907" cy="1682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UI.py</a:t>
              </a:r>
            </a:p>
          </p:txBody>
        </p:sp>
        <p:pic>
          <p:nvPicPr>
            <p:cNvPr id="1038" name="Picture 14" descr="Image result for rpi 3 transparent backgrou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478" y="327690"/>
              <a:ext cx="979909" cy="61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8146397" y="1716417"/>
              <a:ext cx="441157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Object Log.txt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91731" y="2077649"/>
              <a:ext cx="432146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Drone position.txt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08583" y="2077649"/>
              <a:ext cx="450168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Operator position.txt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908583" y="782812"/>
              <a:ext cx="450168" cy="16288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solidFill>
                    <a:schemeClr val="tx1"/>
                  </a:solidFill>
                </a:rPr>
                <a:t>Pyplot</a:t>
              </a:r>
              <a:r>
                <a:rPr lang="en-US" sz="400" dirty="0">
                  <a:solidFill>
                    <a:schemeClr val="tx1"/>
                  </a:solidFill>
                </a:rPr>
                <a:t> Map</a:t>
              </a:r>
            </a:p>
          </p:txBody>
        </p:sp>
        <p:sp>
          <p:nvSpPr>
            <p:cNvPr id="42" name="Arrow: Right 41"/>
            <p:cNvSpPr/>
            <p:nvPr/>
          </p:nvSpPr>
          <p:spPr>
            <a:xfrm>
              <a:off x="8676514" y="798084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onnector: Elbow 31"/>
          <p:cNvCxnSpPr>
            <a:cxnSpLocks/>
            <a:stCxn id="9" idx="1"/>
          </p:cNvCxnSpPr>
          <p:nvPr/>
        </p:nvCxnSpPr>
        <p:spPr>
          <a:xfrm rot="10800000" flipV="1">
            <a:off x="1666240" y="778814"/>
            <a:ext cx="1681606" cy="3883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981219E-AF7A-4542-959F-7BE9D41EEE83}"/>
              </a:ext>
            </a:extLst>
          </p:cNvPr>
          <p:cNvGrpSpPr/>
          <p:nvPr/>
        </p:nvGrpSpPr>
        <p:grpSpPr>
          <a:xfrm>
            <a:off x="7191558" y="4662066"/>
            <a:ext cx="2174504" cy="1065799"/>
            <a:chOff x="7925122" y="4674809"/>
            <a:chExt cx="2174504" cy="1065799"/>
          </a:xfrm>
        </p:grpSpPr>
        <p:grpSp>
          <p:nvGrpSpPr>
            <p:cNvPr id="24" name="iPhone"/>
            <p:cNvGrpSpPr/>
            <p:nvPr/>
          </p:nvGrpSpPr>
          <p:grpSpPr>
            <a:xfrm>
              <a:off x="7925122" y="4674809"/>
              <a:ext cx="2174504" cy="1065799"/>
              <a:chOff x="4146975" y="228371"/>
              <a:chExt cx="2174504" cy="20707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46975" y="228371"/>
                <a:ext cx="2174504" cy="2070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iPhone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11981" y="896585"/>
                <a:ext cx="418161" cy="3562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App: </a:t>
                </a:r>
                <a:r>
                  <a:rPr lang="en-US" sz="400" dirty="0" err="1">
                    <a:solidFill>
                      <a:schemeClr val="tx1"/>
                    </a:solidFill>
                  </a:rPr>
                  <a:t>SensorLog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16628" y="1538778"/>
                <a:ext cx="413514" cy="3562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App: VNC Viewer</a:t>
                </a:r>
              </a:p>
            </p:txBody>
          </p:sp>
          <p:pic>
            <p:nvPicPr>
              <p:cNvPr id="1036" name="Picture 12" descr="Image result for iphone 8 plus space gray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87138">
                <a:off x="5450660" y="557564"/>
                <a:ext cx="756592" cy="157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12374" y="5245254"/>
              <a:ext cx="776915" cy="338923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868001" y="864678"/>
            <a:ext cx="111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latest .jpg</a:t>
            </a:r>
          </a:p>
        </p:txBody>
      </p:sp>
      <p:pic>
        <p:nvPicPr>
          <p:cNvPr id="1040" name="Picture 16" descr="Image result for tensorflo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01" y="5350877"/>
            <a:ext cx="320411" cy="3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Elbow 48"/>
          <p:cNvCxnSpPr>
            <a:cxnSpLocks/>
            <a:stCxn id="6" idx="0"/>
          </p:cNvCxnSpPr>
          <p:nvPr/>
        </p:nvCxnSpPr>
        <p:spPr>
          <a:xfrm rot="5400000" flipH="1" flipV="1">
            <a:off x="5130917" y="621404"/>
            <a:ext cx="1276781" cy="6804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96103" y="3409836"/>
            <a:ext cx="1563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Object detections + Drone State</a:t>
            </a: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3CDE2E-1A5C-4C83-89FA-ED56F22F43DF}"/>
              </a:ext>
            </a:extLst>
          </p:cNvPr>
          <p:cNvSpPr txBox="1"/>
          <p:nvPr/>
        </p:nvSpPr>
        <p:spPr>
          <a:xfrm>
            <a:off x="5329239" y="3696103"/>
            <a:ext cx="660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USB </a:t>
            </a:r>
            <a:r>
              <a:rPr lang="en-US" sz="800" dirty="0" err="1"/>
              <a:t>telem</a:t>
            </a:r>
            <a:r>
              <a:rPr lang="en-US" sz="800" dirty="0"/>
              <a:t>.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7D802C-32E8-43A6-8D2E-3E983F5E1E56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743228" y="2239719"/>
            <a:ext cx="1014365" cy="3842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7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Q500"/>
          <p:cNvGrpSpPr/>
          <p:nvPr/>
        </p:nvGrpSpPr>
        <p:grpSpPr>
          <a:xfrm>
            <a:off x="5619991" y="228373"/>
            <a:ext cx="2174504" cy="1065799"/>
            <a:chOff x="4146975" y="3369396"/>
            <a:chExt cx="2174504" cy="1065799"/>
          </a:xfrm>
        </p:grpSpPr>
        <p:sp>
          <p:nvSpPr>
            <p:cNvPr id="8" name="Rectangle 7"/>
            <p:cNvSpPr/>
            <p:nvPr/>
          </p:nvSpPr>
          <p:spPr>
            <a:xfrm>
              <a:off x="4146975" y="3369396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Q500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34271" y="3506850"/>
              <a:ext cx="656611" cy="448921"/>
            </a:xfrm>
            <a:prstGeom prst="rect">
              <a:avLst/>
            </a:prstGeom>
          </p:spPr>
        </p:pic>
      </p:grpSp>
      <p:grpSp>
        <p:nvGrpSpPr>
          <p:cNvPr id="22" name="CG03"/>
          <p:cNvGrpSpPr/>
          <p:nvPr/>
        </p:nvGrpSpPr>
        <p:grpSpPr>
          <a:xfrm>
            <a:off x="5619991" y="1482622"/>
            <a:ext cx="2174504" cy="1065799"/>
            <a:chOff x="8097652" y="3369396"/>
            <a:chExt cx="2174504" cy="1065799"/>
          </a:xfrm>
        </p:grpSpPr>
        <p:sp>
          <p:nvSpPr>
            <p:cNvPr id="9" name="Rectangle 8"/>
            <p:cNvSpPr/>
            <p:nvPr/>
          </p:nvSpPr>
          <p:spPr>
            <a:xfrm>
              <a:off x="8097652" y="3369396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CG03</a:t>
              </a:r>
            </a:p>
          </p:txBody>
        </p:sp>
        <p:pic>
          <p:nvPicPr>
            <p:cNvPr id="1028" name="Picture 4" descr="Image result for cg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755" y="3486525"/>
              <a:ext cx="843148" cy="71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ST10"/>
          <p:cNvGrpSpPr/>
          <p:nvPr/>
        </p:nvGrpSpPr>
        <p:grpSpPr>
          <a:xfrm>
            <a:off x="4241987" y="4668072"/>
            <a:ext cx="2174504" cy="1065799"/>
            <a:chOff x="196298" y="3369396"/>
            <a:chExt cx="2174504" cy="1119476"/>
          </a:xfrm>
        </p:grpSpPr>
        <p:sp>
          <p:nvSpPr>
            <p:cNvPr id="7" name="Rectangle 6"/>
            <p:cNvSpPr/>
            <p:nvPr/>
          </p:nvSpPr>
          <p:spPr>
            <a:xfrm>
              <a:off x="196298" y="3369396"/>
              <a:ext cx="2174504" cy="1119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ST10+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8338" y="3501071"/>
              <a:ext cx="605386" cy="576753"/>
            </a:xfrm>
            <a:prstGeom prst="rect">
              <a:avLst/>
            </a:prstGeom>
          </p:spPr>
        </p:pic>
      </p:grpSp>
      <p:grpSp>
        <p:nvGrpSpPr>
          <p:cNvPr id="25" name="Lappy"/>
          <p:cNvGrpSpPr/>
          <p:nvPr/>
        </p:nvGrpSpPr>
        <p:grpSpPr>
          <a:xfrm>
            <a:off x="1279783" y="4662066"/>
            <a:ext cx="2179140" cy="1065799"/>
            <a:chOff x="196298" y="228373"/>
            <a:chExt cx="2179140" cy="1065799"/>
          </a:xfrm>
        </p:grpSpPr>
        <p:sp>
          <p:nvSpPr>
            <p:cNvPr id="6" name="Rectangle 5"/>
            <p:cNvSpPr/>
            <p:nvPr/>
          </p:nvSpPr>
          <p:spPr>
            <a:xfrm>
              <a:off x="196298" y="228373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Lappy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6888" y="675047"/>
              <a:ext cx="328315" cy="356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Object DetectLive.py</a:t>
              </a:r>
            </a:p>
          </p:txBody>
        </p:sp>
        <p:pic>
          <p:nvPicPr>
            <p:cNvPr id="1032" name="Picture 8" descr="Image result for imac air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411" y="313696"/>
              <a:ext cx="873027" cy="49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RPi"/>
          <p:cNvGrpSpPr/>
          <p:nvPr/>
        </p:nvGrpSpPr>
        <p:grpSpPr>
          <a:xfrm>
            <a:off x="9182353" y="1832876"/>
            <a:ext cx="2174504" cy="1994292"/>
            <a:chOff x="8094883" y="327690"/>
            <a:chExt cx="2174504" cy="1994292"/>
          </a:xfrm>
        </p:grpSpPr>
        <p:sp>
          <p:nvSpPr>
            <p:cNvPr id="4" name="Rectangle 3"/>
            <p:cNvSpPr/>
            <p:nvPr/>
          </p:nvSpPr>
          <p:spPr>
            <a:xfrm>
              <a:off x="8094883" y="327690"/>
              <a:ext cx="2174504" cy="1994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RPi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46429" y="777467"/>
              <a:ext cx="389907" cy="1682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UI.py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46429" y="1057253"/>
              <a:ext cx="389907" cy="1682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iPhone.py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46429" y="1599002"/>
              <a:ext cx="389906" cy="162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Lappy.py</a:t>
              </a:r>
            </a:p>
          </p:txBody>
        </p:sp>
        <p:pic>
          <p:nvPicPr>
            <p:cNvPr id="1038" name="Picture 14" descr="Image result for rpi 3 transparent backgrou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478" y="327690"/>
              <a:ext cx="979909" cy="61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8917593" y="1599001"/>
              <a:ext cx="441157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Object Log.txt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04189" y="2082377"/>
              <a:ext cx="432146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Drone position.txt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99572" y="1057253"/>
              <a:ext cx="450168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Operator position.txt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908583" y="782812"/>
              <a:ext cx="450168" cy="16288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solidFill>
                    <a:schemeClr val="tx1"/>
                  </a:solidFill>
                </a:rPr>
                <a:t>Pyplot</a:t>
              </a:r>
              <a:r>
                <a:rPr lang="en-US" sz="400" dirty="0">
                  <a:solidFill>
                    <a:schemeClr val="tx1"/>
                  </a:solidFill>
                </a:rPr>
                <a:t> Map</a:t>
              </a:r>
            </a:p>
          </p:txBody>
        </p:sp>
        <p:sp>
          <p:nvSpPr>
            <p:cNvPr id="29" name="Arrow: Right 28"/>
            <p:cNvSpPr/>
            <p:nvPr/>
          </p:nvSpPr>
          <p:spPr>
            <a:xfrm>
              <a:off x="8705379" y="1611794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/>
            <p:cNvSpPr/>
            <p:nvPr/>
          </p:nvSpPr>
          <p:spPr>
            <a:xfrm>
              <a:off x="8676514" y="1075197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/>
            <p:cNvSpPr/>
            <p:nvPr/>
          </p:nvSpPr>
          <p:spPr>
            <a:xfrm>
              <a:off x="8676514" y="798084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onnector: Elbow 31"/>
          <p:cNvCxnSpPr/>
          <p:nvPr/>
        </p:nvCxnSpPr>
        <p:spPr>
          <a:xfrm rot="10800000" flipV="1">
            <a:off x="1666240" y="2001642"/>
            <a:ext cx="3946418" cy="2660421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981219E-AF7A-4542-959F-7BE9D41EEE83}"/>
              </a:ext>
            </a:extLst>
          </p:cNvPr>
          <p:cNvGrpSpPr/>
          <p:nvPr/>
        </p:nvGrpSpPr>
        <p:grpSpPr>
          <a:xfrm>
            <a:off x="7191558" y="4662066"/>
            <a:ext cx="2174504" cy="1065799"/>
            <a:chOff x="7925122" y="4674809"/>
            <a:chExt cx="2174504" cy="1065799"/>
          </a:xfrm>
        </p:grpSpPr>
        <p:grpSp>
          <p:nvGrpSpPr>
            <p:cNvPr id="24" name="iPhone"/>
            <p:cNvGrpSpPr/>
            <p:nvPr/>
          </p:nvGrpSpPr>
          <p:grpSpPr>
            <a:xfrm>
              <a:off x="7925122" y="4674809"/>
              <a:ext cx="2174504" cy="1065799"/>
              <a:chOff x="4146975" y="228371"/>
              <a:chExt cx="2174504" cy="20707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46975" y="228371"/>
                <a:ext cx="2174504" cy="2070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iPhone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11981" y="896585"/>
                <a:ext cx="418161" cy="3562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App: </a:t>
                </a:r>
                <a:r>
                  <a:rPr lang="en-US" sz="400" dirty="0" err="1">
                    <a:solidFill>
                      <a:schemeClr val="tx1"/>
                    </a:solidFill>
                  </a:rPr>
                  <a:t>SensorLog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16628" y="1538778"/>
                <a:ext cx="413514" cy="3562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App: VNC Viewer</a:t>
                </a:r>
              </a:p>
            </p:txBody>
          </p:sp>
          <p:pic>
            <p:nvPicPr>
              <p:cNvPr id="1036" name="Picture 12" descr="Image result for iphone 8 plus space gray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87138">
                <a:off x="5450660" y="557564"/>
                <a:ext cx="756592" cy="157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12374" y="5245254"/>
              <a:ext cx="776915" cy="338923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317113" y="1822478"/>
            <a:ext cx="111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latest .jpg</a:t>
            </a:r>
          </a:p>
        </p:txBody>
      </p:sp>
      <p:pic>
        <p:nvPicPr>
          <p:cNvPr id="1040" name="Picture 16" descr="Image result for tensorflo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01" y="5350877"/>
            <a:ext cx="320411" cy="3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Elbow 48"/>
          <p:cNvCxnSpPr>
            <a:cxnSpLocks/>
            <a:stCxn id="6" idx="0"/>
          </p:cNvCxnSpPr>
          <p:nvPr/>
        </p:nvCxnSpPr>
        <p:spPr>
          <a:xfrm rot="5400000" flipH="1" flipV="1">
            <a:off x="5258541" y="749028"/>
            <a:ext cx="1021532" cy="6804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4656" y="3653707"/>
            <a:ext cx="1563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Object detections + Drone State</a:t>
            </a: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575B21-1962-4389-B3AB-B0B5493C7280}"/>
              </a:ext>
            </a:extLst>
          </p:cNvPr>
          <p:cNvCxnSpPr/>
          <p:nvPr/>
        </p:nvCxnSpPr>
        <p:spPr>
          <a:xfrm flipH="1">
            <a:off x="3499262" y="4821382"/>
            <a:ext cx="70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F3CDE2E-1A5C-4C83-89FA-ED56F22F43DF}"/>
              </a:ext>
            </a:extLst>
          </p:cNvPr>
          <p:cNvSpPr txBox="1"/>
          <p:nvPr/>
        </p:nvSpPr>
        <p:spPr>
          <a:xfrm>
            <a:off x="3561101" y="4662064"/>
            <a:ext cx="660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USB </a:t>
            </a:r>
            <a:r>
              <a:rPr lang="en-US" sz="800" dirty="0" err="1"/>
              <a:t>telem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76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Q500"/>
          <p:cNvGrpSpPr/>
          <p:nvPr/>
        </p:nvGrpSpPr>
        <p:grpSpPr>
          <a:xfrm>
            <a:off x="5619991" y="228373"/>
            <a:ext cx="2174504" cy="1065799"/>
            <a:chOff x="4146975" y="3369396"/>
            <a:chExt cx="2174504" cy="1065799"/>
          </a:xfrm>
        </p:grpSpPr>
        <p:sp>
          <p:nvSpPr>
            <p:cNvPr id="8" name="Rectangle 7"/>
            <p:cNvSpPr/>
            <p:nvPr/>
          </p:nvSpPr>
          <p:spPr>
            <a:xfrm>
              <a:off x="4146975" y="3369396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Q500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34271" y="3506850"/>
              <a:ext cx="656611" cy="448921"/>
            </a:xfrm>
            <a:prstGeom prst="rect">
              <a:avLst/>
            </a:prstGeom>
          </p:spPr>
        </p:pic>
      </p:grpSp>
      <p:grpSp>
        <p:nvGrpSpPr>
          <p:cNvPr id="22" name="CG03"/>
          <p:cNvGrpSpPr/>
          <p:nvPr/>
        </p:nvGrpSpPr>
        <p:grpSpPr>
          <a:xfrm>
            <a:off x="5619991" y="1482622"/>
            <a:ext cx="2174504" cy="1065799"/>
            <a:chOff x="8097652" y="3369396"/>
            <a:chExt cx="2174504" cy="1065799"/>
          </a:xfrm>
        </p:grpSpPr>
        <p:sp>
          <p:nvSpPr>
            <p:cNvPr id="9" name="Rectangle 8"/>
            <p:cNvSpPr/>
            <p:nvPr/>
          </p:nvSpPr>
          <p:spPr>
            <a:xfrm>
              <a:off x="8097652" y="3369396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CG03</a:t>
              </a:r>
            </a:p>
          </p:txBody>
        </p:sp>
        <p:pic>
          <p:nvPicPr>
            <p:cNvPr id="1028" name="Picture 4" descr="Image result for cg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755" y="3486525"/>
              <a:ext cx="843148" cy="71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ST10"/>
          <p:cNvGrpSpPr/>
          <p:nvPr/>
        </p:nvGrpSpPr>
        <p:grpSpPr>
          <a:xfrm>
            <a:off x="6622315" y="4662066"/>
            <a:ext cx="2174504" cy="1065799"/>
            <a:chOff x="196298" y="3369396"/>
            <a:chExt cx="2174504" cy="1119476"/>
          </a:xfrm>
        </p:grpSpPr>
        <p:sp>
          <p:nvSpPr>
            <p:cNvPr id="7" name="Rectangle 6"/>
            <p:cNvSpPr/>
            <p:nvPr/>
          </p:nvSpPr>
          <p:spPr>
            <a:xfrm>
              <a:off x="196298" y="3369396"/>
              <a:ext cx="2174504" cy="1119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ST10+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8338" y="3501071"/>
              <a:ext cx="605386" cy="576753"/>
            </a:xfrm>
            <a:prstGeom prst="rect">
              <a:avLst/>
            </a:prstGeom>
          </p:spPr>
        </p:pic>
      </p:grpSp>
      <p:grpSp>
        <p:nvGrpSpPr>
          <p:cNvPr id="25" name="Lappy"/>
          <p:cNvGrpSpPr/>
          <p:nvPr/>
        </p:nvGrpSpPr>
        <p:grpSpPr>
          <a:xfrm>
            <a:off x="1279783" y="4662066"/>
            <a:ext cx="2179140" cy="1065799"/>
            <a:chOff x="196298" y="228373"/>
            <a:chExt cx="2179140" cy="1065799"/>
          </a:xfrm>
        </p:grpSpPr>
        <p:sp>
          <p:nvSpPr>
            <p:cNvPr id="6" name="Rectangle 5"/>
            <p:cNvSpPr/>
            <p:nvPr/>
          </p:nvSpPr>
          <p:spPr>
            <a:xfrm>
              <a:off x="196298" y="228373"/>
              <a:ext cx="2174504" cy="1065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Lappy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6888" y="675047"/>
              <a:ext cx="328315" cy="356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Object DetectLive.py</a:t>
              </a:r>
            </a:p>
          </p:txBody>
        </p:sp>
        <p:pic>
          <p:nvPicPr>
            <p:cNvPr id="1032" name="Picture 8" descr="Image result for imac air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411" y="313696"/>
              <a:ext cx="873027" cy="49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iPhone"/>
          <p:cNvGrpSpPr/>
          <p:nvPr/>
        </p:nvGrpSpPr>
        <p:grpSpPr>
          <a:xfrm>
            <a:off x="4027378" y="4662065"/>
            <a:ext cx="2174504" cy="1065799"/>
            <a:chOff x="4146975" y="228371"/>
            <a:chExt cx="2174504" cy="2070735"/>
          </a:xfrm>
        </p:grpSpPr>
        <p:sp>
          <p:nvSpPr>
            <p:cNvPr id="5" name="Rectangle 4"/>
            <p:cNvSpPr/>
            <p:nvPr/>
          </p:nvSpPr>
          <p:spPr>
            <a:xfrm>
              <a:off x="4146975" y="228371"/>
              <a:ext cx="2174504" cy="2070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iPhone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1981" y="896585"/>
              <a:ext cx="418161" cy="356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App: </a:t>
              </a:r>
              <a:r>
                <a:rPr lang="en-US" sz="400" dirty="0" err="1">
                  <a:solidFill>
                    <a:schemeClr val="tx1"/>
                  </a:solidFill>
                </a:rPr>
                <a:t>SensorLog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6628" y="1538778"/>
              <a:ext cx="413514" cy="356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App: VNC Viewer</a:t>
              </a:r>
            </a:p>
          </p:txBody>
        </p:sp>
        <p:pic>
          <p:nvPicPr>
            <p:cNvPr id="1036" name="Picture 12" descr="Image result for iphone 8 plus space gray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7138">
              <a:off x="5450660" y="557564"/>
              <a:ext cx="756592" cy="157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RPi"/>
          <p:cNvGrpSpPr/>
          <p:nvPr/>
        </p:nvGrpSpPr>
        <p:grpSpPr>
          <a:xfrm>
            <a:off x="8094883" y="327690"/>
            <a:ext cx="2174504" cy="1994292"/>
            <a:chOff x="8094883" y="327690"/>
            <a:chExt cx="2174504" cy="1994292"/>
          </a:xfrm>
        </p:grpSpPr>
        <p:sp>
          <p:nvSpPr>
            <p:cNvPr id="4" name="Rectangle 3"/>
            <p:cNvSpPr/>
            <p:nvPr/>
          </p:nvSpPr>
          <p:spPr>
            <a:xfrm>
              <a:off x="8094883" y="327690"/>
              <a:ext cx="2174504" cy="1994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RPi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46429" y="777467"/>
              <a:ext cx="389907" cy="1682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UI.py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46429" y="1057253"/>
              <a:ext cx="389907" cy="1682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iPhone.py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46429" y="1599002"/>
              <a:ext cx="389906" cy="162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Lappy.py</a:t>
              </a:r>
            </a:p>
          </p:txBody>
        </p:sp>
        <p:pic>
          <p:nvPicPr>
            <p:cNvPr id="1038" name="Picture 14" descr="Image result for rpi 3 transparent backgrou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478" y="327690"/>
              <a:ext cx="979909" cy="61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8917593" y="1599001"/>
              <a:ext cx="441157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Object Log.txt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99572" y="1057253"/>
              <a:ext cx="450168" cy="1628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Operator position.txt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908583" y="782812"/>
              <a:ext cx="450168" cy="16288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solidFill>
                    <a:schemeClr val="tx1"/>
                  </a:solidFill>
                </a:rPr>
                <a:t>Pyplot</a:t>
              </a:r>
              <a:r>
                <a:rPr lang="en-US" sz="400" dirty="0">
                  <a:solidFill>
                    <a:schemeClr val="tx1"/>
                  </a:solidFill>
                </a:rPr>
                <a:t> Map</a:t>
              </a:r>
            </a:p>
          </p:txBody>
        </p:sp>
        <p:sp>
          <p:nvSpPr>
            <p:cNvPr id="29" name="Arrow: Right 28"/>
            <p:cNvSpPr/>
            <p:nvPr/>
          </p:nvSpPr>
          <p:spPr>
            <a:xfrm>
              <a:off x="8705379" y="1611794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/>
            <p:cNvSpPr/>
            <p:nvPr/>
          </p:nvSpPr>
          <p:spPr>
            <a:xfrm>
              <a:off x="8676514" y="1075197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/>
            <p:cNvSpPr/>
            <p:nvPr/>
          </p:nvSpPr>
          <p:spPr>
            <a:xfrm>
              <a:off x="8676514" y="798084"/>
              <a:ext cx="182880" cy="12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onnector: Elbow 31"/>
          <p:cNvCxnSpPr/>
          <p:nvPr/>
        </p:nvCxnSpPr>
        <p:spPr>
          <a:xfrm rot="10800000" flipV="1">
            <a:off x="1666240" y="2001642"/>
            <a:ext cx="3946418" cy="2660421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4200" y="5286878"/>
            <a:ext cx="776915" cy="3389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17113" y="1822478"/>
            <a:ext cx="111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latest .jpg</a:t>
            </a:r>
          </a:p>
        </p:txBody>
      </p:sp>
      <p:pic>
        <p:nvPicPr>
          <p:cNvPr id="1040" name="Picture 16" descr="Image result for tensorflo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01" y="5350877"/>
            <a:ext cx="320411" cy="3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Elbow 48"/>
          <p:cNvCxnSpPr>
            <a:stCxn id="6" idx="0"/>
            <a:endCxn id="4" idx="2"/>
          </p:cNvCxnSpPr>
          <p:nvPr/>
        </p:nvCxnSpPr>
        <p:spPr>
          <a:xfrm rot="5400000" flipH="1" flipV="1">
            <a:off x="4604543" y="84474"/>
            <a:ext cx="2340084" cy="6815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77828" y="3306481"/>
            <a:ext cx="141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locations of objects</a:t>
            </a: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5AC708-88DE-4979-B7FC-8F7C68574EB8}"/>
              </a:ext>
            </a:extLst>
          </p:cNvPr>
          <p:cNvSpPr/>
          <p:nvPr/>
        </p:nvSpPr>
        <p:spPr>
          <a:xfrm>
            <a:off x="3182251" y="228373"/>
            <a:ext cx="2174504" cy="106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Webcam</a:t>
            </a:r>
          </a:p>
        </p:txBody>
      </p:sp>
      <p:pic>
        <p:nvPicPr>
          <p:cNvPr id="1026" name="Picture 2" descr="Image result for webcam">
            <a:extLst>
              <a:ext uri="{FF2B5EF4-FFF2-40B4-BE49-F238E27FC236}">
                <a16:creationId xmlns:a16="http://schemas.microsoft.com/office/drawing/2014/main" id="{255A2991-4336-4FC8-96F9-6F6099E1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0" y="234665"/>
            <a:ext cx="740359" cy="7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337ED38-2C5A-4D4D-B4C0-A7BBFEA817E4}"/>
              </a:ext>
            </a:extLst>
          </p:cNvPr>
          <p:cNvSpPr/>
          <p:nvPr/>
        </p:nvSpPr>
        <p:spPr>
          <a:xfrm>
            <a:off x="9558690" y="2003176"/>
            <a:ext cx="418161" cy="183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Drone position</a:t>
            </a:r>
          </a:p>
        </p:txBody>
      </p:sp>
    </p:spTree>
    <p:extLst>
      <p:ext uri="{BB962C8B-B14F-4D97-AF65-F5344CB8AC3E}">
        <p14:creationId xmlns:p14="http://schemas.microsoft.com/office/powerpoint/2010/main" val="400559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148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Robert (GE Aviation, US)</dc:creator>
  <cp:lastModifiedBy>Lee, Robert (GE Aviation, US)</cp:lastModifiedBy>
  <cp:revision>14</cp:revision>
  <dcterms:created xsi:type="dcterms:W3CDTF">2017-09-24T22:38:22Z</dcterms:created>
  <dcterms:modified xsi:type="dcterms:W3CDTF">2017-10-25T02:27:09Z</dcterms:modified>
</cp:coreProperties>
</file>