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15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015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11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24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9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2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03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10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41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6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5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AB18-90D9-4248-9FD1-27ACAEFF79B5}" type="datetimeFigureOut">
              <a:rPr lang="ko-KR" altLang="en-US" smtClean="0"/>
              <a:pPr/>
              <a:t>2025-09-04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007C-3796-4DFA-8589-7C95DDD69B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91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79512" y="260648"/>
            <a:ext cx="8856984" cy="6408712"/>
          </a:xfrm>
          <a:prstGeom prst="roundRect">
            <a:avLst>
              <a:gd name="adj" fmla="val 678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Tomcat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429751B-7077-7239-B1D1-503162232581}"/>
              </a:ext>
            </a:extLst>
          </p:cNvPr>
          <p:cNvSpPr/>
          <p:nvPr/>
        </p:nvSpPr>
        <p:spPr>
          <a:xfrm>
            <a:off x="3929058" y="1184431"/>
            <a:ext cx="3406679" cy="10689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43062"/>
            <a:ext cx="2520280" cy="490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 err="1">
                <a:solidFill>
                  <a:schemeClr val="tx2"/>
                </a:solidFill>
              </a:rPr>
              <a:t>ContextLoaderListener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11560" y="1507587"/>
            <a:ext cx="2520280" cy="3671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err="1">
                <a:solidFill>
                  <a:schemeClr val="tx2"/>
                </a:solidFill>
              </a:rPr>
              <a:t>application.properties</a:t>
            </a:r>
            <a:endParaRPr lang="ko-KR" altLang="en-US" dirty="0">
              <a:solidFill>
                <a:schemeClr val="tx2"/>
              </a:solidFill>
            </a:endParaRPr>
          </a:p>
        </p:txBody>
      </p:sp>
      <p:cxnSp>
        <p:nvCxnSpPr>
          <p:cNvPr id="8" name="꺾인 연결선 7"/>
          <p:cNvCxnSpPr>
            <a:cxnSpLocks/>
            <a:endCxn id="6" idx="0"/>
          </p:cNvCxnSpPr>
          <p:nvPr/>
        </p:nvCxnSpPr>
        <p:spPr>
          <a:xfrm rot="5400000">
            <a:off x="1791415" y="1427301"/>
            <a:ext cx="160571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203848" y="852059"/>
            <a:ext cx="1368152" cy="284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DataSource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4793155" y="1652224"/>
            <a:ext cx="1116124" cy="48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Factory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161307" y="1652224"/>
            <a:ext cx="1116124" cy="48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Template</a:t>
            </a:r>
            <a:endParaRPr lang="ko-KR" altLang="en-US" dirty="0"/>
          </a:p>
        </p:txBody>
      </p:sp>
      <p:cxnSp>
        <p:nvCxnSpPr>
          <p:cNvPr id="37" name="직선 화살표 연결선 36"/>
          <p:cNvCxnSpPr>
            <a:cxnSpLocks/>
            <a:stCxn id="10" idx="3"/>
            <a:endCxn id="16" idx="1"/>
          </p:cNvCxnSpPr>
          <p:nvPr/>
        </p:nvCxnSpPr>
        <p:spPr>
          <a:xfrm>
            <a:off x="4572000" y="994504"/>
            <a:ext cx="221155" cy="901211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cxnSpLocks/>
            <a:stCxn id="16" idx="3"/>
            <a:endCxn id="17" idx="1"/>
          </p:cNvCxnSpPr>
          <p:nvPr/>
        </p:nvCxnSpPr>
        <p:spPr>
          <a:xfrm>
            <a:off x="5909279" y="1895715"/>
            <a:ext cx="252028" cy="0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6329539" y="5673569"/>
            <a:ext cx="2430270" cy="851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Views (JSP)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664289" y="2348880"/>
            <a:ext cx="3563895" cy="35146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 err="1">
                <a:solidFill>
                  <a:schemeClr val="tx2"/>
                </a:solidFill>
              </a:rPr>
              <a:t>EmpController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57620" y="2718202"/>
            <a:ext cx="20610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requestMethod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sp>
        <p:nvSpPr>
          <p:cNvPr id="23" name="직사각형 22"/>
          <p:cNvSpPr/>
          <p:nvPr/>
        </p:nvSpPr>
        <p:spPr>
          <a:xfrm>
            <a:off x="3857620" y="3850788"/>
            <a:ext cx="2061068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/>
              <a:t>searchMethod</a:t>
            </a:r>
            <a:r>
              <a:rPr lang="en-US" altLang="ko-KR" b="1" dirty="0"/>
              <a:t>()</a:t>
            </a:r>
            <a:endParaRPr lang="ko-KR" altLang="en-US" b="1" dirty="0"/>
          </a:p>
        </p:txBody>
      </p:sp>
      <p:cxnSp>
        <p:nvCxnSpPr>
          <p:cNvPr id="27" name="꺾인 연결선 26"/>
          <p:cNvCxnSpPr>
            <a:endCxn id="22" idx="1"/>
          </p:cNvCxnSpPr>
          <p:nvPr/>
        </p:nvCxnSpPr>
        <p:spPr>
          <a:xfrm flipV="1">
            <a:off x="2500298" y="3150250"/>
            <a:ext cx="1357322" cy="1136006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23" idx="1"/>
          </p:cNvCxnSpPr>
          <p:nvPr/>
        </p:nvCxnSpPr>
        <p:spPr>
          <a:xfrm flipV="1">
            <a:off x="1571604" y="4282836"/>
            <a:ext cx="2286016" cy="4560"/>
          </a:xfrm>
          <a:prstGeom prst="bentConnector3">
            <a:avLst>
              <a:gd name="adj1" fmla="val 50000"/>
            </a:avLst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80767" y="2708920"/>
            <a:ext cx="256929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@RequestMapping ( </a:t>
            </a:r>
            <a:r>
              <a:rPr lang="en-US" altLang="ko-KR" sz="1400" b="1" dirty="0"/>
              <a:t>“</a:t>
            </a:r>
            <a:r>
              <a:rPr lang="en-US" altLang="ko-KR" sz="1400" b="1" dirty="0">
                <a:solidFill>
                  <a:srgbClr val="FF0000"/>
                </a:solidFill>
              </a:rPr>
              <a:t>/list</a:t>
            </a:r>
            <a:r>
              <a:rPr lang="en-US" altLang="ko-KR" sz="1400" b="1" dirty="0"/>
              <a:t>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2682291" y="3833964"/>
            <a:ext cx="276877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@RequestMapping ( </a:t>
            </a:r>
            <a:r>
              <a:rPr lang="en-US" altLang="ko-KR" sz="1400" b="1" dirty="0"/>
              <a:t>“</a:t>
            </a:r>
            <a:r>
              <a:rPr lang="en-US" altLang="ko-KR" sz="1400" b="1" dirty="0">
                <a:solidFill>
                  <a:srgbClr val="FF0000"/>
                </a:solidFill>
              </a:rPr>
              <a:t>/search</a:t>
            </a:r>
            <a:r>
              <a:rPr lang="en-US" altLang="ko-KR" sz="1400" b="1" dirty="0"/>
              <a:t>”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0" name="꺾인 연결선 39"/>
          <p:cNvCxnSpPr>
            <a:cxnSpLocks/>
            <a:stCxn id="18" idx="2"/>
          </p:cNvCxnSpPr>
          <p:nvPr/>
        </p:nvCxnSpPr>
        <p:spPr>
          <a:xfrm rot="5400000" flipH="1">
            <a:off x="6464252" y="822368"/>
            <a:ext cx="214314" cy="3713066"/>
          </a:xfrm>
          <a:prstGeom prst="bentConnector4">
            <a:avLst>
              <a:gd name="adj1" fmla="val -106666"/>
              <a:gd name="adj2" fmla="val 57805"/>
            </a:avLst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꺾인 연결선 56"/>
          <p:cNvCxnSpPr>
            <a:endCxn id="55" idx="0"/>
          </p:cNvCxnSpPr>
          <p:nvPr/>
        </p:nvCxnSpPr>
        <p:spPr>
          <a:xfrm rot="16200000" flipH="1">
            <a:off x="5627398" y="3756292"/>
            <a:ext cx="2208567" cy="1625986"/>
          </a:xfrm>
          <a:prstGeom prst="bentConnector3">
            <a:avLst>
              <a:gd name="adj1" fmla="val 954"/>
            </a:avLst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918688" y="4365104"/>
            <a:ext cx="162598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357686" y="4786322"/>
            <a:ext cx="923330" cy="63575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sz="4800" b="1" dirty="0"/>
              <a:t>…</a:t>
            </a:r>
            <a:endParaRPr lang="ko-KR" altLang="en-US" sz="48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2483768" y="318588"/>
            <a:ext cx="3068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톰켓 구동 시 자동 생성되어 준비됨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00826" y="2643182"/>
            <a:ext cx="119372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@</a:t>
            </a:r>
            <a:r>
              <a:rPr lang="en-US" altLang="ko-KR" sz="1400" dirty="0" err="1"/>
              <a:t>Autowired</a:t>
            </a:r>
            <a:endParaRPr lang="ko-KR" altLang="en-US" sz="1400" dirty="0"/>
          </a:p>
        </p:txBody>
      </p:sp>
      <p:cxnSp>
        <p:nvCxnSpPr>
          <p:cNvPr id="31" name="꺾인 연결선 7">
            <a:extLst>
              <a:ext uri="{FF2B5EF4-FFF2-40B4-BE49-F238E27FC236}">
                <a16:creationId xmlns:a16="http://schemas.microsoft.com/office/drawing/2014/main" id="{E94A95A1-6D91-76EE-78D3-7DD6B3AA4E2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131840" y="1142984"/>
            <a:ext cx="440028" cy="548197"/>
          </a:xfrm>
          <a:prstGeom prst="bentConnector2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3AF6E69-D92C-CB71-9399-D01EADC37E5D}"/>
              </a:ext>
            </a:extLst>
          </p:cNvPr>
          <p:cNvSpPr txBox="1"/>
          <p:nvPr/>
        </p:nvSpPr>
        <p:spPr>
          <a:xfrm>
            <a:off x="4643439" y="1142984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db/</a:t>
            </a:r>
            <a:r>
              <a:rPr lang="en-US" altLang="ko-KR" dirty="0" err="1"/>
              <a:t>DbConfig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3CA902-5847-6DEA-469B-7ED7A8B4523C}"/>
              </a:ext>
            </a:extLst>
          </p:cNvPr>
          <p:cNvSpPr txBox="1"/>
          <p:nvPr/>
        </p:nvSpPr>
        <p:spPr>
          <a:xfrm>
            <a:off x="3929059" y="17533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@Bean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46BA15B-5881-034C-9ADC-B4D4315A381D}"/>
              </a:ext>
            </a:extLst>
          </p:cNvPr>
          <p:cNvSpPr/>
          <p:nvPr/>
        </p:nvSpPr>
        <p:spPr>
          <a:xfrm>
            <a:off x="7805331" y="2220718"/>
            <a:ext cx="1159157" cy="48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@Service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E4C455-567F-881B-CB26-599BEBEBBA3C}"/>
              </a:ext>
            </a:extLst>
          </p:cNvPr>
          <p:cNvSpPr txBox="1"/>
          <p:nvPr/>
        </p:nvSpPr>
        <p:spPr>
          <a:xfrm>
            <a:off x="6166882" y="134171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@Bean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7848363" y="2299076"/>
            <a:ext cx="1159157" cy="48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@Service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572000" y="651690"/>
            <a:ext cx="41017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@Configuration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@</a:t>
            </a:r>
            <a:r>
              <a:rPr lang="en-US" sz="1400" b="1" dirty="0" err="1">
                <a:solidFill>
                  <a:srgbClr val="FF0000"/>
                </a:solidFill>
              </a:rPr>
              <a:t>MapperScan</a:t>
            </a:r>
            <a:r>
              <a:rPr lang="en-US" sz="1400" b="1" dirty="0">
                <a:solidFill>
                  <a:srgbClr val="FF0000"/>
                </a:solidFill>
              </a:rPr>
              <a:t>(</a:t>
            </a:r>
            <a:r>
              <a:rPr lang="en-US" sz="1400" b="1" dirty="0" err="1">
                <a:solidFill>
                  <a:srgbClr val="FF0000"/>
                </a:solidFill>
              </a:rPr>
              <a:t>basePackages</a:t>
            </a:r>
            <a:r>
              <a:rPr lang="en-US" sz="1400" b="1" dirty="0">
                <a:solidFill>
                  <a:srgbClr val="FF0000"/>
                </a:solidFill>
              </a:rPr>
              <a:t>=“</a:t>
            </a:r>
            <a:r>
              <a:rPr lang="ko-KR" altLang="en-US" sz="1400" b="1" dirty="0" err="1">
                <a:solidFill>
                  <a:srgbClr val="FF0000"/>
                </a:solidFill>
              </a:rPr>
              <a:t>맵퍼경로지정</a:t>
            </a:r>
            <a:r>
              <a:rPr lang="en-US" sz="1400" b="1" dirty="0">
                <a:solidFill>
                  <a:srgbClr val="FF0000"/>
                </a:solidFill>
              </a:rPr>
              <a:t>")</a:t>
            </a:r>
          </a:p>
          <a:p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1071538" y="3643314"/>
            <a:ext cx="357190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>
            <a:stCxn id="60" idx="4"/>
          </p:cNvCxnSpPr>
          <p:nvPr/>
        </p:nvCxnSpPr>
        <p:spPr>
          <a:xfrm rot="16200000" flipH="1">
            <a:off x="946520" y="4304116"/>
            <a:ext cx="642944" cy="3571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 rot="5400000">
            <a:off x="1142976" y="4643446"/>
            <a:ext cx="142876" cy="14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rot="16200000" flipH="1">
            <a:off x="1285852" y="4643446"/>
            <a:ext cx="142876" cy="1428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1000100" y="4143380"/>
            <a:ext cx="571504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7358082" y="1214422"/>
            <a:ext cx="714380" cy="857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>
                <a:solidFill>
                  <a:schemeClr val="tx2"/>
                </a:solidFill>
              </a:rPr>
              <a:t>emp.xml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8072462" y="1214422"/>
            <a:ext cx="928694" cy="85725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000" dirty="0" err="1">
                <a:solidFill>
                  <a:schemeClr val="tx2"/>
                </a:solidFill>
              </a:rPr>
              <a:t>EmpMapper</a:t>
            </a:r>
            <a:endParaRPr lang="ko-KR" altLang="en-US" sz="1000" dirty="0">
              <a:solidFill>
                <a:schemeClr val="tx2"/>
              </a:solidFill>
            </a:endParaRPr>
          </a:p>
        </p:txBody>
      </p:sp>
      <p:cxnSp>
        <p:nvCxnSpPr>
          <p:cNvPr id="93" name="직선 화살표 연결선 92"/>
          <p:cNvCxnSpPr>
            <a:cxnSpLocks/>
            <a:endCxn id="18" idx="0"/>
          </p:cNvCxnSpPr>
          <p:nvPr/>
        </p:nvCxnSpPr>
        <p:spPr>
          <a:xfrm rot="5400000">
            <a:off x="8101578" y="1970208"/>
            <a:ext cx="655232" cy="2504"/>
          </a:xfrm>
          <a:prstGeom prst="straightConnector1">
            <a:avLst/>
          </a:prstGeom>
          <a:ln w="254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/>
          <p:nvPr/>
        </p:nvCxnSpPr>
        <p:spPr>
          <a:xfrm flipV="1">
            <a:off x="5357818" y="1428736"/>
            <a:ext cx="2143140" cy="214314"/>
          </a:xfrm>
          <a:prstGeom prst="bentConnector3">
            <a:avLst>
              <a:gd name="adj1" fmla="val -324"/>
            </a:avLst>
          </a:prstGeom>
          <a:ln w="38100">
            <a:solidFill>
              <a:schemeClr val="tx1"/>
            </a:solidFill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왼쪽/오른쪽 화살표 103"/>
          <p:cNvSpPr/>
          <p:nvPr/>
        </p:nvSpPr>
        <p:spPr>
          <a:xfrm>
            <a:off x="7893317" y="1643050"/>
            <a:ext cx="357190" cy="214314"/>
          </a:xfrm>
          <a:prstGeom prst="leftRight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69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63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오경주</cp:lastModifiedBy>
  <cp:revision>22</cp:revision>
  <dcterms:created xsi:type="dcterms:W3CDTF">2015-12-03T14:05:20Z</dcterms:created>
  <dcterms:modified xsi:type="dcterms:W3CDTF">2025-09-04T06:27:02Z</dcterms:modified>
</cp:coreProperties>
</file>