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22" autoAdjust="0"/>
    <p:restoredTop sz="89796" autoAdjust="0"/>
  </p:normalViewPr>
  <p:slideViewPr>
    <p:cSldViewPr snapToGrid="0">
      <p:cViewPr>
        <p:scale>
          <a:sx n="100" d="100"/>
          <a:sy n="100" d="100"/>
        </p:scale>
        <p:origin x="10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514301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514301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706948" y="395617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91826" y="370025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74085" y="373230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90860" y="403202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91826" y="496282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706948" y="470107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74085" y="499711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89207" y="473313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39870" y="1878973"/>
            <a:ext cx="4324418" cy="179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BMR, opened in 1947, is a Resort is located in NW Montana, it offers spectacular views of Glacier National Park and Flathead National Forest. </a:t>
            </a:r>
            <a:r>
              <a:rPr lang="en-AU" sz="1070" dirty="0"/>
              <a:t>BMR has an annual inflow of 350.000 skiers and has recently installed a new chair that has increased operational costs in $ 1.540.000.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BMR has an annual profit margin of 9.2% and is interested in </a:t>
            </a:r>
            <a:r>
              <a:rPr lang="en-AU" sz="1070" b="1" dirty="0"/>
              <a:t>identifying opportunities to recoup the operational costs of the new chair</a:t>
            </a:r>
            <a:r>
              <a:rPr lang="en-AU" sz="1070" dirty="0"/>
              <a:t> to maintain this margin. Additionally, BMR is interested in understanding </a:t>
            </a:r>
            <a:r>
              <a:rPr lang="en-AU" sz="1070" b="1" dirty="0"/>
              <a:t>what the annual revenue will be</a:t>
            </a:r>
            <a:r>
              <a:rPr lang="en-AU" sz="1070" dirty="0"/>
              <a:t> after exploited the opportunities identified.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215998" y="4032029"/>
            <a:ext cx="4324418" cy="97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(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and implement opportunities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allow BMR to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a profit margin of 9,2%,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is, to generate through cost reduction, new revenue or a combination of both, a minimum of $1.540.000, and (ii)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 the annual revenue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implementing these opportunities.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04659" y="5292911"/>
            <a:ext cx="4324418" cy="11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focus is to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and implement ways to increase revenue, reduce costs, or a combination of both, to </a:t>
            </a:r>
            <a:r>
              <a:rPr lang="en-AU" sz="1071" b="1" dirty="0"/>
              <a:t>maintain a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 margin of 9,2%.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 this, we will analyse the data of potentially 330 ski resorts in the USA to find insights regarding relationships between the price of these ski resorts and othe</a:t>
            </a:r>
            <a:r>
              <a:rPr lang="en-AU" sz="1071" dirty="0"/>
              <a:t>r factors. These insights will allow us to understand what factors are more determining to the price, which could help business to find opportunities in reducing cost or increasing revenue.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29077" y="1921797"/>
            <a:ext cx="4324418" cy="195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dirty="0"/>
              <a:t>The </a:t>
            </a:r>
            <a:r>
              <a:rPr lang="en-AU" sz="1070" b="1" dirty="0"/>
              <a:t>estimations will be based on historical data</a:t>
            </a:r>
            <a:r>
              <a:rPr lang="en-AU" sz="1070" dirty="0"/>
              <a:t>, and therefore, deviations of real data vs. projected data could affect the projections.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dirty="0"/>
              <a:t>It is necessary to ensure that there will be </a:t>
            </a:r>
            <a:r>
              <a:rPr lang="en-AU" sz="1070" b="1" dirty="0"/>
              <a:t>access to the Database.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</a:t>
            </a:r>
            <a:r>
              <a:rPr lang="en-AU" sz="1070" dirty="0"/>
              <a:t>pportunities need to be </a:t>
            </a:r>
            <a:r>
              <a:rPr lang="en-AU" sz="1070" b="1" dirty="0"/>
              <a:t>identified and implemented in the current year</a:t>
            </a:r>
            <a:r>
              <a:rPr lang="en-AU" sz="1070" dirty="0"/>
              <a:t>.</a:t>
            </a:r>
          </a:p>
          <a:p>
            <a:pPr marL="171450" indent="-171450" algn="just">
              <a:buFontTx/>
              <a:buChar char="-"/>
            </a:pPr>
            <a:r>
              <a:rPr lang="en-US" sz="1070" dirty="0"/>
              <a:t>The opportunities need to be </a:t>
            </a:r>
            <a:r>
              <a:rPr lang="en-US" sz="1070" b="1" dirty="0"/>
              <a:t>measurable,</a:t>
            </a:r>
            <a:r>
              <a:rPr lang="en-US" sz="1070" dirty="0"/>
              <a:t> in order to estimate the annual revenue after implementing them.</a:t>
            </a:r>
            <a:endParaRPr lang="en-AU" sz="1070" dirty="0"/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ski resorts may have missing or wrong data. Therefore, we will need to either delete or impute the missing fields, which could impact negatively our assumptions and further </a:t>
            </a:r>
            <a:r>
              <a:rPr lang="en-AU" sz="107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conclussions</a:t>
            </a: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AU" sz="107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629501" y="4988566"/>
            <a:ext cx="4324418" cy="16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 – Metadata with information about 330 resorts in the US that can be considered as BMR competitors, the data provides information about different factors of ski resorts, for example: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LcParenR"/>
            </a:pPr>
            <a:r>
              <a:rPr lang="en-AU" sz="1070" b="1" dirty="0"/>
              <a:t>Structural data </a:t>
            </a: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070" dirty="0"/>
              <a:t>annual inches of snow, nº of skiable acres, ..)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LcParenR"/>
            </a:pPr>
            <a:r>
              <a:rPr lang="en-AU" sz="1070" b="1" dirty="0"/>
              <a:t>Utilities data </a:t>
            </a:r>
            <a:r>
              <a:rPr lang="en-AU" sz="1070" dirty="0"/>
              <a:t>(nº of chairs of different kinds, nº of ski tracks, ..)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romanLcParenR"/>
            </a:pPr>
            <a:r>
              <a:rPr lang="en-AU" sz="1070" b="1" dirty="0"/>
              <a:t>Operations data </a:t>
            </a:r>
            <a:r>
              <a:rPr lang="en-AU" sz="1070" dirty="0"/>
              <a:t>(prices of chairlift tickets, nº of days opened last year, number of days projected to open next year, …)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AU" sz="8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our analysis, we will focus on price ticket as the variable to study based on the rest of the available variables in ski resorts.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409428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29501" y="4228376"/>
            <a:ext cx="4324418" cy="41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</a:t>
            </a:r>
            <a:r>
              <a:rPr lang="en-AU" sz="1071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Balckburn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Alesha Eisen </a:t>
            </a:r>
            <a:r>
              <a:rPr lang="en-AU" sz="1071" dirty="0"/>
              <a:t>– Database Manager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74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Big Mountain Resort (BMR) to recoup this year the operational costs ($1,540.000) from the chair installed and maintain a profit margin of at least 9.2%? What is the estimation of the year’s annual revenue be after these opportunities are exploited?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857</Words>
  <Application>Microsoft Office PowerPoint</Application>
  <PresentationFormat>Presentación en pantalla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Office365</cp:lastModifiedBy>
  <cp:revision>15</cp:revision>
  <dcterms:modified xsi:type="dcterms:W3CDTF">2020-08-18T07:58:28Z</dcterms:modified>
</cp:coreProperties>
</file>