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214"/>
    <a:srgbClr val="303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7" autoAdjust="0"/>
    <p:restoredTop sz="94660"/>
  </p:normalViewPr>
  <p:slideViewPr>
    <p:cSldViewPr snapToGrid="0">
      <p:cViewPr>
        <p:scale>
          <a:sx n="50" d="100"/>
          <a:sy n="50" d="100"/>
        </p:scale>
        <p:origin x="141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79C8F-FF57-4AC3-A9A1-8AB7BE7BB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DE6BFE-EA4C-4B5B-AC70-9F804B09E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0780A-61BC-494E-A447-675E074D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3525-A14A-4BC4-B60E-942FEBB40E79}" type="datetimeFigureOut">
              <a:rPr lang="es-ES" smtClean="0"/>
              <a:t>01/09/2019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B1558-64CF-4011-B683-45FF2838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BFA53E-DC57-485D-9047-E0530C6B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9C81-F4A4-4E35-BC7F-532069579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10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4845C-106B-43E4-AE7C-4C6D027F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AA4332-6D5E-4E97-8DC9-C52F9E582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27E8F2-8E12-4FFA-851F-DE909597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3525-A14A-4BC4-B60E-942FEBB40E79}" type="datetimeFigureOut">
              <a:rPr lang="es-ES" smtClean="0"/>
              <a:t>01/09/2019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AFF18C-9083-42FD-807A-7F94C2AD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5F8BF9-0CBF-4510-84D0-44987D48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9C81-F4A4-4E35-BC7F-532069579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71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4D4ED9-5CF4-495B-9964-0042E3071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C1A1C5-E3E2-4484-BF87-71DC09125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E0054F-42DE-4CA1-9288-FE20232D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3525-A14A-4BC4-B60E-942FEBB40E79}" type="datetimeFigureOut">
              <a:rPr lang="es-ES" smtClean="0"/>
              <a:t>01/09/2019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4990C8-78B6-499C-A6A0-4D8E9CFC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5F1EC2-4BEC-4A4D-8F82-0E862568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9C81-F4A4-4E35-BC7F-532069579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0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07CA8-E536-4376-A5F7-520F1032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69CB1-871F-4AEB-9FDB-D58FA9C9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24147E-5481-4239-880A-82CC22A6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3525-A14A-4BC4-B60E-942FEBB40E79}" type="datetimeFigureOut">
              <a:rPr lang="es-ES" smtClean="0"/>
              <a:t>01/09/2019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AB36B2-C03D-4DB8-A8E9-66466C89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2A2486-D470-4004-9A7F-B5671DE9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9C81-F4A4-4E35-BC7F-532069579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35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CDF66-14CC-4106-AE1C-9230319D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60C1B8-228A-4227-B1FC-1BDD0F905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96C2F6-39EE-44F4-8DA7-4B587DEE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3525-A14A-4BC4-B60E-942FEBB40E79}" type="datetimeFigureOut">
              <a:rPr lang="es-ES" smtClean="0"/>
              <a:t>01/09/2019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A3F70A-96B3-447E-BB45-D393A940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70069D-9783-42A0-A907-CE21D6BD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9C81-F4A4-4E35-BC7F-532069579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73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7CB41-F9B9-4C61-9FA6-D1CDF0FF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4A330-51C0-4223-AABB-939E65BDD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B02EDE-EF1C-4044-8096-2E8C25081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DF9FDF-7F31-46B4-A8C3-999FFCD5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3525-A14A-4BC4-B60E-942FEBB40E79}" type="datetimeFigureOut">
              <a:rPr lang="es-ES" smtClean="0"/>
              <a:t>01/09/2019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315EC5-B1F5-4887-A872-50374BEB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356B30-5ABD-42FF-979E-96D522DC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9C81-F4A4-4E35-BC7F-532069579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53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BD4F4-DC21-4A58-B9D0-E8BECC1D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DD4A3B-88BD-4B1D-A72F-38E67DEC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9D5087-5031-4784-A4D0-2AD8040F9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7554AF-8016-4786-9ECF-BA0844414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4BBEA9-48F9-4501-9366-8403310EC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DA8D2F-CEA7-437B-8030-63315759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3525-A14A-4BC4-B60E-942FEBB40E79}" type="datetimeFigureOut">
              <a:rPr lang="es-ES" smtClean="0"/>
              <a:t>01/09/2019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6206F4-72FA-4ADE-B7D9-71878561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903F4E-56CC-490F-9EA5-B1700CB3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9C81-F4A4-4E35-BC7F-532069579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49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AECF6-D524-4162-8038-54F68568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B97E5D-C98E-4BAD-A823-BC933DC7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3525-A14A-4BC4-B60E-942FEBB40E79}" type="datetimeFigureOut">
              <a:rPr lang="es-ES" smtClean="0"/>
              <a:t>01/09/2019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D9CDA9-D60A-48F5-B7FE-DF39D613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6ADA70-B84B-4886-9FB9-B9944533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9C81-F4A4-4E35-BC7F-532069579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64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2B7CF0-759C-4976-88F0-2F41CF95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3525-A14A-4BC4-B60E-942FEBB40E79}" type="datetimeFigureOut">
              <a:rPr lang="es-ES" smtClean="0"/>
              <a:t>01/09/2019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912FD6-4C73-423D-9C2C-2675FCEC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7DF55C-BFC9-49A9-9DAD-2DA533F0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9C81-F4A4-4E35-BC7F-532069579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413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B991E-0243-4C31-9D37-50D98064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E0F20-3310-4D58-BC52-DA7A4D92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D1C233-6A03-429C-89ED-370AF67D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EFD0FF-28E1-4876-BCB3-836D892A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3525-A14A-4BC4-B60E-942FEBB40E79}" type="datetimeFigureOut">
              <a:rPr lang="es-ES" smtClean="0"/>
              <a:t>01/09/2019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2C2F04-59D5-4D19-933D-92D45F10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0CD342-6589-437D-B2A5-B99EAF50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9C81-F4A4-4E35-BC7F-532069579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80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569B8-8652-4700-A236-ABC05E92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80862E-6A9D-4780-BD0D-D1260F08D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3C622A-7252-48EB-9CA0-5013B4C6E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283573-FAA2-4591-96AF-40EACE80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3525-A14A-4BC4-B60E-942FEBB40E79}" type="datetimeFigureOut">
              <a:rPr lang="es-ES" smtClean="0"/>
              <a:t>01/09/2019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3835C8-3697-4153-BF5C-EED5CA7B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CC0632-7D92-449D-9552-77B303AE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9C81-F4A4-4E35-BC7F-532069579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99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42082B-12F3-4580-BC8D-90FC923D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5D976B-ABF9-45E2-BDCB-F188DEF46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A05CCE-B661-493F-AFBB-7E45F93CF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3525-A14A-4BC4-B60E-942FEBB40E79}" type="datetimeFigureOut">
              <a:rPr lang="es-ES" smtClean="0"/>
              <a:t>01/09/2019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3650F3-CF50-4037-A325-04EE59CA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69BCA-A071-47CD-ABA2-3416BDA8D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69C81-F4A4-4E35-BC7F-532069579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64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DE1160F8-F952-40D2-979D-366A55318EB0}"/>
              </a:ext>
            </a:extLst>
          </p:cNvPr>
          <p:cNvSpPr/>
          <p:nvPr/>
        </p:nvSpPr>
        <p:spPr>
          <a:xfrm>
            <a:off x="174171" y="3545474"/>
            <a:ext cx="3657599" cy="2529295"/>
          </a:xfrm>
          <a:prstGeom prst="rect">
            <a:avLst/>
          </a:prstGeom>
          <a:solidFill>
            <a:srgbClr val="E012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1DD7582-7AEB-4C52-ADCB-CE2157D0163C}"/>
              </a:ext>
            </a:extLst>
          </p:cNvPr>
          <p:cNvSpPr/>
          <p:nvPr/>
        </p:nvSpPr>
        <p:spPr>
          <a:xfrm>
            <a:off x="8360229" y="157299"/>
            <a:ext cx="3657599" cy="2529295"/>
          </a:xfrm>
          <a:prstGeom prst="rect">
            <a:avLst/>
          </a:prstGeom>
          <a:solidFill>
            <a:srgbClr val="E012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EE7FA44-1962-45BB-8B50-910D579D8E66}"/>
              </a:ext>
            </a:extLst>
          </p:cNvPr>
          <p:cNvSpPr/>
          <p:nvPr/>
        </p:nvSpPr>
        <p:spPr>
          <a:xfrm>
            <a:off x="4267201" y="131171"/>
            <a:ext cx="3657599" cy="2529295"/>
          </a:xfrm>
          <a:prstGeom prst="rect">
            <a:avLst/>
          </a:prstGeom>
          <a:solidFill>
            <a:srgbClr val="E012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55DBEF-1381-4C6D-A19F-739F1816DF3F}"/>
              </a:ext>
            </a:extLst>
          </p:cNvPr>
          <p:cNvSpPr/>
          <p:nvPr/>
        </p:nvSpPr>
        <p:spPr>
          <a:xfrm>
            <a:off x="174172" y="131172"/>
            <a:ext cx="3657599" cy="2529295"/>
          </a:xfrm>
          <a:prstGeom prst="rect">
            <a:avLst/>
          </a:prstGeom>
          <a:solidFill>
            <a:srgbClr val="E012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2F7E4C-A61A-401C-A8E1-0AA6E23C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40404"/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25" y="157299"/>
            <a:ext cx="2529295" cy="252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FAF1349-0DBC-4E50-B58D-8EFD2C8C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40404"/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381" y="157299"/>
            <a:ext cx="2529295" cy="252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1B6E33F-535A-41A9-81A9-F13DDDE68CB0}"/>
              </a:ext>
            </a:extLst>
          </p:cNvPr>
          <p:cNvSpPr/>
          <p:nvPr/>
        </p:nvSpPr>
        <p:spPr>
          <a:xfrm>
            <a:off x="8360228" y="2351314"/>
            <a:ext cx="3657600" cy="1077686"/>
          </a:xfrm>
          <a:prstGeom prst="rect">
            <a:avLst/>
          </a:prstGeom>
          <a:ln w="57150">
            <a:solidFill>
              <a:srgbClr val="E0121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dirty="0">
                <a:latin typeface="Century Schoolbook" panose="02040604050505020304" pitchFamily="18" charset="0"/>
              </a:rPr>
              <a:t>TRICAME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1C6331D-1CEA-42CA-B647-C1ED04E0D313}"/>
              </a:ext>
            </a:extLst>
          </p:cNvPr>
          <p:cNvSpPr/>
          <p:nvPr/>
        </p:nvSpPr>
        <p:spPr>
          <a:xfrm>
            <a:off x="174172" y="2351314"/>
            <a:ext cx="3657600" cy="1077686"/>
          </a:xfrm>
          <a:prstGeom prst="rect">
            <a:avLst/>
          </a:prstGeom>
          <a:ln w="57150">
            <a:solidFill>
              <a:srgbClr val="E0121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dirty="0">
                <a:latin typeface="Century Schoolbook" panose="02040604050505020304" pitchFamily="18" charset="0"/>
              </a:rPr>
              <a:t>CLASICO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1C12C14-B337-415A-9859-C37E04AB9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40404"/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401" y="131172"/>
            <a:ext cx="2529295" cy="252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2B3767CE-5B45-426E-ACC1-6CC81CE4C614}"/>
              </a:ext>
            </a:extLst>
          </p:cNvPr>
          <p:cNvSpPr/>
          <p:nvPr/>
        </p:nvSpPr>
        <p:spPr>
          <a:xfrm>
            <a:off x="4267200" y="2351314"/>
            <a:ext cx="3657600" cy="1077686"/>
          </a:xfrm>
          <a:prstGeom prst="rect">
            <a:avLst/>
          </a:prstGeom>
          <a:ln w="57150">
            <a:solidFill>
              <a:srgbClr val="E0121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dirty="0">
                <a:latin typeface="Century Schoolbook" panose="02040604050505020304" pitchFamily="18" charset="0"/>
              </a:rPr>
              <a:t>GROSSO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6C9E4AA-44B3-410A-8BA5-12263D94F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40404"/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" y="3571602"/>
            <a:ext cx="2612572" cy="261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7BD71A5A-6EAE-422F-B3F8-3C81BE670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40404"/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29" y="3571602"/>
            <a:ext cx="2529295" cy="252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4A6077AC-0A1C-4EB0-9A6F-B5165FE62013}"/>
              </a:ext>
            </a:extLst>
          </p:cNvPr>
          <p:cNvSpPr/>
          <p:nvPr/>
        </p:nvSpPr>
        <p:spPr>
          <a:xfrm>
            <a:off x="8405676" y="5765617"/>
            <a:ext cx="3657600" cy="1077686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dirty="0">
                <a:latin typeface="Century Schoolbook" panose="02040604050505020304" pitchFamily="18" charset="0"/>
              </a:rPr>
              <a:t>TRICAME</a:t>
            </a:r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2D112B7B-CA04-4F9A-84A8-D9311A463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40404"/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849" y="3545475"/>
            <a:ext cx="2529295" cy="252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28CB1B27-6894-4648-AC45-A37ABB168A82}"/>
              </a:ext>
            </a:extLst>
          </p:cNvPr>
          <p:cNvSpPr/>
          <p:nvPr/>
        </p:nvSpPr>
        <p:spPr>
          <a:xfrm>
            <a:off x="4312648" y="5765617"/>
            <a:ext cx="3657600" cy="1077686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dirty="0">
                <a:latin typeface="Century Schoolbook" panose="02040604050505020304" pitchFamily="18" charset="0"/>
              </a:rPr>
              <a:t>GROSSO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4473094-B772-4F74-80FE-8E9481C16467}"/>
              </a:ext>
            </a:extLst>
          </p:cNvPr>
          <p:cNvSpPr/>
          <p:nvPr/>
        </p:nvSpPr>
        <p:spPr>
          <a:xfrm>
            <a:off x="176077" y="5765617"/>
            <a:ext cx="3657600" cy="1077686"/>
          </a:xfrm>
          <a:prstGeom prst="rect">
            <a:avLst/>
          </a:prstGeom>
          <a:ln w="57150">
            <a:solidFill>
              <a:srgbClr val="E0121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dirty="0">
                <a:latin typeface="Century Schoolbook" panose="02040604050505020304" pitchFamily="18" charset="0"/>
              </a:rPr>
              <a:t>HAWAIANA</a:t>
            </a:r>
          </a:p>
        </p:txBody>
      </p:sp>
    </p:spTree>
    <p:extLst>
      <p:ext uri="{BB962C8B-B14F-4D97-AF65-F5344CB8AC3E}">
        <p14:creationId xmlns:p14="http://schemas.microsoft.com/office/powerpoint/2010/main" val="4136179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C56F1A4-ECA2-41E0-8DFF-F433456EE57F}"/>
              </a:ext>
            </a:extLst>
          </p:cNvPr>
          <p:cNvSpPr/>
          <p:nvPr/>
        </p:nvSpPr>
        <p:spPr>
          <a:xfrm>
            <a:off x="679269" y="178525"/>
            <a:ext cx="13055781" cy="6500949"/>
          </a:xfrm>
          <a:prstGeom prst="rect">
            <a:avLst/>
          </a:prstGeom>
          <a:solidFill>
            <a:srgbClr val="303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E4404C8-0427-4984-AA9F-7E1157ED97EF}"/>
              </a:ext>
            </a:extLst>
          </p:cNvPr>
          <p:cNvSpPr/>
          <p:nvPr/>
        </p:nvSpPr>
        <p:spPr>
          <a:xfrm>
            <a:off x="679271" y="178525"/>
            <a:ext cx="13055781" cy="1188720"/>
          </a:xfrm>
          <a:prstGeom prst="rect">
            <a:avLst/>
          </a:prstGeom>
          <a:solidFill>
            <a:srgbClr val="E0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latin typeface="Comic Sans MS" panose="030F0702030302020204" pitchFamily="66" charset="0"/>
              </a:rPr>
              <a:t>PIZZA TRICAME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262DBA2-BC45-4C94-AE49-E786D3A03C73}"/>
              </a:ext>
            </a:extLst>
          </p:cNvPr>
          <p:cNvSpPr/>
          <p:nvPr/>
        </p:nvSpPr>
        <p:spPr>
          <a:xfrm>
            <a:off x="679269" y="5490754"/>
            <a:ext cx="13055785" cy="1188720"/>
          </a:xfrm>
          <a:prstGeom prst="rect">
            <a:avLst/>
          </a:prstGeom>
          <a:solidFill>
            <a:srgbClr val="E0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1E77D08-7226-4405-8EB6-4998D46B2789}"/>
              </a:ext>
            </a:extLst>
          </p:cNvPr>
          <p:cNvSpPr/>
          <p:nvPr/>
        </p:nvSpPr>
        <p:spPr>
          <a:xfrm>
            <a:off x="679265" y="1367244"/>
            <a:ext cx="9263370" cy="4123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dirty="0">
              <a:latin typeface="Comic Sans MS" panose="030F0702030302020204" pitchFamily="66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BCB1449-D3CC-474A-8B1F-36EC4CC74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992" y="1367242"/>
            <a:ext cx="5967319" cy="1647041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B4A63BD3-8D36-46A1-8649-F7973DB74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40404"/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893" y="1387124"/>
            <a:ext cx="4290838" cy="41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A86B1D5-2368-4DB7-B1B5-8CC4C4923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306" y="3014283"/>
            <a:ext cx="4476658" cy="24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7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200294B-F86F-4C4C-A73A-01F740D29E25}"/>
              </a:ext>
            </a:extLst>
          </p:cNvPr>
          <p:cNvSpPr/>
          <p:nvPr/>
        </p:nvSpPr>
        <p:spPr>
          <a:xfrm>
            <a:off x="4471441" y="1543912"/>
            <a:ext cx="4004173" cy="2910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dirty="0">
              <a:latin typeface="Comic Sans MS" panose="030F0702030302020204" pitchFamily="66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F704352-446B-4C82-BD7B-D1FA9C6D62AE}"/>
              </a:ext>
            </a:extLst>
          </p:cNvPr>
          <p:cNvSpPr/>
          <p:nvPr/>
        </p:nvSpPr>
        <p:spPr>
          <a:xfrm>
            <a:off x="243432" y="235132"/>
            <a:ext cx="4004173" cy="1188720"/>
          </a:xfrm>
          <a:prstGeom prst="rect">
            <a:avLst/>
          </a:prstGeom>
          <a:solidFill>
            <a:srgbClr val="E0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latin typeface="Comic Sans MS" panose="030F0702030302020204" pitchFamily="66" charset="0"/>
              </a:rPr>
              <a:t>BIENVENIDOS</a:t>
            </a:r>
          </a:p>
        </p:txBody>
      </p:sp>
      <p:pic>
        <p:nvPicPr>
          <p:cNvPr id="2052" name="Picture 4" descr="Resultado de imagen para don pizzeto">
            <a:extLst>
              <a:ext uri="{FF2B5EF4-FFF2-40B4-BE49-F238E27FC236}">
                <a16:creationId xmlns:a16="http://schemas.microsoft.com/office/drawing/2014/main" id="{2C86B4DA-9557-4C32-9F7A-9971EB934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101"/>
          <a:stretch/>
        </p:blipFill>
        <p:spPr bwMode="auto">
          <a:xfrm>
            <a:off x="243432" y="1645921"/>
            <a:ext cx="4004173" cy="370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0D2A2E2-C0EE-4C79-87B7-4B4B0C37D270}"/>
              </a:ext>
            </a:extLst>
          </p:cNvPr>
          <p:cNvSpPr/>
          <p:nvPr/>
        </p:nvSpPr>
        <p:spPr>
          <a:xfrm>
            <a:off x="243431" y="5547361"/>
            <a:ext cx="4004173" cy="1188720"/>
          </a:xfrm>
          <a:prstGeom prst="rect">
            <a:avLst/>
          </a:prstGeom>
          <a:solidFill>
            <a:srgbClr val="E0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Comic Sans MS" panose="030F0702030302020204" pitchFamily="66" charset="0"/>
              </a:rPr>
              <a:t>052-930372814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284D3B6-DCEF-4454-AED9-6A16E3B86A0C}"/>
              </a:ext>
            </a:extLst>
          </p:cNvPr>
          <p:cNvSpPr/>
          <p:nvPr/>
        </p:nvSpPr>
        <p:spPr>
          <a:xfrm>
            <a:off x="4471444" y="235132"/>
            <a:ext cx="4004173" cy="1188720"/>
          </a:xfrm>
          <a:prstGeom prst="rect">
            <a:avLst/>
          </a:prstGeom>
          <a:solidFill>
            <a:srgbClr val="E0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Comic Sans MS" panose="030F0702030302020204" pitchFamily="66" charset="0"/>
              </a:rPr>
              <a:t>PIZZA CLÁSICA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E776509-7F95-4725-B817-57EF48F839FF}"/>
              </a:ext>
            </a:extLst>
          </p:cNvPr>
          <p:cNvSpPr/>
          <p:nvPr/>
        </p:nvSpPr>
        <p:spPr>
          <a:xfrm>
            <a:off x="4471441" y="6113316"/>
            <a:ext cx="4004173" cy="622765"/>
          </a:xfrm>
          <a:prstGeom prst="rect">
            <a:avLst/>
          </a:prstGeom>
          <a:solidFill>
            <a:srgbClr val="E0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Comic Sans MS" panose="030F0702030302020204" pitchFamily="66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F50A9D1-177C-4DCF-9B36-677677C1C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40404"/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669" y="1644902"/>
            <a:ext cx="2693715" cy="269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AE7F7F7-1D19-4992-8C52-C62B80C51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439" y="3318611"/>
            <a:ext cx="1850984" cy="12169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161CA30-7A24-499A-99E0-D9578B13D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441" y="4535557"/>
            <a:ext cx="4004173" cy="133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9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EA72464-E541-4B23-84F8-73D17BEFD9A6}"/>
              </a:ext>
            </a:extLst>
          </p:cNvPr>
          <p:cNvSpPr/>
          <p:nvPr/>
        </p:nvSpPr>
        <p:spPr>
          <a:xfrm>
            <a:off x="3771804" y="235132"/>
            <a:ext cx="5403439" cy="6500949"/>
          </a:xfrm>
          <a:prstGeom prst="rect">
            <a:avLst/>
          </a:prstGeom>
          <a:solidFill>
            <a:srgbClr val="303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200294B-F86F-4C4C-A73A-01F740D29E25}"/>
              </a:ext>
            </a:extLst>
          </p:cNvPr>
          <p:cNvSpPr/>
          <p:nvPr/>
        </p:nvSpPr>
        <p:spPr>
          <a:xfrm>
            <a:off x="4471441" y="1543912"/>
            <a:ext cx="4004173" cy="2910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dirty="0">
              <a:latin typeface="Comic Sans MS" panose="030F0702030302020204" pitchFamily="66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284D3B6-DCEF-4454-AED9-6A16E3B86A0C}"/>
              </a:ext>
            </a:extLst>
          </p:cNvPr>
          <p:cNvSpPr/>
          <p:nvPr/>
        </p:nvSpPr>
        <p:spPr>
          <a:xfrm>
            <a:off x="3771804" y="235132"/>
            <a:ext cx="5403439" cy="1188720"/>
          </a:xfrm>
          <a:prstGeom prst="rect">
            <a:avLst/>
          </a:prstGeom>
          <a:solidFill>
            <a:srgbClr val="E0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Comic Sans MS" panose="030F0702030302020204" pitchFamily="66" charset="0"/>
              </a:rPr>
              <a:t>PIZZA CLÁSICA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E776509-7F95-4725-B817-57EF48F839FF}"/>
              </a:ext>
            </a:extLst>
          </p:cNvPr>
          <p:cNvSpPr/>
          <p:nvPr/>
        </p:nvSpPr>
        <p:spPr>
          <a:xfrm>
            <a:off x="3771803" y="6113316"/>
            <a:ext cx="5403439" cy="622765"/>
          </a:xfrm>
          <a:prstGeom prst="rect">
            <a:avLst/>
          </a:prstGeom>
          <a:solidFill>
            <a:srgbClr val="E0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Comic Sans MS" panose="030F0702030302020204" pitchFamily="66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F50A9D1-177C-4DCF-9B36-677677C1C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40404"/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669" y="1644902"/>
            <a:ext cx="2693715" cy="269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AE7F7F7-1D19-4992-8C52-C62B80C51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439" y="3318611"/>
            <a:ext cx="1850984" cy="12169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161CA30-7A24-499A-99E0-D9578B13D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802" y="4481102"/>
            <a:ext cx="5403439" cy="16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0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EA72464-E541-4B23-84F8-73D17BEFD9A6}"/>
              </a:ext>
            </a:extLst>
          </p:cNvPr>
          <p:cNvSpPr/>
          <p:nvPr/>
        </p:nvSpPr>
        <p:spPr>
          <a:xfrm>
            <a:off x="3771804" y="235132"/>
            <a:ext cx="5403439" cy="6500949"/>
          </a:xfrm>
          <a:prstGeom prst="rect">
            <a:avLst/>
          </a:prstGeom>
          <a:solidFill>
            <a:srgbClr val="303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200294B-F86F-4C4C-A73A-01F740D29E25}"/>
              </a:ext>
            </a:extLst>
          </p:cNvPr>
          <p:cNvSpPr/>
          <p:nvPr/>
        </p:nvSpPr>
        <p:spPr>
          <a:xfrm>
            <a:off x="4471441" y="1543912"/>
            <a:ext cx="4004173" cy="2910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dirty="0">
              <a:latin typeface="Comic Sans MS" panose="030F0702030302020204" pitchFamily="66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284D3B6-DCEF-4454-AED9-6A16E3B86A0C}"/>
              </a:ext>
            </a:extLst>
          </p:cNvPr>
          <p:cNvSpPr/>
          <p:nvPr/>
        </p:nvSpPr>
        <p:spPr>
          <a:xfrm>
            <a:off x="3771804" y="235132"/>
            <a:ext cx="5403439" cy="1188720"/>
          </a:xfrm>
          <a:prstGeom prst="rect">
            <a:avLst/>
          </a:prstGeom>
          <a:solidFill>
            <a:srgbClr val="E0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Comic Sans MS" panose="030F0702030302020204" pitchFamily="66" charset="0"/>
              </a:rPr>
              <a:t>PIZZA GROSSO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E776509-7F95-4725-B817-57EF48F839FF}"/>
              </a:ext>
            </a:extLst>
          </p:cNvPr>
          <p:cNvSpPr/>
          <p:nvPr/>
        </p:nvSpPr>
        <p:spPr>
          <a:xfrm>
            <a:off x="3771803" y="6113316"/>
            <a:ext cx="5403439" cy="622765"/>
          </a:xfrm>
          <a:prstGeom prst="rect">
            <a:avLst/>
          </a:prstGeom>
          <a:solidFill>
            <a:srgbClr val="E0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Comic Sans MS" panose="030F0702030302020204" pitchFamily="66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61CA30-7A24-499A-99E0-D9578B13D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802" y="4481102"/>
            <a:ext cx="5403439" cy="16470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F61A93C-0C70-4E3F-A978-BAA3F1F56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663" y="1655560"/>
            <a:ext cx="2693715" cy="26872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77CC812-63F7-4EB3-B78F-CC68C770F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427" y="3185091"/>
            <a:ext cx="1624573" cy="127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6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EA72464-E541-4B23-84F8-73D17BEFD9A6}"/>
              </a:ext>
            </a:extLst>
          </p:cNvPr>
          <p:cNvSpPr/>
          <p:nvPr/>
        </p:nvSpPr>
        <p:spPr>
          <a:xfrm>
            <a:off x="3771804" y="235132"/>
            <a:ext cx="5403439" cy="6500949"/>
          </a:xfrm>
          <a:prstGeom prst="rect">
            <a:avLst/>
          </a:prstGeom>
          <a:solidFill>
            <a:srgbClr val="303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200294B-F86F-4C4C-A73A-01F740D29E25}"/>
              </a:ext>
            </a:extLst>
          </p:cNvPr>
          <p:cNvSpPr/>
          <p:nvPr/>
        </p:nvSpPr>
        <p:spPr>
          <a:xfrm>
            <a:off x="4471441" y="1543912"/>
            <a:ext cx="4004173" cy="2910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dirty="0">
              <a:latin typeface="Comic Sans MS" panose="030F0702030302020204" pitchFamily="66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284D3B6-DCEF-4454-AED9-6A16E3B86A0C}"/>
              </a:ext>
            </a:extLst>
          </p:cNvPr>
          <p:cNvSpPr/>
          <p:nvPr/>
        </p:nvSpPr>
        <p:spPr>
          <a:xfrm>
            <a:off x="3771804" y="235132"/>
            <a:ext cx="5403439" cy="1188720"/>
          </a:xfrm>
          <a:prstGeom prst="rect">
            <a:avLst/>
          </a:prstGeom>
          <a:solidFill>
            <a:srgbClr val="E0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Comic Sans MS" panose="030F0702030302020204" pitchFamily="66" charset="0"/>
              </a:rPr>
              <a:t>PIZZA TRICAME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E776509-7F95-4725-B817-57EF48F839FF}"/>
              </a:ext>
            </a:extLst>
          </p:cNvPr>
          <p:cNvSpPr/>
          <p:nvPr/>
        </p:nvSpPr>
        <p:spPr>
          <a:xfrm>
            <a:off x="3771803" y="6113316"/>
            <a:ext cx="5403439" cy="622765"/>
          </a:xfrm>
          <a:prstGeom prst="rect">
            <a:avLst/>
          </a:prstGeom>
          <a:solidFill>
            <a:srgbClr val="E0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Comic Sans MS" panose="030F0702030302020204" pitchFamily="66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61CA30-7A24-499A-99E0-D9578B13D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802" y="4481102"/>
            <a:ext cx="5403439" cy="1647041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1037C4A2-4A89-4DFD-B28E-E3473FAB2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40404"/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987" y="1652315"/>
            <a:ext cx="2693715" cy="269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8A1FC18-AA90-4C06-BB89-57127B8DA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440" y="3655459"/>
            <a:ext cx="1824857" cy="8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2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8515EB5F-E4EB-4FBC-986F-BAA13A24D1A7}"/>
              </a:ext>
            </a:extLst>
          </p:cNvPr>
          <p:cNvSpPr/>
          <p:nvPr/>
        </p:nvSpPr>
        <p:spPr>
          <a:xfrm>
            <a:off x="6439987" y="117567"/>
            <a:ext cx="5264333" cy="6500949"/>
          </a:xfrm>
          <a:prstGeom prst="rect">
            <a:avLst/>
          </a:prstGeom>
          <a:solidFill>
            <a:srgbClr val="303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EA72464-E541-4B23-84F8-73D17BEFD9A6}"/>
              </a:ext>
            </a:extLst>
          </p:cNvPr>
          <p:cNvSpPr/>
          <p:nvPr/>
        </p:nvSpPr>
        <p:spPr>
          <a:xfrm>
            <a:off x="270958" y="117567"/>
            <a:ext cx="5403439" cy="6500949"/>
          </a:xfrm>
          <a:prstGeom prst="rect">
            <a:avLst/>
          </a:prstGeom>
          <a:solidFill>
            <a:srgbClr val="303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200294B-F86F-4C4C-A73A-01F740D29E25}"/>
              </a:ext>
            </a:extLst>
          </p:cNvPr>
          <p:cNvSpPr/>
          <p:nvPr/>
        </p:nvSpPr>
        <p:spPr>
          <a:xfrm>
            <a:off x="970595" y="1426347"/>
            <a:ext cx="4004173" cy="2910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dirty="0">
              <a:latin typeface="Comic Sans MS" panose="030F0702030302020204" pitchFamily="66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284D3B6-DCEF-4454-AED9-6A16E3B86A0C}"/>
              </a:ext>
            </a:extLst>
          </p:cNvPr>
          <p:cNvSpPr/>
          <p:nvPr/>
        </p:nvSpPr>
        <p:spPr>
          <a:xfrm>
            <a:off x="270958" y="117567"/>
            <a:ext cx="5403439" cy="1188720"/>
          </a:xfrm>
          <a:prstGeom prst="rect">
            <a:avLst/>
          </a:prstGeom>
          <a:solidFill>
            <a:srgbClr val="E0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Comic Sans MS" panose="030F0702030302020204" pitchFamily="66" charset="0"/>
              </a:rPr>
              <a:t>PIZZA TRICAME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E776509-7F95-4725-B817-57EF48F839FF}"/>
              </a:ext>
            </a:extLst>
          </p:cNvPr>
          <p:cNvSpPr/>
          <p:nvPr/>
        </p:nvSpPr>
        <p:spPr>
          <a:xfrm>
            <a:off x="270957" y="5995751"/>
            <a:ext cx="5403439" cy="622765"/>
          </a:xfrm>
          <a:prstGeom prst="rect">
            <a:avLst/>
          </a:prstGeom>
          <a:solidFill>
            <a:srgbClr val="E0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Comic Sans MS" panose="030F0702030302020204" pitchFamily="66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61CA30-7A24-499A-99E0-D9578B13D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56" y="4363537"/>
            <a:ext cx="5403439" cy="1647041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1037C4A2-4A89-4DFD-B28E-E3473FAB2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40404"/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41" y="1534750"/>
            <a:ext cx="2693715" cy="269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8A1FC18-AA90-4C06-BB89-57127B8DA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94" y="3537894"/>
            <a:ext cx="1824857" cy="819112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66CE5207-1129-478F-8262-1527BD94DD83}"/>
              </a:ext>
            </a:extLst>
          </p:cNvPr>
          <p:cNvSpPr/>
          <p:nvPr/>
        </p:nvSpPr>
        <p:spPr>
          <a:xfrm>
            <a:off x="6439989" y="117567"/>
            <a:ext cx="5264333" cy="1188720"/>
          </a:xfrm>
          <a:prstGeom prst="rect">
            <a:avLst/>
          </a:prstGeom>
          <a:solidFill>
            <a:srgbClr val="E0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latin typeface="Comic Sans MS" panose="030F0702030302020204" pitchFamily="66" charset="0"/>
              </a:rPr>
              <a:t>BIENVENIDOS</a:t>
            </a:r>
          </a:p>
        </p:txBody>
      </p:sp>
      <p:pic>
        <p:nvPicPr>
          <p:cNvPr id="13" name="Picture 4" descr="Resultado de imagen para don pizzeto">
            <a:extLst>
              <a:ext uri="{FF2B5EF4-FFF2-40B4-BE49-F238E27FC236}">
                <a16:creationId xmlns:a16="http://schemas.microsoft.com/office/drawing/2014/main" id="{BA2FA090-4174-449B-BB47-1AD1ED139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101"/>
          <a:stretch/>
        </p:blipFill>
        <p:spPr bwMode="auto">
          <a:xfrm>
            <a:off x="7195340" y="1515997"/>
            <a:ext cx="4014124" cy="370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8B24CF2A-AE37-4CFE-82B2-B3020331B35A}"/>
              </a:ext>
            </a:extLst>
          </p:cNvPr>
          <p:cNvSpPr/>
          <p:nvPr/>
        </p:nvSpPr>
        <p:spPr>
          <a:xfrm>
            <a:off x="6439987" y="5429796"/>
            <a:ext cx="5264335" cy="1188720"/>
          </a:xfrm>
          <a:prstGeom prst="rect">
            <a:avLst/>
          </a:prstGeom>
          <a:solidFill>
            <a:srgbClr val="E0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Comic Sans MS" panose="030F0702030302020204" pitchFamily="66" charset="0"/>
              </a:rPr>
              <a:t>052-930372814</a:t>
            </a:r>
          </a:p>
        </p:txBody>
      </p:sp>
    </p:spTree>
    <p:extLst>
      <p:ext uri="{BB962C8B-B14F-4D97-AF65-F5344CB8AC3E}">
        <p14:creationId xmlns:p14="http://schemas.microsoft.com/office/powerpoint/2010/main" val="220430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C56F1A4-ECA2-41E0-8DFF-F433456EE57F}"/>
              </a:ext>
            </a:extLst>
          </p:cNvPr>
          <p:cNvSpPr/>
          <p:nvPr/>
        </p:nvSpPr>
        <p:spPr>
          <a:xfrm>
            <a:off x="679269" y="178525"/>
            <a:ext cx="10948851" cy="6500949"/>
          </a:xfrm>
          <a:prstGeom prst="rect">
            <a:avLst/>
          </a:prstGeom>
          <a:solidFill>
            <a:srgbClr val="303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E4404C8-0427-4984-AA9F-7E1157ED97EF}"/>
              </a:ext>
            </a:extLst>
          </p:cNvPr>
          <p:cNvSpPr/>
          <p:nvPr/>
        </p:nvSpPr>
        <p:spPr>
          <a:xfrm>
            <a:off x="679271" y="178525"/>
            <a:ext cx="10948851" cy="1188720"/>
          </a:xfrm>
          <a:prstGeom prst="rect">
            <a:avLst/>
          </a:prstGeom>
          <a:solidFill>
            <a:srgbClr val="E0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latin typeface="Comic Sans MS" panose="030F0702030302020204" pitchFamily="66" charset="0"/>
              </a:rPr>
              <a:t>BIENVENIDOS</a:t>
            </a:r>
          </a:p>
        </p:txBody>
      </p:sp>
      <p:pic>
        <p:nvPicPr>
          <p:cNvPr id="6" name="Picture 4" descr="Resultado de imagen para don pizzeto">
            <a:extLst>
              <a:ext uri="{FF2B5EF4-FFF2-40B4-BE49-F238E27FC236}">
                <a16:creationId xmlns:a16="http://schemas.microsoft.com/office/drawing/2014/main" id="{11F6B2B5-1917-4740-9B61-C67E15AACF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101"/>
          <a:stretch/>
        </p:blipFill>
        <p:spPr bwMode="auto">
          <a:xfrm>
            <a:off x="3841547" y="1576955"/>
            <a:ext cx="4793001" cy="370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262DBA2-BC45-4C94-AE49-E786D3A03C73}"/>
              </a:ext>
            </a:extLst>
          </p:cNvPr>
          <p:cNvSpPr/>
          <p:nvPr/>
        </p:nvSpPr>
        <p:spPr>
          <a:xfrm>
            <a:off x="679270" y="5490754"/>
            <a:ext cx="10948854" cy="1188720"/>
          </a:xfrm>
          <a:prstGeom prst="rect">
            <a:avLst/>
          </a:prstGeom>
          <a:solidFill>
            <a:srgbClr val="E0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atin typeface="Comic Sans MS" panose="030F0702030302020204" pitchFamily="66" charset="0"/>
              </a:rPr>
              <a:t>052-930372814</a:t>
            </a:r>
          </a:p>
        </p:txBody>
      </p:sp>
    </p:spTree>
    <p:extLst>
      <p:ext uri="{BB962C8B-B14F-4D97-AF65-F5344CB8AC3E}">
        <p14:creationId xmlns:p14="http://schemas.microsoft.com/office/powerpoint/2010/main" val="337145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C56F1A4-ECA2-41E0-8DFF-F433456EE57F}"/>
              </a:ext>
            </a:extLst>
          </p:cNvPr>
          <p:cNvSpPr/>
          <p:nvPr/>
        </p:nvSpPr>
        <p:spPr>
          <a:xfrm>
            <a:off x="679269" y="178525"/>
            <a:ext cx="13055781" cy="6500949"/>
          </a:xfrm>
          <a:prstGeom prst="rect">
            <a:avLst/>
          </a:prstGeom>
          <a:solidFill>
            <a:srgbClr val="303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E4404C8-0427-4984-AA9F-7E1157ED97EF}"/>
              </a:ext>
            </a:extLst>
          </p:cNvPr>
          <p:cNvSpPr/>
          <p:nvPr/>
        </p:nvSpPr>
        <p:spPr>
          <a:xfrm>
            <a:off x="679271" y="178525"/>
            <a:ext cx="13055781" cy="1188720"/>
          </a:xfrm>
          <a:prstGeom prst="rect">
            <a:avLst/>
          </a:prstGeom>
          <a:solidFill>
            <a:srgbClr val="E0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latin typeface="Comic Sans MS" panose="030F0702030302020204" pitchFamily="66" charset="0"/>
              </a:rPr>
              <a:t>PIZZA CLÁSICA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262DBA2-BC45-4C94-AE49-E786D3A03C73}"/>
              </a:ext>
            </a:extLst>
          </p:cNvPr>
          <p:cNvSpPr/>
          <p:nvPr/>
        </p:nvSpPr>
        <p:spPr>
          <a:xfrm>
            <a:off x="679269" y="5490754"/>
            <a:ext cx="13055785" cy="1188720"/>
          </a:xfrm>
          <a:prstGeom prst="rect">
            <a:avLst/>
          </a:prstGeom>
          <a:solidFill>
            <a:srgbClr val="E0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1E77D08-7226-4405-8EB6-4998D46B2789}"/>
              </a:ext>
            </a:extLst>
          </p:cNvPr>
          <p:cNvSpPr/>
          <p:nvPr/>
        </p:nvSpPr>
        <p:spPr>
          <a:xfrm>
            <a:off x="679265" y="1367244"/>
            <a:ext cx="9263370" cy="4123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dirty="0">
              <a:latin typeface="Comic Sans MS" panose="030F0702030302020204" pitchFamily="66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DEFAD4F-3B7F-4452-BEDD-0B8E79C3D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40404"/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166" y="1584958"/>
            <a:ext cx="4397793" cy="368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FDC0664-5F70-48D2-9B22-C5BC8C2BC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306" y="3014283"/>
            <a:ext cx="4476658" cy="247646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BCB1449-D3CC-474A-8B1F-36EC4CC74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992" y="1367242"/>
            <a:ext cx="5967319" cy="16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8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C56F1A4-ECA2-41E0-8DFF-F433456EE57F}"/>
              </a:ext>
            </a:extLst>
          </p:cNvPr>
          <p:cNvSpPr/>
          <p:nvPr/>
        </p:nvSpPr>
        <p:spPr>
          <a:xfrm>
            <a:off x="679269" y="178525"/>
            <a:ext cx="13055781" cy="6500949"/>
          </a:xfrm>
          <a:prstGeom prst="rect">
            <a:avLst/>
          </a:prstGeom>
          <a:solidFill>
            <a:srgbClr val="3031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E4404C8-0427-4984-AA9F-7E1157ED97EF}"/>
              </a:ext>
            </a:extLst>
          </p:cNvPr>
          <p:cNvSpPr/>
          <p:nvPr/>
        </p:nvSpPr>
        <p:spPr>
          <a:xfrm>
            <a:off x="679271" y="178525"/>
            <a:ext cx="13055781" cy="1188720"/>
          </a:xfrm>
          <a:prstGeom prst="rect">
            <a:avLst/>
          </a:prstGeom>
          <a:solidFill>
            <a:srgbClr val="E0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latin typeface="Comic Sans MS" panose="030F0702030302020204" pitchFamily="66" charset="0"/>
              </a:rPr>
              <a:t>PIZZA GROSSO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262DBA2-BC45-4C94-AE49-E786D3A03C73}"/>
              </a:ext>
            </a:extLst>
          </p:cNvPr>
          <p:cNvSpPr/>
          <p:nvPr/>
        </p:nvSpPr>
        <p:spPr>
          <a:xfrm>
            <a:off x="679269" y="5490754"/>
            <a:ext cx="13055785" cy="1188720"/>
          </a:xfrm>
          <a:prstGeom prst="rect">
            <a:avLst/>
          </a:prstGeom>
          <a:solidFill>
            <a:srgbClr val="E01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1E77D08-7226-4405-8EB6-4998D46B2789}"/>
              </a:ext>
            </a:extLst>
          </p:cNvPr>
          <p:cNvSpPr/>
          <p:nvPr/>
        </p:nvSpPr>
        <p:spPr>
          <a:xfrm>
            <a:off x="679265" y="1367244"/>
            <a:ext cx="9263370" cy="4123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dirty="0">
              <a:latin typeface="Comic Sans MS" panose="030F0702030302020204" pitchFamily="66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BCB1449-D3CC-474A-8B1F-36EC4CC74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992" y="1367242"/>
            <a:ext cx="5967319" cy="1647041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F2B48ABB-9965-4F8C-A669-B73739FF1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40404"/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121" y="1455030"/>
            <a:ext cx="4290838" cy="39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DD194F0-75A5-465D-80BE-71C661EC1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988" y="3014282"/>
            <a:ext cx="3181612" cy="25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4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28</Words>
  <Application>Microsoft Office PowerPoint</Application>
  <PresentationFormat>Panorámica</PresentationFormat>
  <Paragraphs>20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Schoolbook</vt:lpstr>
      <vt:lpstr>Comic Sans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Anthony Richard Robles flores</dc:creator>
  <cp:lastModifiedBy>Anthony Richard Robles flores</cp:lastModifiedBy>
  <cp:revision>15</cp:revision>
  <dcterms:created xsi:type="dcterms:W3CDTF">2019-09-01T21:41:11Z</dcterms:created>
  <dcterms:modified xsi:type="dcterms:W3CDTF">2019-09-02T14:56:26Z</dcterms:modified>
</cp:coreProperties>
</file>