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1"/>
  </p:notesMasterIdLst>
  <p:sldIdLst>
    <p:sldId id="256" r:id="rId2"/>
    <p:sldId id="257" r:id="rId3"/>
    <p:sldId id="308" r:id="rId4"/>
    <p:sldId id="262" r:id="rId5"/>
    <p:sldId id="269" r:id="rId6"/>
    <p:sldId id="311" r:id="rId7"/>
    <p:sldId id="310" r:id="rId8"/>
    <p:sldId id="312" r:id="rId9"/>
    <p:sldId id="273" r:id="rId10"/>
    <p:sldId id="313" r:id="rId11"/>
    <p:sldId id="274" r:id="rId12"/>
    <p:sldId id="263" r:id="rId13"/>
    <p:sldId id="260" r:id="rId14"/>
    <p:sldId id="276" r:id="rId15"/>
    <p:sldId id="265" r:id="rId16"/>
    <p:sldId id="261" r:id="rId17"/>
    <p:sldId id="267" r:id="rId18"/>
    <p:sldId id="258" r:id="rId19"/>
    <p:sldId id="289" r:id="rId20"/>
  </p:sldIdLst>
  <p:sldSz cx="9144000" cy="5143500" type="screen16x9"/>
  <p:notesSz cx="6858000" cy="9144000"/>
  <p:embeddedFontLst>
    <p:embeddedFont>
      <p:font typeface="맑은 고딕" panose="020B0503020000020004" pitchFamily="34" charset="-127"/>
      <p:regular r:id="rId22"/>
      <p:bold r:id="rId23"/>
    </p:embeddedFont>
    <p:embeddedFont>
      <p:font typeface="Amatic SC" panose="020B0604020202020204" charset="-79"/>
      <p:regular r:id="rId24"/>
      <p:bold r:id="rId25"/>
    </p:embeddedFont>
    <p:embeddedFont>
      <p:font typeface="Archivo" panose="020B0604020202020204" charset="0"/>
      <p:regular r:id="rId26"/>
      <p:bold r:id="rId27"/>
      <p:italic r:id="rId28"/>
      <p:boldItalic r:id="rId29"/>
    </p:embeddedFont>
    <p:embeddedFont>
      <p:font typeface="Century Gothic" panose="020B0502020202020204" pitchFamily="34" charset="0"/>
      <p:regular r:id="rId30"/>
      <p:bold r:id="rId31"/>
      <p:italic r:id="rId32"/>
      <p:boldItalic r:id="rId33"/>
    </p:embeddedFont>
    <p:embeddedFont>
      <p:font typeface="Chelsea Market" panose="020B0604020202020204" charset="0"/>
      <p:regular r:id="rId34"/>
    </p:embeddedFont>
    <p:embeddedFont>
      <p:font typeface="Paytone One" panose="020B0604020202020204" charset="0"/>
      <p:regular r:id="rId35"/>
    </p:embeddedFont>
    <p:embeddedFont>
      <p:font typeface="Signika Negative Light" panose="020B0604020202020204" charset="0"/>
      <p:regular r:id="rId36"/>
      <p:bold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18A2592-925F-41BE-9C06-2F9214019B8F}">
  <a:tblStyle styleId="{318A2592-925F-41BE-9C06-2F9214019B8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778" autoAdjust="0"/>
  </p:normalViewPr>
  <p:slideViewPr>
    <p:cSldViewPr snapToGrid="0">
      <p:cViewPr varScale="1">
        <p:scale>
          <a:sx n="97" d="100"/>
          <a:sy n="97" d="100"/>
        </p:scale>
        <p:origin x="111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7040f09d03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 name="Google Shape;695;g7040f09d03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63da1a4385_0_16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63da1a4385_0_16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98217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2"/>
        <p:cNvGrpSpPr/>
        <p:nvPr/>
      </p:nvGrpSpPr>
      <p:grpSpPr>
        <a:xfrm>
          <a:off x="0" y="0"/>
          <a:ext cx="0" cy="0"/>
          <a:chOff x="0" y="0"/>
          <a:chExt cx="0" cy="0"/>
        </a:xfrm>
      </p:grpSpPr>
      <p:sp>
        <p:nvSpPr>
          <p:cNvPr id="1303" name="Google Shape;1303;g6320de4b7d_0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4" name="Google Shape;1304;g6320de4b7d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7" name="Google Shape;807;g6320de4b7d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8" name="Google Shape;808;g6320de4b7d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g6320de4b7d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8" name="Google Shape;768;g6320de4b7d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ES" dirty="0"/>
              <a:t>Su filosofía se centra en que, en la mayoría de las organizaciones, la construcción de un </a:t>
            </a:r>
            <a:r>
              <a:rPr lang="es-ES" dirty="0" err="1"/>
              <a:t>datawarehouse</a:t>
            </a:r>
            <a:r>
              <a:rPr lang="es-ES" dirty="0"/>
              <a:t> se origina por el interés y esfuerzo de un departamento. Es por esto por lo que en su primera versión este </a:t>
            </a:r>
            <a:r>
              <a:rPr lang="es-ES" dirty="0" err="1"/>
              <a:t>datawarehouse</a:t>
            </a:r>
            <a:r>
              <a:rPr lang="es-ES" dirty="0"/>
              <a:t> no es más que un </a:t>
            </a:r>
            <a:r>
              <a:rPr lang="es-ES" dirty="0" err="1"/>
              <a:t>datamart</a:t>
            </a:r>
            <a:r>
              <a:rPr lang="es-ES" dirty="0"/>
              <a:t> departamental.</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6"/>
        <p:cNvGrpSpPr/>
        <p:nvPr/>
      </p:nvGrpSpPr>
      <p:grpSpPr>
        <a:xfrm>
          <a:off x="0" y="0"/>
          <a:ext cx="0" cy="0"/>
          <a:chOff x="0" y="0"/>
          <a:chExt cx="0" cy="0"/>
        </a:xfrm>
      </p:grpSpPr>
      <p:sp>
        <p:nvSpPr>
          <p:cNvPr id="1407" name="Google Shape;1407;g6408f5a9af_1_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8" name="Google Shape;1408;g6408f5a9af_1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9"/>
        <p:cNvGrpSpPr/>
        <p:nvPr/>
      </p:nvGrpSpPr>
      <p:grpSpPr>
        <a:xfrm>
          <a:off x="0" y="0"/>
          <a:ext cx="0" cy="0"/>
          <a:chOff x="0" y="0"/>
          <a:chExt cx="0" cy="0"/>
        </a:xfrm>
      </p:grpSpPr>
      <p:sp>
        <p:nvSpPr>
          <p:cNvPr id="870" name="Google Shape;870;g6408f5a9af_1_4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1" name="Google Shape;871;g6408f5a9af_1_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g6320de4b7d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5" name="Google Shape;775;g6320de4b7d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640c982cef_2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640c982cef_2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g707c3e161e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3" name="Google Shape;723;g707c3e161e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0"/>
        <p:cNvGrpSpPr/>
        <p:nvPr/>
      </p:nvGrpSpPr>
      <p:grpSpPr>
        <a:xfrm>
          <a:off x="0" y="0"/>
          <a:ext cx="0" cy="0"/>
          <a:chOff x="0" y="0"/>
          <a:chExt cx="0" cy="0"/>
        </a:xfrm>
      </p:grpSpPr>
      <p:sp>
        <p:nvSpPr>
          <p:cNvPr id="2191" name="Google Shape;2191;g73a0764869_7_5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2" name="Google Shape;2192;g73a0764869_7_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63da1a4385_0_16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63da1a4385_0_16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63da1a4385_0_16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63da1a4385_0_16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119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6320de4b7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6320de4b7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5"/>
        <p:cNvGrpSpPr/>
        <p:nvPr/>
      </p:nvGrpSpPr>
      <p:grpSpPr>
        <a:xfrm>
          <a:off x="0" y="0"/>
          <a:ext cx="0" cy="0"/>
          <a:chOff x="0" y="0"/>
          <a:chExt cx="0" cy="0"/>
        </a:xfrm>
      </p:grpSpPr>
      <p:sp>
        <p:nvSpPr>
          <p:cNvPr id="1216" name="Google Shape;1216;g6320de4b7d_0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7" name="Google Shape;1217;g6320de4b7d_0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63da1a4385_0_16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63da1a4385_0_16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El enfoque </a:t>
            </a:r>
            <a:r>
              <a:rPr lang="es-ES" dirty="0" err="1"/>
              <a:t>Inmon</a:t>
            </a:r>
            <a:r>
              <a:rPr lang="es-ES" dirty="0"/>
              <a:t> </a:t>
            </a:r>
            <a:r>
              <a:rPr lang="es-ES" dirty="0" err="1"/>
              <a:t>tambien</a:t>
            </a:r>
            <a:r>
              <a:rPr lang="es-ES" dirty="0"/>
              <a:t> se referencia normalmente como Top-</a:t>
            </a:r>
            <a:r>
              <a:rPr lang="es-ES" dirty="0" err="1"/>
              <a:t>down</a:t>
            </a:r>
            <a:r>
              <a:rPr lang="es-ES" dirty="0"/>
              <a:t>. Los datos son </a:t>
            </a:r>
            <a:r>
              <a:rPr lang="es-ES" dirty="0" err="1"/>
              <a:t>extraidos</a:t>
            </a:r>
            <a:r>
              <a:rPr lang="es-ES" dirty="0"/>
              <a:t> de los sistemas operacionales por los procesos ETL y cargados en las </a:t>
            </a:r>
            <a:r>
              <a:rPr lang="es-ES" dirty="0" err="1"/>
              <a:t>areas</a:t>
            </a:r>
            <a:r>
              <a:rPr lang="es-ES" dirty="0"/>
              <a:t> de </a:t>
            </a:r>
            <a:r>
              <a:rPr lang="es-ES" dirty="0" err="1"/>
              <a:t>stage</a:t>
            </a:r>
            <a:r>
              <a:rPr lang="es-ES" dirty="0"/>
              <a:t>, donde son validados y consolidados en el DW corporativo, donde </a:t>
            </a:r>
            <a:r>
              <a:rPr lang="es-ES" dirty="0" err="1"/>
              <a:t>ademas</a:t>
            </a:r>
            <a:r>
              <a:rPr lang="es-ES" dirty="0"/>
              <a:t> existen los llamados metadatos que documentan de una forma clara y precisa el contenido del DW. Una vez realizado este proceso, los procesos de refresco de los Data </a:t>
            </a:r>
            <a:r>
              <a:rPr lang="es-ES" dirty="0" err="1"/>
              <a:t>Mart</a:t>
            </a:r>
            <a:r>
              <a:rPr lang="es-ES" dirty="0"/>
              <a:t> departamentales obtienen la </a:t>
            </a:r>
            <a:r>
              <a:rPr lang="es-ES" dirty="0" err="1"/>
              <a:t>informacion</a:t>
            </a:r>
            <a:r>
              <a:rPr lang="es-ES" dirty="0"/>
              <a:t> de el, y con las consiguientes transformaciones, organizan los datos en las estructuras particulares requeridas por cada uno de ellos, refrescando su contenido.</a:t>
            </a:r>
            <a:endParaRPr dirty="0"/>
          </a:p>
        </p:txBody>
      </p:sp>
    </p:spTree>
    <p:extLst>
      <p:ext uri="{BB962C8B-B14F-4D97-AF65-F5344CB8AC3E}">
        <p14:creationId xmlns:p14="http://schemas.microsoft.com/office/powerpoint/2010/main" val="3442549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63da1a4385_0_16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63da1a4385_0_16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8499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63da1a4385_0_16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63da1a4385_0_16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6284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5"/>
        <p:cNvGrpSpPr/>
        <p:nvPr/>
      </p:nvGrpSpPr>
      <p:grpSpPr>
        <a:xfrm>
          <a:off x="0" y="0"/>
          <a:ext cx="0" cy="0"/>
          <a:chOff x="0" y="0"/>
          <a:chExt cx="0" cy="0"/>
        </a:xfrm>
      </p:grpSpPr>
      <p:sp>
        <p:nvSpPr>
          <p:cNvPr id="1296" name="Google Shape;1296;g63da1a4385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7" name="Google Shape;1297;g63da1a4385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rot="-204670">
            <a:off x="851406" y="522992"/>
            <a:ext cx="7311366" cy="4103675"/>
            <a:chOff x="238125" y="847975"/>
            <a:chExt cx="7143400" cy="4009400"/>
          </a:xfrm>
        </p:grpSpPr>
        <p:sp>
          <p:nvSpPr>
            <p:cNvPr id="10" name="Google Shape;10;p2"/>
            <p:cNvSpPr/>
            <p:nvPr/>
          </p:nvSpPr>
          <p:spPr>
            <a:xfrm>
              <a:off x="238475" y="847975"/>
              <a:ext cx="7143050" cy="4009400"/>
            </a:xfrm>
            <a:custGeom>
              <a:avLst/>
              <a:gdLst/>
              <a:ahLst/>
              <a:cxnLst/>
              <a:rect l="l" t="t" r="r" b="b"/>
              <a:pathLst>
                <a:path w="285722" h="160376" extrusionOk="0">
                  <a:moveTo>
                    <a:pt x="5465" y="4426"/>
                  </a:moveTo>
                  <a:cubicBezTo>
                    <a:pt x="6551" y="4426"/>
                    <a:pt x="7593" y="5271"/>
                    <a:pt x="7593" y="6549"/>
                  </a:cubicBezTo>
                  <a:cubicBezTo>
                    <a:pt x="7593" y="7707"/>
                    <a:pt x="6649" y="8651"/>
                    <a:pt x="5491" y="8651"/>
                  </a:cubicBezTo>
                  <a:cubicBezTo>
                    <a:pt x="3604" y="8651"/>
                    <a:pt x="2660" y="6377"/>
                    <a:pt x="3990" y="5047"/>
                  </a:cubicBezTo>
                  <a:cubicBezTo>
                    <a:pt x="4419" y="4618"/>
                    <a:pt x="4947" y="4426"/>
                    <a:pt x="5465" y="4426"/>
                  </a:cubicBezTo>
                  <a:close/>
                  <a:moveTo>
                    <a:pt x="5467" y="12161"/>
                  </a:moveTo>
                  <a:cubicBezTo>
                    <a:pt x="6552" y="12161"/>
                    <a:pt x="7593" y="13003"/>
                    <a:pt x="7593" y="14270"/>
                  </a:cubicBezTo>
                  <a:cubicBezTo>
                    <a:pt x="7593" y="15443"/>
                    <a:pt x="6649" y="16386"/>
                    <a:pt x="5491" y="16386"/>
                  </a:cubicBezTo>
                  <a:cubicBezTo>
                    <a:pt x="3604" y="16386"/>
                    <a:pt x="2660" y="14113"/>
                    <a:pt x="3990" y="12783"/>
                  </a:cubicBezTo>
                  <a:cubicBezTo>
                    <a:pt x="4420" y="12353"/>
                    <a:pt x="4948" y="12161"/>
                    <a:pt x="5467" y="12161"/>
                  </a:cubicBezTo>
                  <a:close/>
                  <a:moveTo>
                    <a:pt x="5465" y="19883"/>
                  </a:moveTo>
                  <a:cubicBezTo>
                    <a:pt x="6551" y="19883"/>
                    <a:pt x="7593" y="20728"/>
                    <a:pt x="7593" y="22006"/>
                  </a:cubicBezTo>
                  <a:cubicBezTo>
                    <a:pt x="7593" y="23164"/>
                    <a:pt x="6649" y="24108"/>
                    <a:pt x="5491" y="24108"/>
                  </a:cubicBezTo>
                  <a:cubicBezTo>
                    <a:pt x="3604" y="24108"/>
                    <a:pt x="2660" y="21834"/>
                    <a:pt x="3990" y="20505"/>
                  </a:cubicBezTo>
                  <a:cubicBezTo>
                    <a:pt x="4419" y="20075"/>
                    <a:pt x="4947" y="19883"/>
                    <a:pt x="5465" y="19883"/>
                  </a:cubicBezTo>
                  <a:close/>
                  <a:moveTo>
                    <a:pt x="5467" y="27618"/>
                  </a:moveTo>
                  <a:cubicBezTo>
                    <a:pt x="6552" y="27618"/>
                    <a:pt x="7593" y="28460"/>
                    <a:pt x="7593" y="29727"/>
                  </a:cubicBezTo>
                  <a:cubicBezTo>
                    <a:pt x="7593" y="30900"/>
                    <a:pt x="6649" y="31844"/>
                    <a:pt x="5491" y="31844"/>
                  </a:cubicBezTo>
                  <a:cubicBezTo>
                    <a:pt x="3604" y="31844"/>
                    <a:pt x="2660" y="29570"/>
                    <a:pt x="3990" y="28240"/>
                  </a:cubicBezTo>
                  <a:cubicBezTo>
                    <a:pt x="4420" y="27810"/>
                    <a:pt x="4948" y="27618"/>
                    <a:pt x="5467" y="27618"/>
                  </a:cubicBezTo>
                  <a:close/>
                  <a:moveTo>
                    <a:pt x="5491" y="35347"/>
                  </a:moveTo>
                  <a:cubicBezTo>
                    <a:pt x="6049" y="35347"/>
                    <a:pt x="6578" y="35576"/>
                    <a:pt x="6978" y="35976"/>
                  </a:cubicBezTo>
                  <a:cubicBezTo>
                    <a:pt x="8387" y="37384"/>
                    <a:pt x="7233" y="39583"/>
                    <a:pt x="5519" y="39583"/>
                  </a:cubicBezTo>
                  <a:cubicBezTo>
                    <a:pt x="5249" y="39583"/>
                    <a:pt x="4966" y="39528"/>
                    <a:pt x="4676" y="39408"/>
                  </a:cubicBezTo>
                  <a:cubicBezTo>
                    <a:pt x="2546" y="38535"/>
                    <a:pt x="3175" y="35347"/>
                    <a:pt x="5491" y="35347"/>
                  </a:cubicBezTo>
                  <a:close/>
                  <a:moveTo>
                    <a:pt x="5465" y="43075"/>
                  </a:moveTo>
                  <a:cubicBezTo>
                    <a:pt x="6551" y="43075"/>
                    <a:pt x="7593" y="43921"/>
                    <a:pt x="7593" y="45199"/>
                  </a:cubicBezTo>
                  <a:cubicBezTo>
                    <a:pt x="7593" y="46357"/>
                    <a:pt x="6649" y="47301"/>
                    <a:pt x="5491" y="47301"/>
                  </a:cubicBezTo>
                  <a:cubicBezTo>
                    <a:pt x="3604" y="47301"/>
                    <a:pt x="2660" y="45027"/>
                    <a:pt x="3990" y="43697"/>
                  </a:cubicBezTo>
                  <a:cubicBezTo>
                    <a:pt x="4419" y="43268"/>
                    <a:pt x="4947" y="43075"/>
                    <a:pt x="5465" y="43075"/>
                  </a:cubicBezTo>
                  <a:close/>
                  <a:moveTo>
                    <a:pt x="5467" y="50811"/>
                  </a:moveTo>
                  <a:cubicBezTo>
                    <a:pt x="6552" y="50811"/>
                    <a:pt x="7593" y="51653"/>
                    <a:pt x="7593" y="52920"/>
                  </a:cubicBezTo>
                  <a:cubicBezTo>
                    <a:pt x="7593" y="54093"/>
                    <a:pt x="6649" y="55036"/>
                    <a:pt x="5491" y="55036"/>
                  </a:cubicBezTo>
                  <a:cubicBezTo>
                    <a:pt x="3604" y="55036"/>
                    <a:pt x="2660" y="52763"/>
                    <a:pt x="3990" y="51433"/>
                  </a:cubicBezTo>
                  <a:cubicBezTo>
                    <a:pt x="4420" y="51003"/>
                    <a:pt x="4948" y="50811"/>
                    <a:pt x="5467" y="50811"/>
                  </a:cubicBezTo>
                  <a:close/>
                  <a:moveTo>
                    <a:pt x="5465" y="58533"/>
                  </a:moveTo>
                  <a:cubicBezTo>
                    <a:pt x="6551" y="58533"/>
                    <a:pt x="7593" y="59378"/>
                    <a:pt x="7593" y="60656"/>
                  </a:cubicBezTo>
                  <a:cubicBezTo>
                    <a:pt x="7593" y="61814"/>
                    <a:pt x="6649" y="62758"/>
                    <a:pt x="5491" y="62758"/>
                  </a:cubicBezTo>
                  <a:cubicBezTo>
                    <a:pt x="3604" y="62758"/>
                    <a:pt x="2660" y="60484"/>
                    <a:pt x="3990" y="59154"/>
                  </a:cubicBezTo>
                  <a:cubicBezTo>
                    <a:pt x="4419" y="58725"/>
                    <a:pt x="4947" y="58533"/>
                    <a:pt x="5465" y="58533"/>
                  </a:cubicBezTo>
                  <a:close/>
                  <a:moveTo>
                    <a:pt x="5467" y="66268"/>
                  </a:moveTo>
                  <a:cubicBezTo>
                    <a:pt x="6552" y="66268"/>
                    <a:pt x="7593" y="67110"/>
                    <a:pt x="7593" y="68377"/>
                  </a:cubicBezTo>
                  <a:cubicBezTo>
                    <a:pt x="7593" y="69550"/>
                    <a:pt x="6649" y="70493"/>
                    <a:pt x="5491" y="70493"/>
                  </a:cubicBezTo>
                  <a:cubicBezTo>
                    <a:pt x="3604" y="70493"/>
                    <a:pt x="2660" y="68220"/>
                    <a:pt x="3990" y="66890"/>
                  </a:cubicBezTo>
                  <a:cubicBezTo>
                    <a:pt x="4420" y="66460"/>
                    <a:pt x="4948" y="66268"/>
                    <a:pt x="5467" y="66268"/>
                  </a:cubicBezTo>
                  <a:close/>
                  <a:moveTo>
                    <a:pt x="5473" y="74000"/>
                  </a:moveTo>
                  <a:cubicBezTo>
                    <a:pt x="6556" y="74000"/>
                    <a:pt x="7593" y="74838"/>
                    <a:pt x="7593" y="76113"/>
                  </a:cubicBezTo>
                  <a:cubicBezTo>
                    <a:pt x="7593" y="77285"/>
                    <a:pt x="6649" y="78229"/>
                    <a:pt x="5491" y="78229"/>
                  </a:cubicBezTo>
                  <a:cubicBezTo>
                    <a:pt x="3604" y="78229"/>
                    <a:pt x="2660" y="75956"/>
                    <a:pt x="3990" y="74626"/>
                  </a:cubicBezTo>
                  <a:cubicBezTo>
                    <a:pt x="4421" y="74194"/>
                    <a:pt x="4953" y="74000"/>
                    <a:pt x="5473" y="74000"/>
                  </a:cubicBezTo>
                  <a:close/>
                  <a:moveTo>
                    <a:pt x="5465" y="81725"/>
                  </a:moveTo>
                  <a:cubicBezTo>
                    <a:pt x="6551" y="81725"/>
                    <a:pt x="7593" y="82571"/>
                    <a:pt x="7593" y="83848"/>
                  </a:cubicBezTo>
                  <a:cubicBezTo>
                    <a:pt x="7593" y="85007"/>
                    <a:pt x="6649" y="85950"/>
                    <a:pt x="5491" y="85950"/>
                  </a:cubicBezTo>
                  <a:cubicBezTo>
                    <a:pt x="3604" y="85950"/>
                    <a:pt x="2660" y="83677"/>
                    <a:pt x="3990" y="82347"/>
                  </a:cubicBezTo>
                  <a:cubicBezTo>
                    <a:pt x="4419" y="81918"/>
                    <a:pt x="4947" y="81725"/>
                    <a:pt x="5465" y="81725"/>
                  </a:cubicBezTo>
                  <a:close/>
                  <a:moveTo>
                    <a:pt x="5467" y="89460"/>
                  </a:moveTo>
                  <a:cubicBezTo>
                    <a:pt x="6552" y="89460"/>
                    <a:pt x="7593" y="90302"/>
                    <a:pt x="7593" y="91570"/>
                  </a:cubicBezTo>
                  <a:cubicBezTo>
                    <a:pt x="7593" y="92742"/>
                    <a:pt x="6649" y="93686"/>
                    <a:pt x="5491" y="93686"/>
                  </a:cubicBezTo>
                  <a:cubicBezTo>
                    <a:pt x="3604" y="93686"/>
                    <a:pt x="2660" y="91413"/>
                    <a:pt x="3990" y="90083"/>
                  </a:cubicBezTo>
                  <a:cubicBezTo>
                    <a:pt x="4420" y="89653"/>
                    <a:pt x="4948" y="89460"/>
                    <a:pt x="5467" y="89460"/>
                  </a:cubicBezTo>
                  <a:close/>
                  <a:moveTo>
                    <a:pt x="5465" y="97182"/>
                  </a:moveTo>
                  <a:cubicBezTo>
                    <a:pt x="6551" y="97182"/>
                    <a:pt x="7593" y="98028"/>
                    <a:pt x="7593" y="99306"/>
                  </a:cubicBezTo>
                  <a:cubicBezTo>
                    <a:pt x="7593" y="100464"/>
                    <a:pt x="6649" y="101422"/>
                    <a:pt x="5491" y="101422"/>
                  </a:cubicBezTo>
                  <a:cubicBezTo>
                    <a:pt x="3604" y="101422"/>
                    <a:pt x="2660" y="99134"/>
                    <a:pt x="3990" y="97804"/>
                  </a:cubicBezTo>
                  <a:cubicBezTo>
                    <a:pt x="4419" y="97375"/>
                    <a:pt x="4947" y="97182"/>
                    <a:pt x="5465" y="97182"/>
                  </a:cubicBezTo>
                  <a:close/>
                  <a:moveTo>
                    <a:pt x="5465" y="104918"/>
                  </a:moveTo>
                  <a:cubicBezTo>
                    <a:pt x="6551" y="104918"/>
                    <a:pt x="7593" y="105763"/>
                    <a:pt x="7593" y="107041"/>
                  </a:cubicBezTo>
                  <a:cubicBezTo>
                    <a:pt x="7593" y="108199"/>
                    <a:pt x="6649" y="109143"/>
                    <a:pt x="5491" y="109143"/>
                  </a:cubicBezTo>
                  <a:cubicBezTo>
                    <a:pt x="3604" y="109143"/>
                    <a:pt x="2660" y="106870"/>
                    <a:pt x="3990" y="105540"/>
                  </a:cubicBezTo>
                  <a:cubicBezTo>
                    <a:pt x="4419" y="105110"/>
                    <a:pt x="4947" y="104918"/>
                    <a:pt x="5465" y="104918"/>
                  </a:cubicBezTo>
                  <a:close/>
                  <a:moveTo>
                    <a:pt x="5467" y="112653"/>
                  </a:moveTo>
                  <a:cubicBezTo>
                    <a:pt x="6552" y="112653"/>
                    <a:pt x="7593" y="113495"/>
                    <a:pt x="7593" y="114763"/>
                  </a:cubicBezTo>
                  <a:cubicBezTo>
                    <a:pt x="7593" y="115935"/>
                    <a:pt x="6649" y="116879"/>
                    <a:pt x="5491" y="116879"/>
                  </a:cubicBezTo>
                  <a:cubicBezTo>
                    <a:pt x="3604" y="116879"/>
                    <a:pt x="2660" y="114605"/>
                    <a:pt x="3990" y="113276"/>
                  </a:cubicBezTo>
                  <a:cubicBezTo>
                    <a:pt x="4420" y="112846"/>
                    <a:pt x="4948" y="112653"/>
                    <a:pt x="5467" y="112653"/>
                  </a:cubicBezTo>
                  <a:close/>
                  <a:moveTo>
                    <a:pt x="5465" y="120375"/>
                  </a:moveTo>
                  <a:cubicBezTo>
                    <a:pt x="6551" y="120375"/>
                    <a:pt x="7593" y="121220"/>
                    <a:pt x="7593" y="122498"/>
                  </a:cubicBezTo>
                  <a:cubicBezTo>
                    <a:pt x="7593" y="123656"/>
                    <a:pt x="6649" y="124600"/>
                    <a:pt x="5491" y="124600"/>
                  </a:cubicBezTo>
                  <a:cubicBezTo>
                    <a:pt x="3604" y="124600"/>
                    <a:pt x="2660" y="122327"/>
                    <a:pt x="3990" y="120997"/>
                  </a:cubicBezTo>
                  <a:cubicBezTo>
                    <a:pt x="4419" y="120567"/>
                    <a:pt x="4947" y="120375"/>
                    <a:pt x="5465" y="120375"/>
                  </a:cubicBezTo>
                  <a:close/>
                  <a:moveTo>
                    <a:pt x="5467" y="128110"/>
                  </a:moveTo>
                  <a:cubicBezTo>
                    <a:pt x="6552" y="128110"/>
                    <a:pt x="7593" y="128952"/>
                    <a:pt x="7593" y="130220"/>
                  </a:cubicBezTo>
                  <a:cubicBezTo>
                    <a:pt x="7593" y="131392"/>
                    <a:pt x="6649" y="132336"/>
                    <a:pt x="5491" y="132336"/>
                  </a:cubicBezTo>
                  <a:cubicBezTo>
                    <a:pt x="3604" y="132336"/>
                    <a:pt x="2660" y="130062"/>
                    <a:pt x="3990" y="128733"/>
                  </a:cubicBezTo>
                  <a:cubicBezTo>
                    <a:pt x="4420" y="128303"/>
                    <a:pt x="4948" y="128110"/>
                    <a:pt x="5467" y="128110"/>
                  </a:cubicBezTo>
                  <a:close/>
                  <a:moveTo>
                    <a:pt x="5465" y="135832"/>
                  </a:moveTo>
                  <a:cubicBezTo>
                    <a:pt x="6551" y="135832"/>
                    <a:pt x="7593" y="136677"/>
                    <a:pt x="7593" y="137955"/>
                  </a:cubicBezTo>
                  <a:cubicBezTo>
                    <a:pt x="7593" y="139114"/>
                    <a:pt x="6649" y="140072"/>
                    <a:pt x="5491" y="140072"/>
                  </a:cubicBezTo>
                  <a:cubicBezTo>
                    <a:pt x="3604" y="140072"/>
                    <a:pt x="2660" y="137784"/>
                    <a:pt x="3990" y="136454"/>
                  </a:cubicBezTo>
                  <a:cubicBezTo>
                    <a:pt x="4419" y="136024"/>
                    <a:pt x="4947" y="135832"/>
                    <a:pt x="5465" y="135832"/>
                  </a:cubicBezTo>
                  <a:close/>
                  <a:moveTo>
                    <a:pt x="5465" y="143568"/>
                  </a:moveTo>
                  <a:cubicBezTo>
                    <a:pt x="6551" y="143568"/>
                    <a:pt x="7593" y="144413"/>
                    <a:pt x="7593" y="145691"/>
                  </a:cubicBezTo>
                  <a:cubicBezTo>
                    <a:pt x="7593" y="146849"/>
                    <a:pt x="6649" y="147793"/>
                    <a:pt x="5491" y="147793"/>
                  </a:cubicBezTo>
                  <a:cubicBezTo>
                    <a:pt x="3604" y="147793"/>
                    <a:pt x="2660" y="145519"/>
                    <a:pt x="3990" y="144190"/>
                  </a:cubicBezTo>
                  <a:cubicBezTo>
                    <a:pt x="4419" y="143760"/>
                    <a:pt x="4947" y="143568"/>
                    <a:pt x="5465" y="143568"/>
                  </a:cubicBezTo>
                  <a:close/>
                  <a:moveTo>
                    <a:pt x="5467" y="151303"/>
                  </a:moveTo>
                  <a:cubicBezTo>
                    <a:pt x="6552" y="151303"/>
                    <a:pt x="7593" y="152145"/>
                    <a:pt x="7593" y="153412"/>
                  </a:cubicBezTo>
                  <a:cubicBezTo>
                    <a:pt x="7593" y="154585"/>
                    <a:pt x="6649" y="155529"/>
                    <a:pt x="5491" y="155529"/>
                  </a:cubicBezTo>
                  <a:cubicBezTo>
                    <a:pt x="3604" y="155529"/>
                    <a:pt x="2660" y="153255"/>
                    <a:pt x="3990" y="151925"/>
                  </a:cubicBezTo>
                  <a:cubicBezTo>
                    <a:pt x="4420" y="151495"/>
                    <a:pt x="4948" y="151303"/>
                    <a:pt x="5467" y="151303"/>
                  </a:cubicBezTo>
                  <a:close/>
                  <a:moveTo>
                    <a:pt x="0" y="0"/>
                  </a:moveTo>
                  <a:lnTo>
                    <a:pt x="0" y="160376"/>
                  </a:lnTo>
                  <a:lnTo>
                    <a:pt x="285722" y="160376"/>
                  </a:lnTo>
                  <a:lnTo>
                    <a:pt x="285722" y="0"/>
                  </a:lnTo>
                  <a:close/>
                </a:path>
              </a:pathLst>
            </a:custGeom>
            <a:solidFill>
              <a:srgbClr val="FFFFFF"/>
            </a:solidFill>
            <a:ln>
              <a:noFill/>
            </a:ln>
            <a:effectLst>
              <a:outerShdw blurRad="57150" dist="19050" dir="5400000" algn="bl" rotWithShape="0">
                <a:srgbClr val="783F04">
                  <a:alpha val="6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38125" y="1114625"/>
              <a:ext cx="7138400" cy="3600"/>
            </a:xfrm>
            <a:custGeom>
              <a:avLst/>
              <a:gdLst/>
              <a:ahLst/>
              <a:cxnLst/>
              <a:rect l="l" t="t" r="r" b="b"/>
              <a:pathLst>
                <a:path w="285536" h="144" extrusionOk="0">
                  <a:moveTo>
                    <a:pt x="0" y="1"/>
                  </a:moveTo>
                  <a:lnTo>
                    <a:pt x="0" y="144"/>
                  </a:lnTo>
                  <a:lnTo>
                    <a:pt x="285536" y="144"/>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38125" y="1325900"/>
              <a:ext cx="7138400" cy="3250"/>
            </a:xfrm>
            <a:custGeom>
              <a:avLst/>
              <a:gdLst/>
              <a:ahLst/>
              <a:cxnLst/>
              <a:rect l="l" t="t" r="r" b="b"/>
              <a:pathLst>
                <a:path w="285536" h="130" extrusionOk="0">
                  <a:moveTo>
                    <a:pt x="0" y="1"/>
                  </a:moveTo>
                  <a:lnTo>
                    <a:pt x="0" y="129"/>
                  </a:lnTo>
                  <a:lnTo>
                    <a:pt x="285536" y="129"/>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38125" y="1747725"/>
              <a:ext cx="99400" cy="3600"/>
            </a:xfrm>
            <a:custGeom>
              <a:avLst/>
              <a:gdLst/>
              <a:ahLst/>
              <a:cxnLst/>
              <a:rect l="l" t="t" r="r" b="b"/>
              <a:pathLst>
                <a:path w="3976" h="144" extrusionOk="0">
                  <a:moveTo>
                    <a:pt x="0" y="0"/>
                  </a:moveTo>
                  <a:lnTo>
                    <a:pt x="0" y="143"/>
                  </a:lnTo>
                  <a:lnTo>
                    <a:pt x="3861" y="143"/>
                  </a:lnTo>
                  <a:lnTo>
                    <a:pt x="3975"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38125" y="3013875"/>
              <a:ext cx="7138400" cy="3600"/>
            </a:xfrm>
            <a:custGeom>
              <a:avLst/>
              <a:gdLst/>
              <a:ahLst/>
              <a:cxnLst/>
              <a:rect l="l" t="t" r="r" b="b"/>
              <a:pathLst>
                <a:path w="285536" h="144" extrusionOk="0">
                  <a:moveTo>
                    <a:pt x="0" y="1"/>
                  </a:moveTo>
                  <a:lnTo>
                    <a:pt x="0" y="144"/>
                  </a:lnTo>
                  <a:lnTo>
                    <a:pt x="285536" y="144"/>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125" y="3225150"/>
              <a:ext cx="7138400" cy="3250"/>
            </a:xfrm>
            <a:custGeom>
              <a:avLst/>
              <a:gdLst/>
              <a:ahLst/>
              <a:cxnLst/>
              <a:rect l="l" t="t" r="r" b="b"/>
              <a:pathLst>
                <a:path w="285536" h="130" extrusionOk="0">
                  <a:moveTo>
                    <a:pt x="0" y="0"/>
                  </a:moveTo>
                  <a:lnTo>
                    <a:pt x="0" y="129"/>
                  </a:lnTo>
                  <a:lnTo>
                    <a:pt x="285536" y="129"/>
                  </a:lnTo>
                  <a:lnTo>
                    <a:pt x="285536"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38125" y="3436050"/>
              <a:ext cx="7138400" cy="3250"/>
            </a:xfrm>
            <a:custGeom>
              <a:avLst/>
              <a:gdLst/>
              <a:ahLst/>
              <a:cxnLst/>
              <a:rect l="l" t="t" r="r" b="b"/>
              <a:pathLst>
                <a:path w="285536" h="130" extrusionOk="0">
                  <a:moveTo>
                    <a:pt x="0" y="1"/>
                  </a:moveTo>
                  <a:lnTo>
                    <a:pt x="0" y="129"/>
                  </a:lnTo>
                  <a:lnTo>
                    <a:pt x="285536" y="129"/>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38125" y="3646975"/>
              <a:ext cx="7138400" cy="3575"/>
            </a:xfrm>
            <a:custGeom>
              <a:avLst/>
              <a:gdLst/>
              <a:ahLst/>
              <a:cxnLst/>
              <a:rect l="l" t="t" r="r" b="b"/>
              <a:pathLst>
                <a:path w="285536" h="143" extrusionOk="0">
                  <a:moveTo>
                    <a:pt x="0" y="0"/>
                  </a:moveTo>
                  <a:lnTo>
                    <a:pt x="0" y="143"/>
                  </a:lnTo>
                  <a:lnTo>
                    <a:pt x="285536" y="143"/>
                  </a:lnTo>
                  <a:lnTo>
                    <a:pt x="285536"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38125" y="1536800"/>
              <a:ext cx="7138400" cy="3250"/>
            </a:xfrm>
            <a:custGeom>
              <a:avLst/>
              <a:gdLst/>
              <a:ahLst/>
              <a:cxnLst/>
              <a:rect l="l" t="t" r="r" b="b"/>
              <a:pathLst>
                <a:path w="285536" h="130" extrusionOk="0">
                  <a:moveTo>
                    <a:pt x="0" y="1"/>
                  </a:moveTo>
                  <a:lnTo>
                    <a:pt x="0" y="130"/>
                  </a:lnTo>
                  <a:lnTo>
                    <a:pt x="4876" y="130"/>
                  </a:lnTo>
                  <a:cubicBezTo>
                    <a:pt x="5076" y="72"/>
                    <a:pt x="5280" y="44"/>
                    <a:pt x="5484" y="44"/>
                  </a:cubicBezTo>
                  <a:cubicBezTo>
                    <a:pt x="5687" y="44"/>
                    <a:pt x="5891" y="72"/>
                    <a:pt x="6091" y="130"/>
                  </a:cubicBezTo>
                  <a:lnTo>
                    <a:pt x="285536" y="130"/>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37125" y="1747725"/>
              <a:ext cx="750" cy="725"/>
            </a:xfrm>
            <a:custGeom>
              <a:avLst/>
              <a:gdLst/>
              <a:ahLst/>
              <a:cxnLst/>
              <a:rect l="l" t="t" r="r" b="b"/>
              <a:pathLst>
                <a:path w="30" h="29" extrusionOk="0">
                  <a:moveTo>
                    <a:pt x="1" y="0"/>
                  </a:moveTo>
                  <a:lnTo>
                    <a:pt x="1" y="29"/>
                  </a:lnTo>
                  <a:lnTo>
                    <a:pt x="29"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13275" y="1747725"/>
              <a:ext cx="6963250" cy="3600"/>
            </a:xfrm>
            <a:custGeom>
              <a:avLst/>
              <a:gdLst/>
              <a:ahLst/>
              <a:cxnLst/>
              <a:rect l="l" t="t" r="r" b="b"/>
              <a:pathLst>
                <a:path w="278530" h="144" extrusionOk="0">
                  <a:moveTo>
                    <a:pt x="0" y="0"/>
                  </a:moveTo>
                  <a:cubicBezTo>
                    <a:pt x="43" y="43"/>
                    <a:pt x="86" y="86"/>
                    <a:pt x="115" y="143"/>
                  </a:cubicBezTo>
                  <a:lnTo>
                    <a:pt x="278530" y="143"/>
                  </a:lnTo>
                  <a:lnTo>
                    <a:pt x="278530"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38125" y="1958975"/>
              <a:ext cx="88300" cy="3250"/>
            </a:xfrm>
            <a:custGeom>
              <a:avLst/>
              <a:gdLst/>
              <a:ahLst/>
              <a:cxnLst/>
              <a:rect l="l" t="t" r="r" b="b"/>
              <a:pathLst>
                <a:path w="3532" h="130" extrusionOk="0">
                  <a:moveTo>
                    <a:pt x="0" y="1"/>
                  </a:moveTo>
                  <a:lnTo>
                    <a:pt x="0" y="130"/>
                  </a:lnTo>
                  <a:lnTo>
                    <a:pt x="3489" y="130"/>
                  </a:lnTo>
                  <a:cubicBezTo>
                    <a:pt x="3503" y="87"/>
                    <a:pt x="3518" y="44"/>
                    <a:pt x="3532" y="1"/>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24725" y="1958975"/>
              <a:ext cx="6951800" cy="3250"/>
            </a:xfrm>
            <a:custGeom>
              <a:avLst/>
              <a:gdLst/>
              <a:ahLst/>
              <a:cxnLst/>
              <a:rect l="l" t="t" r="r" b="b"/>
              <a:pathLst>
                <a:path w="278072" h="130" extrusionOk="0">
                  <a:moveTo>
                    <a:pt x="0" y="1"/>
                  </a:moveTo>
                  <a:cubicBezTo>
                    <a:pt x="29" y="44"/>
                    <a:pt x="43" y="87"/>
                    <a:pt x="57" y="130"/>
                  </a:cubicBezTo>
                  <a:lnTo>
                    <a:pt x="278072" y="130"/>
                  </a:lnTo>
                  <a:lnTo>
                    <a:pt x="278072"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38125" y="2169900"/>
              <a:ext cx="85100" cy="3225"/>
            </a:xfrm>
            <a:custGeom>
              <a:avLst/>
              <a:gdLst/>
              <a:ahLst/>
              <a:cxnLst/>
              <a:rect l="l" t="t" r="r" b="b"/>
              <a:pathLst>
                <a:path w="3404" h="129" extrusionOk="0">
                  <a:moveTo>
                    <a:pt x="0" y="0"/>
                  </a:moveTo>
                  <a:lnTo>
                    <a:pt x="0" y="129"/>
                  </a:lnTo>
                  <a:lnTo>
                    <a:pt x="3403" y="129"/>
                  </a:lnTo>
                  <a:lnTo>
                    <a:pt x="3403" y="43"/>
                  </a:lnTo>
                  <a:cubicBezTo>
                    <a:pt x="3389" y="29"/>
                    <a:pt x="3389" y="14"/>
                    <a:pt x="3403"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28300" y="2169900"/>
              <a:ext cx="6948575" cy="3225"/>
            </a:xfrm>
            <a:custGeom>
              <a:avLst/>
              <a:gdLst/>
              <a:ahLst/>
              <a:cxnLst/>
              <a:rect l="l" t="t" r="r" b="b"/>
              <a:pathLst>
                <a:path w="277943" h="129" extrusionOk="0">
                  <a:moveTo>
                    <a:pt x="0" y="0"/>
                  </a:moveTo>
                  <a:cubicBezTo>
                    <a:pt x="0" y="14"/>
                    <a:pt x="0" y="29"/>
                    <a:pt x="0" y="43"/>
                  </a:cubicBezTo>
                  <a:lnTo>
                    <a:pt x="0" y="129"/>
                  </a:lnTo>
                  <a:lnTo>
                    <a:pt x="277943" y="129"/>
                  </a:lnTo>
                  <a:lnTo>
                    <a:pt x="277943"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38125" y="2380800"/>
              <a:ext cx="88675" cy="3600"/>
            </a:xfrm>
            <a:custGeom>
              <a:avLst/>
              <a:gdLst/>
              <a:ahLst/>
              <a:cxnLst/>
              <a:rect l="l" t="t" r="r" b="b"/>
              <a:pathLst>
                <a:path w="3547" h="144" extrusionOk="0">
                  <a:moveTo>
                    <a:pt x="0" y="0"/>
                  </a:moveTo>
                  <a:lnTo>
                    <a:pt x="0" y="143"/>
                  </a:lnTo>
                  <a:lnTo>
                    <a:pt x="3546" y="143"/>
                  </a:lnTo>
                  <a:cubicBezTo>
                    <a:pt x="3532" y="101"/>
                    <a:pt x="3518" y="58"/>
                    <a:pt x="3503"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24725" y="2380800"/>
              <a:ext cx="6951800" cy="3600"/>
            </a:xfrm>
            <a:custGeom>
              <a:avLst/>
              <a:gdLst/>
              <a:ahLst/>
              <a:cxnLst/>
              <a:rect l="l" t="t" r="r" b="b"/>
              <a:pathLst>
                <a:path w="278072" h="144" extrusionOk="0">
                  <a:moveTo>
                    <a:pt x="43" y="0"/>
                  </a:moveTo>
                  <a:cubicBezTo>
                    <a:pt x="29" y="58"/>
                    <a:pt x="14" y="101"/>
                    <a:pt x="0" y="143"/>
                  </a:cubicBezTo>
                  <a:lnTo>
                    <a:pt x="278072" y="143"/>
                  </a:lnTo>
                  <a:lnTo>
                    <a:pt x="278072"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38125" y="2592075"/>
              <a:ext cx="100825" cy="3225"/>
            </a:xfrm>
            <a:custGeom>
              <a:avLst/>
              <a:gdLst/>
              <a:ahLst/>
              <a:cxnLst/>
              <a:rect l="l" t="t" r="r" b="b"/>
              <a:pathLst>
                <a:path w="4033" h="129" extrusionOk="0">
                  <a:moveTo>
                    <a:pt x="0" y="0"/>
                  </a:moveTo>
                  <a:lnTo>
                    <a:pt x="0" y="129"/>
                  </a:lnTo>
                  <a:lnTo>
                    <a:pt x="4032" y="129"/>
                  </a:lnTo>
                  <a:cubicBezTo>
                    <a:pt x="3989" y="86"/>
                    <a:pt x="3947" y="43"/>
                    <a:pt x="3904"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12550" y="2592075"/>
              <a:ext cx="6963975" cy="3225"/>
            </a:xfrm>
            <a:custGeom>
              <a:avLst/>
              <a:gdLst/>
              <a:ahLst/>
              <a:cxnLst/>
              <a:rect l="l" t="t" r="r" b="b"/>
              <a:pathLst>
                <a:path w="278559" h="129" extrusionOk="0">
                  <a:moveTo>
                    <a:pt x="130" y="0"/>
                  </a:moveTo>
                  <a:cubicBezTo>
                    <a:pt x="87" y="43"/>
                    <a:pt x="44" y="86"/>
                    <a:pt x="1" y="129"/>
                  </a:cubicBezTo>
                  <a:lnTo>
                    <a:pt x="278559" y="129"/>
                  </a:lnTo>
                  <a:lnTo>
                    <a:pt x="278559"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38125" y="2802975"/>
              <a:ext cx="7138400" cy="3250"/>
            </a:xfrm>
            <a:custGeom>
              <a:avLst/>
              <a:gdLst/>
              <a:ahLst/>
              <a:cxnLst/>
              <a:rect l="l" t="t" r="r" b="b"/>
              <a:pathLst>
                <a:path w="285536" h="130" extrusionOk="0">
                  <a:moveTo>
                    <a:pt x="0" y="0"/>
                  </a:moveTo>
                  <a:lnTo>
                    <a:pt x="0" y="129"/>
                  </a:lnTo>
                  <a:lnTo>
                    <a:pt x="285536" y="129"/>
                  </a:lnTo>
                  <a:lnTo>
                    <a:pt x="285536" y="0"/>
                  </a:lnTo>
                  <a:lnTo>
                    <a:pt x="5791" y="0"/>
                  </a:lnTo>
                  <a:cubicBezTo>
                    <a:pt x="5698" y="15"/>
                    <a:pt x="5602" y="22"/>
                    <a:pt x="5503" y="22"/>
                  </a:cubicBezTo>
                  <a:cubicBezTo>
                    <a:pt x="5405" y="22"/>
                    <a:pt x="5305" y="15"/>
                    <a:pt x="5205"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38125" y="3858225"/>
              <a:ext cx="130500" cy="3250"/>
            </a:xfrm>
            <a:custGeom>
              <a:avLst/>
              <a:gdLst/>
              <a:ahLst/>
              <a:cxnLst/>
              <a:rect l="l" t="t" r="r" b="b"/>
              <a:pathLst>
                <a:path w="5220" h="130" extrusionOk="0">
                  <a:moveTo>
                    <a:pt x="0" y="1"/>
                  </a:moveTo>
                  <a:lnTo>
                    <a:pt x="0" y="129"/>
                  </a:lnTo>
                  <a:lnTo>
                    <a:pt x="4704" y="129"/>
                  </a:lnTo>
                  <a:cubicBezTo>
                    <a:pt x="4876" y="58"/>
                    <a:pt x="5033" y="15"/>
                    <a:pt x="5219" y="1"/>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82900" y="3858225"/>
              <a:ext cx="6993625" cy="3250"/>
            </a:xfrm>
            <a:custGeom>
              <a:avLst/>
              <a:gdLst/>
              <a:ahLst/>
              <a:cxnLst/>
              <a:rect l="l" t="t" r="r" b="b"/>
              <a:pathLst>
                <a:path w="279745" h="130" extrusionOk="0">
                  <a:moveTo>
                    <a:pt x="0" y="1"/>
                  </a:moveTo>
                  <a:cubicBezTo>
                    <a:pt x="172" y="15"/>
                    <a:pt x="343" y="58"/>
                    <a:pt x="501" y="129"/>
                  </a:cubicBezTo>
                  <a:lnTo>
                    <a:pt x="279745" y="129"/>
                  </a:lnTo>
                  <a:lnTo>
                    <a:pt x="279745"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38125" y="4069125"/>
              <a:ext cx="97600" cy="3250"/>
            </a:xfrm>
            <a:custGeom>
              <a:avLst/>
              <a:gdLst/>
              <a:ahLst/>
              <a:cxnLst/>
              <a:rect l="l" t="t" r="r" b="b"/>
              <a:pathLst>
                <a:path w="3904" h="130" extrusionOk="0">
                  <a:moveTo>
                    <a:pt x="0" y="1"/>
                  </a:moveTo>
                  <a:lnTo>
                    <a:pt x="0" y="130"/>
                  </a:lnTo>
                  <a:lnTo>
                    <a:pt x="3804" y="130"/>
                  </a:lnTo>
                  <a:cubicBezTo>
                    <a:pt x="3832" y="87"/>
                    <a:pt x="3875" y="44"/>
                    <a:pt x="3904" y="1"/>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15425" y="4069125"/>
              <a:ext cx="6961100" cy="3250"/>
            </a:xfrm>
            <a:custGeom>
              <a:avLst/>
              <a:gdLst/>
              <a:ahLst/>
              <a:cxnLst/>
              <a:rect l="l" t="t" r="r" b="b"/>
              <a:pathLst>
                <a:path w="278444" h="130" extrusionOk="0">
                  <a:moveTo>
                    <a:pt x="0" y="1"/>
                  </a:moveTo>
                  <a:cubicBezTo>
                    <a:pt x="43" y="44"/>
                    <a:pt x="72" y="87"/>
                    <a:pt x="115" y="130"/>
                  </a:cubicBezTo>
                  <a:lnTo>
                    <a:pt x="278444" y="130"/>
                  </a:lnTo>
                  <a:lnTo>
                    <a:pt x="278444"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5775" y="4280050"/>
              <a:ext cx="6950750" cy="3600"/>
            </a:xfrm>
            <a:custGeom>
              <a:avLst/>
              <a:gdLst/>
              <a:ahLst/>
              <a:cxnLst/>
              <a:rect l="l" t="t" r="r" b="b"/>
              <a:pathLst>
                <a:path w="278030" h="144" extrusionOk="0">
                  <a:moveTo>
                    <a:pt x="1" y="0"/>
                  </a:moveTo>
                  <a:cubicBezTo>
                    <a:pt x="15" y="43"/>
                    <a:pt x="30" y="86"/>
                    <a:pt x="44" y="143"/>
                  </a:cubicBezTo>
                  <a:lnTo>
                    <a:pt x="278030" y="143"/>
                  </a:lnTo>
                  <a:lnTo>
                    <a:pt x="278030"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38125" y="4280050"/>
              <a:ext cx="87600" cy="3600"/>
            </a:xfrm>
            <a:custGeom>
              <a:avLst/>
              <a:gdLst/>
              <a:ahLst/>
              <a:cxnLst/>
              <a:rect l="l" t="t" r="r" b="b"/>
              <a:pathLst>
                <a:path w="3504" h="144" extrusionOk="0">
                  <a:moveTo>
                    <a:pt x="0" y="0"/>
                  </a:moveTo>
                  <a:lnTo>
                    <a:pt x="0" y="143"/>
                  </a:lnTo>
                  <a:lnTo>
                    <a:pt x="3460" y="143"/>
                  </a:lnTo>
                  <a:cubicBezTo>
                    <a:pt x="3475" y="86"/>
                    <a:pt x="3489" y="43"/>
                    <a:pt x="3503"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28300" y="4491300"/>
              <a:ext cx="6948575" cy="3250"/>
            </a:xfrm>
            <a:custGeom>
              <a:avLst/>
              <a:gdLst/>
              <a:ahLst/>
              <a:cxnLst/>
              <a:rect l="l" t="t" r="r" b="b"/>
              <a:pathLst>
                <a:path w="277943" h="130" extrusionOk="0">
                  <a:moveTo>
                    <a:pt x="0" y="1"/>
                  </a:moveTo>
                  <a:lnTo>
                    <a:pt x="0" y="130"/>
                  </a:lnTo>
                  <a:lnTo>
                    <a:pt x="277943" y="130"/>
                  </a:lnTo>
                  <a:lnTo>
                    <a:pt x="277943"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8125" y="4491300"/>
              <a:ext cx="85100" cy="3250"/>
            </a:xfrm>
            <a:custGeom>
              <a:avLst/>
              <a:gdLst/>
              <a:ahLst/>
              <a:cxnLst/>
              <a:rect l="l" t="t" r="r" b="b"/>
              <a:pathLst>
                <a:path w="3404" h="130" extrusionOk="0">
                  <a:moveTo>
                    <a:pt x="0" y="1"/>
                  </a:moveTo>
                  <a:lnTo>
                    <a:pt x="0" y="130"/>
                  </a:lnTo>
                  <a:lnTo>
                    <a:pt x="3403" y="130"/>
                  </a:lnTo>
                  <a:lnTo>
                    <a:pt x="3403"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23650" y="4702225"/>
              <a:ext cx="6952875" cy="3225"/>
            </a:xfrm>
            <a:custGeom>
              <a:avLst/>
              <a:gdLst/>
              <a:ahLst/>
              <a:cxnLst/>
              <a:rect l="l" t="t" r="r" b="b"/>
              <a:pathLst>
                <a:path w="278115" h="129" extrusionOk="0">
                  <a:moveTo>
                    <a:pt x="57" y="0"/>
                  </a:moveTo>
                  <a:cubicBezTo>
                    <a:pt x="29" y="43"/>
                    <a:pt x="14" y="86"/>
                    <a:pt x="0" y="129"/>
                  </a:cubicBezTo>
                  <a:lnTo>
                    <a:pt x="278115" y="129"/>
                  </a:lnTo>
                  <a:lnTo>
                    <a:pt x="278115"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38125" y="4702225"/>
              <a:ext cx="89750" cy="3225"/>
            </a:xfrm>
            <a:custGeom>
              <a:avLst/>
              <a:gdLst/>
              <a:ahLst/>
              <a:cxnLst/>
              <a:rect l="l" t="t" r="r" b="b"/>
              <a:pathLst>
                <a:path w="3590" h="129" extrusionOk="0">
                  <a:moveTo>
                    <a:pt x="0" y="0"/>
                  </a:moveTo>
                  <a:lnTo>
                    <a:pt x="0" y="129"/>
                  </a:lnTo>
                  <a:lnTo>
                    <a:pt x="3589" y="129"/>
                  </a:lnTo>
                  <a:cubicBezTo>
                    <a:pt x="3575" y="86"/>
                    <a:pt x="3546" y="43"/>
                    <a:pt x="3532"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956058" y="542208"/>
            <a:ext cx="7231978" cy="4059117"/>
            <a:chOff x="238125" y="847975"/>
            <a:chExt cx="7143400" cy="4009400"/>
          </a:xfrm>
        </p:grpSpPr>
        <p:sp>
          <p:nvSpPr>
            <p:cNvPr id="41" name="Google Shape;41;p2"/>
            <p:cNvSpPr/>
            <p:nvPr/>
          </p:nvSpPr>
          <p:spPr>
            <a:xfrm>
              <a:off x="238475" y="847975"/>
              <a:ext cx="7143050" cy="4009400"/>
            </a:xfrm>
            <a:custGeom>
              <a:avLst/>
              <a:gdLst/>
              <a:ahLst/>
              <a:cxnLst/>
              <a:rect l="l" t="t" r="r" b="b"/>
              <a:pathLst>
                <a:path w="285722" h="160376" extrusionOk="0">
                  <a:moveTo>
                    <a:pt x="5465" y="4426"/>
                  </a:moveTo>
                  <a:cubicBezTo>
                    <a:pt x="6551" y="4426"/>
                    <a:pt x="7593" y="5271"/>
                    <a:pt x="7593" y="6549"/>
                  </a:cubicBezTo>
                  <a:cubicBezTo>
                    <a:pt x="7593" y="7707"/>
                    <a:pt x="6649" y="8651"/>
                    <a:pt x="5491" y="8651"/>
                  </a:cubicBezTo>
                  <a:cubicBezTo>
                    <a:pt x="3604" y="8651"/>
                    <a:pt x="2660" y="6377"/>
                    <a:pt x="3990" y="5047"/>
                  </a:cubicBezTo>
                  <a:cubicBezTo>
                    <a:pt x="4419" y="4618"/>
                    <a:pt x="4947" y="4426"/>
                    <a:pt x="5465" y="4426"/>
                  </a:cubicBezTo>
                  <a:close/>
                  <a:moveTo>
                    <a:pt x="5467" y="12161"/>
                  </a:moveTo>
                  <a:cubicBezTo>
                    <a:pt x="6552" y="12161"/>
                    <a:pt x="7593" y="13003"/>
                    <a:pt x="7593" y="14270"/>
                  </a:cubicBezTo>
                  <a:cubicBezTo>
                    <a:pt x="7593" y="15443"/>
                    <a:pt x="6649" y="16386"/>
                    <a:pt x="5491" y="16386"/>
                  </a:cubicBezTo>
                  <a:cubicBezTo>
                    <a:pt x="3604" y="16386"/>
                    <a:pt x="2660" y="14113"/>
                    <a:pt x="3990" y="12783"/>
                  </a:cubicBezTo>
                  <a:cubicBezTo>
                    <a:pt x="4420" y="12353"/>
                    <a:pt x="4948" y="12161"/>
                    <a:pt x="5467" y="12161"/>
                  </a:cubicBezTo>
                  <a:close/>
                  <a:moveTo>
                    <a:pt x="5465" y="19883"/>
                  </a:moveTo>
                  <a:cubicBezTo>
                    <a:pt x="6551" y="19883"/>
                    <a:pt x="7593" y="20728"/>
                    <a:pt x="7593" y="22006"/>
                  </a:cubicBezTo>
                  <a:cubicBezTo>
                    <a:pt x="7593" y="23164"/>
                    <a:pt x="6649" y="24108"/>
                    <a:pt x="5491" y="24108"/>
                  </a:cubicBezTo>
                  <a:cubicBezTo>
                    <a:pt x="3604" y="24108"/>
                    <a:pt x="2660" y="21834"/>
                    <a:pt x="3990" y="20505"/>
                  </a:cubicBezTo>
                  <a:cubicBezTo>
                    <a:pt x="4419" y="20075"/>
                    <a:pt x="4947" y="19883"/>
                    <a:pt x="5465" y="19883"/>
                  </a:cubicBezTo>
                  <a:close/>
                  <a:moveTo>
                    <a:pt x="5467" y="27618"/>
                  </a:moveTo>
                  <a:cubicBezTo>
                    <a:pt x="6552" y="27618"/>
                    <a:pt x="7593" y="28460"/>
                    <a:pt x="7593" y="29727"/>
                  </a:cubicBezTo>
                  <a:cubicBezTo>
                    <a:pt x="7593" y="30900"/>
                    <a:pt x="6649" y="31844"/>
                    <a:pt x="5491" y="31844"/>
                  </a:cubicBezTo>
                  <a:cubicBezTo>
                    <a:pt x="3604" y="31844"/>
                    <a:pt x="2660" y="29570"/>
                    <a:pt x="3990" y="28240"/>
                  </a:cubicBezTo>
                  <a:cubicBezTo>
                    <a:pt x="4420" y="27810"/>
                    <a:pt x="4948" y="27618"/>
                    <a:pt x="5467" y="27618"/>
                  </a:cubicBezTo>
                  <a:close/>
                  <a:moveTo>
                    <a:pt x="5491" y="35347"/>
                  </a:moveTo>
                  <a:cubicBezTo>
                    <a:pt x="6049" y="35347"/>
                    <a:pt x="6578" y="35576"/>
                    <a:pt x="6978" y="35976"/>
                  </a:cubicBezTo>
                  <a:cubicBezTo>
                    <a:pt x="8387" y="37384"/>
                    <a:pt x="7233" y="39583"/>
                    <a:pt x="5519" y="39583"/>
                  </a:cubicBezTo>
                  <a:cubicBezTo>
                    <a:pt x="5249" y="39583"/>
                    <a:pt x="4966" y="39528"/>
                    <a:pt x="4676" y="39408"/>
                  </a:cubicBezTo>
                  <a:cubicBezTo>
                    <a:pt x="2546" y="38535"/>
                    <a:pt x="3175" y="35347"/>
                    <a:pt x="5491" y="35347"/>
                  </a:cubicBezTo>
                  <a:close/>
                  <a:moveTo>
                    <a:pt x="5465" y="43075"/>
                  </a:moveTo>
                  <a:cubicBezTo>
                    <a:pt x="6551" y="43075"/>
                    <a:pt x="7593" y="43921"/>
                    <a:pt x="7593" y="45199"/>
                  </a:cubicBezTo>
                  <a:cubicBezTo>
                    <a:pt x="7593" y="46357"/>
                    <a:pt x="6649" y="47301"/>
                    <a:pt x="5491" y="47301"/>
                  </a:cubicBezTo>
                  <a:cubicBezTo>
                    <a:pt x="3604" y="47301"/>
                    <a:pt x="2660" y="45027"/>
                    <a:pt x="3990" y="43697"/>
                  </a:cubicBezTo>
                  <a:cubicBezTo>
                    <a:pt x="4419" y="43268"/>
                    <a:pt x="4947" y="43075"/>
                    <a:pt x="5465" y="43075"/>
                  </a:cubicBezTo>
                  <a:close/>
                  <a:moveTo>
                    <a:pt x="5467" y="50811"/>
                  </a:moveTo>
                  <a:cubicBezTo>
                    <a:pt x="6552" y="50811"/>
                    <a:pt x="7593" y="51653"/>
                    <a:pt x="7593" y="52920"/>
                  </a:cubicBezTo>
                  <a:cubicBezTo>
                    <a:pt x="7593" y="54093"/>
                    <a:pt x="6649" y="55036"/>
                    <a:pt x="5491" y="55036"/>
                  </a:cubicBezTo>
                  <a:cubicBezTo>
                    <a:pt x="3604" y="55036"/>
                    <a:pt x="2660" y="52763"/>
                    <a:pt x="3990" y="51433"/>
                  </a:cubicBezTo>
                  <a:cubicBezTo>
                    <a:pt x="4420" y="51003"/>
                    <a:pt x="4948" y="50811"/>
                    <a:pt x="5467" y="50811"/>
                  </a:cubicBezTo>
                  <a:close/>
                  <a:moveTo>
                    <a:pt x="5465" y="58533"/>
                  </a:moveTo>
                  <a:cubicBezTo>
                    <a:pt x="6551" y="58533"/>
                    <a:pt x="7593" y="59378"/>
                    <a:pt x="7593" y="60656"/>
                  </a:cubicBezTo>
                  <a:cubicBezTo>
                    <a:pt x="7593" y="61814"/>
                    <a:pt x="6649" y="62758"/>
                    <a:pt x="5491" y="62758"/>
                  </a:cubicBezTo>
                  <a:cubicBezTo>
                    <a:pt x="3604" y="62758"/>
                    <a:pt x="2660" y="60484"/>
                    <a:pt x="3990" y="59154"/>
                  </a:cubicBezTo>
                  <a:cubicBezTo>
                    <a:pt x="4419" y="58725"/>
                    <a:pt x="4947" y="58533"/>
                    <a:pt x="5465" y="58533"/>
                  </a:cubicBezTo>
                  <a:close/>
                  <a:moveTo>
                    <a:pt x="5467" y="66268"/>
                  </a:moveTo>
                  <a:cubicBezTo>
                    <a:pt x="6552" y="66268"/>
                    <a:pt x="7593" y="67110"/>
                    <a:pt x="7593" y="68377"/>
                  </a:cubicBezTo>
                  <a:cubicBezTo>
                    <a:pt x="7593" y="69550"/>
                    <a:pt x="6649" y="70493"/>
                    <a:pt x="5491" y="70493"/>
                  </a:cubicBezTo>
                  <a:cubicBezTo>
                    <a:pt x="3604" y="70493"/>
                    <a:pt x="2660" y="68220"/>
                    <a:pt x="3990" y="66890"/>
                  </a:cubicBezTo>
                  <a:cubicBezTo>
                    <a:pt x="4420" y="66460"/>
                    <a:pt x="4948" y="66268"/>
                    <a:pt x="5467" y="66268"/>
                  </a:cubicBezTo>
                  <a:close/>
                  <a:moveTo>
                    <a:pt x="5473" y="74000"/>
                  </a:moveTo>
                  <a:cubicBezTo>
                    <a:pt x="6556" y="74000"/>
                    <a:pt x="7593" y="74838"/>
                    <a:pt x="7593" y="76113"/>
                  </a:cubicBezTo>
                  <a:cubicBezTo>
                    <a:pt x="7593" y="77285"/>
                    <a:pt x="6649" y="78229"/>
                    <a:pt x="5491" y="78229"/>
                  </a:cubicBezTo>
                  <a:cubicBezTo>
                    <a:pt x="3604" y="78229"/>
                    <a:pt x="2660" y="75956"/>
                    <a:pt x="3990" y="74626"/>
                  </a:cubicBezTo>
                  <a:cubicBezTo>
                    <a:pt x="4421" y="74194"/>
                    <a:pt x="4953" y="74000"/>
                    <a:pt x="5473" y="74000"/>
                  </a:cubicBezTo>
                  <a:close/>
                  <a:moveTo>
                    <a:pt x="5465" y="81725"/>
                  </a:moveTo>
                  <a:cubicBezTo>
                    <a:pt x="6551" y="81725"/>
                    <a:pt x="7593" y="82571"/>
                    <a:pt x="7593" y="83848"/>
                  </a:cubicBezTo>
                  <a:cubicBezTo>
                    <a:pt x="7593" y="85007"/>
                    <a:pt x="6649" y="85950"/>
                    <a:pt x="5491" y="85950"/>
                  </a:cubicBezTo>
                  <a:cubicBezTo>
                    <a:pt x="3604" y="85950"/>
                    <a:pt x="2660" y="83677"/>
                    <a:pt x="3990" y="82347"/>
                  </a:cubicBezTo>
                  <a:cubicBezTo>
                    <a:pt x="4419" y="81918"/>
                    <a:pt x="4947" y="81725"/>
                    <a:pt x="5465" y="81725"/>
                  </a:cubicBezTo>
                  <a:close/>
                  <a:moveTo>
                    <a:pt x="5467" y="89460"/>
                  </a:moveTo>
                  <a:cubicBezTo>
                    <a:pt x="6552" y="89460"/>
                    <a:pt x="7593" y="90302"/>
                    <a:pt x="7593" y="91570"/>
                  </a:cubicBezTo>
                  <a:cubicBezTo>
                    <a:pt x="7593" y="92742"/>
                    <a:pt x="6649" y="93686"/>
                    <a:pt x="5491" y="93686"/>
                  </a:cubicBezTo>
                  <a:cubicBezTo>
                    <a:pt x="3604" y="93686"/>
                    <a:pt x="2660" y="91413"/>
                    <a:pt x="3990" y="90083"/>
                  </a:cubicBezTo>
                  <a:cubicBezTo>
                    <a:pt x="4420" y="89653"/>
                    <a:pt x="4948" y="89460"/>
                    <a:pt x="5467" y="89460"/>
                  </a:cubicBezTo>
                  <a:close/>
                  <a:moveTo>
                    <a:pt x="5465" y="97182"/>
                  </a:moveTo>
                  <a:cubicBezTo>
                    <a:pt x="6551" y="97182"/>
                    <a:pt x="7593" y="98028"/>
                    <a:pt x="7593" y="99306"/>
                  </a:cubicBezTo>
                  <a:cubicBezTo>
                    <a:pt x="7593" y="100464"/>
                    <a:pt x="6649" y="101422"/>
                    <a:pt x="5491" y="101422"/>
                  </a:cubicBezTo>
                  <a:cubicBezTo>
                    <a:pt x="3604" y="101422"/>
                    <a:pt x="2660" y="99134"/>
                    <a:pt x="3990" y="97804"/>
                  </a:cubicBezTo>
                  <a:cubicBezTo>
                    <a:pt x="4419" y="97375"/>
                    <a:pt x="4947" y="97182"/>
                    <a:pt x="5465" y="97182"/>
                  </a:cubicBezTo>
                  <a:close/>
                  <a:moveTo>
                    <a:pt x="5465" y="104918"/>
                  </a:moveTo>
                  <a:cubicBezTo>
                    <a:pt x="6551" y="104918"/>
                    <a:pt x="7593" y="105763"/>
                    <a:pt x="7593" y="107041"/>
                  </a:cubicBezTo>
                  <a:cubicBezTo>
                    <a:pt x="7593" y="108199"/>
                    <a:pt x="6649" y="109143"/>
                    <a:pt x="5491" y="109143"/>
                  </a:cubicBezTo>
                  <a:cubicBezTo>
                    <a:pt x="3604" y="109143"/>
                    <a:pt x="2660" y="106870"/>
                    <a:pt x="3990" y="105540"/>
                  </a:cubicBezTo>
                  <a:cubicBezTo>
                    <a:pt x="4419" y="105110"/>
                    <a:pt x="4947" y="104918"/>
                    <a:pt x="5465" y="104918"/>
                  </a:cubicBezTo>
                  <a:close/>
                  <a:moveTo>
                    <a:pt x="5467" y="112653"/>
                  </a:moveTo>
                  <a:cubicBezTo>
                    <a:pt x="6552" y="112653"/>
                    <a:pt x="7593" y="113495"/>
                    <a:pt x="7593" y="114763"/>
                  </a:cubicBezTo>
                  <a:cubicBezTo>
                    <a:pt x="7593" y="115935"/>
                    <a:pt x="6649" y="116879"/>
                    <a:pt x="5491" y="116879"/>
                  </a:cubicBezTo>
                  <a:cubicBezTo>
                    <a:pt x="3604" y="116879"/>
                    <a:pt x="2660" y="114605"/>
                    <a:pt x="3990" y="113276"/>
                  </a:cubicBezTo>
                  <a:cubicBezTo>
                    <a:pt x="4420" y="112846"/>
                    <a:pt x="4948" y="112653"/>
                    <a:pt x="5467" y="112653"/>
                  </a:cubicBezTo>
                  <a:close/>
                  <a:moveTo>
                    <a:pt x="5465" y="120375"/>
                  </a:moveTo>
                  <a:cubicBezTo>
                    <a:pt x="6551" y="120375"/>
                    <a:pt x="7593" y="121220"/>
                    <a:pt x="7593" y="122498"/>
                  </a:cubicBezTo>
                  <a:cubicBezTo>
                    <a:pt x="7593" y="123656"/>
                    <a:pt x="6649" y="124600"/>
                    <a:pt x="5491" y="124600"/>
                  </a:cubicBezTo>
                  <a:cubicBezTo>
                    <a:pt x="3604" y="124600"/>
                    <a:pt x="2660" y="122327"/>
                    <a:pt x="3990" y="120997"/>
                  </a:cubicBezTo>
                  <a:cubicBezTo>
                    <a:pt x="4419" y="120567"/>
                    <a:pt x="4947" y="120375"/>
                    <a:pt x="5465" y="120375"/>
                  </a:cubicBezTo>
                  <a:close/>
                  <a:moveTo>
                    <a:pt x="5467" y="128110"/>
                  </a:moveTo>
                  <a:cubicBezTo>
                    <a:pt x="6552" y="128110"/>
                    <a:pt x="7593" y="128952"/>
                    <a:pt x="7593" y="130220"/>
                  </a:cubicBezTo>
                  <a:cubicBezTo>
                    <a:pt x="7593" y="131392"/>
                    <a:pt x="6649" y="132336"/>
                    <a:pt x="5491" y="132336"/>
                  </a:cubicBezTo>
                  <a:cubicBezTo>
                    <a:pt x="3604" y="132336"/>
                    <a:pt x="2660" y="130062"/>
                    <a:pt x="3990" y="128733"/>
                  </a:cubicBezTo>
                  <a:cubicBezTo>
                    <a:pt x="4420" y="128303"/>
                    <a:pt x="4948" y="128110"/>
                    <a:pt x="5467" y="128110"/>
                  </a:cubicBezTo>
                  <a:close/>
                  <a:moveTo>
                    <a:pt x="5465" y="135832"/>
                  </a:moveTo>
                  <a:cubicBezTo>
                    <a:pt x="6551" y="135832"/>
                    <a:pt x="7593" y="136677"/>
                    <a:pt x="7593" y="137955"/>
                  </a:cubicBezTo>
                  <a:cubicBezTo>
                    <a:pt x="7593" y="139114"/>
                    <a:pt x="6649" y="140072"/>
                    <a:pt x="5491" y="140072"/>
                  </a:cubicBezTo>
                  <a:cubicBezTo>
                    <a:pt x="3604" y="140072"/>
                    <a:pt x="2660" y="137784"/>
                    <a:pt x="3990" y="136454"/>
                  </a:cubicBezTo>
                  <a:cubicBezTo>
                    <a:pt x="4419" y="136024"/>
                    <a:pt x="4947" y="135832"/>
                    <a:pt x="5465" y="135832"/>
                  </a:cubicBezTo>
                  <a:close/>
                  <a:moveTo>
                    <a:pt x="5465" y="143568"/>
                  </a:moveTo>
                  <a:cubicBezTo>
                    <a:pt x="6551" y="143568"/>
                    <a:pt x="7593" y="144413"/>
                    <a:pt x="7593" y="145691"/>
                  </a:cubicBezTo>
                  <a:cubicBezTo>
                    <a:pt x="7593" y="146849"/>
                    <a:pt x="6649" y="147793"/>
                    <a:pt x="5491" y="147793"/>
                  </a:cubicBezTo>
                  <a:cubicBezTo>
                    <a:pt x="3604" y="147793"/>
                    <a:pt x="2660" y="145519"/>
                    <a:pt x="3990" y="144190"/>
                  </a:cubicBezTo>
                  <a:cubicBezTo>
                    <a:pt x="4419" y="143760"/>
                    <a:pt x="4947" y="143568"/>
                    <a:pt x="5465" y="143568"/>
                  </a:cubicBezTo>
                  <a:close/>
                  <a:moveTo>
                    <a:pt x="5467" y="151303"/>
                  </a:moveTo>
                  <a:cubicBezTo>
                    <a:pt x="6552" y="151303"/>
                    <a:pt x="7593" y="152145"/>
                    <a:pt x="7593" y="153412"/>
                  </a:cubicBezTo>
                  <a:cubicBezTo>
                    <a:pt x="7593" y="154585"/>
                    <a:pt x="6649" y="155529"/>
                    <a:pt x="5491" y="155529"/>
                  </a:cubicBezTo>
                  <a:cubicBezTo>
                    <a:pt x="3604" y="155529"/>
                    <a:pt x="2660" y="153255"/>
                    <a:pt x="3990" y="151925"/>
                  </a:cubicBezTo>
                  <a:cubicBezTo>
                    <a:pt x="4420" y="151495"/>
                    <a:pt x="4948" y="151303"/>
                    <a:pt x="5467" y="151303"/>
                  </a:cubicBezTo>
                  <a:close/>
                  <a:moveTo>
                    <a:pt x="0" y="0"/>
                  </a:moveTo>
                  <a:lnTo>
                    <a:pt x="0" y="160376"/>
                  </a:lnTo>
                  <a:lnTo>
                    <a:pt x="285722" y="160376"/>
                  </a:lnTo>
                  <a:lnTo>
                    <a:pt x="285722" y="0"/>
                  </a:lnTo>
                  <a:close/>
                </a:path>
              </a:pathLst>
            </a:custGeom>
            <a:solidFill>
              <a:srgbClr val="FFFFFF"/>
            </a:solidFill>
            <a:ln>
              <a:noFill/>
            </a:ln>
            <a:effectLst>
              <a:outerShdw blurRad="57150" dist="19050" dir="5400000" algn="bl" rotWithShape="0">
                <a:srgbClr val="783F04">
                  <a:alpha val="6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38125" y="1114625"/>
              <a:ext cx="7138400" cy="3600"/>
            </a:xfrm>
            <a:custGeom>
              <a:avLst/>
              <a:gdLst/>
              <a:ahLst/>
              <a:cxnLst/>
              <a:rect l="l" t="t" r="r" b="b"/>
              <a:pathLst>
                <a:path w="285536" h="144" extrusionOk="0">
                  <a:moveTo>
                    <a:pt x="0" y="1"/>
                  </a:moveTo>
                  <a:lnTo>
                    <a:pt x="0" y="144"/>
                  </a:lnTo>
                  <a:lnTo>
                    <a:pt x="285536" y="144"/>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38125" y="1325900"/>
              <a:ext cx="7138400" cy="3250"/>
            </a:xfrm>
            <a:custGeom>
              <a:avLst/>
              <a:gdLst/>
              <a:ahLst/>
              <a:cxnLst/>
              <a:rect l="l" t="t" r="r" b="b"/>
              <a:pathLst>
                <a:path w="285536" h="130" extrusionOk="0">
                  <a:moveTo>
                    <a:pt x="0" y="1"/>
                  </a:moveTo>
                  <a:lnTo>
                    <a:pt x="0" y="129"/>
                  </a:lnTo>
                  <a:lnTo>
                    <a:pt x="285536" y="129"/>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38125" y="1747725"/>
              <a:ext cx="99400" cy="3600"/>
            </a:xfrm>
            <a:custGeom>
              <a:avLst/>
              <a:gdLst/>
              <a:ahLst/>
              <a:cxnLst/>
              <a:rect l="l" t="t" r="r" b="b"/>
              <a:pathLst>
                <a:path w="3976" h="144" extrusionOk="0">
                  <a:moveTo>
                    <a:pt x="0" y="0"/>
                  </a:moveTo>
                  <a:lnTo>
                    <a:pt x="0" y="143"/>
                  </a:lnTo>
                  <a:lnTo>
                    <a:pt x="3861" y="143"/>
                  </a:lnTo>
                  <a:lnTo>
                    <a:pt x="3975"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38125" y="3013875"/>
              <a:ext cx="7138400" cy="3600"/>
            </a:xfrm>
            <a:custGeom>
              <a:avLst/>
              <a:gdLst/>
              <a:ahLst/>
              <a:cxnLst/>
              <a:rect l="l" t="t" r="r" b="b"/>
              <a:pathLst>
                <a:path w="285536" h="144" extrusionOk="0">
                  <a:moveTo>
                    <a:pt x="0" y="1"/>
                  </a:moveTo>
                  <a:lnTo>
                    <a:pt x="0" y="144"/>
                  </a:lnTo>
                  <a:lnTo>
                    <a:pt x="285536" y="144"/>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38125" y="3225150"/>
              <a:ext cx="7138400" cy="3250"/>
            </a:xfrm>
            <a:custGeom>
              <a:avLst/>
              <a:gdLst/>
              <a:ahLst/>
              <a:cxnLst/>
              <a:rect l="l" t="t" r="r" b="b"/>
              <a:pathLst>
                <a:path w="285536" h="130" extrusionOk="0">
                  <a:moveTo>
                    <a:pt x="0" y="0"/>
                  </a:moveTo>
                  <a:lnTo>
                    <a:pt x="0" y="129"/>
                  </a:lnTo>
                  <a:lnTo>
                    <a:pt x="285536" y="129"/>
                  </a:lnTo>
                  <a:lnTo>
                    <a:pt x="285536"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38125" y="3436050"/>
              <a:ext cx="7138400" cy="3250"/>
            </a:xfrm>
            <a:custGeom>
              <a:avLst/>
              <a:gdLst/>
              <a:ahLst/>
              <a:cxnLst/>
              <a:rect l="l" t="t" r="r" b="b"/>
              <a:pathLst>
                <a:path w="285536" h="130" extrusionOk="0">
                  <a:moveTo>
                    <a:pt x="0" y="1"/>
                  </a:moveTo>
                  <a:lnTo>
                    <a:pt x="0" y="129"/>
                  </a:lnTo>
                  <a:lnTo>
                    <a:pt x="285536" y="129"/>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38125" y="3646975"/>
              <a:ext cx="7138400" cy="3575"/>
            </a:xfrm>
            <a:custGeom>
              <a:avLst/>
              <a:gdLst/>
              <a:ahLst/>
              <a:cxnLst/>
              <a:rect l="l" t="t" r="r" b="b"/>
              <a:pathLst>
                <a:path w="285536" h="143" extrusionOk="0">
                  <a:moveTo>
                    <a:pt x="0" y="0"/>
                  </a:moveTo>
                  <a:lnTo>
                    <a:pt x="0" y="143"/>
                  </a:lnTo>
                  <a:lnTo>
                    <a:pt x="285536" y="143"/>
                  </a:lnTo>
                  <a:lnTo>
                    <a:pt x="285536"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38125" y="1536800"/>
              <a:ext cx="7138400" cy="3250"/>
            </a:xfrm>
            <a:custGeom>
              <a:avLst/>
              <a:gdLst/>
              <a:ahLst/>
              <a:cxnLst/>
              <a:rect l="l" t="t" r="r" b="b"/>
              <a:pathLst>
                <a:path w="285536" h="130" extrusionOk="0">
                  <a:moveTo>
                    <a:pt x="0" y="1"/>
                  </a:moveTo>
                  <a:lnTo>
                    <a:pt x="0" y="130"/>
                  </a:lnTo>
                  <a:lnTo>
                    <a:pt x="4876" y="130"/>
                  </a:lnTo>
                  <a:cubicBezTo>
                    <a:pt x="5076" y="72"/>
                    <a:pt x="5280" y="44"/>
                    <a:pt x="5484" y="44"/>
                  </a:cubicBezTo>
                  <a:cubicBezTo>
                    <a:pt x="5687" y="44"/>
                    <a:pt x="5891" y="72"/>
                    <a:pt x="6091" y="130"/>
                  </a:cubicBezTo>
                  <a:lnTo>
                    <a:pt x="285536" y="130"/>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37125" y="1747725"/>
              <a:ext cx="750" cy="725"/>
            </a:xfrm>
            <a:custGeom>
              <a:avLst/>
              <a:gdLst/>
              <a:ahLst/>
              <a:cxnLst/>
              <a:rect l="l" t="t" r="r" b="b"/>
              <a:pathLst>
                <a:path w="30" h="29" extrusionOk="0">
                  <a:moveTo>
                    <a:pt x="1" y="0"/>
                  </a:moveTo>
                  <a:lnTo>
                    <a:pt x="1" y="29"/>
                  </a:lnTo>
                  <a:lnTo>
                    <a:pt x="29"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13275" y="1747725"/>
              <a:ext cx="6963250" cy="3600"/>
            </a:xfrm>
            <a:custGeom>
              <a:avLst/>
              <a:gdLst/>
              <a:ahLst/>
              <a:cxnLst/>
              <a:rect l="l" t="t" r="r" b="b"/>
              <a:pathLst>
                <a:path w="278530" h="144" extrusionOk="0">
                  <a:moveTo>
                    <a:pt x="0" y="0"/>
                  </a:moveTo>
                  <a:cubicBezTo>
                    <a:pt x="43" y="43"/>
                    <a:pt x="86" y="86"/>
                    <a:pt x="115" y="143"/>
                  </a:cubicBezTo>
                  <a:lnTo>
                    <a:pt x="278530" y="143"/>
                  </a:lnTo>
                  <a:lnTo>
                    <a:pt x="278530"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38125" y="1958975"/>
              <a:ext cx="88300" cy="3250"/>
            </a:xfrm>
            <a:custGeom>
              <a:avLst/>
              <a:gdLst/>
              <a:ahLst/>
              <a:cxnLst/>
              <a:rect l="l" t="t" r="r" b="b"/>
              <a:pathLst>
                <a:path w="3532" h="130" extrusionOk="0">
                  <a:moveTo>
                    <a:pt x="0" y="1"/>
                  </a:moveTo>
                  <a:lnTo>
                    <a:pt x="0" y="130"/>
                  </a:lnTo>
                  <a:lnTo>
                    <a:pt x="3489" y="130"/>
                  </a:lnTo>
                  <a:cubicBezTo>
                    <a:pt x="3503" y="87"/>
                    <a:pt x="3518" y="44"/>
                    <a:pt x="3532" y="1"/>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424725" y="1958975"/>
              <a:ext cx="6951800" cy="3250"/>
            </a:xfrm>
            <a:custGeom>
              <a:avLst/>
              <a:gdLst/>
              <a:ahLst/>
              <a:cxnLst/>
              <a:rect l="l" t="t" r="r" b="b"/>
              <a:pathLst>
                <a:path w="278072" h="130" extrusionOk="0">
                  <a:moveTo>
                    <a:pt x="0" y="1"/>
                  </a:moveTo>
                  <a:cubicBezTo>
                    <a:pt x="29" y="44"/>
                    <a:pt x="43" y="87"/>
                    <a:pt x="57" y="130"/>
                  </a:cubicBezTo>
                  <a:lnTo>
                    <a:pt x="278072" y="130"/>
                  </a:lnTo>
                  <a:lnTo>
                    <a:pt x="278072"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38125" y="2169900"/>
              <a:ext cx="85100" cy="3225"/>
            </a:xfrm>
            <a:custGeom>
              <a:avLst/>
              <a:gdLst/>
              <a:ahLst/>
              <a:cxnLst/>
              <a:rect l="l" t="t" r="r" b="b"/>
              <a:pathLst>
                <a:path w="3404" h="129" extrusionOk="0">
                  <a:moveTo>
                    <a:pt x="0" y="0"/>
                  </a:moveTo>
                  <a:lnTo>
                    <a:pt x="0" y="129"/>
                  </a:lnTo>
                  <a:lnTo>
                    <a:pt x="3403" y="129"/>
                  </a:lnTo>
                  <a:lnTo>
                    <a:pt x="3403" y="43"/>
                  </a:lnTo>
                  <a:cubicBezTo>
                    <a:pt x="3389" y="29"/>
                    <a:pt x="3389" y="14"/>
                    <a:pt x="3403"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28300" y="2169900"/>
              <a:ext cx="6948575" cy="3225"/>
            </a:xfrm>
            <a:custGeom>
              <a:avLst/>
              <a:gdLst/>
              <a:ahLst/>
              <a:cxnLst/>
              <a:rect l="l" t="t" r="r" b="b"/>
              <a:pathLst>
                <a:path w="277943" h="129" extrusionOk="0">
                  <a:moveTo>
                    <a:pt x="0" y="0"/>
                  </a:moveTo>
                  <a:cubicBezTo>
                    <a:pt x="0" y="14"/>
                    <a:pt x="0" y="29"/>
                    <a:pt x="0" y="43"/>
                  </a:cubicBezTo>
                  <a:lnTo>
                    <a:pt x="0" y="129"/>
                  </a:lnTo>
                  <a:lnTo>
                    <a:pt x="277943" y="129"/>
                  </a:lnTo>
                  <a:lnTo>
                    <a:pt x="277943"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238125" y="2380800"/>
              <a:ext cx="88675" cy="3600"/>
            </a:xfrm>
            <a:custGeom>
              <a:avLst/>
              <a:gdLst/>
              <a:ahLst/>
              <a:cxnLst/>
              <a:rect l="l" t="t" r="r" b="b"/>
              <a:pathLst>
                <a:path w="3547" h="144" extrusionOk="0">
                  <a:moveTo>
                    <a:pt x="0" y="0"/>
                  </a:moveTo>
                  <a:lnTo>
                    <a:pt x="0" y="143"/>
                  </a:lnTo>
                  <a:lnTo>
                    <a:pt x="3546" y="143"/>
                  </a:lnTo>
                  <a:cubicBezTo>
                    <a:pt x="3532" y="101"/>
                    <a:pt x="3518" y="58"/>
                    <a:pt x="3503"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24725" y="2380800"/>
              <a:ext cx="6951800" cy="3600"/>
            </a:xfrm>
            <a:custGeom>
              <a:avLst/>
              <a:gdLst/>
              <a:ahLst/>
              <a:cxnLst/>
              <a:rect l="l" t="t" r="r" b="b"/>
              <a:pathLst>
                <a:path w="278072" h="144" extrusionOk="0">
                  <a:moveTo>
                    <a:pt x="43" y="0"/>
                  </a:moveTo>
                  <a:cubicBezTo>
                    <a:pt x="29" y="58"/>
                    <a:pt x="14" y="101"/>
                    <a:pt x="0" y="143"/>
                  </a:cubicBezTo>
                  <a:lnTo>
                    <a:pt x="278072" y="143"/>
                  </a:lnTo>
                  <a:lnTo>
                    <a:pt x="278072"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238125" y="2592075"/>
              <a:ext cx="100825" cy="3225"/>
            </a:xfrm>
            <a:custGeom>
              <a:avLst/>
              <a:gdLst/>
              <a:ahLst/>
              <a:cxnLst/>
              <a:rect l="l" t="t" r="r" b="b"/>
              <a:pathLst>
                <a:path w="4033" h="129" extrusionOk="0">
                  <a:moveTo>
                    <a:pt x="0" y="0"/>
                  </a:moveTo>
                  <a:lnTo>
                    <a:pt x="0" y="129"/>
                  </a:lnTo>
                  <a:lnTo>
                    <a:pt x="4032" y="129"/>
                  </a:lnTo>
                  <a:cubicBezTo>
                    <a:pt x="3989" y="86"/>
                    <a:pt x="3947" y="43"/>
                    <a:pt x="3904"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412550" y="2592075"/>
              <a:ext cx="6963975" cy="3225"/>
            </a:xfrm>
            <a:custGeom>
              <a:avLst/>
              <a:gdLst/>
              <a:ahLst/>
              <a:cxnLst/>
              <a:rect l="l" t="t" r="r" b="b"/>
              <a:pathLst>
                <a:path w="278559" h="129" extrusionOk="0">
                  <a:moveTo>
                    <a:pt x="130" y="0"/>
                  </a:moveTo>
                  <a:cubicBezTo>
                    <a:pt x="87" y="43"/>
                    <a:pt x="44" y="86"/>
                    <a:pt x="1" y="129"/>
                  </a:cubicBezTo>
                  <a:lnTo>
                    <a:pt x="278559" y="129"/>
                  </a:lnTo>
                  <a:lnTo>
                    <a:pt x="278559"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38125" y="2802975"/>
              <a:ext cx="7138400" cy="3250"/>
            </a:xfrm>
            <a:custGeom>
              <a:avLst/>
              <a:gdLst/>
              <a:ahLst/>
              <a:cxnLst/>
              <a:rect l="l" t="t" r="r" b="b"/>
              <a:pathLst>
                <a:path w="285536" h="130" extrusionOk="0">
                  <a:moveTo>
                    <a:pt x="0" y="0"/>
                  </a:moveTo>
                  <a:lnTo>
                    <a:pt x="0" y="129"/>
                  </a:lnTo>
                  <a:lnTo>
                    <a:pt x="285536" y="129"/>
                  </a:lnTo>
                  <a:lnTo>
                    <a:pt x="285536" y="0"/>
                  </a:lnTo>
                  <a:lnTo>
                    <a:pt x="5791" y="0"/>
                  </a:lnTo>
                  <a:cubicBezTo>
                    <a:pt x="5698" y="15"/>
                    <a:pt x="5602" y="22"/>
                    <a:pt x="5503" y="22"/>
                  </a:cubicBezTo>
                  <a:cubicBezTo>
                    <a:pt x="5405" y="22"/>
                    <a:pt x="5305" y="15"/>
                    <a:pt x="5205"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38125" y="3858225"/>
              <a:ext cx="130500" cy="3250"/>
            </a:xfrm>
            <a:custGeom>
              <a:avLst/>
              <a:gdLst/>
              <a:ahLst/>
              <a:cxnLst/>
              <a:rect l="l" t="t" r="r" b="b"/>
              <a:pathLst>
                <a:path w="5220" h="130" extrusionOk="0">
                  <a:moveTo>
                    <a:pt x="0" y="1"/>
                  </a:moveTo>
                  <a:lnTo>
                    <a:pt x="0" y="129"/>
                  </a:lnTo>
                  <a:lnTo>
                    <a:pt x="4704" y="129"/>
                  </a:lnTo>
                  <a:cubicBezTo>
                    <a:pt x="4876" y="58"/>
                    <a:pt x="5033" y="15"/>
                    <a:pt x="5219" y="1"/>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382900" y="3858225"/>
              <a:ext cx="6993625" cy="3250"/>
            </a:xfrm>
            <a:custGeom>
              <a:avLst/>
              <a:gdLst/>
              <a:ahLst/>
              <a:cxnLst/>
              <a:rect l="l" t="t" r="r" b="b"/>
              <a:pathLst>
                <a:path w="279745" h="130" extrusionOk="0">
                  <a:moveTo>
                    <a:pt x="0" y="1"/>
                  </a:moveTo>
                  <a:cubicBezTo>
                    <a:pt x="172" y="15"/>
                    <a:pt x="343" y="58"/>
                    <a:pt x="501" y="129"/>
                  </a:cubicBezTo>
                  <a:lnTo>
                    <a:pt x="279745" y="129"/>
                  </a:lnTo>
                  <a:lnTo>
                    <a:pt x="279745"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38125" y="4069125"/>
              <a:ext cx="97600" cy="3250"/>
            </a:xfrm>
            <a:custGeom>
              <a:avLst/>
              <a:gdLst/>
              <a:ahLst/>
              <a:cxnLst/>
              <a:rect l="l" t="t" r="r" b="b"/>
              <a:pathLst>
                <a:path w="3904" h="130" extrusionOk="0">
                  <a:moveTo>
                    <a:pt x="0" y="1"/>
                  </a:moveTo>
                  <a:lnTo>
                    <a:pt x="0" y="130"/>
                  </a:lnTo>
                  <a:lnTo>
                    <a:pt x="3804" y="130"/>
                  </a:lnTo>
                  <a:cubicBezTo>
                    <a:pt x="3832" y="87"/>
                    <a:pt x="3875" y="44"/>
                    <a:pt x="3904" y="1"/>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15425" y="4069125"/>
              <a:ext cx="6961100" cy="3250"/>
            </a:xfrm>
            <a:custGeom>
              <a:avLst/>
              <a:gdLst/>
              <a:ahLst/>
              <a:cxnLst/>
              <a:rect l="l" t="t" r="r" b="b"/>
              <a:pathLst>
                <a:path w="278444" h="130" extrusionOk="0">
                  <a:moveTo>
                    <a:pt x="0" y="1"/>
                  </a:moveTo>
                  <a:cubicBezTo>
                    <a:pt x="43" y="44"/>
                    <a:pt x="72" y="87"/>
                    <a:pt x="115" y="130"/>
                  </a:cubicBezTo>
                  <a:lnTo>
                    <a:pt x="278444" y="130"/>
                  </a:lnTo>
                  <a:lnTo>
                    <a:pt x="278444"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425775" y="4280050"/>
              <a:ext cx="6950750" cy="3600"/>
            </a:xfrm>
            <a:custGeom>
              <a:avLst/>
              <a:gdLst/>
              <a:ahLst/>
              <a:cxnLst/>
              <a:rect l="l" t="t" r="r" b="b"/>
              <a:pathLst>
                <a:path w="278030" h="144" extrusionOk="0">
                  <a:moveTo>
                    <a:pt x="1" y="0"/>
                  </a:moveTo>
                  <a:cubicBezTo>
                    <a:pt x="15" y="43"/>
                    <a:pt x="30" y="86"/>
                    <a:pt x="44" y="143"/>
                  </a:cubicBezTo>
                  <a:lnTo>
                    <a:pt x="278030" y="143"/>
                  </a:lnTo>
                  <a:lnTo>
                    <a:pt x="278030"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38125" y="4280050"/>
              <a:ext cx="87600" cy="3600"/>
            </a:xfrm>
            <a:custGeom>
              <a:avLst/>
              <a:gdLst/>
              <a:ahLst/>
              <a:cxnLst/>
              <a:rect l="l" t="t" r="r" b="b"/>
              <a:pathLst>
                <a:path w="3504" h="144" extrusionOk="0">
                  <a:moveTo>
                    <a:pt x="0" y="0"/>
                  </a:moveTo>
                  <a:lnTo>
                    <a:pt x="0" y="143"/>
                  </a:lnTo>
                  <a:lnTo>
                    <a:pt x="3460" y="143"/>
                  </a:lnTo>
                  <a:cubicBezTo>
                    <a:pt x="3475" y="86"/>
                    <a:pt x="3489" y="43"/>
                    <a:pt x="3503"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428300" y="4491300"/>
              <a:ext cx="6948575" cy="3250"/>
            </a:xfrm>
            <a:custGeom>
              <a:avLst/>
              <a:gdLst/>
              <a:ahLst/>
              <a:cxnLst/>
              <a:rect l="l" t="t" r="r" b="b"/>
              <a:pathLst>
                <a:path w="277943" h="130" extrusionOk="0">
                  <a:moveTo>
                    <a:pt x="0" y="1"/>
                  </a:moveTo>
                  <a:lnTo>
                    <a:pt x="0" y="130"/>
                  </a:lnTo>
                  <a:lnTo>
                    <a:pt x="277943" y="130"/>
                  </a:lnTo>
                  <a:lnTo>
                    <a:pt x="277943"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38125" y="4491300"/>
              <a:ext cx="85100" cy="3250"/>
            </a:xfrm>
            <a:custGeom>
              <a:avLst/>
              <a:gdLst/>
              <a:ahLst/>
              <a:cxnLst/>
              <a:rect l="l" t="t" r="r" b="b"/>
              <a:pathLst>
                <a:path w="3404" h="130" extrusionOk="0">
                  <a:moveTo>
                    <a:pt x="0" y="1"/>
                  </a:moveTo>
                  <a:lnTo>
                    <a:pt x="0" y="130"/>
                  </a:lnTo>
                  <a:lnTo>
                    <a:pt x="3403" y="130"/>
                  </a:lnTo>
                  <a:lnTo>
                    <a:pt x="3403"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423650" y="4702225"/>
              <a:ext cx="6952875" cy="3225"/>
            </a:xfrm>
            <a:custGeom>
              <a:avLst/>
              <a:gdLst/>
              <a:ahLst/>
              <a:cxnLst/>
              <a:rect l="l" t="t" r="r" b="b"/>
              <a:pathLst>
                <a:path w="278115" h="129" extrusionOk="0">
                  <a:moveTo>
                    <a:pt x="57" y="0"/>
                  </a:moveTo>
                  <a:cubicBezTo>
                    <a:pt x="29" y="43"/>
                    <a:pt x="14" y="86"/>
                    <a:pt x="0" y="129"/>
                  </a:cubicBezTo>
                  <a:lnTo>
                    <a:pt x="278115" y="129"/>
                  </a:lnTo>
                  <a:lnTo>
                    <a:pt x="278115"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38125" y="4702225"/>
              <a:ext cx="89750" cy="3225"/>
            </a:xfrm>
            <a:custGeom>
              <a:avLst/>
              <a:gdLst/>
              <a:ahLst/>
              <a:cxnLst/>
              <a:rect l="l" t="t" r="r" b="b"/>
              <a:pathLst>
                <a:path w="3590" h="129" extrusionOk="0">
                  <a:moveTo>
                    <a:pt x="0" y="0"/>
                  </a:moveTo>
                  <a:lnTo>
                    <a:pt x="0" y="129"/>
                  </a:lnTo>
                  <a:lnTo>
                    <a:pt x="3589" y="129"/>
                  </a:lnTo>
                  <a:cubicBezTo>
                    <a:pt x="3575" y="86"/>
                    <a:pt x="3546" y="43"/>
                    <a:pt x="3532"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 name="Google Shape;71;p2"/>
          <p:cNvSpPr txBox="1">
            <a:spLocks noGrp="1"/>
          </p:cNvSpPr>
          <p:nvPr>
            <p:ph type="ctrTitle"/>
          </p:nvPr>
        </p:nvSpPr>
        <p:spPr>
          <a:xfrm rot="950">
            <a:off x="2943300" y="995775"/>
            <a:ext cx="3257400" cy="17589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Font typeface="Paytone One"/>
              <a:buNone/>
              <a:defRPr sz="4500" b="0">
                <a:solidFill>
                  <a:schemeClr val="accent1"/>
                </a:solidFill>
                <a:latin typeface="Chelsea Market"/>
                <a:ea typeface="Chelsea Market"/>
                <a:cs typeface="Chelsea Market"/>
                <a:sym typeface="Chelsea Market"/>
              </a:defRPr>
            </a:lvl1pPr>
            <a:lvl2pPr lvl="1">
              <a:spcBef>
                <a:spcPts val="0"/>
              </a:spcBef>
              <a:spcAft>
                <a:spcPts val="0"/>
              </a:spcAft>
              <a:buSzPts val="9600"/>
              <a:buFont typeface="Paytone One"/>
              <a:buNone/>
              <a:defRPr sz="9600">
                <a:latin typeface="Paytone One"/>
                <a:ea typeface="Paytone One"/>
                <a:cs typeface="Paytone One"/>
                <a:sym typeface="Paytone One"/>
              </a:defRPr>
            </a:lvl2pPr>
            <a:lvl3pPr lvl="2">
              <a:spcBef>
                <a:spcPts val="0"/>
              </a:spcBef>
              <a:spcAft>
                <a:spcPts val="0"/>
              </a:spcAft>
              <a:buSzPts val="9600"/>
              <a:buFont typeface="Paytone One"/>
              <a:buNone/>
              <a:defRPr sz="9600">
                <a:latin typeface="Paytone One"/>
                <a:ea typeface="Paytone One"/>
                <a:cs typeface="Paytone One"/>
                <a:sym typeface="Paytone One"/>
              </a:defRPr>
            </a:lvl3pPr>
            <a:lvl4pPr lvl="3">
              <a:spcBef>
                <a:spcPts val="0"/>
              </a:spcBef>
              <a:spcAft>
                <a:spcPts val="0"/>
              </a:spcAft>
              <a:buSzPts val="9600"/>
              <a:buFont typeface="Paytone One"/>
              <a:buNone/>
              <a:defRPr sz="9600">
                <a:latin typeface="Paytone One"/>
                <a:ea typeface="Paytone One"/>
                <a:cs typeface="Paytone One"/>
                <a:sym typeface="Paytone One"/>
              </a:defRPr>
            </a:lvl4pPr>
            <a:lvl5pPr lvl="4">
              <a:spcBef>
                <a:spcPts val="0"/>
              </a:spcBef>
              <a:spcAft>
                <a:spcPts val="0"/>
              </a:spcAft>
              <a:buSzPts val="9600"/>
              <a:buFont typeface="Paytone One"/>
              <a:buNone/>
              <a:defRPr sz="9600">
                <a:latin typeface="Paytone One"/>
                <a:ea typeface="Paytone One"/>
                <a:cs typeface="Paytone One"/>
                <a:sym typeface="Paytone One"/>
              </a:defRPr>
            </a:lvl5pPr>
            <a:lvl6pPr lvl="5">
              <a:spcBef>
                <a:spcPts val="0"/>
              </a:spcBef>
              <a:spcAft>
                <a:spcPts val="0"/>
              </a:spcAft>
              <a:buSzPts val="9600"/>
              <a:buFont typeface="Paytone One"/>
              <a:buNone/>
              <a:defRPr sz="9600">
                <a:latin typeface="Paytone One"/>
                <a:ea typeface="Paytone One"/>
                <a:cs typeface="Paytone One"/>
                <a:sym typeface="Paytone One"/>
              </a:defRPr>
            </a:lvl6pPr>
            <a:lvl7pPr lvl="6">
              <a:spcBef>
                <a:spcPts val="0"/>
              </a:spcBef>
              <a:spcAft>
                <a:spcPts val="0"/>
              </a:spcAft>
              <a:buSzPts val="9600"/>
              <a:buFont typeface="Paytone One"/>
              <a:buNone/>
              <a:defRPr sz="9600">
                <a:latin typeface="Paytone One"/>
                <a:ea typeface="Paytone One"/>
                <a:cs typeface="Paytone One"/>
                <a:sym typeface="Paytone One"/>
              </a:defRPr>
            </a:lvl7pPr>
            <a:lvl8pPr lvl="7">
              <a:spcBef>
                <a:spcPts val="0"/>
              </a:spcBef>
              <a:spcAft>
                <a:spcPts val="0"/>
              </a:spcAft>
              <a:buSzPts val="9600"/>
              <a:buFont typeface="Paytone One"/>
              <a:buNone/>
              <a:defRPr sz="9600">
                <a:latin typeface="Paytone One"/>
                <a:ea typeface="Paytone One"/>
                <a:cs typeface="Paytone One"/>
                <a:sym typeface="Paytone One"/>
              </a:defRPr>
            </a:lvl8pPr>
            <a:lvl9pPr lvl="8">
              <a:spcBef>
                <a:spcPts val="0"/>
              </a:spcBef>
              <a:spcAft>
                <a:spcPts val="0"/>
              </a:spcAft>
              <a:buSzPts val="9600"/>
              <a:buFont typeface="Paytone One"/>
              <a:buNone/>
              <a:defRPr sz="9600">
                <a:latin typeface="Paytone One"/>
                <a:ea typeface="Paytone One"/>
                <a:cs typeface="Paytone One"/>
                <a:sym typeface="Paytone One"/>
              </a:defRPr>
            </a:lvl9pPr>
          </a:lstStyle>
          <a:p>
            <a:endParaRPr/>
          </a:p>
        </p:txBody>
      </p:sp>
      <p:sp>
        <p:nvSpPr>
          <p:cNvPr id="72" name="Google Shape;72;p2"/>
          <p:cNvSpPr txBox="1">
            <a:spLocks noGrp="1"/>
          </p:cNvSpPr>
          <p:nvPr>
            <p:ph type="subTitle" idx="1"/>
          </p:nvPr>
        </p:nvSpPr>
        <p:spPr>
          <a:xfrm rot="1327">
            <a:off x="3017300" y="3396563"/>
            <a:ext cx="3109200" cy="637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Font typeface="Archivo"/>
              <a:buNone/>
              <a:defRPr/>
            </a:lvl1pPr>
            <a:lvl2pPr lvl="1">
              <a:lnSpc>
                <a:spcPct val="100000"/>
              </a:lnSpc>
              <a:spcBef>
                <a:spcPts val="0"/>
              </a:spcBef>
              <a:spcAft>
                <a:spcPts val="0"/>
              </a:spcAft>
              <a:buSzPts val="2800"/>
              <a:buFont typeface="Archivo"/>
              <a:buNone/>
              <a:defRPr sz="2800">
                <a:latin typeface="Archivo"/>
                <a:ea typeface="Archivo"/>
                <a:cs typeface="Archivo"/>
                <a:sym typeface="Archivo"/>
              </a:defRPr>
            </a:lvl2pPr>
            <a:lvl3pPr lvl="2">
              <a:lnSpc>
                <a:spcPct val="100000"/>
              </a:lnSpc>
              <a:spcBef>
                <a:spcPts val="0"/>
              </a:spcBef>
              <a:spcAft>
                <a:spcPts val="0"/>
              </a:spcAft>
              <a:buSzPts val="2800"/>
              <a:buFont typeface="Archivo"/>
              <a:buNone/>
              <a:defRPr sz="2800">
                <a:latin typeface="Archivo"/>
                <a:ea typeface="Archivo"/>
                <a:cs typeface="Archivo"/>
                <a:sym typeface="Archivo"/>
              </a:defRPr>
            </a:lvl3pPr>
            <a:lvl4pPr lvl="3">
              <a:lnSpc>
                <a:spcPct val="100000"/>
              </a:lnSpc>
              <a:spcBef>
                <a:spcPts val="0"/>
              </a:spcBef>
              <a:spcAft>
                <a:spcPts val="0"/>
              </a:spcAft>
              <a:buSzPts val="2800"/>
              <a:buFont typeface="Archivo"/>
              <a:buNone/>
              <a:defRPr sz="2800">
                <a:latin typeface="Archivo"/>
                <a:ea typeface="Archivo"/>
                <a:cs typeface="Archivo"/>
                <a:sym typeface="Archivo"/>
              </a:defRPr>
            </a:lvl4pPr>
            <a:lvl5pPr lvl="4">
              <a:lnSpc>
                <a:spcPct val="100000"/>
              </a:lnSpc>
              <a:spcBef>
                <a:spcPts val="0"/>
              </a:spcBef>
              <a:spcAft>
                <a:spcPts val="0"/>
              </a:spcAft>
              <a:buSzPts val="2800"/>
              <a:buFont typeface="Archivo"/>
              <a:buNone/>
              <a:defRPr sz="2800">
                <a:latin typeface="Archivo"/>
                <a:ea typeface="Archivo"/>
                <a:cs typeface="Archivo"/>
                <a:sym typeface="Archivo"/>
              </a:defRPr>
            </a:lvl5pPr>
            <a:lvl6pPr lvl="5">
              <a:lnSpc>
                <a:spcPct val="100000"/>
              </a:lnSpc>
              <a:spcBef>
                <a:spcPts val="0"/>
              </a:spcBef>
              <a:spcAft>
                <a:spcPts val="0"/>
              </a:spcAft>
              <a:buSzPts val="2800"/>
              <a:buFont typeface="Archivo"/>
              <a:buNone/>
              <a:defRPr sz="2800">
                <a:latin typeface="Archivo"/>
                <a:ea typeface="Archivo"/>
                <a:cs typeface="Archivo"/>
                <a:sym typeface="Archivo"/>
              </a:defRPr>
            </a:lvl6pPr>
            <a:lvl7pPr lvl="6">
              <a:lnSpc>
                <a:spcPct val="100000"/>
              </a:lnSpc>
              <a:spcBef>
                <a:spcPts val="0"/>
              </a:spcBef>
              <a:spcAft>
                <a:spcPts val="0"/>
              </a:spcAft>
              <a:buSzPts val="2800"/>
              <a:buFont typeface="Archivo"/>
              <a:buNone/>
              <a:defRPr sz="2800">
                <a:latin typeface="Archivo"/>
                <a:ea typeface="Archivo"/>
                <a:cs typeface="Archivo"/>
                <a:sym typeface="Archivo"/>
              </a:defRPr>
            </a:lvl7pPr>
            <a:lvl8pPr lvl="7">
              <a:lnSpc>
                <a:spcPct val="100000"/>
              </a:lnSpc>
              <a:spcBef>
                <a:spcPts val="0"/>
              </a:spcBef>
              <a:spcAft>
                <a:spcPts val="0"/>
              </a:spcAft>
              <a:buSzPts val="2800"/>
              <a:buFont typeface="Archivo"/>
              <a:buNone/>
              <a:defRPr sz="2800">
                <a:latin typeface="Archivo"/>
                <a:ea typeface="Archivo"/>
                <a:cs typeface="Archivo"/>
                <a:sym typeface="Archivo"/>
              </a:defRPr>
            </a:lvl8pPr>
            <a:lvl9pPr lvl="8">
              <a:lnSpc>
                <a:spcPct val="100000"/>
              </a:lnSpc>
              <a:spcBef>
                <a:spcPts val="0"/>
              </a:spcBef>
              <a:spcAft>
                <a:spcPts val="0"/>
              </a:spcAft>
              <a:buSzPts val="2800"/>
              <a:buFont typeface="Archivo"/>
              <a:buNone/>
              <a:defRPr sz="2800">
                <a:latin typeface="Archivo"/>
                <a:ea typeface="Archivo"/>
                <a:cs typeface="Archivo"/>
                <a:sym typeface="Archivo"/>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CUSTOM_3">
    <p:spTree>
      <p:nvGrpSpPr>
        <p:cNvPr id="1" name="Shape 399"/>
        <p:cNvGrpSpPr/>
        <p:nvPr/>
      </p:nvGrpSpPr>
      <p:grpSpPr>
        <a:xfrm>
          <a:off x="0" y="0"/>
          <a:ext cx="0" cy="0"/>
          <a:chOff x="0" y="0"/>
          <a:chExt cx="0" cy="0"/>
        </a:xfrm>
      </p:grpSpPr>
      <p:grpSp>
        <p:nvGrpSpPr>
          <p:cNvPr id="400" name="Google Shape;400;p19"/>
          <p:cNvGrpSpPr/>
          <p:nvPr/>
        </p:nvGrpSpPr>
        <p:grpSpPr>
          <a:xfrm>
            <a:off x="600641" y="344530"/>
            <a:ext cx="7936317" cy="4454443"/>
            <a:chOff x="238125" y="847975"/>
            <a:chExt cx="7143400" cy="4009400"/>
          </a:xfrm>
        </p:grpSpPr>
        <p:sp>
          <p:nvSpPr>
            <p:cNvPr id="401" name="Google Shape;401;p19"/>
            <p:cNvSpPr/>
            <p:nvPr/>
          </p:nvSpPr>
          <p:spPr>
            <a:xfrm>
              <a:off x="238475" y="847975"/>
              <a:ext cx="7143050" cy="4009400"/>
            </a:xfrm>
            <a:custGeom>
              <a:avLst/>
              <a:gdLst/>
              <a:ahLst/>
              <a:cxnLst/>
              <a:rect l="l" t="t" r="r" b="b"/>
              <a:pathLst>
                <a:path w="285722" h="160376" extrusionOk="0">
                  <a:moveTo>
                    <a:pt x="5465" y="4426"/>
                  </a:moveTo>
                  <a:cubicBezTo>
                    <a:pt x="6551" y="4426"/>
                    <a:pt x="7593" y="5271"/>
                    <a:pt x="7593" y="6549"/>
                  </a:cubicBezTo>
                  <a:cubicBezTo>
                    <a:pt x="7593" y="7707"/>
                    <a:pt x="6649" y="8651"/>
                    <a:pt x="5491" y="8651"/>
                  </a:cubicBezTo>
                  <a:cubicBezTo>
                    <a:pt x="3604" y="8651"/>
                    <a:pt x="2660" y="6377"/>
                    <a:pt x="3990" y="5047"/>
                  </a:cubicBezTo>
                  <a:cubicBezTo>
                    <a:pt x="4419" y="4618"/>
                    <a:pt x="4947" y="4426"/>
                    <a:pt x="5465" y="4426"/>
                  </a:cubicBezTo>
                  <a:close/>
                  <a:moveTo>
                    <a:pt x="5467" y="12161"/>
                  </a:moveTo>
                  <a:cubicBezTo>
                    <a:pt x="6552" y="12161"/>
                    <a:pt x="7593" y="13003"/>
                    <a:pt x="7593" y="14270"/>
                  </a:cubicBezTo>
                  <a:cubicBezTo>
                    <a:pt x="7593" y="15443"/>
                    <a:pt x="6649" y="16386"/>
                    <a:pt x="5491" y="16386"/>
                  </a:cubicBezTo>
                  <a:cubicBezTo>
                    <a:pt x="3604" y="16386"/>
                    <a:pt x="2660" y="14113"/>
                    <a:pt x="3990" y="12783"/>
                  </a:cubicBezTo>
                  <a:cubicBezTo>
                    <a:pt x="4420" y="12353"/>
                    <a:pt x="4948" y="12161"/>
                    <a:pt x="5467" y="12161"/>
                  </a:cubicBezTo>
                  <a:close/>
                  <a:moveTo>
                    <a:pt x="5465" y="19883"/>
                  </a:moveTo>
                  <a:cubicBezTo>
                    <a:pt x="6551" y="19883"/>
                    <a:pt x="7593" y="20728"/>
                    <a:pt x="7593" y="22006"/>
                  </a:cubicBezTo>
                  <a:cubicBezTo>
                    <a:pt x="7593" y="23164"/>
                    <a:pt x="6649" y="24108"/>
                    <a:pt x="5491" y="24108"/>
                  </a:cubicBezTo>
                  <a:cubicBezTo>
                    <a:pt x="3604" y="24108"/>
                    <a:pt x="2660" y="21834"/>
                    <a:pt x="3990" y="20505"/>
                  </a:cubicBezTo>
                  <a:cubicBezTo>
                    <a:pt x="4419" y="20075"/>
                    <a:pt x="4947" y="19883"/>
                    <a:pt x="5465" y="19883"/>
                  </a:cubicBezTo>
                  <a:close/>
                  <a:moveTo>
                    <a:pt x="5467" y="27618"/>
                  </a:moveTo>
                  <a:cubicBezTo>
                    <a:pt x="6552" y="27618"/>
                    <a:pt x="7593" y="28460"/>
                    <a:pt x="7593" y="29727"/>
                  </a:cubicBezTo>
                  <a:cubicBezTo>
                    <a:pt x="7593" y="30900"/>
                    <a:pt x="6649" y="31844"/>
                    <a:pt x="5491" y="31844"/>
                  </a:cubicBezTo>
                  <a:cubicBezTo>
                    <a:pt x="3604" y="31844"/>
                    <a:pt x="2660" y="29570"/>
                    <a:pt x="3990" y="28240"/>
                  </a:cubicBezTo>
                  <a:cubicBezTo>
                    <a:pt x="4420" y="27810"/>
                    <a:pt x="4948" y="27618"/>
                    <a:pt x="5467" y="27618"/>
                  </a:cubicBezTo>
                  <a:close/>
                  <a:moveTo>
                    <a:pt x="5491" y="35347"/>
                  </a:moveTo>
                  <a:cubicBezTo>
                    <a:pt x="6049" y="35347"/>
                    <a:pt x="6578" y="35576"/>
                    <a:pt x="6978" y="35976"/>
                  </a:cubicBezTo>
                  <a:cubicBezTo>
                    <a:pt x="8387" y="37384"/>
                    <a:pt x="7233" y="39583"/>
                    <a:pt x="5519" y="39583"/>
                  </a:cubicBezTo>
                  <a:cubicBezTo>
                    <a:pt x="5249" y="39583"/>
                    <a:pt x="4966" y="39528"/>
                    <a:pt x="4676" y="39408"/>
                  </a:cubicBezTo>
                  <a:cubicBezTo>
                    <a:pt x="2546" y="38535"/>
                    <a:pt x="3175" y="35347"/>
                    <a:pt x="5491" y="35347"/>
                  </a:cubicBezTo>
                  <a:close/>
                  <a:moveTo>
                    <a:pt x="5465" y="43075"/>
                  </a:moveTo>
                  <a:cubicBezTo>
                    <a:pt x="6551" y="43075"/>
                    <a:pt x="7593" y="43921"/>
                    <a:pt x="7593" y="45199"/>
                  </a:cubicBezTo>
                  <a:cubicBezTo>
                    <a:pt x="7593" y="46357"/>
                    <a:pt x="6649" y="47301"/>
                    <a:pt x="5491" y="47301"/>
                  </a:cubicBezTo>
                  <a:cubicBezTo>
                    <a:pt x="3604" y="47301"/>
                    <a:pt x="2660" y="45027"/>
                    <a:pt x="3990" y="43697"/>
                  </a:cubicBezTo>
                  <a:cubicBezTo>
                    <a:pt x="4419" y="43268"/>
                    <a:pt x="4947" y="43075"/>
                    <a:pt x="5465" y="43075"/>
                  </a:cubicBezTo>
                  <a:close/>
                  <a:moveTo>
                    <a:pt x="5467" y="50811"/>
                  </a:moveTo>
                  <a:cubicBezTo>
                    <a:pt x="6552" y="50811"/>
                    <a:pt x="7593" y="51653"/>
                    <a:pt x="7593" y="52920"/>
                  </a:cubicBezTo>
                  <a:cubicBezTo>
                    <a:pt x="7593" y="54093"/>
                    <a:pt x="6649" y="55036"/>
                    <a:pt x="5491" y="55036"/>
                  </a:cubicBezTo>
                  <a:cubicBezTo>
                    <a:pt x="3604" y="55036"/>
                    <a:pt x="2660" y="52763"/>
                    <a:pt x="3990" y="51433"/>
                  </a:cubicBezTo>
                  <a:cubicBezTo>
                    <a:pt x="4420" y="51003"/>
                    <a:pt x="4948" y="50811"/>
                    <a:pt x="5467" y="50811"/>
                  </a:cubicBezTo>
                  <a:close/>
                  <a:moveTo>
                    <a:pt x="5465" y="58533"/>
                  </a:moveTo>
                  <a:cubicBezTo>
                    <a:pt x="6551" y="58533"/>
                    <a:pt x="7593" y="59378"/>
                    <a:pt x="7593" y="60656"/>
                  </a:cubicBezTo>
                  <a:cubicBezTo>
                    <a:pt x="7593" y="61814"/>
                    <a:pt x="6649" y="62758"/>
                    <a:pt x="5491" y="62758"/>
                  </a:cubicBezTo>
                  <a:cubicBezTo>
                    <a:pt x="3604" y="62758"/>
                    <a:pt x="2660" y="60484"/>
                    <a:pt x="3990" y="59154"/>
                  </a:cubicBezTo>
                  <a:cubicBezTo>
                    <a:pt x="4419" y="58725"/>
                    <a:pt x="4947" y="58533"/>
                    <a:pt x="5465" y="58533"/>
                  </a:cubicBezTo>
                  <a:close/>
                  <a:moveTo>
                    <a:pt x="5467" y="66268"/>
                  </a:moveTo>
                  <a:cubicBezTo>
                    <a:pt x="6552" y="66268"/>
                    <a:pt x="7593" y="67110"/>
                    <a:pt x="7593" y="68377"/>
                  </a:cubicBezTo>
                  <a:cubicBezTo>
                    <a:pt x="7593" y="69550"/>
                    <a:pt x="6649" y="70493"/>
                    <a:pt x="5491" y="70493"/>
                  </a:cubicBezTo>
                  <a:cubicBezTo>
                    <a:pt x="3604" y="70493"/>
                    <a:pt x="2660" y="68220"/>
                    <a:pt x="3990" y="66890"/>
                  </a:cubicBezTo>
                  <a:cubicBezTo>
                    <a:pt x="4420" y="66460"/>
                    <a:pt x="4948" y="66268"/>
                    <a:pt x="5467" y="66268"/>
                  </a:cubicBezTo>
                  <a:close/>
                  <a:moveTo>
                    <a:pt x="5473" y="74000"/>
                  </a:moveTo>
                  <a:cubicBezTo>
                    <a:pt x="6556" y="74000"/>
                    <a:pt x="7593" y="74838"/>
                    <a:pt x="7593" y="76113"/>
                  </a:cubicBezTo>
                  <a:cubicBezTo>
                    <a:pt x="7593" y="77285"/>
                    <a:pt x="6649" y="78229"/>
                    <a:pt x="5491" y="78229"/>
                  </a:cubicBezTo>
                  <a:cubicBezTo>
                    <a:pt x="3604" y="78229"/>
                    <a:pt x="2660" y="75956"/>
                    <a:pt x="3990" y="74626"/>
                  </a:cubicBezTo>
                  <a:cubicBezTo>
                    <a:pt x="4421" y="74194"/>
                    <a:pt x="4953" y="74000"/>
                    <a:pt x="5473" y="74000"/>
                  </a:cubicBezTo>
                  <a:close/>
                  <a:moveTo>
                    <a:pt x="5465" y="81725"/>
                  </a:moveTo>
                  <a:cubicBezTo>
                    <a:pt x="6551" y="81725"/>
                    <a:pt x="7593" y="82571"/>
                    <a:pt x="7593" y="83848"/>
                  </a:cubicBezTo>
                  <a:cubicBezTo>
                    <a:pt x="7593" y="85007"/>
                    <a:pt x="6649" y="85950"/>
                    <a:pt x="5491" y="85950"/>
                  </a:cubicBezTo>
                  <a:cubicBezTo>
                    <a:pt x="3604" y="85950"/>
                    <a:pt x="2660" y="83677"/>
                    <a:pt x="3990" y="82347"/>
                  </a:cubicBezTo>
                  <a:cubicBezTo>
                    <a:pt x="4419" y="81918"/>
                    <a:pt x="4947" y="81725"/>
                    <a:pt x="5465" y="81725"/>
                  </a:cubicBezTo>
                  <a:close/>
                  <a:moveTo>
                    <a:pt x="5467" y="89460"/>
                  </a:moveTo>
                  <a:cubicBezTo>
                    <a:pt x="6552" y="89460"/>
                    <a:pt x="7593" y="90302"/>
                    <a:pt x="7593" y="91570"/>
                  </a:cubicBezTo>
                  <a:cubicBezTo>
                    <a:pt x="7593" y="92742"/>
                    <a:pt x="6649" y="93686"/>
                    <a:pt x="5491" y="93686"/>
                  </a:cubicBezTo>
                  <a:cubicBezTo>
                    <a:pt x="3604" y="93686"/>
                    <a:pt x="2660" y="91413"/>
                    <a:pt x="3990" y="90083"/>
                  </a:cubicBezTo>
                  <a:cubicBezTo>
                    <a:pt x="4420" y="89653"/>
                    <a:pt x="4948" y="89460"/>
                    <a:pt x="5467" y="89460"/>
                  </a:cubicBezTo>
                  <a:close/>
                  <a:moveTo>
                    <a:pt x="5465" y="97182"/>
                  </a:moveTo>
                  <a:cubicBezTo>
                    <a:pt x="6551" y="97182"/>
                    <a:pt x="7593" y="98028"/>
                    <a:pt x="7593" y="99306"/>
                  </a:cubicBezTo>
                  <a:cubicBezTo>
                    <a:pt x="7593" y="100464"/>
                    <a:pt x="6649" y="101422"/>
                    <a:pt x="5491" y="101422"/>
                  </a:cubicBezTo>
                  <a:cubicBezTo>
                    <a:pt x="3604" y="101422"/>
                    <a:pt x="2660" y="99134"/>
                    <a:pt x="3990" y="97804"/>
                  </a:cubicBezTo>
                  <a:cubicBezTo>
                    <a:pt x="4419" y="97375"/>
                    <a:pt x="4947" y="97182"/>
                    <a:pt x="5465" y="97182"/>
                  </a:cubicBezTo>
                  <a:close/>
                  <a:moveTo>
                    <a:pt x="5465" y="104918"/>
                  </a:moveTo>
                  <a:cubicBezTo>
                    <a:pt x="6551" y="104918"/>
                    <a:pt x="7593" y="105763"/>
                    <a:pt x="7593" y="107041"/>
                  </a:cubicBezTo>
                  <a:cubicBezTo>
                    <a:pt x="7593" y="108199"/>
                    <a:pt x="6649" y="109143"/>
                    <a:pt x="5491" y="109143"/>
                  </a:cubicBezTo>
                  <a:cubicBezTo>
                    <a:pt x="3604" y="109143"/>
                    <a:pt x="2660" y="106870"/>
                    <a:pt x="3990" y="105540"/>
                  </a:cubicBezTo>
                  <a:cubicBezTo>
                    <a:pt x="4419" y="105110"/>
                    <a:pt x="4947" y="104918"/>
                    <a:pt x="5465" y="104918"/>
                  </a:cubicBezTo>
                  <a:close/>
                  <a:moveTo>
                    <a:pt x="5467" y="112653"/>
                  </a:moveTo>
                  <a:cubicBezTo>
                    <a:pt x="6552" y="112653"/>
                    <a:pt x="7593" y="113495"/>
                    <a:pt x="7593" y="114763"/>
                  </a:cubicBezTo>
                  <a:cubicBezTo>
                    <a:pt x="7593" y="115935"/>
                    <a:pt x="6649" y="116879"/>
                    <a:pt x="5491" y="116879"/>
                  </a:cubicBezTo>
                  <a:cubicBezTo>
                    <a:pt x="3604" y="116879"/>
                    <a:pt x="2660" y="114605"/>
                    <a:pt x="3990" y="113276"/>
                  </a:cubicBezTo>
                  <a:cubicBezTo>
                    <a:pt x="4420" y="112846"/>
                    <a:pt x="4948" y="112653"/>
                    <a:pt x="5467" y="112653"/>
                  </a:cubicBezTo>
                  <a:close/>
                  <a:moveTo>
                    <a:pt x="5465" y="120375"/>
                  </a:moveTo>
                  <a:cubicBezTo>
                    <a:pt x="6551" y="120375"/>
                    <a:pt x="7593" y="121220"/>
                    <a:pt x="7593" y="122498"/>
                  </a:cubicBezTo>
                  <a:cubicBezTo>
                    <a:pt x="7593" y="123656"/>
                    <a:pt x="6649" y="124600"/>
                    <a:pt x="5491" y="124600"/>
                  </a:cubicBezTo>
                  <a:cubicBezTo>
                    <a:pt x="3604" y="124600"/>
                    <a:pt x="2660" y="122327"/>
                    <a:pt x="3990" y="120997"/>
                  </a:cubicBezTo>
                  <a:cubicBezTo>
                    <a:pt x="4419" y="120567"/>
                    <a:pt x="4947" y="120375"/>
                    <a:pt x="5465" y="120375"/>
                  </a:cubicBezTo>
                  <a:close/>
                  <a:moveTo>
                    <a:pt x="5467" y="128110"/>
                  </a:moveTo>
                  <a:cubicBezTo>
                    <a:pt x="6552" y="128110"/>
                    <a:pt x="7593" y="128952"/>
                    <a:pt x="7593" y="130220"/>
                  </a:cubicBezTo>
                  <a:cubicBezTo>
                    <a:pt x="7593" y="131392"/>
                    <a:pt x="6649" y="132336"/>
                    <a:pt x="5491" y="132336"/>
                  </a:cubicBezTo>
                  <a:cubicBezTo>
                    <a:pt x="3604" y="132336"/>
                    <a:pt x="2660" y="130062"/>
                    <a:pt x="3990" y="128733"/>
                  </a:cubicBezTo>
                  <a:cubicBezTo>
                    <a:pt x="4420" y="128303"/>
                    <a:pt x="4948" y="128110"/>
                    <a:pt x="5467" y="128110"/>
                  </a:cubicBezTo>
                  <a:close/>
                  <a:moveTo>
                    <a:pt x="5465" y="135832"/>
                  </a:moveTo>
                  <a:cubicBezTo>
                    <a:pt x="6551" y="135832"/>
                    <a:pt x="7593" y="136677"/>
                    <a:pt x="7593" y="137955"/>
                  </a:cubicBezTo>
                  <a:cubicBezTo>
                    <a:pt x="7593" y="139114"/>
                    <a:pt x="6649" y="140072"/>
                    <a:pt x="5491" y="140072"/>
                  </a:cubicBezTo>
                  <a:cubicBezTo>
                    <a:pt x="3604" y="140072"/>
                    <a:pt x="2660" y="137784"/>
                    <a:pt x="3990" y="136454"/>
                  </a:cubicBezTo>
                  <a:cubicBezTo>
                    <a:pt x="4419" y="136024"/>
                    <a:pt x="4947" y="135832"/>
                    <a:pt x="5465" y="135832"/>
                  </a:cubicBezTo>
                  <a:close/>
                  <a:moveTo>
                    <a:pt x="5465" y="143568"/>
                  </a:moveTo>
                  <a:cubicBezTo>
                    <a:pt x="6551" y="143568"/>
                    <a:pt x="7593" y="144413"/>
                    <a:pt x="7593" y="145691"/>
                  </a:cubicBezTo>
                  <a:cubicBezTo>
                    <a:pt x="7593" y="146849"/>
                    <a:pt x="6649" y="147793"/>
                    <a:pt x="5491" y="147793"/>
                  </a:cubicBezTo>
                  <a:cubicBezTo>
                    <a:pt x="3604" y="147793"/>
                    <a:pt x="2660" y="145519"/>
                    <a:pt x="3990" y="144190"/>
                  </a:cubicBezTo>
                  <a:cubicBezTo>
                    <a:pt x="4419" y="143760"/>
                    <a:pt x="4947" y="143568"/>
                    <a:pt x="5465" y="143568"/>
                  </a:cubicBezTo>
                  <a:close/>
                  <a:moveTo>
                    <a:pt x="5467" y="151303"/>
                  </a:moveTo>
                  <a:cubicBezTo>
                    <a:pt x="6552" y="151303"/>
                    <a:pt x="7593" y="152145"/>
                    <a:pt x="7593" y="153412"/>
                  </a:cubicBezTo>
                  <a:cubicBezTo>
                    <a:pt x="7593" y="154585"/>
                    <a:pt x="6649" y="155529"/>
                    <a:pt x="5491" y="155529"/>
                  </a:cubicBezTo>
                  <a:cubicBezTo>
                    <a:pt x="3604" y="155529"/>
                    <a:pt x="2660" y="153255"/>
                    <a:pt x="3990" y="151925"/>
                  </a:cubicBezTo>
                  <a:cubicBezTo>
                    <a:pt x="4420" y="151495"/>
                    <a:pt x="4948" y="151303"/>
                    <a:pt x="5467" y="151303"/>
                  </a:cubicBezTo>
                  <a:close/>
                  <a:moveTo>
                    <a:pt x="0" y="0"/>
                  </a:moveTo>
                  <a:lnTo>
                    <a:pt x="0" y="160376"/>
                  </a:lnTo>
                  <a:lnTo>
                    <a:pt x="285722" y="160376"/>
                  </a:lnTo>
                  <a:lnTo>
                    <a:pt x="285722" y="0"/>
                  </a:lnTo>
                  <a:close/>
                </a:path>
              </a:pathLst>
            </a:custGeom>
            <a:solidFill>
              <a:srgbClr val="FFFFFF"/>
            </a:solidFill>
            <a:ln>
              <a:noFill/>
            </a:ln>
            <a:effectLst>
              <a:outerShdw blurRad="57150" dist="19050" dir="5400000" algn="bl" rotWithShape="0">
                <a:srgbClr val="783F04">
                  <a:alpha val="6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9"/>
            <p:cNvSpPr/>
            <p:nvPr/>
          </p:nvSpPr>
          <p:spPr>
            <a:xfrm>
              <a:off x="238125" y="1114625"/>
              <a:ext cx="7138400" cy="3600"/>
            </a:xfrm>
            <a:custGeom>
              <a:avLst/>
              <a:gdLst/>
              <a:ahLst/>
              <a:cxnLst/>
              <a:rect l="l" t="t" r="r" b="b"/>
              <a:pathLst>
                <a:path w="285536" h="144" extrusionOk="0">
                  <a:moveTo>
                    <a:pt x="0" y="1"/>
                  </a:moveTo>
                  <a:lnTo>
                    <a:pt x="0" y="144"/>
                  </a:lnTo>
                  <a:lnTo>
                    <a:pt x="285536" y="144"/>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9"/>
            <p:cNvSpPr/>
            <p:nvPr/>
          </p:nvSpPr>
          <p:spPr>
            <a:xfrm>
              <a:off x="238125" y="1325900"/>
              <a:ext cx="7138400" cy="3250"/>
            </a:xfrm>
            <a:custGeom>
              <a:avLst/>
              <a:gdLst/>
              <a:ahLst/>
              <a:cxnLst/>
              <a:rect l="l" t="t" r="r" b="b"/>
              <a:pathLst>
                <a:path w="285536" h="130" extrusionOk="0">
                  <a:moveTo>
                    <a:pt x="0" y="1"/>
                  </a:moveTo>
                  <a:lnTo>
                    <a:pt x="0" y="129"/>
                  </a:lnTo>
                  <a:lnTo>
                    <a:pt x="285536" y="129"/>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238125" y="1747725"/>
              <a:ext cx="99400" cy="3600"/>
            </a:xfrm>
            <a:custGeom>
              <a:avLst/>
              <a:gdLst/>
              <a:ahLst/>
              <a:cxnLst/>
              <a:rect l="l" t="t" r="r" b="b"/>
              <a:pathLst>
                <a:path w="3976" h="144" extrusionOk="0">
                  <a:moveTo>
                    <a:pt x="0" y="0"/>
                  </a:moveTo>
                  <a:lnTo>
                    <a:pt x="0" y="143"/>
                  </a:lnTo>
                  <a:lnTo>
                    <a:pt x="3861" y="143"/>
                  </a:lnTo>
                  <a:lnTo>
                    <a:pt x="3975"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9"/>
            <p:cNvSpPr/>
            <p:nvPr/>
          </p:nvSpPr>
          <p:spPr>
            <a:xfrm>
              <a:off x="238125" y="3013875"/>
              <a:ext cx="7138400" cy="3600"/>
            </a:xfrm>
            <a:custGeom>
              <a:avLst/>
              <a:gdLst/>
              <a:ahLst/>
              <a:cxnLst/>
              <a:rect l="l" t="t" r="r" b="b"/>
              <a:pathLst>
                <a:path w="285536" h="144" extrusionOk="0">
                  <a:moveTo>
                    <a:pt x="0" y="1"/>
                  </a:moveTo>
                  <a:lnTo>
                    <a:pt x="0" y="144"/>
                  </a:lnTo>
                  <a:lnTo>
                    <a:pt x="285536" y="144"/>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9"/>
            <p:cNvSpPr/>
            <p:nvPr/>
          </p:nvSpPr>
          <p:spPr>
            <a:xfrm>
              <a:off x="238125" y="3225150"/>
              <a:ext cx="7138400" cy="3250"/>
            </a:xfrm>
            <a:custGeom>
              <a:avLst/>
              <a:gdLst/>
              <a:ahLst/>
              <a:cxnLst/>
              <a:rect l="l" t="t" r="r" b="b"/>
              <a:pathLst>
                <a:path w="285536" h="130" extrusionOk="0">
                  <a:moveTo>
                    <a:pt x="0" y="0"/>
                  </a:moveTo>
                  <a:lnTo>
                    <a:pt x="0" y="129"/>
                  </a:lnTo>
                  <a:lnTo>
                    <a:pt x="285536" y="129"/>
                  </a:lnTo>
                  <a:lnTo>
                    <a:pt x="285536"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9"/>
            <p:cNvSpPr/>
            <p:nvPr/>
          </p:nvSpPr>
          <p:spPr>
            <a:xfrm>
              <a:off x="238125" y="3436050"/>
              <a:ext cx="7138400" cy="3250"/>
            </a:xfrm>
            <a:custGeom>
              <a:avLst/>
              <a:gdLst/>
              <a:ahLst/>
              <a:cxnLst/>
              <a:rect l="l" t="t" r="r" b="b"/>
              <a:pathLst>
                <a:path w="285536" h="130" extrusionOk="0">
                  <a:moveTo>
                    <a:pt x="0" y="1"/>
                  </a:moveTo>
                  <a:lnTo>
                    <a:pt x="0" y="129"/>
                  </a:lnTo>
                  <a:lnTo>
                    <a:pt x="285536" y="129"/>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238125" y="3646975"/>
              <a:ext cx="7138400" cy="3575"/>
            </a:xfrm>
            <a:custGeom>
              <a:avLst/>
              <a:gdLst/>
              <a:ahLst/>
              <a:cxnLst/>
              <a:rect l="l" t="t" r="r" b="b"/>
              <a:pathLst>
                <a:path w="285536" h="143" extrusionOk="0">
                  <a:moveTo>
                    <a:pt x="0" y="0"/>
                  </a:moveTo>
                  <a:lnTo>
                    <a:pt x="0" y="143"/>
                  </a:lnTo>
                  <a:lnTo>
                    <a:pt x="285536" y="143"/>
                  </a:lnTo>
                  <a:lnTo>
                    <a:pt x="285536"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9"/>
            <p:cNvSpPr/>
            <p:nvPr/>
          </p:nvSpPr>
          <p:spPr>
            <a:xfrm>
              <a:off x="238125" y="1536800"/>
              <a:ext cx="7138400" cy="3250"/>
            </a:xfrm>
            <a:custGeom>
              <a:avLst/>
              <a:gdLst/>
              <a:ahLst/>
              <a:cxnLst/>
              <a:rect l="l" t="t" r="r" b="b"/>
              <a:pathLst>
                <a:path w="285536" h="130" extrusionOk="0">
                  <a:moveTo>
                    <a:pt x="0" y="1"/>
                  </a:moveTo>
                  <a:lnTo>
                    <a:pt x="0" y="130"/>
                  </a:lnTo>
                  <a:lnTo>
                    <a:pt x="4876" y="130"/>
                  </a:lnTo>
                  <a:cubicBezTo>
                    <a:pt x="5076" y="72"/>
                    <a:pt x="5280" y="44"/>
                    <a:pt x="5484" y="44"/>
                  </a:cubicBezTo>
                  <a:cubicBezTo>
                    <a:pt x="5687" y="44"/>
                    <a:pt x="5891" y="72"/>
                    <a:pt x="6091" y="130"/>
                  </a:cubicBezTo>
                  <a:lnTo>
                    <a:pt x="285536" y="130"/>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9"/>
            <p:cNvSpPr/>
            <p:nvPr/>
          </p:nvSpPr>
          <p:spPr>
            <a:xfrm>
              <a:off x="337125" y="1747725"/>
              <a:ext cx="750" cy="725"/>
            </a:xfrm>
            <a:custGeom>
              <a:avLst/>
              <a:gdLst/>
              <a:ahLst/>
              <a:cxnLst/>
              <a:rect l="l" t="t" r="r" b="b"/>
              <a:pathLst>
                <a:path w="30" h="29" extrusionOk="0">
                  <a:moveTo>
                    <a:pt x="1" y="0"/>
                  </a:moveTo>
                  <a:lnTo>
                    <a:pt x="1" y="29"/>
                  </a:lnTo>
                  <a:lnTo>
                    <a:pt x="29"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9"/>
            <p:cNvSpPr/>
            <p:nvPr/>
          </p:nvSpPr>
          <p:spPr>
            <a:xfrm>
              <a:off x="413275" y="1747725"/>
              <a:ext cx="6963250" cy="3600"/>
            </a:xfrm>
            <a:custGeom>
              <a:avLst/>
              <a:gdLst/>
              <a:ahLst/>
              <a:cxnLst/>
              <a:rect l="l" t="t" r="r" b="b"/>
              <a:pathLst>
                <a:path w="278530" h="144" extrusionOk="0">
                  <a:moveTo>
                    <a:pt x="0" y="0"/>
                  </a:moveTo>
                  <a:cubicBezTo>
                    <a:pt x="43" y="43"/>
                    <a:pt x="86" y="86"/>
                    <a:pt x="115" y="143"/>
                  </a:cubicBezTo>
                  <a:lnTo>
                    <a:pt x="278530" y="143"/>
                  </a:lnTo>
                  <a:lnTo>
                    <a:pt x="278530"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9"/>
            <p:cNvSpPr/>
            <p:nvPr/>
          </p:nvSpPr>
          <p:spPr>
            <a:xfrm>
              <a:off x="238125" y="1958975"/>
              <a:ext cx="88300" cy="3250"/>
            </a:xfrm>
            <a:custGeom>
              <a:avLst/>
              <a:gdLst/>
              <a:ahLst/>
              <a:cxnLst/>
              <a:rect l="l" t="t" r="r" b="b"/>
              <a:pathLst>
                <a:path w="3532" h="130" extrusionOk="0">
                  <a:moveTo>
                    <a:pt x="0" y="1"/>
                  </a:moveTo>
                  <a:lnTo>
                    <a:pt x="0" y="130"/>
                  </a:lnTo>
                  <a:lnTo>
                    <a:pt x="3489" y="130"/>
                  </a:lnTo>
                  <a:cubicBezTo>
                    <a:pt x="3503" y="87"/>
                    <a:pt x="3518" y="44"/>
                    <a:pt x="3532" y="1"/>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9"/>
            <p:cNvSpPr/>
            <p:nvPr/>
          </p:nvSpPr>
          <p:spPr>
            <a:xfrm>
              <a:off x="424725" y="1958975"/>
              <a:ext cx="6951800" cy="3250"/>
            </a:xfrm>
            <a:custGeom>
              <a:avLst/>
              <a:gdLst/>
              <a:ahLst/>
              <a:cxnLst/>
              <a:rect l="l" t="t" r="r" b="b"/>
              <a:pathLst>
                <a:path w="278072" h="130" extrusionOk="0">
                  <a:moveTo>
                    <a:pt x="0" y="1"/>
                  </a:moveTo>
                  <a:cubicBezTo>
                    <a:pt x="29" y="44"/>
                    <a:pt x="43" y="87"/>
                    <a:pt x="57" y="130"/>
                  </a:cubicBezTo>
                  <a:lnTo>
                    <a:pt x="278072" y="130"/>
                  </a:lnTo>
                  <a:lnTo>
                    <a:pt x="278072"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9"/>
            <p:cNvSpPr/>
            <p:nvPr/>
          </p:nvSpPr>
          <p:spPr>
            <a:xfrm>
              <a:off x="238125" y="2169900"/>
              <a:ext cx="85100" cy="3225"/>
            </a:xfrm>
            <a:custGeom>
              <a:avLst/>
              <a:gdLst/>
              <a:ahLst/>
              <a:cxnLst/>
              <a:rect l="l" t="t" r="r" b="b"/>
              <a:pathLst>
                <a:path w="3404" h="129" extrusionOk="0">
                  <a:moveTo>
                    <a:pt x="0" y="0"/>
                  </a:moveTo>
                  <a:lnTo>
                    <a:pt x="0" y="129"/>
                  </a:lnTo>
                  <a:lnTo>
                    <a:pt x="3403" y="129"/>
                  </a:lnTo>
                  <a:lnTo>
                    <a:pt x="3403" y="43"/>
                  </a:lnTo>
                  <a:cubicBezTo>
                    <a:pt x="3389" y="29"/>
                    <a:pt x="3389" y="14"/>
                    <a:pt x="3403"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9"/>
            <p:cNvSpPr/>
            <p:nvPr/>
          </p:nvSpPr>
          <p:spPr>
            <a:xfrm>
              <a:off x="428300" y="2169900"/>
              <a:ext cx="6948575" cy="3225"/>
            </a:xfrm>
            <a:custGeom>
              <a:avLst/>
              <a:gdLst/>
              <a:ahLst/>
              <a:cxnLst/>
              <a:rect l="l" t="t" r="r" b="b"/>
              <a:pathLst>
                <a:path w="277943" h="129" extrusionOk="0">
                  <a:moveTo>
                    <a:pt x="0" y="0"/>
                  </a:moveTo>
                  <a:cubicBezTo>
                    <a:pt x="0" y="14"/>
                    <a:pt x="0" y="29"/>
                    <a:pt x="0" y="43"/>
                  </a:cubicBezTo>
                  <a:lnTo>
                    <a:pt x="0" y="129"/>
                  </a:lnTo>
                  <a:lnTo>
                    <a:pt x="277943" y="129"/>
                  </a:lnTo>
                  <a:lnTo>
                    <a:pt x="277943"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9"/>
            <p:cNvSpPr/>
            <p:nvPr/>
          </p:nvSpPr>
          <p:spPr>
            <a:xfrm>
              <a:off x="238125" y="2380800"/>
              <a:ext cx="88675" cy="3600"/>
            </a:xfrm>
            <a:custGeom>
              <a:avLst/>
              <a:gdLst/>
              <a:ahLst/>
              <a:cxnLst/>
              <a:rect l="l" t="t" r="r" b="b"/>
              <a:pathLst>
                <a:path w="3547" h="144" extrusionOk="0">
                  <a:moveTo>
                    <a:pt x="0" y="0"/>
                  </a:moveTo>
                  <a:lnTo>
                    <a:pt x="0" y="143"/>
                  </a:lnTo>
                  <a:lnTo>
                    <a:pt x="3546" y="143"/>
                  </a:lnTo>
                  <a:cubicBezTo>
                    <a:pt x="3532" y="101"/>
                    <a:pt x="3518" y="58"/>
                    <a:pt x="3503"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9"/>
            <p:cNvSpPr/>
            <p:nvPr/>
          </p:nvSpPr>
          <p:spPr>
            <a:xfrm>
              <a:off x="424725" y="2380800"/>
              <a:ext cx="6951800" cy="3600"/>
            </a:xfrm>
            <a:custGeom>
              <a:avLst/>
              <a:gdLst/>
              <a:ahLst/>
              <a:cxnLst/>
              <a:rect l="l" t="t" r="r" b="b"/>
              <a:pathLst>
                <a:path w="278072" h="144" extrusionOk="0">
                  <a:moveTo>
                    <a:pt x="43" y="0"/>
                  </a:moveTo>
                  <a:cubicBezTo>
                    <a:pt x="29" y="58"/>
                    <a:pt x="14" y="101"/>
                    <a:pt x="0" y="143"/>
                  </a:cubicBezTo>
                  <a:lnTo>
                    <a:pt x="278072" y="143"/>
                  </a:lnTo>
                  <a:lnTo>
                    <a:pt x="278072"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9"/>
            <p:cNvSpPr/>
            <p:nvPr/>
          </p:nvSpPr>
          <p:spPr>
            <a:xfrm>
              <a:off x="238125" y="2592075"/>
              <a:ext cx="100825" cy="3225"/>
            </a:xfrm>
            <a:custGeom>
              <a:avLst/>
              <a:gdLst/>
              <a:ahLst/>
              <a:cxnLst/>
              <a:rect l="l" t="t" r="r" b="b"/>
              <a:pathLst>
                <a:path w="4033" h="129" extrusionOk="0">
                  <a:moveTo>
                    <a:pt x="0" y="0"/>
                  </a:moveTo>
                  <a:lnTo>
                    <a:pt x="0" y="129"/>
                  </a:lnTo>
                  <a:lnTo>
                    <a:pt x="4032" y="129"/>
                  </a:lnTo>
                  <a:cubicBezTo>
                    <a:pt x="3989" y="86"/>
                    <a:pt x="3947" y="43"/>
                    <a:pt x="3904"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9"/>
            <p:cNvSpPr/>
            <p:nvPr/>
          </p:nvSpPr>
          <p:spPr>
            <a:xfrm>
              <a:off x="412550" y="2592075"/>
              <a:ext cx="6963975" cy="3225"/>
            </a:xfrm>
            <a:custGeom>
              <a:avLst/>
              <a:gdLst/>
              <a:ahLst/>
              <a:cxnLst/>
              <a:rect l="l" t="t" r="r" b="b"/>
              <a:pathLst>
                <a:path w="278559" h="129" extrusionOk="0">
                  <a:moveTo>
                    <a:pt x="130" y="0"/>
                  </a:moveTo>
                  <a:cubicBezTo>
                    <a:pt x="87" y="43"/>
                    <a:pt x="44" y="86"/>
                    <a:pt x="1" y="129"/>
                  </a:cubicBezTo>
                  <a:lnTo>
                    <a:pt x="278559" y="129"/>
                  </a:lnTo>
                  <a:lnTo>
                    <a:pt x="278559"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9"/>
            <p:cNvSpPr/>
            <p:nvPr/>
          </p:nvSpPr>
          <p:spPr>
            <a:xfrm>
              <a:off x="238125" y="2802975"/>
              <a:ext cx="7138400" cy="3250"/>
            </a:xfrm>
            <a:custGeom>
              <a:avLst/>
              <a:gdLst/>
              <a:ahLst/>
              <a:cxnLst/>
              <a:rect l="l" t="t" r="r" b="b"/>
              <a:pathLst>
                <a:path w="285536" h="130" extrusionOk="0">
                  <a:moveTo>
                    <a:pt x="0" y="0"/>
                  </a:moveTo>
                  <a:lnTo>
                    <a:pt x="0" y="129"/>
                  </a:lnTo>
                  <a:lnTo>
                    <a:pt x="285536" y="129"/>
                  </a:lnTo>
                  <a:lnTo>
                    <a:pt x="285536" y="0"/>
                  </a:lnTo>
                  <a:lnTo>
                    <a:pt x="5791" y="0"/>
                  </a:lnTo>
                  <a:cubicBezTo>
                    <a:pt x="5698" y="15"/>
                    <a:pt x="5602" y="22"/>
                    <a:pt x="5503" y="22"/>
                  </a:cubicBezTo>
                  <a:cubicBezTo>
                    <a:pt x="5405" y="22"/>
                    <a:pt x="5305" y="15"/>
                    <a:pt x="5205"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9"/>
            <p:cNvSpPr/>
            <p:nvPr/>
          </p:nvSpPr>
          <p:spPr>
            <a:xfrm>
              <a:off x="238125" y="3858225"/>
              <a:ext cx="130500" cy="3250"/>
            </a:xfrm>
            <a:custGeom>
              <a:avLst/>
              <a:gdLst/>
              <a:ahLst/>
              <a:cxnLst/>
              <a:rect l="l" t="t" r="r" b="b"/>
              <a:pathLst>
                <a:path w="5220" h="130" extrusionOk="0">
                  <a:moveTo>
                    <a:pt x="0" y="1"/>
                  </a:moveTo>
                  <a:lnTo>
                    <a:pt x="0" y="129"/>
                  </a:lnTo>
                  <a:lnTo>
                    <a:pt x="4704" y="129"/>
                  </a:lnTo>
                  <a:cubicBezTo>
                    <a:pt x="4876" y="58"/>
                    <a:pt x="5033" y="15"/>
                    <a:pt x="5219" y="1"/>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9"/>
            <p:cNvSpPr/>
            <p:nvPr/>
          </p:nvSpPr>
          <p:spPr>
            <a:xfrm>
              <a:off x="382900" y="3858225"/>
              <a:ext cx="6993625" cy="3250"/>
            </a:xfrm>
            <a:custGeom>
              <a:avLst/>
              <a:gdLst/>
              <a:ahLst/>
              <a:cxnLst/>
              <a:rect l="l" t="t" r="r" b="b"/>
              <a:pathLst>
                <a:path w="279745" h="130" extrusionOk="0">
                  <a:moveTo>
                    <a:pt x="0" y="1"/>
                  </a:moveTo>
                  <a:cubicBezTo>
                    <a:pt x="172" y="15"/>
                    <a:pt x="343" y="58"/>
                    <a:pt x="501" y="129"/>
                  </a:cubicBezTo>
                  <a:lnTo>
                    <a:pt x="279745" y="129"/>
                  </a:lnTo>
                  <a:lnTo>
                    <a:pt x="279745"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9"/>
            <p:cNvSpPr/>
            <p:nvPr/>
          </p:nvSpPr>
          <p:spPr>
            <a:xfrm>
              <a:off x="238125" y="4069125"/>
              <a:ext cx="97600" cy="3250"/>
            </a:xfrm>
            <a:custGeom>
              <a:avLst/>
              <a:gdLst/>
              <a:ahLst/>
              <a:cxnLst/>
              <a:rect l="l" t="t" r="r" b="b"/>
              <a:pathLst>
                <a:path w="3904" h="130" extrusionOk="0">
                  <a:moveTo>
                    <a:pt x="0" y="1"/>
                  </a:moveTo>
                  <a:lnTo>
                    <a:pt x="0" y="130"/>
                  </a:lnTo>
                  <a:lnTo>
                    <a:pt x="3804" y="130"/>
                  </a:lnTo>
                  <a:cubicBezTo>
                    <a:pt x="3832" y="87"/>
                    <a:pt x="3875" y="44"/>
                    <a:pt x="3904" y="1"/>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9"/>
            <p:cNvSpPr/>
            <p:nvPr/>
          </p:nvSpPr>
          <p:spPr>
            <a:xfrm>
              <a:off x="415425" y="4069125"/>
              <a:ext cx="6961100" cy="3250"/>
            </a:xfrm>
            <a:custGeom>
              <a:avLst/>
              <a:gdLst/>
              <a:ahLst/>
              <a:cxnLst/>
              <a:rect l="l" t="t" r="r" b="b"/>
              <a:pathLst>
                <a:path w="278444" h="130" extrusionOk="0">
                  <a:moveTo>
                    <a:pt x="0" y="1"/>
                  </a:moveTo>
                  <a:cubicBezTo>
                    <a:pt x="43" y="44"/>
                    <a:pt x="72" y="87"/>
                    <a:pt x="115" y="130"/>
                  </a:cubicBezTo>
                  <a:lnTo>
                    <a:pt x="278444" y="130"/>
                  </a:lnTo>
                  <a:lnTo>
                    <a:pt x="278444"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9"/>
            <p:cNvSpPr/>
            <p:nvPr/>
          </p:nvSpPr>
          <p:spPr>
            <a:xfrm>
              <a:off x="425775" y="4280050"/>
              <a:ext cx="6950750" cy="3600"/>
            </a:xfrm>
            <a:custGeom>
              <a:avLst/>
              <a:gdLst/>
              <a:ahLst/>
              <a:cxnLst/>
              <a:rect l="l" t="t" r="r" b="b"/>
              <a:pathLst>
                <a:path w="278030" h="144" extrusionOk="0">
                  <a:moveTo>
                    <a:pt x="1" y="0"/>
                  </a:moveTo>
                  <a:cubicBezTo>
                    <a:pt x="15" y="43"/>
                    <a:pt x="30" y="86"/>
                    <a:pt x="44" y="143"/>
                  </a:cubicBezTo>
                  <a:lnTo>
                    <a:pt x="278030" y="143"/>
                  </a:lnTo>
                  <a:lnTo>
                    <a:pt x="278030"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9"/>
            <p:cNvSpPr/>
            <p:nvPr/>
          </p:nvSpPr>
          <p:spPr>
            <a:xfrm>
              <a:off x="238125" y="4280050"/>
              <a:ext cx="87600" cy="3600"/>
            </a:xfrm>
            <a:custGeom>
              <a:avLst/>
              <a:gdLst/>
              <a:ahLst/>
              <a:cxnLst/>
              <a:rect l="l" t="t" r="r" b="b"/>
              <a:pathLst>
                <a:path w="3504" h="144" extrusionOk="0">
                  <a:moveTo>
                    <a:pt x="0" y="0"/>
                  </a:moveTo>
                  <a:lnTo>
                    <a:pt x="0" y="143"/>
                  </a:lnTo>
                  <a:lnTo>
                    <a:pt x="3460" y="143"/>
                  </a:lnTo>
                  <a:cubicBezTo>
                    <a:pt x="3475" y="86"/>
                    <a:pt x="3489" y="43"/>
                    <a:pt x="3503"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9"/>
            <p:cNvSpPr/>
            <p:nvPr/>
          </p:nvSpPr>
          <p:spPr>
            <a:xfrm>
              <a:off x="428300" y="4491300"/>
              <a:ext cx="6948575" cy="3250"/>
            </a:xfrm>
            <a:custGeom>
              <a:avLst/>
              <a:gdLst/>
              <a:ahLst/>
              <a:cxnLst/>
              <a:rect l="l" t="t" r="r" b="b"/>
              <a:pathLst>
                <a:path w="277943" h="130" extrusionOk="0">
                  <a:moveTo>
                    <a:pt x="0" y="1"/>
                  </a:moveTo>
                  <a:lnTo>
                    <a:pt x="0" y="130"/>
                  </a:lnTo>
                  <a:lnTo>
                    <a:pt x="277943" y="130"/>
                  </a:lnTo>
                  <a:lnTo>
                    <a:pt x="277943"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9"/>
            <p:cNvSpPr/>
            <p:nvPr/>
          </p:nvSpPr>
          <p:spPr>
            <a:xfrm>
              <a:off x="238125" y="4491300"/>
              <a:ext cx="85100" cy="3250"/>
            </a:xfrm>
            <a:custGeom>
              <a:avLst/>
              <a:gdLst/>
              <a:ahLst/>
              <a:cxnLst/>
              <a:rect l="l" t="t" r="r" b="b"/>
              <a:pathLst>
                <a:path w="3404" h="130" extrusionOk="0">
                  <a:moveTo>
                    <a:pt x="0" y="1"/>
                  </a:moveTo>
                  <a:lnTo>
                    <a:pt x="0" y="130"/>
                  </a:lnTo>
                  <a:lnTo>
                    <a:pt x="3403" y="130"/>
                  </a:lnTo>
                  <a:lnTo>
                    <a:pt x="3403"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9"/>
            <p:cNvSpPr/>
            <p:nvPr/>
          </p:nvSpPr>
          <p:spPr>
            <a:xfrm>
              <a:off x="423650" y="4702225"/>
              <a:ext cx="6952875" cy="3225"/>
            </a:xfrm>
            <a:custGeom>
              <a:avLst/>
              <a:gdLst/>
              <a:ahLst/>
              <a:cxnLst/>
              <a:rect l="l" t="t" r="r" b="b"/>
              <a:pathLst>
                <a:path w="278115" h="129" extrusionOk="0">
                  <a:moveTo>
                    <a:pt x="57" y="0"/>
                  </a:moveTo>
                  <a:cubicBezTo>
                    <a:pt x="29" y="43"/>
                    <a:pt x="14" y="86"/>
                    <a:pt x="0" y="129"/>
                  </a:cubicBezTo>
                  <a:lnTo>
                    <a:pt x="278115" y="129"/>
                  </a:lnTo>
                  <a:lnTo>
                    <a:pt x="278115"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a:off x="238125" y="4702225"/>
              <a:ext cx="89750" cy="3225"/>
            </a:xfrm>
            <a:custGeom>
              <a:avLst/>
              <a:gdLst/>
              <a:ahLst/>
              <a:cxnLst/>
              <a:rect l="l" t="t" r="r" b="b"/>
              <a:pathLst>
                <a:path w="3590" h="129" extrusionOk="0">
                  <a:moveTo>
                    <a:pt x="0" y="0"/>
                  </a:moveTo>
                  <a:lnTo>
                    <a:pt x="0" y="129"/>
                  </a:lnTo>
                  <a:lnTo>
                    <a:pt x="3589" y="129"/>
                  </a:lnTo>
                  <a:cubicBezTo>
                    <a:pt x="3575" y="86"/>
                    <a:pt x="3546" y="43"/>
                    <a:pt x="3532"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1" name="Google Shape;431;p19"/>
          <p:cNvSpPr txBox="1">
            <a:spLocks noGrp="1"/>
          </p:cNvSpPr>
          <p:nvPr>
            <p:ph type="ctrTitle"/>
          </p:nvPr>
        </p:nvSpPr>
        <p:spPr>
          <a:xfrm flipH="1">
            <a:off x="1476936" y="1647403"/>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b="0">
                <a:latin typeface="Chelsea Market"/>
                <a:ea typeface="Chelsea Market"/>
                <a:cs typeface="Chelsea Market"/>
                <a:sym typeface="Chelsea Market"/>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432" name="Google Shape;432;p19"/>
          <p:cNvSpPr txBox="1">
            <a:spLocks noGrp="1"/>
          </p:cNvSpPr>
          <p:nvPr>
            <p:ph type="subTitle" idx="1"/>
          </p:nvPr>
        </p:nvSpPr>
        <p:spPr>
          <a:xfrm flipH="1">
            <a:off x="1199886" y="2078184"/>
            <a:ext cx="2114700" cy="63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433" name="Google Shape;433;p19"/>
          <p:cNvSpPr txBox="1">
            <a:spLocks noGrp="1"/>
          </p:cNvSpPr>
          <p:nvPr>
            <p:ph type="ctrTitle" idx="2"/>
          </p:nvPr>
        </p:nvSpPr>
        <p:spPr>
          <a:xfrm flipH="1">
            <a:off x="3632998" y="1647400"/>
            <a:ext cx="18780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b="0">
                <a:latin typeface="Chelsea Market"/>
                <a:ea typeface="Chelsea Market"/>
                <a:cs typeface="Chelsea Market"/>
                <a:sym typeface="Chelsea Market"/>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434" name="Google Shape;434;p19"/>
          <p:cNvSpPr txBox="1">
            <a:spLocks noGrp="1"/>
          </p:cNvSpPr>
          <p:nvPr>
            <p:ph type="subTitle" idx="3"/>
          </p:nvPr>
        </p:nvSpPr>
        <p:spPr>
          <a:xfrm flipH="1">
            <a:off x="3514659" y="2078184"/>
            <a:ext cx="2114700" cy="63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435" name="Google Shape;435;p19"/>
          <p:cNvSpPr txBox="1">
            <a:spLocks noGrp="1"/>
          </p:cNvSpPr>
          <p:nvPr>
            <p:ph type="ctrTitle" idx="4"/>
          </p:nvPr>
        </p:nvSpPr>
        <p:spPr>
          <a:xfrm flipH="1">
            <a:off x="6100107" y="1647403"/>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b="0">
                <a:latin typeface="Chelsea Market"/>
                <a:ea typeface="Chelsea Market"/>
                <a:cs typeface="Chelsea Market"/>
                <a:sym typeface="Chelsea Market"/>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436" name="Google Shape;436;p19"/>
          <p:cNvSpPr txBox="1">
            <a:spLocks noGrp="1"/>
          </p:cNvSpPr>
          <p:nvPr>
            <p:ph type="subTitle" idx="5"/>
          </p:nvPr>
        </p:nvSpPr>
        <p:spPr>
          <a:xfrm flipH="1">
            <a:off x="5823057" y="2078184"/>
            <a:ext cx="2114700" cy="63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437" name="Google Shape;437;p19"/>
          <p:cNvSpPr txBox="1">
            <a:spLocks noGrp="1"/>
          </p:cNvSpPr>
          <p:nvPr>
            <p:ph type="ctrTitle" idx="6"/>
          </p:nvPr>
        </p:nvSpPr>
        <p:spPr>
          <a:xfrm flipH="1">
            <a:off x="1476936" y="3258670"/>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b="0">
                <a:latin typeface="Chelsea Market"/>
                <a:ea typeface="Chelsea Market"/>
                <a:cs typeface="Chelsea Market"/>
                <a:sym typeface="Chelsea Market"/>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438" name="Google Shape;438;p19"/>
          <p:cNvSpPr txBox="1">
            <a:spLocks noGrp="1"/>
          </p:cNvSpPr>
          <p:nvPr>
            <p:ph type="subTitle" idx="7"/>
          </p:nvPr>
        </p:nvSpPr>
        <p:spPr>
          <a:xfrm flipH="1">
            <a:off x="1199886" y="3694364"/>
            <a:ext cx="2114700" cy="63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439" name="Google Shape;439;p19"/>
          <p:cNvSpPr txBox="1">
            <a:spLocks noGrp="1"/>
          </p:cNvSpPr>
          <p:nvPr>
            <p:ph type="ctrTitle" idx="8"/>
          </p:nvPr>
        </p:nvSpPr>
        <p:spPr>
          <a:xfrm flipH="1">
            <a:off x="3791709" y="3258670"/>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b="0">
                <a:latin typeface="Chelsea Market"/>
                <a:ea typeface="Chelsea Market"/>
                <a:cs typeface="Chelsea Market"/>
                <a:sym typeface="Chelsea Market"/>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440" name="Google Shape;440;p19"/>
          <p:cNvSpPr txBox="1">
            <a:spLocks noGrp="1"/>
          </p:cNvSpPr>
          <p:nvPr>
            <p:ph type="subTitle" idx="9"/>
          </p:nvPr>
        </p:nvSpPr>
        <p:spPr>
          <a:xfrm flipH="1">
            <a:off x="3514659" y="3694364"/>
            <a:ext cx="2114700" cy="63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441" name="Google Shape;441;p19"/>
          <p:cNvSpPr txBox="1">
            <a:spLocks noGrp="1"/>
          </p:cNvSpPr>
          <p:nvPr>
            <p:ph type="ctrTitle" idx="13"/>
          </p:nvPr>
        </p:nvSpPr>
        <p:spPr>
          <a:xfrm flipH="1">
            <a:off x="6100107" y="3258670"/>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b="0">
                <a:latin typeface="Chelsea Market"/>
                <a:ea typeface="Chelsea Market"/>
                <a:cs typeface="Chelsea Market"/>
                <a:sym typeface="Chelsea Market"/>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442" name="Google Shape;442;p19"/>
          <p:cNvSpPr txBox="1">
            <a:spLocks noGrp="1"/>
          </p:cNvSpPr>
          <p:nvPr>
            <p:ph type="subTitle" idx="14"/>
          </p:nvPr>
        </p:nvSpPr>
        <p:spPr>
          <a:xfrm flipH="1">
            <a:off x="5823057" y="3694364"/>
            <a:ext cx="2114700" cy="63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443" name="Google Shape;443;p19"/>
          <p:cNvSpPr txBox="1">
            <a:spLocks noGrp="1"/>
          </p:cNvSpPr>
          <p:nvPr>
            <p:ph type="title" idx="15"/>
          </p:nvPr>
        </p:nvSpPr>
        <p:spPr>
          <a:xfrm>
            <a:off x="895350" y="494411"/>
            <a:ext cx="7353300" cy="635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b="0">
                <a:solidFill>
                  <a:schemeClr val="accent1"/>
                </a:solidFill>
                <a:latin typeface="Chelsea Market"/>
                <a:ea typeface="Chelsea Market"/>
                <a:cs typeface="Chelsea Market"/>
                <a:sym typeface="Chelsea Market"/>
              </a:defRPr>
            </a:lvl1pPr>
            <a:lvl2pPr lvl="1" algn="ctr" rtl="0">
              <a:spcBef>
                <a:spcPts val="0"/>
              </a:spcBef>
              <a:spcAft>
                <a:spcPts val="0"/>
              </a:spcAft>
              <a:buNone/>
              <a:defRPr sz="3000" b="0">
                <a:solidFill>
                  <a:schemeClr val="accent1"/>
                </a:solidFill>
                <a:latin typeface="Chelsea Market"/>
                <a:ea typeface="Chelsea Market"/>
                <a:cs typeface="Chelsea Market"/>
                <a:sym typeface="Chelsea Market"/>
              </a:defRPr>
            </a:lvl2pPr>
            <a:lvl3pPr lvl="2" algn="ctr" rtl="0">
              <a:spcBef>
                <a:spcPts val="0"/>
              </a:spcBef>
              <a:spcAft>
                <a:spcPts val="0"/>
              </a:spcAft>
              <a:buNone/>
              <a:defRPr sz="3000" b="0">
                <a:solidFill>
                  <a:schemeClr val="accent1"/>
                </a:solidFill>
                <a:latin typeface="Chelsea Market"/>
                <a:ea typeface="Chelsea Market"/>
                <a:cs typeface="Chelsea Market"/>
                <a:sym typeface="Chelsea Market"/>
              </a:defRPr>
            </a:lvl3pPr>
            <a:lvl4pPr lvl="3" algn="ctr" rtl="0">
              <a:spcBef>
                <a:spcPts val="0"/>
              </a:spcBef>
              <a:spcAft>
                <a:spcPts val="0"/>
              </a:spcAft>
              <a:buNone/>
              <a:defRPr sz="3000" b="0">
                <a:solidFill>
                  <a:schemeClr val="accent1"/>
                </a:solidFill>
                <a:latin typeface="Chelsea Market"/>
                <a:ea typeface="Chelsea Market"/>
                <a:cs typeface="Chelsea Market"/>
                <a:sym typeface="Chelsea Market"/>
              </a:defRPr>
            </a:lvl4pPr>
            <a:lvl5pPr lvl="4" algn="ctr" rtl="0">
              <a:spcBef>
                <a:spcPts val="0"/>
              </a:spcBef>
              <a:spcAft>
                <a:spcPts val="0"/>
              </a:spcAft>
              <a:buNone/>
              <a:defRPr sz="3000" b="0">
                <a:solidFill>
                  <a:schemeClr val="accent1"/>
                </a:solidFill>
                <a:latin typeface="Chelsea Market"/>
                <a:ea typeface="Chelsea Market"/>
                <a:cs typeface="Chelsea Market"/>
                <a:sym typeface="Chelsea Market"/>
              </a:defRPr>
            </a:lvl5pPr>
            <a:lvl6pPr lvl="5" algn="ctr" rtl="0">
              <a:spcBef>
                <a:spcPts val="0"/>
              </a:spcBef>
              <a:spcAft>
                <a:spcPts val="0"/>
              </a:spcAft>
              <a:buNone/>
              <a:defRPr sz="3000" b="0">
                <a:solidFill>
                  <a:schemeClr val="accent1"/>
                </a:solidFill>
                <a:latin typeface="Chelsea Market"/>
                <a:ea typeface="Chelsea Market"/>
                <a:cs typeface="Chelsea Market"/>
                <a:sym typeface="Chelsea Market"/>
              </a:defRPr>
            </a:lvl6pPr>
            <a:lvl7pPr lvl="6" algn="ctr" rtl="0">
              <a:spcBef>
                <a:spcPts val="0"/>
              </a:spcBef>
              <a:spcAft>
                <a:spcPts val="0"/>
              </a:spcAft>
              <a:buNone/>
              <a:defRPr sz="3000" b="0">
                <a:solidFill>
                  <a:schemeClr val="accent1"/>
                </a:solidFill>
                <a:latin typeface="Chelsea Market"/>
                <a:ea typeface="Chelsea Market"/>
                <a:cs typeface="Chelsea Market"/>
                <a:sym typeface="Chelsea Market"/>
              </a:defRPr>
            </a:lvl7pPr>
            <a:lvl8pPr lvl="7" algn="ctr" rtl="0">
              <a:spcBef>
                <a:spcPts val="0"/>
              </a:spcBef>
              <a:spcAft>
                <a:spcPts val="0"/>
              </a:spcAft>
              <a:buNone/>
              <a:defRPr sz="3000" b="0">
                <a:solidFill>
                  <a:schemeClr val="accent1"/>
                </a:solidFill>
                <a:latin typeface="Chelsea Market"/>
                <a:ea typeface="Chelsea Market"/>
                <a:cs typeface="Chelsea Market"/>
                <a:sym typeface="Chelsea Market"/>
              </a:defRPr>
            </a:lvl8pPr>
            <a:lvl9pPr lvl="8" algn="ctr" rtl="0">
              <a:spcBef>
                <a:spcPts val="0"/>
              </a:spcBef>
              <a:spcAft>
                <a:spcPts val="0"/>
              </a:spcAft>
              <a:buNone/>
              <a:defRPr sz="3000" b="0">
                <a:solidFill>
                  <a:schemeClr val="accent1"/>
                </a:solidFill>
                <a:latin typeface="Chelsea Market"/>
                <a:ea typeface="Chelsea Market"/>
                <a:cs typeface="Chelsea Market"/>
                <a:sym typeface="Chelsea Market"/>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Header 2">
  <p:cSld name="CUSTOM_6">
    <p:spTree>
      <p:nvGrpSpPr>
        <p:cNvPr id="1" name="Shape 484"/>
        <p:cNvGrpSpPr/>
        <p:nvPr/>
      </p:nvGrpSpPr>
      <p:grpSpPr>
        <a:xfrm>
          <a:off x="0" y="0"/>
          <a:ext cx="0" cy="0"/>
          <a:chOff x="0" y="0"/>
          <a:chExt cx="0" cy="0"/>
        </a:xfrm>
      </p:grpSpPr>
      <p:sp>
        <p:nvSpPr>
          <p:cNvPr id="485" name="Google Shape;485;p21"/>
          <p:cNvSpPr/>
          <p:nvPr/>
        </p:nvSpPr>
        <p:spPr>
          <a:xfrm rot="-219180" flipH="1">
            <a:off x="2133166" y="610958"/>
            <a:ext cx="3477645" cy="3951366"/>
          </a:xfrm>
          <a:custGeom>
            <a:avLst/>
            <a:gdLst/>
            <a:ahLst/>
            <a:cxnLst/>
            <a:rect l="l" t="t" r="r" b="b"/>
            <a:pathLst>
              <a:path w="34540" h="39245" extrusionOk="0">
                <a:moveTo>
                  <a:pt x="1" y="0"/>
                </a:moveTo>
                <a:lnTo>
                  <a:pt x="1" y="39245"/>
                </a:lnTo>
                <a:lnTo>
                  <a:pt x="34539" y="39245"/>
                </a:lnTo>
                <a:lnTo>
                  <a:pt x="34539" y="1374"/>
                </a:lnTo>
                <a:cubicBezTo>
                  <a:pt x="34239" y="901"/>
                  <a:pt x="34065" y="395"/>
                  <a:pt x="33702" y="0"/>
                </a:cubicBezTo>
                <a:lnTo>
                  <a:pt x="32818" y="0"/>
                </a:lnTo>
                <a:cubicBezTo>
                  <a:pt x="32660" y="537"/>
                  <a:pt x="32470" y="1074"/>
                  <a:pt x="32628" y="1564"/>
                </a:cubicBezTo>
                <a:cubicBezTo>
                  <a:pt x="33276" y="1864"/>
                  <a:pt x="33197" y="2827"/>
                  <a:pt x="32486" y="3017"/>
                </a:cubicBezTo>
                <a:cubicBezTo>
                  <a:pt x="32419" y="3033"/>
                  <a:pt x="32354" y="3041"/>
                  <a:pt x="32291" y="3041"/>
                </a:cubicBezTo>
                <a:cubicBezTo>
                  <a:pt x="31683" y="3041"/>
                  <a:pt x="31280" y="2330"/>
                  <a:pt x="31681" y="1801"/>
                </a:cubicBezTo>
                <a:lnTo>
                  <a:pt x="31681" y="0"/>
                </a:lnTo>
                <a:lnTo>
                  <a:pt x="30117" y="0"/>
                </a:lnTo>
                <a:cubicBezTo>
                  <a:pt x="30086" y="553"/>
                  <a:pt x="30117" y="1090"/>
                  <a:pt x="30243" y="1627"/>
                </a:cubicBezTo>
                <a:cubicBezTo>
                  <a:pt x="30861" y="2075"/>
                  <a:pt x="30543" y="3034"/>
                  <a:pt x="29807" y="3034"/>
                </a:cubicBezTo>
                <a:cubicBezTo>
                  <a:pt x="29789" y="3034"/>
                  <a:pt x="29772" y="3034"/>
                  <a:pt x="29754" y="3033"/>
                </a:cubicBezTo>
                <a:cubicBezTo>
                  <a:pt x="28980" y="3001"/>
                  <a:pt x="28743" y="1975"/>
                  <a:pt x="29406" y="1596"/>
                </a:cubicBezTo>
                <a:cubicBezTo>
                  <a:pt x="29485" y="1059"/>
                  <a:pt x="29517" y="537"/>
                  <a:pt x="29485" y="0"/>
                </a:cubicBezTo>
                <a:lnTo>
                  <a:pt x="27685" y="0"/>
                </a:lnTo>
                <a:cubicBezTo>
                  <a:pt x="27732" y="632"/>
                  <a:pt x="27827" y="1248"/>
                  <a:pt x="27954" y="1864"/>
                </a:cubicBezTo>
                <a:cubicBezTo>
                  <a:pt x="28265" y="2402"/>
                  <a:pt x="27866" y="3028"/>
                  <a:pt x="27303" y="3028"/>
                </a:cubicBezTo>
                <a:cubicBezTo>
                  <a:pt x="27238" y="3028"/>
                  <a:pt x="27170" y="3019"/>
                  <a:pt x="27101" y="3001"/>
                </a:cubicBezTo>
                <a:cubicBezTo>
                  <a:pt x="26437" y="2843"/>
                  <a:pt x="26295" y="1959"/>
                  <a:pt x="26895" y="1596"/>
                </a:cubicBezTo>
                <a:cubicBezTo>
                  <a:pt x="26943" y="1059"/>
                  <a:pt x="27148" y="553"/>
                  <a:pt x="27038" y="0"/>
                </a:cubicBezTo>
                <a:lnTo>
                  <a:pt x="25064" y="0"/>
                </a:lnTo>
                <a:cubicBezTo>
                  <a:pt x="25127" y="601"/>
                  <a:pt x="25237" y="1185"/>
                  <a:pt x="25379" y="1769"/>
                </a:cubicBezTo>
                <a:cubicBezTo>
                  <a:pt x="25790" y="2286"/>
                  <a:pt x="25411" y="3036"/>
                  <a:pt x="24777" y="3036"/>
                </a:cubicBezTo>
                <a:cubicBezTo>
                  <a:pt x="24751" y="3036"/>
                  <a:pt x="24726" y="3035"/>
                  <a:pt x="24700" y="3033"/>
                </a:cubicBezTo>
                <a:cubicBezTo>
                  <a:pt x="24005" y="2954"/>
                  <a:pt x="23753" y="2085"/>
                  <a:pt x="24290" y="1659"/>
                </a:cubicBezTo>
                <a:cubicBezTo>
                  <a:pt x="24369" y="1106"/>
                  <a:pt x="24384" y="553"/>
                  <a:pt x="24353" y="0"/>
                </a:cubicBezTo>
                <a:lnTo>
                  <a:pt x="23026" y="0"/>
                </a:lnTo>
                <a:cubicBezTo>
                  <a:pt x="22979" y="537"/>
                  <a:pt x="22774" y="1090"/>
                  <a:pt x="22726" y="1643"/>
                </a:cubicBezTo>
                <a:cubicBezTo>
                  <a:pt x="23343" y="2075"/>
                  <a:pt x="23011" y="3034"/>
                  <a:pt x="22274" y="3034"/>
                </a:cubicBezTo>
                <a:cubicBezTo>
                  <a:pt x="22256" y="3034"/>
                  <a:pt x="22239" y="3034"/>
                  <a:pt x="22221" y="3033"/>
                </a:cubicBezTo>
                <a:cubicBezTo>
                  <a:pt x="21447" y="2985"/>
                  <a:pt x="21226" y="1943"/>
                  <a:pt x="21921" y="1580"/>
                </a:cubicBezTo>
                <a:cubicBezTo>
                  <a:pt x="22016" y="1043"/>
                  <a:pt x="22142" y="522"/>
                  <a:pt x="22205" y="0"/>
                </a:cubicBezTo>
                <a:lnTo>
                  <a:pt x="19994" y="0"/>
                </a:lnTo>
                <a:cubicBezTo>
                  <a:pt x="19963" y="506"/>
                  <a:pt x="19836" y="1185"/>
                  <a:pt x="20041" y="1532"/>
                </a:cubicBezTo>
                <a:cubicBezTo>
                  <a:pt x="20752" y="1801"/>
                  <a:pt x="20705" y="2827"/>
                  <a:pt x="19963" y="3017"/>
                </a:cubicBezTo>
                <a:cubicBezTo>
                  <a:pt x="19894" y="3035"/>
                  <a:pt x="19828" y="3043"/>
                  <a:pt x="19763" y="3043"/>
                </a:cubicBezTo>
                <a:cubicBezTo>
                  <a:pt x="19142" y="3043"/>
                  <a:pt x="18731" y="2269"/>
                  <a:pt x="19189" y="1753"/>
                </a:cubicBezTo>
                <a:cubicBezTo>
                  <a:pt x="19189" y="1169"/>
                  <a:pt x="19173" y="585"/>
                  <a:pt x="19141" y="0"/>
                </a:cubicBezTo>
                <a:lnTo>
                  <a:pt x="17767" y="0"/>
                </a:lnTo>
                <a:cubicBezTo>
                  <a:pt x="17752" y="632"/>
                  <a:pt x="17799" y="1280"/>
                  <a:pt x="17941" y="1896"/>
                </a:cubicBezTo>
                <a:cubicBezTo>
                  <a:pt x="18223" y="2431"/>
                  <a:pt x="17826" y="3029"/>
                  <a:pt x="17278" y="3029"/>
                </a:cubicBezTo>
                <a:cubicBezTo>
                  <a:pt x="17211" y="3029"/>
                  <a:pt x="17143" y="3020"/>
                  <a:pt x="17072" y="3001"/>
                </a:cubicBezTo>
                <a:cubicBezTo>
                  <a:pt x="16425" y="2843"/>
                  <a:pt x="16283" y="1990"/>
                  <a:pt x="16836" y="1627"/>
                </a:cubicBezTo>
                <a:cubicBezTo>
                  <a:pt x="16962" y="1090"/>
                  <a:pt x="16994" y="537"/>
                  <a:pt x="16962" y="0"/>
                </a:cubicBezTo>
                <a:lnTo>
                  <a:pt x="15462" y="0"/>
                </a:lnTo>
                <a:cubicBezTo>
                  <a:pt x="15462" y="664"/>
                  <a:pt x="15477" y="1564"/>
                  <a:pt x="15477" y="1975"/>
                </a:cubicBezTo>
                <a:cubicBezTo>
                  <a:pt x="15509" y="2069"/>
                  <a:pt x="15525" y="2164"/>
                  <a:pt x="15525" y="2259"/>
                </a:cubicBezTo>
                <a:cubicBezTo>
                  <a:pt x="15556" y="2701"/>
                  <a:pt x="15209" y="3064"/>
                  <a:pt x="14767" y="3064"/>
                </a:cubicBezTo>
                <a:cubicBezTo>
                  <a:pt x="14325" y="3064"/>
                  <a:pt x="13961" y="2701"/>
                  <a:pt x="13993" y="2259"/>
                </a:cubicBezTo>
                <a:cubicBezTo>
                  <a:pt x="14025" y="1927"/>
                  <a:pt x="14230" y="1643"/>
                  <a:pt x="14546" y="1532"/>
                </a:cubicBezTo>
                <a:cubicBezTo>
                  <a:pt x="14767" y="774"/>
                  <a:pt x="14625" y="601"/>
                  <a:pt x="14719" y="0"/>
                </a:cubicBezTo>
                <a:lnTo>
                  <a:pt x="13393" y="0"/>
                </a:lnTo>
                <a:cubicBezTo>
                  <a:pt x="13251" y="585"/>
                  <a:pt x="12966" y="1122"/>
                  <a:pt x="12809" y="1722"/>
                </a:cubicBezTo>
                <a:cubicBezTo>
                  <a:pt x="13296" y="2239"/>
                  <a:pt x="12911" y="3042"/>
                  <a:pt x="12267" y="3042"/>
                </a:cubicBezTo>
                <a:cubicBezTo>
                  <a:pt x="12203" y="3042"/>
                  <a:pt x="12135" y="3034"/>
                  <a:pt x="12066" y="3017"/>
                </a:cubicBezTo>
                <a:cubicBezTo>
                  <a:pt x="11308" y="2827"/>
                  <a:pt x="11277" y="1753"/>
                  <a:pt x="12035" y="1532"/>
                </a:cubicBezTo>
                <a:cubicBezTo>
                  <a:pt x="12145" y="1027"/>
                  <a:pt x="12272" y="522"/>
                  <a:pt x="12335" y="0"/>
                </a:cubicBezTo>
                <a:lnTo>
                  <a:pt x="10124" y="0"/>
                </a:lnTo>
                <a:cubicBezTo>
                  <a:pt x="10250" y="616"/>
                  <a:pt x="10282" y="1217"/>
                  <a:pt x="10376" y="1817"/>
                </a:cubicBezTo>
                <a:cubicBezTo>
                  <a:pt x="10471" y="1943"/>
                  <a:pt x="10519" y="2101"/>
                  <a:pt x="10519" y="2275"/>
                </a:cubicBezTo>
                <a:cubicBezTo>
                  <a:pt x="10519" y="2718"/>
                  <a:pt x="10153" y="3049"/>
                  <a:pt x="9748" y="3049"/>
                </a:cubicBezTo>
                <a:cubicBezTo>
                  <a:pt x="9647" y="3049"/>
                  <a:pt x="9545" y="3029"/>
                  <a:pt x="9445" y="2985"/>
                </a:cubicBezTo>
                <a:cubicBezTo>
                  <a:pt x="8924" y="2764"/>
                  <a:pt x="8813" y="2085"/>
                  <a:pt x="9224" y="1706"/>
                </a:cubicBezTo>
                <a:cubicBezTo>
                  <a:pt x="9318" y="1138"/>
                  <a:pt x="9397" y="569"/>
                  <a:pt x="9445" y="0"/>
                </a:cubicBezTo>
                <a:lnTo>
                  <a:pt x="7755" y="0"/>
                </a:lnTo>
                <a:cubicBezTo>
                  <a:pt x="7755" y="601"/>
                  <a:pt x="7850" y="1185"/>
                  <a:pt x="7834" y="1769"/>
                </a:cubicBezTo>
                <a:cubicBezTo>
                  <a:pt x="7960" y="1911"/>
                  <a:pt x="8023" y="2085"/>
                  <a:pt x="8023" y="2275"/>
                </a:cubicBezTo>
                <a:cubicBezTo>
                  <a:pt x="8023" y="2725"/>
                  <a:pt x="7658" y="3044"/>
                  <a:pt x="7252" y="3044"/>
                </a:cubicBezTo>
                <a:cubicBezTo>
                  <a:pt x="7131" y="3044"/>
                  <a:pt x="7006" y="3015"/>
                  <a:pt x="6886" y="2954"/>
                </a:cubicBezTo>
                <a:cubicBezTo>
                  <a:pt x="6365" y="2669"/>
                  <a:pt x="6349" y="1927"/>
                  <a:pt x="6839" y="1611"/>
                </a:cubicBezTo>
                <a:cubicBezTo>
                  <a:pt x="6997" y="1090"/>
                  <a:pt x="7076" y="553"/>
                  <a:pt x="7060" y="0"/>
                </a:cubicBezTo>
                <a:lnTo>
                  <a:pt x="5323" y="0"/>
                </a:lnTo>
                <a:lnTo>
                  <a:pt x="5323" y="1769"/>
                </a:lnTo>
                <a:cubicBezTo>
                  <a:pt x="5791" y="2292"/>
                  <a:pt x="5372" y="3054"/>
                  <a:pt x="4755" y="3054"/>
                </a:cubicBezTo>
                <a:cubicBezTo>
                  <a:pt x="4663" y="3054"/>
                  <a:pt x="4568" y="3038"/>
                  <a:pt x="4470" y="3001"/>
                </a:cubicBezTo>
                <a:cubicBezTo>
                  <a:pt x="3728" y="2717"/>
                  <a:pt x="3854" y="1611"/>
                  <a:pt x="4644" y="1501"/>
                </a:cubicBezTo>
                <a:cubicBezTo>
                  <a:pt x="4691" y="995"/>
                  <a:pt x="4707" y="522"/>
                  <a:pt x="4707" y="0"/>
                </a:cubicBezTo>
                <a:lnTo>
                  <a:pt x="2970" y="0"/>
                </a:lnTo>
                <a:cubicBezTo>
                  <a:pt x="2970" y="664"/>
                  <a:pt x="3033" y="1343"/>
                  <a:pt x="2970" y="1990"/>
                </a:cubicBezTo>
                <a:cubicBezTo>
                  <a:pt x="3172" y="2534"/>
                  <a:pt x="2746" y="3038"/>
                  <a:pt x="2252" y="3038"/>
                </a:cubicBezTo>
                <a:cubicBezTo>
                  <a:pt x="2129" y="3038"/>
                  <a:pt x="2003" y="3007"/>
                  <a:pt x="1880" y="2938"/>
                </a:cubicBezTo>
                <a:cubicBezTo>
                  <a:pt x="1248" y="2590"/>
                  <a:pt x="1391" y="1643"/>
                  <a:pt x="2101" y="1517"/>
                </a:cubicBezTo>
                <a:cubicBezTo>
                  <a:pt x="2212" y="1043"/>
                  <a:pt x="2275" y="522"/>
                  <a:pt x="2401" y="0"/>
                </a:cubicBezTo>
                <a:close/>
              </a:path>
            </a:pathLst>
          </a:custGeom>
          <a:solidFill>
            <a:srgbClr val="FFFFFF"/>
          </a:solidFill>
          <a:ln>
            <a:noFill/>
          </a:ln>
          <a:effectLst>
            <a:outerShdw blurRad="57150" dist="38100" dir="5400000" algn="bl" rotWithShape="0">
              <a:srgbClr val="783F04">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1"/>
          <p:cNvSpPr/>
          <p:nvPr/>
        </p:nvSpPr>
        <p:spPr>
          <a:xfrm rot="215472">
            <a:off x="5304787" y="1327417"/>
            <a:ext cx="2614238" cy="1857271"/>
          </a:xfrm>
          <a:custGeom>
            <a:avLst/>
            <a:gdLst/>
            <a:ahLst/>
            <a:cxnLst/>
            <a:rect l="l" t="t" r="r" b="b"/>
            <a:pathLst>
              <a:path w="289820" h="205901" extrusionOk="0">
                <a:moveTo>
                  <a:pt x="152726" y="1"/>
                </a:moveTo>
                <a:cubicBezTo>
                  <a:pt x="146425" y="1"/>
                  <a:pt x="140094" y="2767"/>
                  <a:pt x="135797" y="8344"/>
                </a:cubicBezTo>
                <a:lnTo>
                  <a:pt x="10672" y="171715"/>
                </a:lnTo>
                <a:cubicBezTo>
                  <a:pt x="1" y="185692"/>
                  <a:pt x="10011" y="205900"/>
                  <a:pt x="27576" y="205900"/>
                </a:cubicBezTo>
                <a:lnTo>
                  <a:pt x="262717" y="205900"/>
                </a:lnTo>
                <a:cubicBezTo>
                  <a:pt x="279715" y="205900"/>
                  <a:pt x="289820" y="186919"/>
                  <a:pt x="280376" y="172754"/>
                </a:cubicBezTo>
                <a:lnTo>
                  <a:pt x="170266" y="9382"/>
                </a:lnTo>
                <a:cubicBezTo>
                  <a:pt x="166124" y="3145"/>
                  <a:pt x="159443" y="1"/>
                  <a:pt x="152726" y="1"/>
                </a:cubicBezTo>
                <a:close/>
              </a:path>
            </a:pathLst>
          </a:custGeom>
          <a:solidFill>
            <a:srgbClr val="CCEEF7"/>
          </a:solidFill>
          <a:ln>
            <a:noFill/>
          </a:ln>
          <a:effectLst>
            <a:outerShdw blurRad="57150" dist="19050" dir="5400000" algn="bl" rotWithShape="0">
              <a:srgbClr val="783F04">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1"/>
          <p:cNvSpPr txBox="1">
            <a:spLocks noGrp="1"/>
          </p:cNvSpPr>
          <p:nvPr>
            <p:ph type="ctrTitle"/>
          </p:nvPr>
        </p:nvSpPr>
        <p:spPr>
          <a:xfrm rot="-219030" flipH="1">
            <a:off x="2453374" y="800824"/>
            <a:ext cx="2761102" cy="237843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4800" b="0">
                <a:solidFill>
                  <a:schemeClr val="accent1"/>
                </a:solidFill>
                <a:latin typeface="Chelsea Market"/>
                <a:ea typeface="Chelsea Market"/>
                <a:cs typeface="Chelsea Market"/>
                <a:sym typeface="Chelsea Market"/>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88" name="Google Shape;488;p21"/>
          <p:cNvSpPr txBox="1">
            <a:spLocks noGrp="1"/>
          </p:cNvSpPr>
          <p:nvPr>
            <p:ph type="subTitle" idx="1"/>
          </p:nvPr>
        </p:nvSpPr>
        <p:spPr>
          <a:xfrm rot="-219126" flipH="1">
            <a:off x="2515440" y="3328437"/>
            <a:ext cx="2844677" cy="57778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489" name="Google Shape;489;p21"/>
          <p:cNvSpPr txBox="1">
            <a:spLocks noGrp="1"/>
          </p:cNvSpPr>
          <p:nvPr>
            <p:ph type="title" idx="2" hasCustomPrompt="1"/>
          </p:nvPr>
        </p:nvSpPr>
        <p:spPr>
          <a:xfrm rot="475373" flipH="1">
            <a:off x="5959838" y="2010223"/>
            <a:ext cx="1384213" cy="920192"/>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dk2"/>
              </a:buClr>
              <a:buSzPts val="5500"/>
              <a:buNone/>
              <a:defRPr sz="4800" b="0">
                <a:latin typeface="Chelsea Market"/>
                <a:ea typeface="Chelsea Market"/>
                <a:cs typeface="Chelsea Market"/>
                <a:sym typeface="Chelsea Market"/>
              </a:defRPr>
            </a:lvl1pPr>
            <a:lvl2pPr lvl="1" algn="ctr" rtl="0">
              <a:spcBef>
                <a:spcPts val="0"/>
              </a:spcBef>
              <a:spcAft>
                <a:spcPts val="0"/>
              </a:spcAft>
              <a:buClr>
                <a:schemeClr val="dk2"/>
              </a:buClr>
              <a:buSzPts val="5500"/>
              <a:buNone/>
              <a:defRPr sz="5500">
                <a:solidFill>
                  <a:schemeClr val="dk2"/>
                </a:solidFill>
              </a:defRPr>
            </a:lvl2pPr>
            <a:lvl3pPr lvl="2" algn="ctr" rtl="0">
              <a:spcBef>
                <a:spcPts val="0"/>
              </a:spcBef>
              <a:spcAft>
                <a:spcPts val="0"/>
              </a:spcAft>
              <a:buClr>
                <a:schemeClr val="dk2"/>
              </a:buClr>
              <a:buSzPts val="5500"/>
              <a:buNone/>
              <a:defRPr sz="5500">
                <a:solidFill>
                  <a:schemeClr val="dk2"/>
                </a:solidFill>
              </a:defRPr>
            </a:lvl3pPr>
            <a:lvl4pPr lvl="3" algn="ctr" rtl="0">
              <a:spcBef>
                <a:spcPts val="0"/>
              </a:spcBef>
              <a:spcAft>
                <a:spcPts val="0"/>
              </a:spcAft>
              <a:buClr>
                <a:schemeClr val="dk2"/>
              </a:buClr>
              <a:buSzPts val="5500"/>
              <a:buNone/>
              <a:defRPr sz="5500">
                <a:solidFill>
                  <a:schemeClr val="dk2"/>
                </a:solidFill>
              </a:defRPr>
            </a:lvl4pPr>
            <a:lvl5pPr lvl="4" algn="ctr" rtl="0">
              <a:spcBef>
                <a:spcPts val="0"/>
              </a:spcBef>
              <a:spcAft>
                <a:spcPts val="0"/>
              </a:spcAft>
              <a:buClr>
                <a:schemeClr val="dk2"/>
              </a:buClr>
              <a:buSzPts val="5500"/>
              <a:buNone/>
              <a:defRPr sz="5500">
                <a:solidFill>
                  <a:schemeClr val="dk2"/>
                </a:solidFill>
              </a:defRPr>
            </a:lvl5pPr>
            <a:lvl6pPr lvl="5" algn="ctr" rtl="0">
              <a:spcBef>
                <a:spcPts val="0"/>
              </a:spcBef>
              <a:spcAft>
                <a:spcPts val="0"/>
              </a:spcAft>
              <a:buClr>
                <a:schemeClr val="dk2"/>
              </a:buClr>
              <a:buSzPts val="5500"/>
              <a:buNone/>
              <a:defRPr sz="5500">
                <a:solidFill>
                  <a:schemeClr val="dk2"/>
                </a:solidFill>
              </a:defRPr>
            </a:lvl6pPr>
            <a:lvl7pPr lvl="6" algn="ctr" rtl="0">
              <a:spcBef>
                <a:spcPts val="0"/>
              </a:spcBef>
              <a:spcAft>
                <a:spcPts val="0"/>
              </a:spcAft>
              <a:buClr>
                <a:schemeClr val="dk2"/>
              </a:buClr>
              <a:buSzPts val="5500"/>
              <a:buNone/>
              <a:defRPr sz="5500">
                <a:solidFill>
                  <a:schemeClr val="dk2"/>
                </a:solidFill>
              </a:defRPr>
            </a:lvl7pPr>
            <a:lvl8pPr lvl="7" algn="ctr" rtl="0">
              <a:spcBef>
                <a:spcPts val="0"/>
              </a:spcBef>
              <a:spcAft>
                <a:spcPts val="0"/>
              </a:spcAft>
              <a:buClr>
                <a:schemeClr val="dk2"/>
              </a:buClr>
              <a:buSzPts val="5500"/>
              <a:buNone/>
              <a:defRPr sz="5500">
                <a:solidFill>
                  <a:schemeClr val="dk2"/>
                </a:solidFill>
              </a:defRPr>
            </a:lvl8pPr>
            <a:lvl9pPr lvl="8" algn="ctr" rtl="0">
              <a:spcBef>
                <a:spcPts val="0"/>
              </a:spcBef>
              <a:spcAft>
                <a:spcPts val="0"/>
              </a:spcAft>
              <a:buClr>
                <a:schemeClr val="dk2"/>
              </a:buClr>
              <a:buSzPts val="5500"/>
              <a:buNone/>
              <a:defRPr sz="5500">
                <a:solidFill>
                  <a:schemeClr val="dk2"/>
                </a:solidFill>
              </a:defRPr>
            </a:lvl9pPr>
          </a:lstStyle>
          <a:p>
            <a:r>
              <a:t>xx%</a:t>
            </a:r>
          </a:p>
        </p:txBody>
      </p:sp>
      <p:sp>
        <p:nvSpPr>
          <p:cNvPr id="490" name="Google Shape;490;p21"/>
          <p:cNvSpPr/>
          <p:nvPr/>
        </p:nvSpPr>
        <p:spPr>
          <a:xfrm rot="3182543">
            <a:off x="6257149" y="1160678"/>
            <a:ext cx="892075" cy="932923"/>
          </a:xfrm>
          <a:custGeom>
            <a:avLst/>
            <a:gdLst/>
            <a:ahLst/>
            <a:cxnLst/>
            <a:rect l="l" t="t" r="r" b="b"/>
            <a:pathLst>
              <a:path w="17398" h="18195" extrusionOk="0">
                <a:moveTo>
                  <a:pt x="12217" y="0"/>
                </a:moveTo>
                <a:lnTo>
                  <a:pt x="1" y="13239"/>
                </a:lnTo>
                <a:lnTo>
                  <a:pt x="35" y="13360"/>
                </a:lnTo>
                <a:lnTo>
                  <a:pt x="122" y="13551"/>
                </a:lnTo>
                <a:lnTo>
                  <a:pt x="312" y="13620"/>
                </a:lnTo>
                <a:lnTo>
                  <a:pt x="503" y="13672"/>
                </a:lnTo>
                <a:lnTo>
                  <a:pt x="572" y="13863"/>
                </a:lnTo>
                <a:lnTo>
                  <a:pt x="642" y="14053"/>
                </a:lnTo>
                <a:lnTo>
                  <a:pt x="832" y="14123"/>
                </a:lnTo>
                <a:lnTo>
                  <a:pt x="1023" y="14175"/>
                </a:lnTo>
                <a:lnTo>
                  <a:pt x="1092" y="14365"/>
                </a:lnTo>
                <a:lnTo>
                  <a:pt x="1162" y="14556"/>
                </a:lnTo>
                <a:lnTo>
                  <a:pt x="1179" y="14573"/>
                </a:lnTo>
                <a:lnTo>
                  <a:pt x="1352" y="14625"/>
                </a:lnTo>
                <a:lnTo>
                  <a:pt x="1543" y="14694"/>
                </a:lnTo>
                <a:lnTo>
                  <a:pt x="1612" y="14868"/>
                </a:lnTo>
                <a:lnTo>
                  <a:pt x="1681" y="15058"/>
                </a:lnTo>
                <a:lnTo>
                  <a:pt x="1699" y="15058"/>
                </a:lnTo>
                <a:lnTo>
                  <a:pt x="1699" y="15076"/>
                </a:lnTo>
                <a:lnTo>
                  <a:pt x="1889" y="15128"/>
                </a:lnTo>
                <a:lnTo>
                  <a:pt x="2063" y="15197"/>
                </a:lnTo>
                <a:lnTo>
                  <a:pt x="2149" y="15388"/>
                </a:lnTo>
                <a:lnTo>
                  <a:pt x="2219" y="15561"/>
                </a:lnTo>
                <a:lnTo>
                  <a:pt x="2219" y="15578"/>
                </a:lnTo>
                <a:lnTo>
                  <a:pt x="2409" y="15630"/>
                </a:lnTo>
                <a:lnTo>
                  <a:pt x="2600" y="15700"/>
                </a:lnTo>
                <a:lnTo>
                  <a:pt x="2669" y="15890"/>
                </a:lnTo>
                <a:lnTo>
                  <a:pt x="2738" y="16081"/>
                </a:lnTo>
                <a:lnTo>
                  <a:pt x="2756" y="16081"/>
                </a:lnTo>
                <a:lnTo>
                  <a:pt x="2929" y="16150"/>
                </a:lnTo>
                <a:lnTo>
                  <a:pt x="3120" y="16202"/>
                </a:lnTo>
                <a:lnTo>
                  <a:pt x="3189" y="16393"/>
                </a:lnTo>
                <a:lnTo>
                  <a:pt x="3258" y="16583"/>
                </a:lnTo>
                <a:lnTo>
                  <a:pt x="3276" y="16583"/>
                </a:lnTo>
                <a:lnTo>
                  <a:pt x="3449" y="16653"/>
                </a:lnTo>
                <a:lnTo>
                  <a:pt x="3639" y="16705"/>
                </a:lnTo>
                <a:lnTo>
                  <a:pt x="3709" y="16895"/>
                </a:lnTo>
                <a:lnTo>
                  <a:pt x="3778" y="17086"/>
                </a:lnTo>
                <a:lnTo>
                  <a:pt x="3795" y="17086"/>
                </a:lnTo>
                <a:lnTo>
                  <a:pt x="3986" y="17155"/>
                </a:lnTo>
                <a:lnTo>
                  <a:pt x="4159" y="17207"/>
                </a:lnTo>
                <a:lnTo>
                  <a:pt x="4246" y="17398"/>
                </a:lnTo>
                <a:lnTo>
                  <a:pt x="4315" y="17588"/>
                </a:lnTo>
                <a:lnTo>
                  <a:pt x="4315" y="17606"/>
                </a:lnTo>
                <a:lnTo>
                  <a:pt x="4506" y="17658"/>
                </a:lnTo>
                <a:lnTo>
                  <a:pt x="4696" y="17727"/>
                </a:lnTo>
                <a:lnTo>
                  <a:pt x="4766" y="17900"/>
                </a:lnTo>
                <a:lnTo>
                  <a:pt x="4835" y="18091"/>
                </a:lnTo>
                <a:lnTo>
                  <a:pt x="4852" y="18108"/>
                </a:lnTo>
                <a:lnTo>
                  <a:pt x="5026" y="18160"/>
                </a:lnTo>
                <a:lnTo>
                  <a:pt x="5130" y="18195"/>
                </a:lnTo>
                <a:lnTo>
                  <a:pt x="5199" y="18125"/>
                </a:lnTo>
                <a:lnTo>
                  <a:pt x="17398" y="4956"/>
                </a:lnTo>
                <a:lnTo>
                  <a:pt x="17381" y="4869"/>
                </a:lnTo>
                <a:lnTo>
                  <a:pt x="17311" y="4696"/>
                </a:lnTo>
                <a:lnTo>
                  <a:pt x="17294" y="4679"/>
                </a:lnTo>
                <a:lnTo>
                  <a:pt x="17103" y="4609"/>
                </a:lnTo>
                <a:lnTo>
                  <a:pt x="16930" y="4557"/>
                </a:lnTo>
                <a:lnTo>
                  <a:pt x="16861" y="4367"/>
                </a:lnTo>
                <a:lnTo>
                  <a:pt x="16774" y="4176"/>
                </a:lnTo>
                <a:lnTo>
                  <a:pt x="16584" y="4107"/>
                </a:lnTo>
                <a:lnTo>
                  <a:pt x="16393" y="4055"/>
                </a:lnTo>
                <a:lnTo>
                  <a:pt x="16324" y="3864"/>
                </a:lnTo>
                <a:lnTo>
                  <a:pt x="16254" y="3674"/>
                </a:lnTo>
                <a:lnTo>
                  <a:pt x="16237" y="3674"/>
                </a:lnTo>
                <a:lnTo>
                  <a:pt x="16064" y="3604"/>
                </a:lnTo>
                <a:lnTo>
                  <a:pt x="15873" y="3552"/>
                </a:lnTo>
                <a:lnTo>
                  <a:pt x="15804" y="3362"/>
                </a:lnTo>
                <a:lnTo>
                  <a:pt x="15735" y="3171"/>
                </a:lnTo>
                <a:lnTo>
                  <a:pt x="15717" y="3154"/>
                </a:lnTo>
                <a:lnTo>
                  <a:pt x="15544" y="3102"/>
                </a:lnTo>
                <a:lnTo>
                  <a:pt x="15353" y="3033"/>
                </a:lnTo>
                <a:lnTo>
                  <a:pt x="15284" y="2859"/>
                </a:lnTo>
                <a:lnTo>
                  <a:pt x="15215" y="2669"/>
                </a:lnTo>
                <a:lnTo>
                  <a:pt x="15197" y="2651"/>
                </a:lnTo>
                <a:lnTo>
                  <a:pt x="15007" y="2599"/>
                </a:lnTo>
                <a:lnTo>
                  <a:pt x="14833" y="2530"/>
                </a:lnTo>
                <a:lnTo>
                  <a:pt x="14747" y="2339"/>
                </a:lnTo>
                <a:lnTo>
                  <a:pt x="14677" y="2166"/>
                </a:lnTo>
                <a:lnTo>
                  <a:pt x="14677" y="2149"/>
                </a:lnTo>
                <a:lnTo>
                  <a:pt x="14487" y="2097"/>
                </a:lnTo>
                <a:lnTo>
                  <a:pt x="14296" y="2028"/>
                </a:lnTo>
                <a:lnTo>
                  <a:pt x="14227" y="1837"/>
                </a:lnTo>
                <a:lnTo>
                  <a:pt x="14158" y="1646"/>
                </a:lnTo>
                <a:lnTo>
                  <a:pt x="14140" y="1646"/>
                </a:lnTo>
                <a:lnTo>
                  <a:pt x="13967" y="1577"/>
                </a:lnTo>
                <a:lnTo>
                  <a:pt x="13776" y="1525"/>
                </a:lnTo>
                <a:lnTo>
                  <a:pt x="13707" y="1334"/>
                </a:lnTo>
                <a:lnTo>
                  <a:pt x="13638" y="1144"/>
                </a:lnTo>
                <a:lnTo>
                  <a:pt x="13620" y="1144"/>
                </a:lnTo>
                <a:lnTo>
                  <a:pt x="13447" y="1075"/>
                </a:lnTo>
                <a:lnTo>
                  <a:pt x="13257" y="1023"/>
                </a:lnTo>
                <a:lnTo>
                  <a:pt x="13187" y="832"/>
                </a:lnTo>
                <a:lnTo>
                  <a:pt x="13101" y="641"/>
                </a:lnTo>
                <a:lnTo>
                  <a:pt x="12910" y="572"/>
                </a:lnTo>
                <a:lnTo>
                  <a:pt x="12737" y="503"/>
                </a:lnTo>
                <a:lnTo>
                  <a:pt x="12650" y="329"/>
                </a:lnTo>
                <a:lnTo>
                  <a:pt x="12581" y="139"/>
                </a:lnTo>
                <a:lnTo>
                  <a:pt x="12581" y="121"/>
                </a:lnTo>
                <a:lnTo>
                  <a:pt x="12390" y="69"/>
                </a:lnTo>
                <a:lnTo>
                  <a:pt x="12217" y="0"/>
                </a:lnTo>
                <a:close/>
              </a:path>
            </a:pathLst>
          </a:custGeom>
          <a:solidFill>
            <a:srgbClr val="F1FAFF">
              <a:alpha val="67600"/>
            </a:srgbClr>
          </a:solidFill>
          <a:ln>
            <a:noFill/>
          </a:ln>
          <a:effectLst>
            <a:outerShdw blurRad="42863" dist="9525" dir="5400000" algn="bl" rotWithShape="0">
              <a:srgbClr val="783F04">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 name="Google Shape;491;p21"/>
          <p:cNvGrpSpPr/>
          <p:nvPr/>
        </p:nvGrpSpPr>
        <p:grpSpPr>
          <a:xfrm rot="-219139" flipH="1">
            <a:off x="3487701" y="806754"/>
            <a:ext cx="447049" cy="536618"/>
            <a:chOff x="2279900" y="1356008"/>
            <a:chExt cx="355973" cy="427192"/>
          </a:xfrm>
        </p:grpSpPr>
        <p:sp>
          <p:nvSpPr>
            <p:cNvPr id="492" name="Google Shape;492;p21"/>
            <p:cNvSpPr/>
            <p:nvPr/>
          </p:nvSpPr>
          <p:spPr>
            <a:xfrm>
              <a:off x="2279900" y="1566300"/>
              <a:ext cx="240900" cy="216900"/>
            </a:xfrm>
            <a:prstGeom prst="ellipse">
              <a:avLst/>
            </a:prstGeom>
            <a:gradFill>
              <a:gsLst>
                <a:gs pos="0">
                  <a:srgbClr val="D9D9D9">
                    <a:alpha val="67058"/>
                  </a:srgbClr>
                </a:gs>
                <a:gs pos="60000">
                  <a:srgbClr val="C3BAA2">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3" name="Google Shape;493;p21"/>
            <p:cNvGrpSpPr/>
            <p:nvPr/>
          </p:nvGrpSpPr>
          <p:grpSpPr>
            <a:xfrm>
              <a:off x="2395070" y="1356008"/>
              <a:ext cx="240802" cy="326586"/>
              <a:chOff x="1847775" y="238125"/>
              <a:chExt cx="3637500" cy="4933325"/>
            </a:xfrm>
          </p:grpSpPr>
          <p:sp>
            <p:nvSpPr>
              <p:cNvPr id="494" name="Google Shape;494;p21"/>
              <p:cNvSpPr/>
              <p:nvPr/>
            </p:nvSpPr>
            <p:spPr>
              <a:xfrm>
                <a:off x="1847775" y="3431350"/>
                <a:ext cx="1268050" cy="1740100"/>
              </a:xfrm>
              <a:custGeom>
                <a:avLst/>
                <a:gdLst/>
                <a:ahLst/>
                <a:cxnLst/>
                <a:rect l="l" t="t" r="r" b="b"/>
                <a:pathLst>
                  <a:path w="50722" h="69604" extrusionOk="0">
                    <a:moveTo>
                      <a:pt x="34802" y="0"/>
                    </a:moveTo>
                    <a:lnTo>
                      <a:pt x="0" y="69603"/>
                    </a:lnTo>
                    <a:lnTo>
                      <a:pt x="0" y="69603"/>
                    </a:lnTo>
                    <a:lnTo>
                      <a:pt x="50721" y="12218"/>
                    </a:lnTo>
                    <a:lnTo>
                      <a:pt x="34802"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1"/>
              <p:cNvSpPr/>
              <p:nvPr/>
            </p:nvSpPr>
            <p:spPr>
              <a:xfrm>
                <a:off x="1866275" y="774950"/>
                <a:ext cx="3535700" cy="3387625"/>
              </a:xfrm>
              <a:custGeom>
                <a:avLst/>
                <a:gdLst/>
                <a:ahLst/>
                <a:cxnLst/>
                <a:rect l="l" t="t" r="r" b="b"/>
                <a:pathLst>
                  <a:path w="141428" h="135505" extrusionOk="0">
                    <a:moveTo>
                      <a:pt x="70714" y="0"/>
                    </a:moveTo>
                    <a:cubicBezTo>
                      <a:pt x="31840" y="0"/>
                      <a:pt x="0" y="29989"/>
                      <a:pt x="0" y="67752"/>
                    </a:cubicBezTo>
                    <a:cubicBezTo>
                      <a:pt x="0" y="105146"/>
                      <a:pt x="31840" y="135504"/>
                      <a:pt x="70714" y="135504"/>
                    </a:cubicBezTo>
                    <a:cubicBezTo>
                      <a:pt x="109958" y="135504"/>
                      <a:pt x="141428" y="105146"/>
                      <a:pt x="141428" y="67752"/>
                    </a:cubicBezTo>
                    <a:cubicBezTo>
                      <a:pt x="141428" y="29989"/>
                      <a:pt x="109958" y="0"/>
                      <a:pt x="70714" y="0"/>
                    </a:cubicBezTo>
                    <a:close/>
                  </a:path>
                </a:pathLst>
              </a:custGeom>
              <a:solidFill>
                <a:schemeClr val="dk2"/>
              </a:solidFill>
              <a:ln>
                <a:noFill/>
              </a:ln>
              <a:effectLst>
                <a:outerShdw blurRad="57150" dist="19050" dir="5400000" algn="bl" rotWithShape="0">
                  <a:srgbClr val="1155CC">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1"/>
              <p:cNvSpPr/>
              <p:nvPr/>
            </p:nvSpPr>
            <p:spPr>
              <a:xfrm>
                <a:off x="2690025" y="238125"/>
                <a:ext cx="2795250" cy="2674925"/>
              </a:xfrm>
              <a:custGeom>
                <a:avLst/>
                <a:gdLst/>
                <a:ahLst/>
                <a:cxnLst/>
                <a:rect l="l" t="t" r="r" b="b"/>
                <a:pathLst>
                  <a:path w="111810" h="106997" extrusionOk="0">
                    <a:moveTo>
                      <a:pt x="55905" y="0"/>
                    </a:moveTo>
                    <a:cubicBezTo>
                      <a:pt x="25176" y="0"/>
                      <a:pt x="1" y="24065"/>
                      <a:pt x="1" y="53683"/>
                    </a:cubicBezTo>
                    <a:cubicBezTo>
                      <a:pt x="1" y="83302"/>
                      <a:pt x="25176" y="106996"/>
                      <a:pt x="55905" y="106996"/>
                    </a:cubicBezTo>
                    <a:cubicBezTo>
                      <a:pt x="86634" y="106996"/>
                      <a:pt x="111810" y="83302"/>
                      <a:pt x="111810" y="53683"/>
                    </a:cubicBezTo>
                    <a:cubicBezTo>
                      <a:pt x="111810" y="24065"/>
                      <a:pt x="86634" y="0"/>
                      <a:pt x="55905" y="0"/>
                    </a:cubicBezTo>
                    <a:close/>
                  </a:path>
                </a:pathLst>
              </a:custGeom>
              <a:solidFill>
                <a:schemeClr val="dk2"/>
              </a:solidFill>
              <a:ln>
                <a:noFill/>
              </a:ln>
              <a:effectLst>
                <a:outerShdw blurRad="28575" dist="9525" dir="6480000" algn="bl" rotWithShape="0">
                  <a:srgbClr val="BF9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CUSTOM_8">
    <p:spTree>
      <p:nvGrpSpPr>
        <p:cNvPr id="1" name="Shape 497"/>
        <p:cNvGrpSpPr/>
        <p:nvPr/>
      </p:nvGrpSpPr>
      <p:grpSpPr>
        <a:xfrm>
          <a:off x="0" y="0"/>
          <a:ext cx="0" cy="0"/>
          <a:chOff x="0" y="0"/>
          <a:chExt cx="0" cy="0"/>
        </a:xfrm>
      </p:grpSpPr>
      <p:sp>
        <p:nvSpPr>
          <p:cNvPr id="498" name="Google Shape;498;p22"/>
          <p:cNvSpPr txBox="1">
            <a:spLocks noGrp="1"/>
          </p:cNvSpPr>
          <p:nvPr>
            <p:ph type="ctrTitle"/>
          </p:nvPr>
        </p:nvSpPr>
        <p:spPr>
          <a:xfrm flipH="1">
            <a:off x="3337775" y="3340550"/>
            <a:ext cx="2721300" cy="950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b="0">
                <a:solidFill>
                  <a:schemeClr val="accent1"/>
                </a:solidFill>
                <a:latin typeface="Chelsea Market"/>
                <a:ea typeface="Chelsea Market"/>
                <a:cs typeface="Chelsea Market"/>
                <a:sym typeface="Chelsea Market"/>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endParaRPr/>
          </a:p>
        </p:txBody>
      </p:sp>
      <p:sp>
        <p:nvSpPr>
          <p:cNvPr id="499" name="Google Shape;499;p22"/>
          <p:cNvSpPr txBox="1">
            <a:spLocks noGrp="1"/>
          </p:cNvSpPr>
          <p:nvPr>
            <p:ph type="subTitle" idx="1"/>
          </p:nvPr>
        </p:nvSpPr>
        <p:spPr>
          <a:xfrm flipH="1">
            <a:off x="2109325" y="1215825"/>
            <a:ext cx="5178900" cy="1331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title and text">
  <p:cSld name="SECTION_HEADER_1">
    <p:spTree>
      <p:nvGrpSpPr>
        <p:cNvPr id="1" name="Shape 669"/>
        <p:cNvGrpSpPr/>
        <p:nvPr/>
      </p:nvGrpSpPr>
      <p:grpSpPr>
        <a:xfrm>
          <a:off x="0" y="0"/>
          <a:ext cx="0" cy="0"/>
          <a:chOff x="0" y="0"/>
          <a:chExt cx="0" cy="0"/>
        </a:xfrm>
      </p:grpSpPr>
      <p:grpSp>
        <p:nvGrpSpPr>
          <p:cNvPr id="670" name="Google Shape;670;p27"/>
          <p:cNvGrpSpPr/>
          <p:nvPr/>
        </p:nvGrpSpPr>
        <p:grpSpPr>
          <a:xfrm rot="243592">
            <a:off x="1092807" y="853714"/>
            <a:ext cx="6898576" cy="3556674"/>
            <a:chOff x="2016900" y="1269275"/>
            <a:chExt cx="6591250" cy="2916825"/>
          </a:xfrm>
        </p:grpSpPr>
        <p:sp>
          <p:nvSpPr>
            <p:cNvPr id="671" name="Google Shape;671;p27"/>
            <p:cNvSpPr/>
            <p:nvPr/>
          </p:nvSpPr>
          <p:spPr>
            <a:xfrm>
              <a:off x="2028525" y="1278000"/>
              <a:ext cx="6579625" cy="2908100"/>
            </a:xfrm>
            <a:custGeom>
              <a:avLst/>
              <a:gdLst/>
              <a:ahLst/>
              <a:cxnLst/>
              <a:rect l="l" t="t" r="r" b="b"/>
              <a:pathLst>
                <a:path w="263185" h="116324" extrusionOk="0">
                  <a:moveTo>
                    <a:pt x="1" y="0"/>
                  </a:moveTo>
                  <a:lnTo>
                    <a:pt x="1" y="116324"/>
                  </a:lnTo>
                  <a:lnTo>
                    <a:pt x="263184" y="116324"/>
                  </a:lnTo>
                  <a:lnTo>
                    <a:pt x="263184" y="0"/>
                  </a:lnTo>
                  <a:close/>
                </a:path>
              </a:pathLst>
            </a:custGeom>
            <a:solidFill>
              <a:srgbClr val="FFFFFF"/>
            </a:solidFill>
            <a:ln>
              <a:noFill/>
            </a:ln>
            <a:effectLst>
              <a:outerShdw blurRad="100013" dist="19050" dir="5400000" algn="bl" rotWithShape="0">
                <a:srgbClr val="783F04">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7"/>
            <p:cNvSpPr/>
            <p:nvPr/>
          </p:nvSpPr>
          <p:spPr>
            <a:xfrm>
              <a:off x="2016900" y="1730200"/>
              <a:ext cx="6591250" cy="25"/>
            </a:xfrm>
            <a:custGeom>
              <a:avLst/>
              <a:gdLst/>
              <a:ahLst/>
              <a:cxnLst/>
              <a:rect l="l" t="t" r="r" b="b"/>
              <a:pathLst>
                <a:path w="263650" h="1" fill="none" extrusionOk="0">
                  <a:moveTo>
                    <a:pt x="1" y="1"/>
                  </a:moveTo>
                  <a:lnTo>
                    <a:pt x="263649" y="1"/>
                  </a:lnTo>
                </a:path>
              </a:pathLst>
            </a:custGeom>
            <a:solidFill>
              <a:srgbClr val="A1DAF8"/>
            </a:solidFill>
            <a:ln w="9525" cap="flat" cmpd="sng">
              <a:solidFill>
                <a:srgbClr val="D1EAF7"/>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7"/>
            <p:cNvSpPr/>
            <p:nvPr/>
          </p:nvSpPr>
          <p:spPr>
            <a:xfrm>
              <a:off x="2016900" y="1875600"/>
              <a:ext cx="6591250" cy="25"/>
            </a:xfrm>
            <a:custGeom>
              <a:avLst/>
              <a:gdLst/>
              <a:ahLst/>
              <a:cxnLst/>
              <a:rect l="l" t="t" r="r" b="b"/>
              <a:pathLst>
                <a:path w="263650" h="1" fill="none" extrusionOk="0">
                  <a:moveTo>
                    <a:pt x="1" y="1"/>
                  </a:moveTo>
                  <a:lnTo>
                    <a:pt x="263649" y="1"/>
                  </a:lnTo>
                </a:path>
              </a:pathLst>
            </a:custGeom>
            <a:solidFill>
              <a:srgbClr val="A1DAF8"/>
            </a:solidFill>
            <a:ln w="9525" cap="flat" cmpd="sng">
              <a:solidFill>
                <a:srgbClr val="D1EAF7"/>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7"/>
            <p:cNvSpPr/>
            <p:nvPr/>
          </p:nvSpPr>
          <p:spPr>
            <a:xfrm>
              <a:off x="2016900" y="2162050"/>
              <a:ext cx="6591250" cy="25"/>
            </a:xfrm>
            <a:custGeom>
              <a:avLst/>
              <a:gdLst/>
              <a:ahLst/>
              <a:cxnLst/>
              <a:rect l="l" t="t" r="r" b="b"/>
              <a:pathLst>
                <a:path w="263650" h="1" fill="none" extrusionOk="0">
                  <a:moveTo>
                    <a:pt x="1" y="1"/>
                  </a:moveTo>
                  <a:lnTo>
                    <a:pt x="263649" y="1"/>
                  </a:lnTo>
                </a:path>
              </a:pathLst>
            </a:custGeom>
            <a:solidFill>
              <a:srgbClr val="A1DAF8"/>
            </a:solidFill>
            <a:ln w="9525" cap="flat" cmpd="sng">
              <a:solidFill>
                <a:srgbClr val="D1EAF7"/>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7"/>
            <p:cNvSpPr/>
            <p:nvPr/>
          </p:nvSpPr>
          <p:spPr>
            <a:xfrm>
              <a:off x="2016900" y="2307450"/>
              <a:ext cx="6591250" cy="25"/>
            </a:xfrm>
            <a:custGeom>
              <a:avLst/>
              <a:gdLst/>
              <a:ahLst/>
              <a:cxnLst/>
              <a:rect l="l" t="t" r="r" b="b"/>
              <a:pathLst>
                <a:path w="263650" h="1" fill="none" extrusionOk="0">
                  <a:moveTo>
                    <a:pt x="1" y="1"/>
                  </a:moveTo>
                  <a:lnTo>
                    <a:pt x="263649" y="1"/>
                  </a:lnTo>
                </a:path>
              </a:pathLst>
            </a:custGeom>
            <a:solidFill>
              <a:srgbClr val="A1DAF8"/>
            </a:solidFill>
            <a:ln w="9525" cap="flat" cmpd="sng">
              <a:solidFill>
                <a:srgbClr val="D1EAF7"/>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7"/>
            <p:cNvSpPr/>
            <p:nvPr/>
          </p:nvSpPr>
          <p:spPr>
            <a:xfrm>
              <a:off x="2016900" y="2595350"/>
              <a:ext cx="6591250" cy="25"/>
            </a:xfrm>
            <a:custGeom>
              <a:avLst/>
              <a:gdLst/>
              <a:ahLst/>
              <a:cxnLst/>
              <a:rect l="l" t="t" r="r" b="b"/>
              <a:pathLst>
                <a:path w="263650" h="1" fill="none" extrusionOk="0">
                  <a:moveTo>
                    <a:pt x="1" y="1"/>
                  </a:moveTo>
                  <a:lnTo>
                    <a:pt x="263649" y="1"/>
                  </a:lnTo>
                </a:path>
              </a:pathLst>
            </a:custGeom>
            <a:solidFill>
              <a:srgbClr val="A1DAF8"/>
            </a:solidFill>
            <a:ln w="9525" cap="flat" cmpd="sng">
              <a:solidFill>
                <a:srgbClr val="D1EAF7"/>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7"/>
            <p:cNvSpPr/>
            <p:nvPr/>
          </p:nvSpPr>
          <p:spPr>
            <a:xfrm>
              <a:off x="2016900" y="2740750"/>
              <a:ext cx="6591250" cy="25"/>
            </a:xfrm>
            <a:custGeom>
              <a:avLst/>
              <a:gdLst/>
              <a:ahLst/>
              <a:cxnLst/>
              <a:rect l="l" t="t" r="r" b="b"/>
              <a:pathLst>
                <a:path w="263650" h="1" fill="none" extrusionOk="0">
                  <a:moveTo>
                    <a:pt x="1" y="1"/>
                  </a:moveTo>
                  <a:lnTo>
                    <a:pt x="263649" y="1"/>
                  </a:lnTo>
                </a:path>
              </a:pathLst>
            </a:custGeom>
            <a:solidFill>
              <a:srgbClr val="A1DAF8"/>
            </a:solidFill>
            <a:ln w="9525" cap="flat" cmpd="sng">
              <a:solidFill>
                <a:srgbClr val="D1EAF7"/>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7"/>
            <p:cNvSpPr/>
            <p:nvPr/>
          </p:nvSpPr>
          <p:spPr>
            <a:xfrm>
              <a:off x="2016900" y="3027200"/>
              <a:ext cx="6591250" cy="25"/>
            </a:xfrm>
            <a:custGeom>
              <a:avLst/>
              <a:gdLst/>
              <a:ahLst/>
              <a:cxnLst/>
              <a:rect l="l" t="t" r="r" b="b"/>
              <a:pathLst>
                <a:path w="263650" h="1" fill="none" extrusionOk="0">
                  <a:moveTo>
                    <a:pt x="1" y="1"/>
                  </a:moveTo>
                  <a:lnTo>
                    <a:pt x="263649" y="1"/>
                  </a:lnTo>
                </a:path>
              </a:pathLst>
            </a:custGeom>
            <a:solidFill>
              <a:srgbClr val="A1DAF8"/>
            </a:solidFill>
            <a:ln w="9525" cap="flat" cmpd="sng">
              <a:solidFill>
                <a:srgbClr val="D1EAF7"/>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7"/>
            <p:cNvSpPr/>
            <p:nvPr/>
          </p:nvSpPr>
          <p:spPr>
            <a:xfrm>
              <a:off x="2016900" y="3172600"/>
              <a:ext cx="6591250" cy="25"/>
            </a:xfrm>
            <a:custGeom>
              <a:avLst/>
              <a:gdLst/>
              <a:ahLst/>
              <a:cxnLst/>
              <a:rect l="l" t="t" r="r" b="b"/>
              <a:pathLst>
                <a:path w="263650" h="1" fill="none" extrusionOk="0">
                  <a:moveTo>
                    <a:pt x="1" y="1"/>
                  </a:moveTo>
                  <a:lnTo>
                    <a:pt x="263649" y="1"/>
                  </a:lnTo>
                </a:path>
              </a:pathLst>
            </a:custGeom>
            <a:solidFill>
              <a:srgbClr val="A1DAF8"/>
            </a:solidFill>
            <a:ln w="9525" cap="flat" cmpd="sng">
              <a:solidFill>
                <a:srgbClr val="D1EAF7"/>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7"/>
            <p:cNvSpPr/>
            <p:nvPr/>
          </p:nvSpPr>
          <p:spPr>
            <a:xfrm>
              <a:off x="2016900" y="3460500"/>
              <a:ext cx="6591250" cy="25"/>
            </a:xfrm>
            <a:custGeom>
              <a:avLst/>
              <a:gdLst/>
              <a:ahLst/>
              <a:cxnLst/>
              <a:rect l="l" t="t" r="r" b="b"/>
              <a:pathLst>
                <a:path w="263650" h="1" fill="none" extrusionOk="0">
                  <a:moveTo>
                    <a:pt x="1" y="1"/>
                  </a:moveTo>
                  <a:lnTo>
                    <a:pt x="263649" y="1"/>
                  </a:lnTo>
                </a:path>
              </a:pathLst>
            </a:custGeom>
            <a:solidFill>
              <a:srgbClr val="A1DAF8"/>
            </a:solidFill>
            <a:ln w="9525" cap="flat" cmpd="sng">
              <a:solidFill>
                <a:srgbClr val="D1EAF7"/>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7"/>
            <p:cNvSpPr/>
            <p:nvPr/>
          </p:nvSpPr>
          <p:spPr>
            <a:xfrm>
              <a:off x="2016900" y="3605925"/>
              <a:ext cx="6591250" cy="25"/>
            </a:xfrm>
            <a:custGeom>
              <a:avLst/>
              <a:gdLst/>
              <a:ahLst/>
              <a:cxnLst/>
              <a:rect l="l" t="t" r="r" b="b"/>
              <a:pathLst>
                <a:path w="263650" h="1" fill="none" extrusionOk="0">
                  <a:moveTo>
                    <a:pt x="1" y="0"/>
                  </a:moveTo>
                  <a:lnTo>
                    <a:pt x="263649" y="0"/>
                  </a:lnTo>
                </a:path>
              </a:pathLst>
            </a:custGeom>
            <a:solidFill>
              <a:srgbClr val="A1DAF8"/>
            </a:solidFill>
            <a:ln w="9525" cap="flat" cmpd="sng">
              <a:solidFill>
                <a:srgbClr val="D1EAF7"/>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7"/>
            <p:cNvSpPr/>
            <p:nvPr/>
          </p:nvSpPr>
          <p:spPr>
            <a:xfrm>
              <a:off x="2016900" y="3892350"/>
              <a:ext cx="6591250" cy="25"/>
            </a:xfrm>
            <a:custGeom>
              <a:avLst/>
              <a:gdLst/>
              <a:ahLst/>
              <a:cxnLst/>
              <a:rect l="l" t="t" r="r" b="b"/>
              <a:pathLst>
                <a:path w="263650" h="1" fill="none" extrusionOk="0">
                  <a:moveTo>
                    <a:pt x="1" y="1"/>
                  </a:moveTo>
                  <a:lnTo>
                    <a:pt x="263649" y="1"/>
                  </a:lnTo>
                </a:path>
              </a:pathLst>
            </a:custGeom>
            <a:solidFill>
              <a:srgbClr val="A1DAF8"/>
            </a:solidFill>
            <a:ln w="9525" cap="flat" cmpd="sng">
              <a:solidFill>
                <a:srgbClr val="D1EAF7"/>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7"/>
            <p:cNvSpPr/>
            <p:nvPr/>
          </p:nvSpPr>
          <p:spPr>
            <a:xfrm>
              <a:off x="2016900" y="4037775"/>
              <a:ext cx="6591250" cy="25"/>
            </a:xfrm>
            <a:custGeom>
              <a:avLst/>
              <a:gdLst/>
              <a:ahLst/>
              <a:cxnLst/>
              <a:rect l="l" t="t" r="r" b="b"/>
              <a:pathLst>
                <a:path w="263650" h="1" fill="none" extrusionOk="0">
                  <a:moveTo>
                    <a:pt x="1" y="0"/>
                  </a:moveTo>
                  <a:lnTo>
                    <a:pt x="263649" y="0"/>
                  </a:lnTo>
                </a:path>
              </a:pathLst>
            </a:custGeom>
            <a:solidFill>
              <a:srgbClr val="A1DAF8"/>
            </a:solidFill>
            <a:ln w="9525" cap="flat" cmpd="sng">
              <a:solidFill>
                <a:srgbClr val="D1EAF7"/>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7"/>
            <p:cNvSpPr/>
            <p:nvPr/>
          </p:nvSpPr>
          <p:spPr>
            <a:xfrm>
              <a:off x="2892250" y="1269275"/>
              <a:ext cx="25" cy="2916825"/>
            </a:xfrm>
            <a:custGeom>
              <a:avLst/>
              <a:gdLst/>
              <a:ahLst/>
              <a:cxnLst/>
              <a:rect l="l" t="t" r="r" b="b"/>
              <a:pathLst>
                <a:path w="1" h="116673" fill="none" extrusionOk="0">
                  <a:moveTo>
                    <a:pt x="0" y="0"/>
                  </a:moveTo>
                  <a:lnTo>
                    <a:pt x="0" y="116673"/>
                  </a:lnTo>
                </a:path>
              </a:pathLst>
            </a:custGeom>
            <a:solidFill>
              <a:srgbClr val="E72D53"/>
            </a:solidFill>
            <a:ln w="18900" cap="flat" cmpd="sng">
              <a:solidFill>
                <a:srgbClr val="E72D53"/>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5" name="Google Shape;685;p27"/>
          <p:cNvSpPr txBox="1">
            <a:spLocks noGrp="1"/>
          </p:cNvSpPr>
          <p:nvPr>
            <p:ph type="title"/>
          </p:nvPr>
        </p:nvSpPr>
        <p:spPr>
          <a:xfrm rot="-261720">
            <a:off x="1158379" y="948962"/>
            <a:ext cx="2335064" cy="1330424"/>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b="0">
                <a:solidFill>
                  <a:schemeClr val="accent1"/>
                </a:solidFill>
                <a:latin typeface="Chelsea Market"/>
                <a:ea typeface="Chelsea Market"/>
                <a:cs typeface="Chelsea Market"/>
                <a:sym typeface="Chelsea Market"/>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86" name="Google Shape;686;p27"/>
          <p:cNvSpPr txBox="1">
            <a:spLocks noGrp="1"/>
          </p:cNvSpPr>
          <p:nvPr>
            <p:ph type="subTitle" idx="1"/>
          </p:nvPr>
        </p:nvSpPr>
        <p:spPr>
          <a:xfrm flipH="1">
            <a:off x="4108275" y="1959600"/>
            <a:ext cx="2875800" cy="1514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16">
    <p:bg>
      <p:bgPr>
        <a:blipFill>
          <a:blip r:embed="rId2">
            <a:alphaModFix/>
          </a:blip>
          <a:stretch>
            <a:fillRect/>
          </a:stretch>
        </a:blipFill>
        <a:effectLst/>
      </p:bgPr>
    </p:bg>
    <p:spTree>
      <p:nvGrpSpPr>
        <p:cNvPr id="1" name="Shape 687"/>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8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3"/>
        <p:cNvGrpSpPr/>
        <p:nvPr/>
      </p:nvGrpSpPr>
      <p:grpSpPr>
        <a:xfrm>
          <a:off x="0" y="0"/>
          <a:ext cx="0" cy="0"/>
          <a:chOff x="0" y="0"/>
          <a:chExt cx="0" cy="0"/>
        </a:xfrm>
      </p:grpSpPr>
      <p:sp>
        <p:nvSpPr>
          <p:cNvPr id="74" name="Google Shape;74;p3"/>
          <p:cNvSpPr/>
          <p:nvPr/>
        </p:nvSpPr>
        <p:spPr>
          <a:xfrm rot="162584">
            <a:off x="3507427" y="610939"/>
            <a:ext cx="3477663" cy="3951386"/>
          </a:xfrm>
          <a:custGeom>
            <a:avLst/>
            <a:gdLst/>
            <a:ahLst/>
            <a:cxnLst/>
            <a:rect l="l" t="t" r="r" b="b"/>
            <a:pathLst>
              <a:path w="34540" h="39245" extrusionOk="0">
                <a:moveTo>
                  <a:pt x="1" y="0"/>
                </a:moveTo>
                <a:lnTo>
                  <a:pt x="1" y="39245"/>
                </a:lnTo>
                <a:lnTo>
                  <a:pt x="34539" y="39245"/>
                </a:lnTo>
                <a:lnTo>
                  <a:pt x="34539" y="1374"/>
                </a:lnTo>
                <a:cubicBezTo>
                  <a:pt x="34239" y="901"/>
                  <a:pt x="34065" y="395"/>
                  <a:pt x="33702" y="0"/>
                </a:cubicBezTo>
                <a:lnTo>
                  <a:pt x="32818" y="0"/>
                </a:lnTo>
                <a:cubicBezTo>
                  <a:pt x="32660" y="537"/>
                  <a:pt x="32470" y="1074"/>
                  <a:pt x="32628" y="1564"/>
                </a:cubicBezTo>
                <a:cubicBezTo>
                  <a:pt x="33276" y="1864"/>
                  <a:pt x="33197" y="2827"/>
                  <a:pt x="32486" y="3017"/>
                </a:cubicBezTo>
                <a:cubicBezTo>
                  <a:pt x="32419" y="3033"/>
                  <a:pt x="32354" y="3041"/>
                  <a:pt x="32291" y="3041"/>
                </a:cubicBezTo>
                <a:cubicBezTo>
                  <a:pt x="31683" y="3041"/>
                  <a:pt x="31280" y="2330"/>
                  <a:pt x="31681" y="1801"/>
                </a:cubicBezTo>
                <a:lnTo>
                  <a:pt x="31681" y="0"/>
                </a:lnTo>
                <a:lnTo>
                  <a:pt x="30117" y="0"/>
                </a:lnTo>
                <a:cubicBezTo>
                  <a:pt x="30086" y="553"/>
                  <a:pt x="30117" y="1090"/>
                  <a:pt x="30243" y="1627"/>
                </a:cubicBezTo>
                <a:cubicBezTo>
                  <a:pt x="30861" y="2075"/>
                  <a:pt x="30543" y="3034"/>
                  <a:pt x="29807" y="3034"/>
                </a:cubicBezTo>
                <a:cubicBezTo>
                  <a:pt x="29789" y="3034"/>
                  <a:pt x="29772" y="3034"/>
                  <a:pt x="29754" y="3033"/>
                </a:cubicBezTo>
                <a:cubicBezTo>
                  <a:pt x="28980" y="3001"/>
                  <a:pt x="28743" y="1975"/>
                  <a:pt x="29406" y="1596"/>
                </a:cubicBezTo>
                <a:cubicBezTo>
                  <a:pt x="29485" y="1059"/>
                  <a:pt x="29517" y="537"/>
                  <a:pt x="29485" y="0"/>
                </a:cubicBezTo>
                <a:lnTo>
                  <a:pt x="27685" y="0"/>
                </a:lnTo>
                <a:cubicBezTo>
                  <a:pt x="27732" y="632"/>
                  <a:pt x="27827" y="1248"/>
                  <a:pt x="27954" y="1864"/>
                </a:cubicBezTo>
                <a:cubicBezTo>
                  <a:pt x="28265" y="2402"/>
                  <a:pt x="27866" y="3028"/>
                  <a:pt x="27303" y="3028"/>
                </a:cubicBezTo>
                <a:cubicBezTo>
                  <a:pt x="27238" y="3028"/>
                  <a:pt x="27170" y="3019"/>
                  <a:pt x="27101" y="3001"/>
                </a:cubicBezTo>
                <a:cubicBezTo>
                  <a:pt x="26437" y="2843"/>
                  <a:pt x="26295" y="1959"/>
                  <a:pt x="26895" y="1596"/>
                </a:cubicBezTo>
                <a:cubicBezTo>
                  <a:pt x="26943" y="1059"/>
                  <a:pt x="27148" y="553"/>
                  <a:pt x="27038" y="0"/>
                </a:cubicBezTo>
                <a:lnTo>
                  <a:pt x="25064" y="0"/>
                </a:lnTo>
                <a:cubicBezTo>
                  <a:pt x="25127" y="601"/>
                  <a:pt x="25237" y="1185"/>
                  <a:pt x="25379" y="1769"/>
                </a:cubicBezTo>
                <a:cubicBezTo>
                  <a:pt x="25790" y="2286"/>
                  <a:pt x="25411" y="3036"/>
                  <a:pt x="24777" y="3036"/>
                </a:cubicBezTo>
                <a:cubicBezTo>
                  <a:pt x="24751" y="3036"/>
                  <a:pt x="24726" y="3035"/>
                  <a:pt x="24700" y="3033"/>
                </a:cubicBezTo>
                <a:cubicBezTo>
                  <a:pt x="24005" y="2954"/>
                  <a:pt x="23753" y="2085"/>
                  <a:pt x="24290" y="1659"/>
                </a:cubicBezTo>
                <a:cubicBezTo>
                  <a:pt x="24369" y="1106"/>
                  <a:pt x="24384" y="553"/>
                  <a:pt x="24353" y="0"/>
                </a:cubicBezTo>
                <a:lnTo>
                  <a:pt x="23026" y="0"/>
                </a:lnTo>
                <a:cubicBezTo>
                  <a:pt x="22979" y="537"/>
                  <a:pt x="22774" y="1090"/>
                  <a:pt x="22726" y="1643"/>
                </a:cubicBezTo>
                <a:cubicBezTo>
                  <a:pt x="23343" y="2075"/>
                  <a:pt x="23011" y="3034"/>
                  <a:pt x="22274" y="3034"/>
                </a:cubicBezTo>
                <a:cubicBezTo>
                  <a:pt x="22256" y="3034"/>
                  <a:pt x="22239" y="3034"/>
                  <a:pt x="22221" y="3033"/>
                </a:cubicBezTo>
                <a:cubicBezTo>
                  <a:pt x="21447" y="2985"/>
                  <a:pt x="21226" y="1943"/>
                  <a:pt x="21921" y="1580"/>
                </a:cubicBezTo>
                <a:cubicBezTo>
                  <a:pt x="22016" y="1043"/>
                  <a:pt x="22142" y="522"/>
                  <a:pt x="22205" y="0"/>
                </a:cubicBezTo>
                <a:lnTo>
                  <a:pt x="19994" y="0"/>
                </a:lnTo>
                <a:cubicBezTo>
                  <a:pt x="19963" y="506"/>
                  <a:pt x="19836" y="1185"/>
                  <a:pt x="20041" y="1532"/>
                </a:cubicBezTo>
                <a:cubicBezTo>
                  <a:pt x="20752" y="1801"/>
                  <a:pt x="20705" y="2827"/>
                  <a:pt x="19963" y="3017"/>
                </a:cubicBezTo>
                <a:cubicBezTo>
                  <a:pt x="19894" y="3035"/>
                  <a:pt x="19828" y="3043"/>
                  <a:pt x="19763" y="3043"/>
                </a:cubicBezTo>
                <a:cubicBezTo>
                  <a:pt x="19142" y="3043"/>
                  <a:pt x="18731" y="2269"/>
                  <a:pt x="19189" y="1753"/>
                </a:cubicBezTo>
                <a:cubicBezTo>
                  <a:pt x="19189" y="1169"/>
                  <a:pt x="19173" y="585"/>
                  <a:pt x="19141" y="0"/>
                </a:cubicBezTo>
                <a:lnTo>
                  <a:pt x="17767" y="0"/>
                </a:lnTo>
                <a:cubicBezTo>
                  <a:pt x="17752" y="632"/>
                  <a:pt x="17799" y="1280"/>
                  <a:pt x="17941" y="1896"/>
                </a:cubicBezTo>
                <a:cubicBezTo>
                  <a:pt x="18223" y="2431"/>
                  <a:pt x="17826" y="3029"/>
                  <a:pt x="17278" y="3029"/>
                </a:cubicBezTo>
                <a:cubicBezTo>
                  <a:pt x="17211" y="3029"/>
                  <a:pt x="17143" y="3020"/>
                  <a:pt x="17072" y="3001"/>
                </a:cubicBezTo>
                <a:cubicBezTo>
                  <a:pt x="16425" y="2843"/>
                  <a:pt x="16283" y="1990"/>
                  <a:pt x="16836" y="1627"/>
                </a:cubicBezTo>
                <a:cubicBezTo>
                  <a:pt x="16962" y="1090"/>
                  <a:pt x="16994" y="537"/>
                  <a:pt x="16962" y="0"/>
                </a:cubicBezTo>
                <a:lnTo>
                  <a:pt x="15462" y="0"/>
                </a:lnTo>
                <a:cubicBezTo>
                  <a:pt x="15462" y="664"/>
                  <a:pt x="15477" y="1564"/>
                  <a:pt x="15477" y="1975"/>
                </a:cubicBezTo>
                <a:cubicBezTo>
                  <a:pt x="15509" y="2069"/>
                  <a:pt x="15525" y="2164"/>
                  <a:pt x="15525" y="2259"/>
                </a:cubicBezTo>
                <a:cubicBezTo>
                  <a:pt x="15556" y="2701"/>
                  <a:pt x="15209" y="3064"/>
                  <a:pt x="14767" y="3064"/>
                </a:cubicBezTo>
                <a:cubicBezTo>
                  <a:pt x="14325" y="3064"/>
                  <a:pt x="13961" y="2701"/>
                  <a:pt x="13993" y="2259"/>
                </a:cubicBezTo>
                <a:cubicBezTo>
                  <a:pt x="14025" y="1927"/>
                  <a:pt x="14230" y="1643"/>
                  <a:pt x="14546" y="1532"/>
                </a:cubicBezTo>
                <a:cubicBezTo>
                  <a:pt x="14767" y="774"/>
                  <a:pt x="14625" y="601"/>
                  <a:pt x="14719" y="0"/>
                </a:cubicBezTo>
                <a:lnTo>
                  <a:pt x="13393" y="0"/>
                </a:lnTo>
                <a:cubicBezTo>
                  <a:pt x="13251" y="585"/>
                  <a:pt x="12966" y="1122"/>
                  <a:pt x="12809" y="1722"/>
                </a:cubicBezTo>
                <a:cubicBezTo>
                  <a:pt x="13296" y="2239"/>
                  <a:pt x="12911" y="3042"/>
                  <a:pt x="12267" y="3042"/>
                </a:cubicBezTo>
                <a:cubicBezTo>
                  <a:pt x="12203" y="3042"/>
                  <a:pt x="12135" y="3034"/>
                  <a:pt x="12066" y="3017"/>
                </a:cubicBezTo>
                <a:cubicBezTo>
                  <a:pt x="11308" y="2827"/>
                  <a:pt x="11277" y="1753"/>
                  <a:pt x="12035" y="1532"/>
                </a:cubicBezTo>
                <a:cubicBezTo>
                  <a:pt x="12145" y="1027"/>
                  <a:pt x="12272" y="522"/>
                  <a:pt x="12335" y="0"/>
                </a:cubicBezTo>
                <a:lnTo>
                  <a:pt x="10124" y="0"/>
                </a:lnTo>
                <a:cubicBezTo>
                  <a:pt x="10250" y="616"/>
                  <a:pt x="10282" y="1217"/>
                  <a:pt x="10376" y="1817"/>
                </a:cubicBezTo>
                <a:cubicBezTo>
                  <a:pt x="10471" y="1943"/>
                  <a:pt x="10519" y="2101"/>
                  <a:pt x="10519" y="2275"/>
                </a:cubicBezTo>
                <a:cubicBezTo>
                  <a:pt x="10519" y="2718"/>
                  <a:pt x="10153" y="3049"/>
                  <a:pt x="9748" y="3049"/>
                </a:cubicBezTo>
                <a:cubicBezTo>
                  <a:pt x="9647" y="3049"/>
                  <a:pt x="9545" y="3029"/>
                  <a:pt x="9445" y="2985"/>
                </a:cubicBezTo>
                <a:cubicBezTo>
                  <a:pt x="8924" y="2764"/>
                  <a:pt x="8813" y="2085"/>
                  <a:pt x="9224" y="1706"/>
                </a:cubicBezTo>
                <a:cubicBezTo>
                  <a:pt x="9318" y="1138"/>
                  <a:pt x="9397" y="569"/>
                  <a:pt x="9445" y="0"/>
                </a:cubicBezTo>
                <a:lnTo>
                  <a:pt x="7755" y="0"/>
                </a:lnTo>
                <a:cubicBezTo>
                  <a:pt x="7755" y="601"/>
                  <a:pt x="7850" y="1185"/>
                  <a:pt x="7834" y="1769"/>
                </a:cubicBezTo>
                <a:cubicBezTo>
                  <a:pt x="7960" y="1911"/>
                  <a:pt x="8023" y="2085"/>
                  <a:pt x="8023" y="2275"/>
                </a:cubicBezTo>
                <a:cubicBezTo>
                  <a:pt x="8023" y="2725"/>
                  <a:pt x="7658" y="3044"/>
                  <a:pt x="7252" y="3044"/>
                </a:cubicBezTo>
                <a:cubicBezTo>
                  <a:pt x="7131" y="3044"/>
                  <a:pt x="7006" y="3015"/>
                  <a:pt x="6886" y="2954"/>
                </a:cubicBezTo>
                <a:cubicBezTo>
                  <a:pt x="6365" y="2669"/>
                  <a:pt x="6349" y="1927"/>
                  <a:pt x="6839" y="1611"/>
                </a:cubicBezTo>
                <a:cubicBezTo>
                  <a:pt x="6997" y="1090"/>
                  <a:pt x="7076" y="553"/>
                  <a:pt x="7060" y="0"/>
                </a:cubicBezTo>
                <a:lnTo>
                  <a:pt x="5323" y="0"/>
                </a:lnTo>
                <a:lnTo>
                  <a:pt x="5323" y="1769"/>
                </a:lnTo>
                <a:cubicBezTo>
                  <a:pt x="5791" y="2292"/>
                  <a:pt x="5372" y="3054"/>
                  <a:pt x="4755" y="3054"/>
                </a:cubicBezTo>
                <a:cubicBezTo>
                  <a:pt x="4663" y="3054"/>
                  <a:pt x="4568" y="3038"/>
                  <a:pt x="4470" y="3001"/>
                </a:cubicBezTo>
                <a:cubicBezTo>
                  <a:pt x="3728" y="2717"/>
                  <a:pt x="3854" y="1611"/>
                  <a:pt x="4644" y="1501"/>
                </a:cubicBezTo>
                <a:cubicBezTo>
                  <a:pt x="4691" y="995"/>
                  <a:pt x="4707" y="522"/>
                  <a:pt x="4707" y="0"/>
                </a:cubicBezTo>
                <a:lnTo>
                  <a:pt x="2970" y="0"/>
                </a:lnTo>
                <a:cubicBezTo>
                  <a:pt x="2970" y="664"/>
                  <a:pt x="3033" y="1343"/>
                  <a:pt x="2970" y="1990"/>
                </a:cubicBezTo>
                <a:cubicBezTo>
                  <a:pt x="3172" y="2534"/>
                  <a:pt x="2746" y="3038"/>
                  <a:pt x="2252" y="3038"/>
                </a:cubicBezTo>
                <a:cubicBezTo>
                  <a:pt x="2129" y="3038"/>
                  <a:pt x="2003" y="3007"/>
                  <a:pt x="1880" y="2938"/>
                </a:cubicBezTo>
                <a:cubicBezTo>
                  <a:pt x="1248" y="2590"/>
                  <a:pt x="1391" y="1643"/>
                  <a:pt x="2101" y="1517"/>
                </a:cubicBezTo>
                <a:cubicBezTo>
                  <a:pt x="2212" y="1043"/>
                  <a:pt x="2275" y="522"/>
                  <a:pt x="2401" y="0"/>
                </a:cubicBezTo>
                <a:close/>
              </a:path>
            </a:pathLst>
          </a:custGeom>
          <a:solidFill>
            <a:srgbClr val="FFFFFF"/>
          </a:solidFill>
          <a:ln>
            <a:noFill/>
          </a:ln>
          <a:effectLst>
            <a:outerShdw blurRad="57150" dist="38100" dir="5400000" algn="bl" rotWithShape="0">
              <a:srgbClr val="783F04">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3"/>
          <p:cNvGrpSpPr/>
          <p:nvPr/>
        </p:nvGrpSpPr>
        <p:grpSpPr>
          <a:xfrm rot="-1013395" flipH="1">
            <a:off x="1643515" y="1372580"/>
            <a:ext cx="2037451" cy="2057037"/>
            <a:chOff x="1626000" y="605300"/>
            <a:chExt cx="4068375" cy="4132125"/>
          </a:xfrm>
        </p:grpSpPr>
        <p:sp>
          <p:nvSpPr>
            <p:cNvPr id="76" name="Google Shape;76;p3"/>
            <p:cNvSpPr/>
            <p:nvPr/>
          </p:nvSpPr>
          <p:spPr>
            <a:xfrm>
              <a:off x="1626000" y="605300"/>
              <a:ext cx="4068375" cy="4132125"/>
            </a:xfrm>
            <a:custGeom>
              <a:avLst/>
              <a:gdLst/>
              <a:ahLst/>
              <a:cxnLst/>
              <a:rect l="l" t="t" r="r" b="b"/>
              <a:pathLst>
                <a:path w="162735" h="165285" extrusionOk="0">
                  <a:moveTo>
                    <a:pt x="145650" y="0"/>
                  </a:moveTo>
                  <a:lnTo>
                    <a:pt x="0" y="19635"/>
                  </a:lnTo>
                  <a:lnTo>
                    <a:pt x="19583" y="165284"/>
                  </a:lnTo>
                  <a:lnTo>
                    <a:pt x="136368" y="149526"/>
                  </a:lnTo>
                  <a:lnTo>
                    <a:pt x="162734" y="126985"/>
                  </a:lnTo>
                  <a:lnTo>
                    <a:pt x="145650" y="0"/>
                  </a:lnTo>
                  <a:close/>
                </a:path>
              </a:pathLst>
            </a:custGeom>
            <a:solidFill>
              <a:schemeClr val="accent2"/>
            </a:solidFill>
            <a:ln>
              <a:noFill/>
            </a:ln>
            <a:effectLst>
              <a:outerShdw blurRad="57150" dist="19050" dir="5400000" algn="bl" rotWithShape="0">
                <a:srgbClr val="783F04">
                  <a:alpha val="2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5036475" y="3767150"/>
              <a:ext cx="657900" cy="576300"/>
            </a:xfrm>
            <a:custGeom>
              <a:avLst/>
              <a:gdLst/>
              <a:ahLst/>
              <a:cxnLst/>
              <a:rect l="l" t="t" r="r" b="b"/>
              <a:pathLst>
                <a:path w="26316" h="23052" extrusionOk="0">
                  <a:moveTo>
                    <a:pt x="16626" y="10965"/>
                  </a:moveTo>
                  <a:cubicBezTo>
                    <a:pt x="24377" y="3010"/>
                    <a:pt x="26315" y="511"/>
                    <a:pt x="26315" y="511"/>
                  </a:cubicBezTo>
                  <a:cubicBezTo>
                    <a:pt x="26315" y="511"/>
                    <a:pt x="20756" y="3469"/>
                    <a:pt x="10812" y="1"/>
                  </a:cubicBezTo>
                  <a:cubicBezTo>
                    <a:pt x="10812" y="1"/>
                    <a:pt x="8823" y="16728"/>
                    <a:pt x="0" y="23052"/>
                  </a:cubicBezTo>
                  <a:cubicBezTo>
                    <a:pt x="6120" y="19941"/>
                    <a:pt x="11730" y="15861"/>
                    <a:pt x="16626" y="10965"/>
                  </a:cubicBezTo>
                  <a:close/>
                </a:path>
              </a:pathLst>
            </a:custGeom>
            <a:solidFill>
              <a:srgbClr val="FFC5CB"/>
            </a:solidFill>
            <a:ln>
              <a:noFill/>
            </a:ln>
            <a:effectLst>
              <a:outerShdw blurRad="57150" dist="19050" dir="5400000" algn="bl" rotWithShape="0">
                <a:srgbClr val="783F04">
                  <a:alpha val="2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3"/>
          <p:cNvSpPr txBox="1">
            <a:spLocks noGrp="1"/>
          </p:cNvSpPr>
          <p:nvPr>
            <p:ph type="ctrTitle"/>
          </p:nvPr>
        </p:nvSpPr>
        <p:spPr>
          <a:xfrm rot="162489">
            <a:off x="3541350" y="1021740"/>
            <a:ext cx="3466772" cy="192636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4800" b="0">
                <a:solidFill>
                  <a:schemeClr val="accent1"/>
                </a:solidFill>
                <a:latin typeface="Chelsea Market"/>
                <a:ea typeface="Chelsea Market"/>
                <a:cs typeface="Chelsea Market"/>
                <a:sym typeface="Chelsea Market"/>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9" name="Google Shape;79;p3"/>
          <p:cNvSpPr txBox="1">
            <a:spLocks noGrp="1"/>
          </p:cNvSpPr>
          <p:nvPr>
            <p:ph type="subTitle" idx="1"/>
          </p:nvPr>
        </p:nvSpPr>
        <p:spPr>
          <a:xfrm rot="162502">
            <a:off x="3784731" y="3328749"/>
            <a:ext cx="2825256" cy="577845"/>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80" name="Google Shape;80;p3"/>
          <p:cNvSpPr txBox="1">
            <a:spLocks noGrp="1"/>
          </p:cNvSpPr>
          <p:nvPr>
            <p:ph type="title" idx="2" hasCustomPrompt="1"/>
          </p:nvPr>
        </p:nvSpPr>
        <p:spPr>
          <a:xfrm rot="-532199">
            <a:off x="2066030" y="1940967"/>
            <a:ext cx="1192663" cy="920009"/>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5500"/>
              <a:buNone/>
              <a:defRPr sz="4800" b="0">
                <a:latin typeface="Chelsea Market"/>
                <a:ea typeface="Chelsea Market"/>
                <a:cs typeface="Chelsea Market"/>
                <a:sym typeface="Chelsea Market"/>
              </a:defRPr>
            </a:lvl1pPr>
            <a:lvl2pPr lvl="1" algn="ctr" rtl="0">
              <a:spcBef>
                <a:spcPts val="0"/>
              </a:spcBef>
              <a:spcAft>
                <a:spcPts val="0"/>
              </a:spcAft>
              <a:buSzPts val="5500"/>
              <a:buNone/>
              <a:defRPr sz="5500"/>
            </a:lvl2pPr>
            <a:lvl3pPr lvl="2" algn="ctr" rtl="0">
              <a:spcBef>
                <a:spcPts val="0"/>
              </a:spcBef>
              <a:spcAft>
                <a:spcPts val="0"/>
              </a:spcAft>
              <a:buSzPts val="5500"/>
              <a:buNone/>
              <a:defRPr sz="5500"/>
            </a:lvl3pPr>
            <a:lvl4pPr lvl="3" algn="ctr" rtl="0">
              <a:spcBef>
                <a:spcPts val="0"/>
              </a:spcBef>
              <a:spcAft>
                <a:spcPts val="0"/>
              </a:spcAft>
              <a:buSzPts val="5500"/>
              <a:buNone/>
              <a:defRPr sz="5500"/>
            </a:lvl4pPr>
            <a:lvl5pPr lvl="4" algn="ctr" rtl="0">
              <a:spcBef>
                <a:spcPts val="0"/>
              </a:spcBef>
              <a:spcAft>
                <a:spcPts val="0"/>
              </a:spcAft>
              <a:buSzPts val="5500"/>
              <a:buNone/>
              <a:defRPr sz="5500"/>
            </a:lvl5pPr>
            <a:lvl6pPr lvl="5" algn="ctr" rtl="0">
              <a:spcBef>
                <a:spcPts val="0"/>
              </a:spcBef>
              <a:spcAft>
                <a:spcPts val="0"/>
              </a:spcAft>
              <a:buSzPts val="5500"/>
              <a:buNone/>
              <a:defRPr sz="5500"/>
            </a:lvl6pPr>
            <a:lvl7pPr lvl="6" algn="ctr" rtl="0">
              <a:spcBef>
                <a:spcPts val="0"/>
              </a:spcBef>
              <a:spcAft>
                <a:spcPts val="0"/>
              </a:spcAft>
              <a:buSzPts val="5500"/>
              <a:buNone/>
              <a:defRPr sz="5500"/>
            </a:lvl7pPr>
            <a:lvl8pPr lvl="7" algn="ctr" rtl="0">
              <a:spcBef>
                <a:spcPts val="0"/>
              </a:spcBef>
              <a:spcAft>
                <a:spcPts val="0"/>
              </a:spcAft>
              <a:buSzPts val="5500"/>
              <a:buNone/>
              <a:defRPr sz="5500"/>
            </a:lvl8pPr>
            <a:lvl9pPr lvl="8" algn="ctr" rtl="0">
              <a:spcBef>
                <a:spcPts val="0"/>
              </a:spcBef>
              <a:spcAft>
                <a:spcPts val="0"/>
              </a:spcAft>
              <a:buSzPts val="5500"/>
              <a:buNone/>
              <a:defRPr sz="5500"/>
            </a:lvl9pPr>
          </a:lstStyle>
          <a:p>
            <a:r>
              <a:t>xx%</a:t>
            </a:r>
          </a:p>
        </p:txBody>
      </p:sp>
      <p:sp>
        <p:nvSpPr>
          <p:cNvPr id="81" name="Google Shape;81;p3"/>
          <p:cNvSpPr/>
          <p:nvPr/>
        </p:nvSpPr>
        <p:spPr>
          <a:xfrm rot="4642448">
            <a:off x="3025611" y="1176296"/>
            <a:ext cx="693464" cy="725188"/>
          </a:xfrm>
          <a:custGeom>
            <a:avLst/>
            <a:gdLst/>
            <a:ahLst/>
            <a:cxnLst/>
            <a:rect l="l" t="t" r="r" b="b"/>
            <a:pathLst>
              <a:path w="17398" h="18195" extrusionOk="0">
                <a:moveTo>
                  <a:pt x="12217" y="0"/>
                </a:moveTo>
                <a:lnTo>
                  <a:pt x="1" y="13239"/>
                </a:lnTo>
                <a:lnTo>
                  <a:pt x="35" y="13360"/>
                </a:lnTo>
                <a:lnTo>
                  <a:pt x="122" y="13551"/>
                </a:lnTo>
                <a:lnTo>
                  <a:pt x="312" y="13620"/>
                </a:lnTo>
                <a:lnTo>
                  <a:pt x="503" y="13672"/>
                </a:lnTo>
                <a:lnTo>
                  <a:pt x="572" y="13863"/>
                </a:lnTo>
                <a:lnTo>
                  <a:pt x="642" y="14053"/>
                </a:lnTo>
                <a:lnTo>
                  <a:pt x="832" y="14123"/>
                </a:lnTo>
                <a:lnTo>
                  <a:pt x="1023" y="14175"/>
                </a:lnTo>
                <a:lnTo>
                  <a:pt x="1092" y="14365"/>
                </a:lnTo>
                <a:lnTo>
                  <a:pt x="1162" y="14556"/>
                </a:lnTo>
                <a:lnTo>
                  <a:pt x="1179" y="14573"/>
                </a:lnTo>
                <a:lnTo>
                  <a:pt x="1352" y="14625"/>
                </a:lnTo>
                <a:lnTo>
                  <a:pt x="1543" y="14694"/>
                </a:lnTo>
                <a:lnTo>
                  <a:pt x="1612" y="14868"/>
                </a:lnTo>
                <a:lnTo>
                  <a:pt x="1681" y="15058"/>
                </a:lnTo>
                <a:lnTo>
                  <a:pt x="1699" y="15058"/>
                </a:lnTo>
                <a:lnTo>
                  <a:pt x="1699" y="15076"/>
                </a:lnTo>
                <a:lnTo>
                  <a:pt x="1889" y="15128"/>
                </a:lnTo>
                <a:lnTo>
                  <a:pt x="2063" y="15197"/>
                </a:lnTo>
                <a:lnTo>
                  <a:pt x="2149" y="15388"/>
                </a:lnTo>
                <a:lnTo>
                  <a:pt x="2219" y="15561"/>
                </a:lnTo>
                <a:lnTo>
                  <a:pt x="2219" y="15578"/>
                </a:lnTo>
                <a:lnTo>
                  <a:pt x="2409" y="15630"/>
                </a:lnTo>
                <a:lnTo>
                  <a:pt x="2600" y="15700"/>
                </a:lnTo>
                <a:lnTo>
                  <a:pt x="2669" y="15890"/>
                </a:lnTo>
                <a:lnTo>
                  <a:pt x="2738" y="16081"/>
                </a:lnTo>
                <a:lnTo>
                  <a:pt x="2756" y="16081"/>
                </a:lnTo>
                <a:lnTo>
                  <a:pt x="2929" y="16150"/>
                </a:lnTo>
                <a:lnTo>
                  <a:pt x="3120" y="16202"/>
                </a:lnTo>
                <a:lnTo>
                  <a:pt x="3189" y="16393"/>
                </a:lnTo>
                <a:lnTo>
                  <a:pt x="3258" y="16583"/>
                </a:lnTo>
                <a:lnTo>
                  <a:pt x="3276" y="16583"/>
                </a:lnTo>
                <a:lnTo>
                  <a:pt x="3449" y="16653"/>
                </a:lnTo>
                <a:lnTo>
                  <a:pt x="3639" y="16705"/>
                </a:lnTo>
                <a:lnTo>
                  <a:pt x="3709" y="16895"/>
                </a:lnTo>
                <a:lnTo>
                  <a:pt x="3778" y="17086"/>
                </a:lnTo>
                <a:lnTo>
                  <a:pt x="3795" y="17086"/>
                </a:lnTo>
                <a:lnTo>
                  <a:pt x="3986" y="17155"/>
                </a:lnTo>
                <a:lnTo>
                  <a:pt x="4159" y="17207"/>
                </a:lnTo>
                <a:lnTo>
                  <a:pt x="4246" y="17398"/>
                </a:lnTo>
                <a:lnTo>
                  <a:pt x="4315" y="17588"/>
                </a:lnTo>
                <a:lnTo>
                  <a:pt x="4315" y="17606"/>
                </a:lnTo>
                <a:lnTo>
                  <a:pt x="4506" y="17658"/>
                </a:lnTo>
                <a:lnTo>
                  <a:pt x="4696" y="17727"/>
                </a:lnTo>
                <a:lnTo>
                  <a:pt x="4766" y="17900"/>
                </a:lnTo>
                <a:lnTo>
                  <a:pt x="4835" y="18091"/>
                </a:lnTo>
                <a:lnTo>
                  <a:pt x="4852" y="18108"/>
                </a:lnTo>
                <a:lnTo>
                  <a:pt x="5026" y="18160"/>
                </a:lnTo>
                <a:lnTo>
                  <a:pt x="5130" y="18195"/>
                </a:lnTo>
                <a:lnTo>
                  <a:pt x="5199" y="18125"/>
                </a:lnTo>
                <a:lnTo>
                  <a:pt x="17398" y="4956"/>
                </a:lnTo>
                <a:lnTo>
                  <a:pt x="17381" y="4869"/>
                </a:lnTo>
                <a:lnTo>
                  <a:pt x="17311" y="4696"/>
                </a:lnTo>
                <a:lnTo>
                  <a:pt x="17294" y="4679"/>
                </a:lnTo>
                <a:lnTo>
                  <a:pt x="17103" y="4609"/>
                </a:lnTo>
                <a:lnTo>
                  <a:pt x="16930" y="4557"/>
                </a:lnTo>
                <a:lnTo>
                  <a:pt x="16861" y="4367"/>
                </a:lnTo>
                <a:lnTo>
                  <a:pt x="16774" y="4176"/>
                </a:lnTo>
                <a:lnTo>
                  <a:pt x="16584" y="4107"/>
                </a:lnTo>
                <a:lnTo>
                  <a:pt x="16393" y="4055"/>
                </a:lnTo>
                <a:lnTo>
                  <a:pt x="16324" y="3864"/>
                </a:lnTo>
                <a:lnTo>
                  <a:pt x="16254" y="3674"/>
                </a:lnTo>
                <a:lnTo>
                  <a:pt x="16237" y="3674"/>
                </a:lnTo>
                <a:lnTo>
                  <a:pt x="16064" y="3604"/>
                </a:lnTo>
                <a:lnTo>
                  <a:pt x="15873" y="3552"/>
                </a:lnTo>
                <a:lnTo>
                  <a:pt x="15804" y="3362"/>
                </a:lnTo>
                <a:lnTo>
                  <a:pt x="15735" y="3171"/>
                </a:lnTo>
                <a:lnTo>
                  <a:pt x="15717" y="3154"/>
                </a:lnTo>
                <a:lnTo>
                  <a:pt x="15544" y="3102"/>
                </a:lnTo>
                <a:lnTo>
                  <a:pt x="15353" y="3033"/>
                </a:lnTo>
                <a:lnTo>
                  <a:pt x="15284" y="2859"/>
                </a:lnTo>
                <a:lnTo>
                  <a:pt x="15215" y="2669"/>
                </a:lnTo>
                <a:lnTo>
                  <a:pt x="15197" y="2651"/>
                </a:lnTo>
                <a:lnTo>
                  <a:pt x="15007" y="2599"/>
                </a:lnTo>
                <a:lnTo>
                  <a:pt x="14833" y="2530"/>
                </a:lnTo>
                <a:lnTo>
                  <a:pt x="14747" y="2339"/>
                </a:lnTo>
                <a:lnTo>
                  <a:pt x="14677" y="2166"/>
                </a:lnTo>
                <a:lnTo>
                  <a:pt x="14677" y="2149"/>
                </a:lnTo>
                <a:lnTo>
                  <a:pt x="14487" y="2097"/>
                </a:lnTo>
                <a:lnTo>
                  <a:pt x="14296" y="2028"/>
                </a:lnTo>
                <a:lnTo>
                  <a:pt x="14227" y="1837"/>
                </a:lnTo>
                <a:lnTo>
                  <a:pt x="14158" y="1646"/>
                </a:lnTo>
                <a:lnTo>
                  <a:pt x="14140" y="1646"/>
                </a:lnTo>
                <a:lnTo>
                  <a:pt x="13967" y="1577"/>
                </a:lnTo>
                <a:lnTo>
                  <a:pt x="13776" y="1525"/>
                </a:lnTo>
                <a:lnTo>
                  <a:pt x="13707" y="1334"/>
                </a:lnTo>
                <a:lnTo>
                  <a:pt x="13638" y="1144"/>
                </a:lnTo>
                <a:lnTo>
                  <a:pt x="13620" y="1144"/>
                </a:lnTo>
                <a:lnTo>
                  <a:pt x="13447" y="1075"/>
                </a:lnTo>
                <a:lnTo>
                  <a:pt x="13257" y="1023"/>
                </a:lnTo>
                <a:lnTo>
                  <a:pt x="13187" y="832"/>
                </a:lnTo>
                <a:lnTo>
                  <a:pt x="13101" y="641"/>
                </a:lnTo>
                <a:lnTo>
                  <a:pt x="12910" y="572"/>
                </a:lnTo>
                <a:lnTo>
                  <a:pt x="12737" y="503"/>
                </a:lnTo>
                <a:lnTo>
                  <a:pt x="12650" y="329"/>
                </a:lnTo>
                <a:lnTo>
                  <a:pt x="12581" y="139"/>
                </a:lnTo>
                <a:lnTo>
                  <a:pt x="12581" y="121"/>
                </a:lnTo>
                <a:lnTo>
                  <a:pt x="12390" y="69"/>
                </a:lnTo>
                <a:lnTo>
                  <a:pt x="12217" y="0"/>
                </a:lnTo>
                <a:close/>
              </a:path>
            </a:pathLst>
          </a:custGeom>
          <a:solidFill>
            <a:srgbClr val="F1FAFF">
              <a:alpha val="67600"/>
            </a:srgbClr>
          </a:solidFill>
          <a:ln>
            <a:noFill/>
          </a:ln>
          <a:effectLst>
            <a:outerShdw blurRad="42863" dist="9525" dir="5400000" algn="bl" rotWithShape="0">
              <a:srgbClr val="783F04">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rot="-2537103">
            <a:off x="1371902" y="2008619"/>
            <a:ext cx="693456" cy="725220"/>
          </a:xfrm>
          <a:custGeom>
            <a:avLst/>
            <a:gdLst/>
            <a:ahLst/>
            <a:cxnLst/>
            <a:rect l="l" t="t" r="r" b="b"/>
            <a:pathLst>
              <a:path w="17398" h="18195" extrusionOk="0">
                <a:moveTo>
                  <a:pt x="12217" y="0"/>
                </a:moveTo>
                <a:lnTo>
                  <a:pt x="1" y="13239"/>
                </a:lnTo>
                <a:lnTo>
                  <a:pt x="35" y="13360"/>
                </a:lnTo>
                <a:lnTo>
                  <a:pt x="122" y="13551"/>
                </a:lnTo>
                <a:lnTo>
                  <a:pt x="312" y="13620"/>
                </a:lnTo>
                <a:lnTo>
                  <a:pt x="503" y="13672"/>
                </a:lnTo>
                <a:lnTo>
                  <a:pt x="572" y="13863"/>
                </a:lnTo>
                <a:lnTo>
                  <a:pt x="642" y="14053"/>
                </a:lnTo>
                <a:lnTo>
                  <a:pt x="832" y="14123"/>
                </a:lnTo>
                <a:lnTo>
                  <a:pt x="1023" y="14175"/>
                </a:lnTo>
                <a:lnTo>
                  <a:pt x="1092" y="14365"/>
                </a:lnTo>
                <a:lnTo>
                  <a:pt x="1162" y="14556"/>
                </a:lnTo>
                <a:lnTo>
                  <a:pt x="1179" y="14573"/>
                </a:lnTo>
                <a:lnTo>
                  <a:pt x="1352" y="14625"/>
                </a:lnTo>
                <a:lnTo>
                  <a:pt x="1543" y="14694"/>
                </a:lnTo>
                <a:lnTo>
                  <a:pt x="1612" y="14868"/>
                </a:lnTo>
                <a:lnTo>
                  <a:pt x="1681" y="15058"/>
                </a:lnTo>
                <a:lnTo>
                  <a:pt x="1699" y="15058"/>
                </a:lnTo>
                <a:lnTo>
                  <a:pt x="1699" y="15076"/>
                </a:lnTo>
                <a:lnTo>
                  <a:pt x="1889" y="15128"/>
                </a:lnTo>
                <a:lnTo>
                  <a:pt x="2063" y="15197"/>
                </a:lnTo>
                <a:lnTo>
                  <a:pt x="2149" y="15388"/>
                </a:lnTo>
                <a:lnTo>
                  <a:pt x="2219" y="15561"/>
                </a:lnTo>
                <a:lnTo>
                  <a:pt x="2219" y="15578"/>
                </a:lnTo>
                <a:lnTo>
                  <a:pt x="2409" y="15630"/>
                </a:lnTo>
                <a:lnTo>
                  <a:pt x="2600" y="15700"/>
                </a:lnTo>
                <a:lnTo>
                  <a:pt x="2669" y="15890"/>
                </a:lnTo>
                <a:lnTo>
                  <a:pt x="2738" y="16081"/>
                </a:lnTo>
                <a:lnTo>
                  <a:pt x="2756" y="16081"/>
                </a:lnTo>
                <a:lnTo>
                  <a:pt x="2929" y="16150"/>
                </a:lnTo>
                <a:lnTo>
                  <a:pt x="3120" y="16202"/>
                </a:lnTo>
                <a:lnTo>
                  <a:pt x="3189" y="16393"/>
                </a:lnTo>
                <a:lnTo>
                  <a:pt x="3258" y="16583"/>
                </a:lnTo>
                <a:lnTo>
                  <a:pt x="3276" y="16583"/>
                </a:lnTo>
                <a:lnTo>
                  <a:pt x="3449" y="16653"/>
                </a:lnTo>
                <a:lnTo>
                  <a:pt x="3639" y="16705"/>
                </a:lnTo>
                <a:lnTo>
                  <a:pt x="3709" y="16895"/>
                </a:lnTo>
                <a:lnTo>
                  <a:pt x="3778" y="17086"/>
                </a:lnTo>
                <a:lnTo>
                  <a:pt x="3795" y="17086"/>
                </a:lnTo>
                <a:lnTo>
                  <a:pt x="3986" y="17155"/>
                </a:lnTo>
                <a:lnTo>
                  <a:pt x="4159" y="17207"/>
                </a:lnTo>
                <a:lnTo>
                  <a:pt x="4246" y="17398"/>
                </a:lnTo>
                <a:lnTo>
                  <a:pt x="4315" y="17588"/>
                </a:lnTo>
                <a:lnTo>
                  <a:pt x="4315" y="17606"/>
                </a:lnTo>
                <a:lnTo>
                  <a:pt x="4506" y="17658"/>
                </a:lnTo>
                <a:lnTo>
                  <a:pt x="4696" y="17727"/>
                </a:lnTo>
                <a:lnTo>
                  <a:pt x="4766" y="17900"/>
                </a:lnTo>
                <a:lnTo>
                  <a:pt x="4835" y="18091"/>
                </a:lnTo>
                <a:lnTo>
                  <a:pt x="4852" y="18108"/>
                </a:lnTo>
                <a:lnTo>
                  <a:pt x="5026" y="18160"/>
                </a:lnTo>
                <a:lnTo>
                  <a:pt x="5130" y="18195"/>
                </a:lnTo>
                <a:lnTo>
                  <a:pt x="5199" y="18125"/>
                </a:lnTo>
                <a:lnTo>
                  <a:pt x="17398" y="4956"/>
                </a:lnTo>
                <a:lnTo>
                  <a:pt x="17381" y="4869"/>
                </a:lnTo>
                <a:lnTo>
                  <a:pt x="17311" y="4696"/>
                </a:lnTo>
                <a:lnTo>
                  <a:pt x="17294" y="4679"/>
                </a:lnTo>
                <a:lnTo>
                  <a:pt x="17103" y="4609"/>
                </a:lnTo>
                <a:lnTo>
                  <a:pt x="16930" y="4557"/>
                </a:lnTo>
                <a:lnTo>
                  <a:pt x="16861" y="4367"/>
                </a:lnTo>
                <a:lnTo>
                  <a:pt x="16774" y="4176"/>
                </a:lnTo>
                <a:lnTo>
                  <a:pt x="16584" y="4107"/>
                </a:lnTo>
                <a:lnTo>
                  <a:pt x="16393" y="4055"/>
                </a:lnTo>
                <a:lnTo>
                  <a:pt x="16324" y="3864"/>
                </a:lnTo>
                <a:lnTo>
                  <a:pt x="16254" y="3674"/>
                </a:lnTo>
                <a:lnTo>
                  <a:pt x="16237" y="3674"/>
                </a:lnTo>
                <a:lnTo>
                  <a:pt x="16064" y="3604"/>
                </a:lnTo>
                <a:lnTo>
                  <a:pt x="15873" y="3552"/>
                </a:lnTo>
                <a:lnTo>
                  <a:pt x="15804" y="3362"/>
                </a:lnTo>
                <a:lnTo>
                  <a:pt x="15735" y="3171"/>
                </a:lnTo>
                <a:lnTo>
                  <a:pt x="15717" y="3154"/>
                </a:lnTo>
                <a:lnTo>
                  <a:pt x="15544" y="3102"/>
                </a:lnTo>
                <a:lnTo>
                  <a:pt x="15353" y="3033"/>
                </a:lnTo>
                <a:lnTo>
                  <a:pt x="15284" y="2859"/>
                </a:lnTo>
                <a:lnTo>
                  <a:pt x="15215" y="2669"/>
                </a:lnTo>
                <a:lnTo>
                  <a:pt x="15197" y="2651"/>
                </a:lnTo>
                <a:lnTo>
                  <a:pt x="15007" y="2599"/>
                </a:lnTo>
                <a:lnTo>
                  <a:pt x="14833" y="2530"/>
                </a:lnTo>
                <a:lnTo>
                  <a:pt x="14747" y="2339"/>
                </a:lnTo>
                <a:lnTo>
                  <a:pt x="14677" y="2166"/>
                </a:lnTo>
                <a:lnTo>
                  <a:pt x="14677" y="2149"/>
                </a:lnTo>
                <a:lnTo>
                  <a:pt x="14487" y="2097"/>
                </a:lnTo>
                <a:lnTo>
                  <a:pt x="14296" y="2028"/>
                </a:lnTo>
                <a:lnTo>
                  <a:pt x="14227" y="1837"/>
                </a:lnTo>
                <a:lnTo>
                  <a:pt x="14158" y="1646"/>
                </a:lnTo>
                <a:lnTo>
                  <a:pt x="14140" y="1646"/>
                </a:lnTo>
                <a:lnTo>
                  <a:pt x="13967" y="1577"/>
                </a:lnTo>
                <a:lnTo>
                  <a:pt x="13776" y="1525"/>
                </a:lnTo>
                <a:lnTo>
                  <a:pt x="13707" y="1334"/>
                </a:lnTo>
                <a:lnTo>
                  <a:pt x="13638" y="1144"/>
                </a:lnTo>
                <a:lnTo>
                  <a:pt x="13620" y="1144"/>
                </a:lnTo>
                <a:lnTo>
                  <a:pt x="13447" y="1075"/>
                </a:lnTo>
                <a:lnTo>
                  <a:pt x="13257" y="1023"/>
                </a:lnTo>
                <a:lnTo>
                  <a:pt x="13187" y="832"/>
                </a:lnTo>
                <a:lnTo>
                  <a:pt x="13101" y="641"/>
                </a:lnTo>
                <a:lnTo>
                  <a:pt x="12910" y="572"/>
                </a:lnTo>
                <a:lnTo>
                  <a:pt x="12737" y="503"/>
                </a:lnTo>
                <a:lnTo>
                  <a:pt x="12650" y="329"/>
                </a:lnTo>
                <a:lnTo>
                  <a:pt x="12581" y="139"/>
                </a:lnTo>
                <a:lnTo>
                  <a:pt x="12581" y="121"/>
                </a:lnTo>
                <a:lnTo>
                  <a:pt x="12390" y="69"/>
                </a:lnTo>
                <a:lnTo>
                  <a:pt x="12217" y="0"/>
                </a:lnTo>
                <a:close/>
              </a:path>
            </a:pathLst>
          </a:custGeom>
          <a:solidFill>
            <a:srgbClr val="F1FAFF">
              <a:alpha val="67600"/>
            </a:srgbClr>
          </a:solidFill>
          <a:ln>
            <a:noFill/>
          </a:ln>
          <a:effectLst>
            <a:outerShdw blurRad="42863" dist="9525" dir="5400000" algn="bl" rotWithShape="0">
              <a:srgbClr val="783F04">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3"/>
        <p:cNvGrpSpPr/>
        <p:nvPr/>
      </p:nvGrpSpPr>
      <p:grpSpPr>
        <a:xfrm>
          <a:off x="0" y="0"/>
          <a:ext cx="0" cy="0"/>
          <a:chOff x="0" y="0"/>
          <a:chExt cx="0" cy="0"/>
        </a:xfrm>
      </p:grpSpPr>
      <p:grpSp>
        <p:nvGrpSpPr>
          <p:cNvPr id="84" name="Google Shape;84;p4"/>
          <p:cNvGrpSpPr/>
          <p:nvPr/>
        </p:nvGrpSpPr>
        <p:grpSpPr>
          <a:xfrm>
            <a:off x="603841" y="344530"/>
            <a:ext cx="7936317" cy="4454443"/>
            <a:chOff x="238125" y="847975"/>
            <a:chExt cx="7143400" cy="4009400"/>
          </a:xfrm>
        </p:grpSpPr>
        <p:sp>
          <p:nvSpPr>
            <p:cNvPr id="85" name="Google Shape;85;p4"/>
            <p:cNvSpPr/>
            <p:nvPr/>
          </p:nvSpPr>
          <p:spPr>
            <a:xfrm>
              <a:off x="238475" y="847975"/>
              <a:ext cx="7143050" cy="4009400"/>
            </a:xfrm>
            <a:custGeom>
              <a:avLst/>
              <a:gdLst/>
              <a:ahLst/>
              <a:cxnLst/>
              <a:rect l="l" t="t" r="r" b="b"/>
              <a:pathLst>
                <a:path w="285722" h="160376" extrusionOk="0">
                  <a:moveTo>
                    <a:pt x="5465" y="4426"/>
                  </a:moveTo>
                  <a:cubicBezTo>
                    <a:pt x="6551" y="4426"/>
                    <a:pt x="7593" y="5271"/>
                    <a:pt x="7593" y="6549"/>
                  </a:cubicBezTo>
                  <a:cubicBezTo>
                    <a:pt x="7593" y="7707"/>
                    <a:pt x="6649" y="8651"/>
                    <a:pt x="5491" y="8651"/>
                  </a:cubicBezTo>
                  <a:cubicBezTo>
                    <a:pt x="3604" y="8651"/>
                    <a:pt x="2660" y="6377"/>
                    <a:pt x="3990" y="5047"/>
                  </a:cubicBezTo>
                  <a:cubicBezTo>
                    <a:pt x="4419" y="4618"/>
                    <a:pt x="4947" y="4426"/>
                    <a:pt x="5465" y="4426"/>
                  </a:cubicBezTo>
                  <a:close/>
                  <a:moveTo>
                    <a:pt x="5467" y="12161"/>
                  </a:moveTo>
                  <a:cubicBezTo>
                    <a:pt x="6552" y="12161"/>
                    <a:pt x="7593" y="13003"/>
                    <a:pt x="7593" y="14270"/>
                  </a:cubicBezTo>
                  <a:cubicBezTo>
                    <a:pt x="7593" y="15443"/>
                    <a:pt x="6649" y="16386"/>
                    <a:pt x="5491" y="16386"/>
                  </a:cubicBezTo>
                  <a:cubicBezTo>
                    <a:pt x="3604" y="16386"/>
                    <a:pt x="2660" y="14113"/>
                    <a:pt x="3990" y="12783"/>
                  </a:cubicBezTo>
                  <a:cubicBezTo>
                    <a:pt x="4420" y="12353"/>
                    <a:pt x="4948" y="12161"/>
                    <a:pt x="5467" y="12161"/>
                  </a:cubicBezTo>
                  <a:close/>
                  <a:moveTo>
                    <a:pt x="5465" y="19883"/>
                  </a:moveTo>
                  <a:cubicBezTo>
                    <a:pt x="6551" y="19883"/>
                    <a:pt x="7593" y="20728"/>
                    <a:pt x="7593" y="22006"/>
                  </a:cubicBezTo>
                  <a:cubicBezTo>
                    <a:pt x="7593" y="23164"/>
                    <a:pt x="6649" y="24108"/>
                    <a:pt x="5491" y="24108"/>
                  </a:cubicBezTo>
                  <a:cubicBezTo>
                    <a:pt x="3604" y="24108"/>
                    <a:pt x="2660" y="21834"/>
                    <a:pt x="3990" y="20505"/>
                  </a:cubicBezTo>
                  <a:cubicBezTo>
                    <a:pt x="4419" y="20075"/>
                    <a:pt x="4947" y="19883"/>
                    <a:pt x="5465" y="19883"/>
                  </a:cubicBezTo>
                  <a:close/>
                  <a:moveTo>
                    <a:pt x="5467" y="27618"/>
                  </a:moveTo>
                  <a:cubicBezTo>
                    <a:pt x="6552" y="27618"/>
                    <a:pt x="7593" y="28460"/>
                    <a:pt x="7593" y="29727"/>
                  </a:cubicBezTo>
                  <a:cubicBezTo>
                    <a:pt x="7593" y="30900"/>
                    <a:pt x="6649" y="31844"/>
                    <a:pt x="5491" y="31844"/>
                  </a:cubicBezTo>
                  <a:cubicBezTo>
                    <a:pt x="3604" y="31844"/>
                    <a:pt x="2660" y="29570"/>
                    <a:pt x="3990" y="28240"/>
                  </a:cubicBezTo>
                  <a:cubicBezTo>
                    <a:pt x="4420" y="27810"/>
                    <a:pt x="4948" y="27618"/>
                    <a:pt x="5467" y="27618"/>
                  </a:cubicBezTo>
                  <a:close/>
                  <a:moveTo>
                    <a:pt x="5491" y="35347"/>
                  </a:moveTo>
                  <a:cubicBezTo>
                    <a:pt x="6049" y="35347"/>
                    <a:pt x="6578" y="35576"/>
                    <a:pt x="6978" y="35976"/>
                  </a:cubicBezTo>
                  <a:cubicBezTo>
                    <a:pt x="8387" y="37384"/>
                    <a:pt x="7233" y="39583"/>
                    <a:pt x="5519" y="39583"/>
                  </a:cubicBezTo>
                  <a:cubicBezTo>
                    <a:pt x="5249" y="39583"/>
                    <a:pt x="4966" y="39528"/>
                    <a:pt x="4676" y="39408"/>
                  </a:cubicBezTo>
                  <a:cubicBezTo>
                    <a:pt x="2546" y="38535"/>
                    <a:pt x="3175" y="35347"/>
                    <a:pt x="5491" y="35347"/>
                  </a:cubicBezTo>
                  <a:close/>
                  <a:moveTo>
                    <a:pt x="5465" y="43075"/>
                  </a:moveTo>
                  <a:cubicBezTo>
                    <a:pt x="6551" y="43075"/>
                    <a:pt x="7593" y="43921"/>
                    <a:pt x="7593" y="45199"/>
                  </a:cubicBezTo>
                  <a:cubicBezTo>
                    <a:pt x="7593" y="46357"/>
                    <a:pt x="6649" y="47301"/>
                    <a:pt x="5491" y="47301"/>
                  </a:cubicBezTo>
                  <a:cubicBezTo>
                    <a:pt x="3604" y="47301"/>
                    <a:pt x="2660" y="45027"/>
                    <a:pt x="3990" y="43697"/>
                  </a:cubicBezTo>
                  <a:cubicBezTo>
                    <a:pt x="4419" y="43268"/>
                    <a:pt x="4947" y="43075"/>
                    <a:pt x="5465" y="43075"/>
                  </a:cubicBezTo>
                  <a:close/>
                  <a:moveTo>
                    <a:pt x="5467" y="50811"/>
                  </a:moveTo>
                  <a:cubicBezTo>
                    <a:pt x="6552" y="50811"/>
                    <a:pt x="7593" y="51653"/>
                    <a:pt x="7593" y="52920"/>
                  </a:cubicBezTo>
                  <a:cubicBezTo>
                    <a:pt x="7593" y="54093"/>
                    <a:pt x="6649" y="55036"/>
                    <a:pt x="5491" y="55036"/>
                  </a:cubicBezTo>
                  <a:cubicBezTo>
                    <a:pt x="3604" y="55036"/>
                    <a:pt x="2660" y="52763"/>
                    <a:pt x="3990" y="51433"/>
                  </a:cubicBezTo>
                  <a:cubicBezTo>
                    <a:pt x="4420" y="51003"/>
                    <a:pt x="4948" y="50811"/>
                    <a:pt x="5467" y="50811"/>
                  </a:cubicBezTo>
                  <a:close/>
                  <a:moveTo>
                    <a:pt x="5465" y="58533"/>
                  </a:moveTo>
                  <a:cubicBezTo>
                    <a:pt x="6551" y="58533"/>
                    <a:pt x="7593" y="59378"/>
                    <a:pt x="7593" y="60656"/>
                  </a:cubicBezTo>
                  <a:cubicBezTo>
                    <a:pt x="7593" y="61814"/>
                    <a:pt x="6649" y="62758"/>
                    <a:pt x="5491" y="62758"/>
                  </a:cubicBezTo>
                  <a:cubicBezTo>
                    <a:pt x="3604" y="62758"/>
                    <a:pt x="2660" y="60484"/>
                    <a:pt x="3990" y="59154"/>
                  </a:cubicBezTo>
                  <a:cubicBezTo>
                    <a:pt x="4419" y="58725"/>
                    <a:pt x="4947" y="58533"/>
                    <a:pt x="5465" y="58533"/>
                  </a:cubicBezTo>
                  <a:close/>
                  <a:moveTo>
                    <a:pt x="5467" y="66268"/>
                  </a:moveTo>
                  <a:cubicBezTo>
                    <a:pt x="6552" y="66268"/>
                    <a:pt x="7593" y="67110"/>
                    <a:pt x="7593" y="68377"/>
                  </a:cubicBezTo>
                  <a:cubicBezTo>
                    <a:pt x="7593" y="69550"/>
                    <a:pt x="6649" y="70493"/>
                    <a:pt x="5491" y="70493"/>
                  </a:cubicBezTo>
                  <a:cubicBezTo>
                    <a:pt x="3604" y="70493"/>
                    <a:pt x="2660" y="68220"/>
                    <a:pt x="3990" y="66890"/>
                  </a:cubicBezTo>
                  <a:cubicBezTo>
                    <a:pt x="4420" y="66460"/>
                    <a:pt x="4948" y="66268"/>
                    <a:pt x="5467" y="66268"/>
                  </a:cubicBezTo>
                  <a:close/>
                  <a:moveTo>
                    <a:pt x="5473" y="74000"/>
                  </a:moveTo>
                  <a:cubicBezTo>
                    <a:pt x="6556" y="74000"/>
                    <a:pt x="7593" y="74838"/>
                    <a:pt x="7593" y="76113"/>
                  </a:cubicBezTo>
                  <a:cubicBezTo>
                    <a:pt x="7593" y="77285"/>
                    <a:pt x="6649" y="78229"/>
                    <a:pt x="5491" y="78229"/>
                  </a:cubicBezTo>
                  <a:cubicBezTo>
                    <a:pt x="3604" y="78229"/>
                    <a:pt x="2660" y="75956"/>
                    <a:pt x="3990" y="74626"/>
                  </a:cubicBezTo>
                  <a:cubicBezTo>
                    <a:pt x="4421" y="74194"/>
                    <a:pt x="4953" y="74000"/>
                    <a:pt x="5473" y="74000"/>
                  </a:cubicBezTo>
                  <a:close/>
                  <a:moveTo>
                    <a:pt x="5465" y="81725"/>
                  </a:moveTo>
                  <a:cubicBezTo>
                    <a:pt x="6551" y="81725"/>
                    <a:pt x="7593" y="82571"/>
                    <a:pt x="7593" y="83848"/>
                  </a:cubicBezTo>
                  <a:cubicBezTo>
                    <a:pt x="7593" y="85007"/>
                    <a:pt x="6649" y="85950"/>
                    <a:pt x="5491" y="85950"/>
                  </a:cubicBezTo>
                  <a:cubicBezTo>
                    <a:pt x="3604" y="85950"/>
                    <a:pt x="2660" y="83677"/>
                    <a:pt x="3990" y="82347"/>
                  </a:cubicBezTo>
                  <a:cubicBezTo>
                    <a:pt x="4419" y="81918"/>
                    <a:pt x="4947" y="81725"/>
                    <a:pt x="5465" y="81725"/>
                  </a:cubicBezTo>
                  <a:close/>
                  <a:moveTo>
                    <a:pt x="5467" y="89460"/>
                  </a:moveTo>
                  <a:cubicBezTo>
                    <a:pt x="6552" y="89460"/>
                    <a:pt x="7593" y="90302"/>
                    <a:pt x="7593" y="91570"/>
                  </a:cubicBezTo>
                  <a:cubicBezTo>
                    <a:pt x="7593" y="92742"/>
                    <a:pt x="6649" y="93686"/>
                    <a:pt x="5491" y="93686"/>
                  </a:cubicBezTo>
                  <a:cubicBezTo>
                    <a:pt x="3604" y="93686"/>
                    <a:pt x="2660" y="91413"/>
                    <a:pt x="3990" y="90083"/>
                  </a:cubicBezTo>
                  <a:cubicBezTo>
                    <a:pt x="4420" y="89653"/>
                    <a:pt x="4948" y="89460"/>
                    <a:pt x="5467" y="89460"/>
                  </a:cubicBezTo>
                  <a:close/>
                  <a:moveTo>
                    <a:pt x="5465" y="97182"/>
                  </a:moveTo>
                  <a:cubicBezTo>
                    <a:pt x="6551" y="97182"/>
                    <a:pt x="7593" y="98028"/>
                    <a:pt x="7593" y="99306"/>
                  </a:cubicBezTo>
                  <a:cubicBezTo>
                    <a:pt x="7593" y="100464"/>
                    <a:pt x="6649" y="101422"/>
                    <a:pt x="5491" y="101422"/>
                  </a:cubicBezTo>
                  <a:cubicBezTo>
                    <a:pt x="3604" y="101422"/>
                    <a:pt x="2660" y="99134"/>
                    <a:pt x="3990" y="97804"/>
                  </a:cubicBezTo>
                  <a:cubicBezTo>
                    <a:pt x="4419" y="97375"/>
                    <a:pt x="4947" y="97182"/>
                    <a:pt x="5465" y="97182"/>
                  </a:cubicBezTo>
                  <a:close/>
                  <a:moveTo>
                    <a:pt x="5465" y="104918"/>
                  </a:moveTo>
                  <a:cubicBezTo>
                    <a:pt x="6551" y="104918"/>
                    <a:pt x="7593" y="105763"/>
                    <a:pt x="7593" y="107041"/>
                  </a:cubicBezTo>
                  <a:cubicBezTo>
                    <a:pt x="7593" y="108199"/>
                    <a:pt x="6649" y="109143"/>
                    <a:pt x="5491" y="109143"/>
                  </a:cubicBezTo>
                  <a:cubicBezTo>
                    <a:pt x="3604" y="109143"/>
                    <a:pt x="2660" y="106870"/>
                    <a:pt x="3990" y="105540"/>
                  </a:cubicBezTo>
                  <a:cubicBezTo>
                    <a:pt x="4419" y="105110"/>
                    <a:pt x="4947" y="104918"/>
                    <a:pt x="5465" y="104918"/>
                  </a:cubicBezTo>
                  <a:close/>
                  <a:moveTo>
                    <a:pt x="5467" y="112653"/>
                  </a:moveTo>
                  <a:cubicBezTo>
                    <a:pt x="6552" y="112653"/>
                    <a:pt x="7593" y="113495"/>
                    <a:pt x="7593" y="114763"/>
                  </a:cubicBezTo>
                  <a:cubicBezTo>
                    <a:pt x="7593" y="115935"/>
                    <a:pt x="6649" y="116879"/>
                    <a:pt x="5491" y="116879"/>
                  </a:cubicBezTo>
                  <a:cubicBezTo>
                    <a:pt x="3604" y="116879"/>
                    <a:pt x="2660" y="114605"/>
                    <a:pt x="3990" y="113276"/>
                  </a:cubicBezTo>
                  <a:cubicBezTo>
                    <a:pt x="4420" y="112846"/>
                    <a:pt x="4948" y="112653"/>
                    <a:pt x="5467" y="112653"/>
                  </a:cubicBezTo>
                  <a:close/>
                  <a:moveTo>
                    <a:pt x="5465" y="120375"/>
                  </a:moveTo>
                  <a:cubicBezTo>
                    <a:pt x="6551" y="120375"/>
                    <a:pt x="7593" y="121220"/>
                    <a:pt x="7593" y="122498"/>
                  </a:cubicBezTo>
                  <a:cubicBezTo>
                    <a:pt x="7593" y="123656"/>
                    <a:pt x="6649" y="124600"/>
                    <a:pt x="5491" y="124600"/>
                  </a:cubicBezTo>
                  <a:cubicBezTo>
                    <a:pt x="3604" y="124600"/>
                    <a:pt x="2660" y="122327"/>
                    <a:pt x="3990" y="120997"/>
                  </a:cubicBezTo>
                  <a:cubicBezTo>
                    <a:pt x="4419" y="120567"/>
                    <a:pt x="4947" y="120375"/>
                    <a:pt x="5465" y="120375"/>
                  </a:cubicBezTo>
                  <a:close/>
                  <a:moveTo>
                    <a:pt x="5467" y="128110"/>
                  </a:moveTo>
                  <a:cubicBezTo>
                    <a:pt x="6552" y="128110"/>
                    <a:pt x="7593" y="128952"/>
                    <a:pt x="7593" y="130220"/>
                  </a:cubicBezTo>
                  <a:cubicBezTo>
                    <a:pt x="7593" y="131392"/>
                    <a:pt x="6649" y="132336"/>
                    <a:pt x="5491" y="132336"/>
                  </a:cubicBezTo>
                  <a:cubicBezTo>
                    <a:pt x="3604" y="132336"/>
                    <a:pt x="2660" y="130062"/>
                    <a:pt x="3990" y="128733"/>
                  </a:cubicBezTo>
                  <a:cubicBezTo>
                    <a:pt x="4420" y="128303"/>
                    <a:pt x="4948" y="128110"/>
                    <a:pt x="5467" y="128110"/>
                  </a:cubicBezTo>
                  <a:close/>
                  <a:moveTo>
                    <a:pt x="5465" y="135832"/>
                  </a:moveTo>
                  <a:cubicBezTo>
                    <a:pt x="6551" y="135832"/>
                    <a:pt x="7593" y="136677"/>
                    <a:pt x="7593" y="137955"/>
                  </a:cubicBezTo>
                  <a:cubicBezTo>
                    <a:pt x="7593" y="139114"/>
                    <a:pt x="6649" y="140072"/>
                    <a:pt x="5491" y="140072"/>
                  </a:cubicBezTo>
                  <a:cubicBezTo>
                    <a:pt x="3604" y="140072"/>
                    <a:pt x="2660" y="137784"/>
                    <a:pt x="3990" y="136454"/>
                  </a:cubicBezTo>
                  <a:cubicBezTo>
                    <a:pt x="4419" y="136024"/>
                    <a:pt x="4947" y="135832"/>
                    <a:pt x="5465" y="135832"/>
                  </a:cubicBezTo>
                  <a:close/>
                  <a:moveTo>
                    <a:pt x="5465" y="143568"/>
                  </a:moveTo>
                  <a:cubicBezTo>
                    <a:pt x="6551" y="143568"/>
                    <a:pt x="7593" y="144413"/>
                    <a:pt x="7593" y="145691"/>
                  </a:cubicBezTo>
                  <a:cubicBezTo>
                    <a:pt x="7593" y="146849"/>
                    <a:pt x="6649" y="147793"/>
                    <a:pt x="5491" y="147793"/>
                  </a:cubicBezTo>
                  <a:cubicBezTo>
                    <a:pt x="3604" y="147793"/>
                    <a:pt x="2660" y="145519"/>
                    <a:pt x="3990" y="144190"/>
                  </a:cubicBezTo>
                  <a:cubicBezTo>
                    <a:pt x="4419" y="143760"/>
                    <a:pt x="4947" y="143568"/>
                    <a:pt x="5465" y="143568"/>
                  </a:cubicBezTo>
                  <a:close/>
                  <a:moveTo>
                    <a:pt x="5467" y="151303"/>
                  </a:moveTo>
                  <a:cubicBezTo>
                    <a:pt x="6552" y="151303"/>
                    <a:pt x="7593" y="152145"/>
                    <a:pt x="7593" y="153412"/>
                  </a:cubicBezTo>
                  <a:cubicBezTo>
                    <a:pt x="7593" y="154585"/>
                    <a:pt x="6649" y="155529"/>
                    <a:pt x="5491" y="155529"/>
                  </a:cubicBezTo>
                  <a:cubicBezTo>
                    <a:pt x="3604" y="155529"/>
                    <a:pt x="2660" y="153255"/>
                    <a:pt x="3990" y="151925"/>
                  </a:cubicBezTo>
                  <a:cubicBezTo>
                    <a:pt x="4420" y="151495"/>
                    <a:pt x="4948" y="151303"/>
                    <a:pt x="5467" y="151303"/>
                  </a:cubicBezTo>
                  <a:close/>
                  <a:moveTo>
                    <a:pt x="0" y="0"/>
                  </a:moveTo>
                  <a:lnTo>
                    <a:pt x="0" y="160376"/>
                  </a:lnTo>
                  <a:lnTo>
                    <a:pt x="285722" y="160376"/>
                  </a:lnTo>
                  <a:lnTo>
                    <a:pt x="285722" y="0"/>
                  </a:lnTo>
                  <a:close/>
                </a:path>
              </a:pathLst>
            </a:custGeom>
            <a:solidFill>
              <a:srgbClr val="FFFFFF"/>
            </a:solidFill>
            <a:ln>
              <a:noFill/>
            </a:ln>
            <a:effectLst>
              <a:outerShdw blurRad="57150" dist="19050" dir="5400000" algn="bl" rotWithShape="0">
                <a:srgbClr val="783F04">
                  <a:alpha val="6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p:nvPr/>
          </p:nvSpPr>
          <p:spPr>
            <a:xfrm>
              <a:off x="238125" y="1114625"/>
              <a:ext cx="7138400" cy="3600"/>
            </a:xfrm>
            <a:custGeom>
              <a:avLst/>
              <a:gdLst/>
              <a:ahLst/>
              <a:cxnLst/>
              <a:rect l="l" t="t" r="r" b="b"/>
              <a:pathLst>
                <a:path w="285536" h="144" extrusionOk="0">
                  <a:moveTo>
                    <a:pt x="0" y="1"/>
                  </a:moveTo>
                  <a:lnTo>
                    <a:pt x="0" y="144"/>
                  </a:lnTo>
                  <a:lnTo>
                    <a:pt x="285536" y="144"/>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238125" y="1325900"/>
              <a:ext cx="7138400" cy="3250"/>
            </a:xfrm>
            <a:custGeom>
              <a:avLst/>
              <a:gdLst/>
              <a:ahLst/>
              <a:cxnLst/>
              <a:rect l="l" t="t" r="r" b="b"/>
              <a:pathLst>
                <a:path w="285536" h="130" extrusionOk="0">
                  <a:moveTo>
                    <a:pt x="0" y="1"/>
                  </a:moveTo>
                  <a:lnTo>
                    <a:pt x="0" y="129"/>
                  </a:lnTo>
                  <a:lnTo>
                    <a:pt x="285536" y="129"/>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238125" y="1747725"/>
              <a:ext cx="99400" cy="3600"/>
            </a:xfrm>
            <a:custGeom>
              <a:avLst/>
              <a:gdLst/>
              <a:ahLst/>
              <a:cxnLst/>
              <a:rect l="l" t="t" r="r" b="b"/>
              <a:pathLst>
                <a:path w="3976" h="144" extrusionOk="0">
                  <a:moveTo>
                    <a:pt x="0" y="0"/>
                  </a:moveTo>
                  <a:lnTo>
                    <a:pt x="0" y="143"/>
                  </a:lnTo>
                  <a:lnTo>
                    <a:pt x="3861" y="143"/>
                  </a:lnTo>
                  <a:lnTo>
                    <a:pt x="3975"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238125" y="3013875"/>
              <a:ext cx="7138400" cy="3600"/>
            </a:xfrm>
            <a:custGeom>
              <a:avLst/>
              <a:gdLst/>
              <a:ahLst/>
              <a:cxnLst/>
              <a:rect l="l" t="t" r="r" b="b"/>
              <a:pathLst>
                <a:path w="285536" h="144" extrusionOk="0">
                  <a:moveTo>
                    <a:pt x="0" y="1"/>
                  </a:moveTo>
                  <a:lnTo>
                    <a:pt x="0" y="144"/>
                  </a:lnTo>
                  <a:lnTo>
                    <a:pt x="285536" y="144"/>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a:off x="238125" y="3225150"/>
              <a:ext cx="7138400" cy="3250"/>
            </a:xfrm>
            <a:custGeom>
              <a:avLst/>
              <a:gdLst/>
              <a:ahLst/>
              <a:cxnLst/>
              <a:rect l="l" t="t" r="r" b="b"/>
              <a:pathLst>
                <a:path w="285536" h="130" extrusionOk="0">
                  <a:moveTo>
                    <a:pt x="0" y="0"/>
                  </a:moveTo>
                  <a:lnTo>
                    <a:pt x="0" y="129"/>
                  </a:lnTo>
                  <a:lnTo>
                    <a:pt x="285536" y="129"/>
                  </a:lnTo>
                  <a:lnTo>
                    <a:pt x="285536"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238125" y="3436050"/>
              <a:ext cx="7138400" cy="3250"/>
            </a:xfrm>
            <a:custGeom>
              <a:avLst/>
              <a:gdLst/>
              <a:ahLst/>
              <a:cxnLst/>
              <a:rect l="l" t="t" r="r" b="b"/>
              <a:pathLst>
                <a:path w="285536" h="130" extrusionOk="0">
                  <a:moveTo>
                    <a:pt x="0" y="1"/>
                  </a:moveTo>
                  <a:lnTo>
                    <a:pt x="0" y="129"/>
                  </a:lnTo>
                  <a:lnTo>
                    <a:pt x="285536" y="129"/>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238125" y="3646975"/>
              <a:ext cx="7138400" cy="3575"/>
            </a:xfrm>
            <a:custGeom>
              <a:avLst/>
              <a:gdLst/>
              <a:ahLst/>
              <a:cxnLst/>
              <a:rect l="l" t="t" r="r" b="b"/>
              <a:pathLst>
                <a:path w="285536" h="143" extrusionOk="0">
                  <a:moveTo>
                    <a:pt x="0" y="0"/>
                  </a:moveTo>
                  <a:lnTo>
                    <a:pt x="0" y="143"/>
                  </a:lnTo>
                  <a:lnTo>
                    <a:pt x="285536" y="143"/>
                  </a:lnTo>
                  <a:lnTo>
                    <a:pt x="285536"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238125" y="1536800"/>
              <a:ext cx="7138400" cy="3250"/>
            </a:xfrm>
            <a:custGeom>
              <a:avLst/>
              <a:gdLst/>
              <a:ahLst/>
              <a:cxnLst/>
              <a:rect l="l" t="t" r="r" b="b"/>
              <a:pathLst>
                <a:path w="285536" h="130" extrusionOk="0">
                  <a:moveTo>
                    <a:pt x="0" y="1"/>
                  </a:moveTo>
                  <a:lnTo>
                    <a:pt x="0" y="130"/>
                  </a:lnTo>
                  <a:lnTo>
                    <a:pt x="4876" y="130"/>
                  </a:lnTo>
                  <a:cubicBezTo>
                    <a:pt x="5076" y="72"/>
                    <a:pt x="5280" y="44"/>
                    <a:pt x="5484" y="44"/>
                  </a:cubicBezTo>
                  <a:cubicBezTo>
                    <a:pt x="5687" y="44"/>
                    <a:pt x="5891" y="72"/>
                    <a:pt x="6091" y="130"/>
                  </a:cubicBezTo>
                  <a:lnTo>
                    <a:pt x="285536" y="130"/>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a:off x="337125" y="1747725"/>
              <a:ext cx="750" cy="725"/>
            </a:xfrm>
            <a:custGeom>
              <a:avLst/>
              <a:gdLst/>
              <a:ahLst/>
              <a:cxnLst/>
              <a:rect l="l" t="t" r="r" b="b"/>
              <a:pathLst>
                <a:path w="30" h="29" extrusionOk="0">
                  <a:moveTo>
                    <a:pt x="1" y="0"/>
                  </a:moveTo>
                  <a:lnTo>
                    <a:pt x="1" y="29"/>
                  </a:lnTo>
                  <a:lnTo>
                    <a:pt x="29"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a:off x="413275" y="1747725"/>
              <a:ext cx="6963250" cy="3600"/>
            </a:xfrm>
            <a:custGeom>
              <a:avLst/>
              <a:gdLst/>
              <a:ahLst/>
              <a:cxnLst/>
              <a:rect l="l" t="t" r="r" b="b"/>
              <a:pathLst>
                <a:path w="278530" h="144" extrusionOk="0">
                  <a:moveTo>
                    <a:pt x="0" y="0"/>
                  </a:moveTo>
                  <a:cubicBezTo>
                    <a:pt x="43" y="43"/>
                    <a:pt x="86" y="86"/>
                    <a:pt x="115" y="143"/>
                  </a:cubicBezTo>
                  <a:lnTo>
                    <a:pt x="278530" y="143"/>
                  </a:lnTo>
                  <a:lnTo>
                    <a:pt x="278530"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a:off x="238125" y="1958975"/>
              <a:ext cx="88300" cy="3250"/>
            </a:xfrm>
            <a:custGeom>
              <a:avLst/>
              <a:gdLst/>
              <a:ahLst/>
              <a:cxnLst/>
              <a:rect l="l" t="t" r="r" b="b"/>
              <a:pathLst>
                <a:path w="3532" h="130" extrusionOk="0">
                  <a:moveTo>
                    <a:pt x="0" y="1"/>
                  </a:moveTo>
                  <a:lnTo>
                    <a:pt x="0" y="130"/>
                  </a:lnTo>
                  <a:lnTo>
                    <a:pt x="3489" y="130"/>
                  </a:lnTo>
                  <a:cubicBezTo>
                    <a:pt x="3503" y="87"/>
                    <a:pt x="3518" y="44"/>
                    <a:pt x="3532" y="1"/>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424725" y="1958975"/>
              <a:ext cx="6951800" cy="3250"/>
            </a:xfrm>
            <a:custGeom>
              <a:avLst/>
              <a:gdLst/>
              <a:ahLst/>
              <a:cxnLst/>
              <a:rect l="l" t="t" r="r" b="b"/>
              <a:pathLst>
                <a:path w="278072" h="130" extrusionOk="0">
                  <a:moveTo>
                    <a:pt x="0" y="1"/>
                  </a:moveTo>
                  <a:cubicBezTo>
                    <a:pt x="29" y="44"/>
                    <a:pt x="43" y="87"/>
                    <a:pt x="57" y="130"/>
                  </a:cubicBezTo>
                  <a:lnTo>
                    <a:pt x="278072" y="130"/>
                  </a:lnTo>
                  <a:lnTo>
                    <a:pt x="278072"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238125" y="2169900"/>
              <a:ext cx="85100" cy="3225"/>
            </a:xfrm>
            <a:custGeom>
              <a:avLst/>
              <a:gdLst/>
              <a:ahLst/>
              <a:cxnLst/>
              <a:rect l="l" t="t" r="r" b="b"/>
              <a:pathLst>
                <a:path w="3404" h="129" extrusionOk="0">
                  <a:moveTo>
                    <a:pt x="0" y="0"/>
                  </a:moveTo>
                  <a:lnTo>
                    <a:pt x="0" y="129"/>
                  </a:lnTo>
                  <a:lnTo>
                    <a:pt x="3403" y="129"/>
                  </a:lnTo>
                  <a:lnTo>
                    <a:pt x="3403" y="43"/>
                  </a:lnTo>
                  <a:cubicBezTo>
                    <a:pt x="3389" y="29"/>
                    <a:pt x="3389" y="14"/>
                    <a:pt x="3403"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a:off x="428300" y="2169900"/>
              <a:ext cx="6948575" cy="3225"/>
            </a:xfrm>
            <a:custGeom>
              <a:avLst/>
              <a:gdLst/>
              <a:ahLst/>
              <a:cxnLst/>
              <a:rect l="l" t="t" r="r" b="b"/>
              <a:pathLst>
                <a:path w="277943" h="129" extrusionOk="0">
                  <a:moveTo>
                    <a:pt x="0" y="0"/>
                  </a:moveTo>
                  <a:cubicBezTo>
                    <a:pt x="0" y="14"/>
                    <a:pt x="0" y="29"/>
                    <a:pt x="0" y="43"/>
                  </a:cubicBezTo>
                  <a:lnTo>
                    <a:pt x="0" y="129"/>
                  </a:lnTo>
                  <a:lnTo>
                    <a:pt x="277943" y="129"/>
                  </a:lnTo>
                  <a:lnTo>
                    <a:pt x="277943"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a:off x="238125" y="2380800"/>
              <a:ext cx="88675" cy="3600"/>
            </a:xfrm>
            <a:custGeom>
              <a:avLst/>
              <a:gdLst/>
              <a:ahLst/>
              <a:cxnLst/>
              <a:rect l="l" t="t" r="r" b="b"/>
              <a:pathLst>
                <a:path w="3547" h="144" extrusionOk="0">
                  <a:moveTo>
                    <a:pt x="0" y="0"/>
                  </a:moveTo>
                  <a:lnTo>
                    <a:pt x="0" y="143"/>
                  </a:lnTo>
                  <a:lnTo>
                    <a:pt x="3546" y="143"/>
                  </a:lnTo>
                  <a:cubicBezTo>
                    <a:pt x="3532" y="101"/>
                    <a:pt x="3518" y="58"/>
                    <a:pt x="3503"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a:off x="424725" y="2380800"/>
              <a:ext cx="6951800" cy="3600"/>
            </a:xfrm>
            <a:custGeom>
              <a:avLst/>
              <a:gdLst/>
              <a:ahLst/>
              <a:cxnLst/>
              <a:rect l="l" t="t" r="r" b="b"/>
              <a:pathLst>
                <a:path w="278072" h="144" extrusionOk="0">
                  <a:moveTo>
                    <a:pt x="43" y="0"/>
                  </a:moveTo>
                  <a:cubicBezTo>
                    <a:pt x="29" y="58"/>
                    <a:pt x="14" y="101"/>
                    <a:pt x="0" y="143"/>
                  </a:cubicBezTo>
                  <a:lnTo>
                    <a:pt x="278072" y="143"/>
                  </a:lnTo>
                  <a:lnTo>
                    <a:pt x="278072"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238125" y="2592075"/>
              <a:ext cx="100825" cy="3225"/>
            </a:xfrm>
            <a:custGeom>
              <a:avLst/>
              <a:gdLst/>
              <a:ahLst/>
              <a:cxnLst/>
              <a:rect l="l" t="t" r="r" b="b"/>
              <a:pathLst>
                <a:path w="4033" h="129" extrusionOk="0">
                  <a:moveTo>
                    <a:pt x="0" y="0"/>
                  </a:moveTo>
                  <a:lnTo>
                    <a:pt x="0" y="129"/>
                  </a:lnTo>
                  <a:lnTo>
                    <a:pt x="4032" y="129"/>
                  </a:lnTo>
                  <a:cubicBezTo>
                    <a:pt x="3989" y="86"/>
                    <a:pt x="3947" y="43"/>
                    <a:pt x="3904"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412550" y="2592075"/>
              <a:ext cx="6963975" cy="3225"/>
            </a:xfrm>
            <a:custGeom>
              <a:avLst/>
              <a:gdLst/>
              <a:ahLst/>
              <a:cxnLst/>
              <a:rect l="l" t="t" r="r" b="b"/>
              <a:pathLst>
                <a:path w="278559" h="129" extrusionOk="0">
                  <a:moveTo>
                    <a:pt x="130" y="0"/>
                  </a:moveTo>
                  <a:cubicBezTo>
                    <a:pt x="87" y="43"/>
                    <a:pt x="44" y="86"/>
                    <a:pt x="1" y="129"/>
                  </a:cubicBezTo>
                  <a:lnTo>
                    <a:pt x="278559" y="129"/>
                  </a:lnTo>
                  <a:lnTo>
                    <a:pt x="278559"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238125" y="2802975"/>
              <a:ext cx="7138400" cy="3250"/>
            </a:xfrm>
            <a:custGeom>
              <a:avLst/>
              <a:gdLst/>
              <a:ahLst/>
              <a:cxnLst/>
              <a:rect l="l" t="t" r="r" b="b"/>
              <a:pathLst>
                <a:path w="285536" h="130" extrusionOk="0">
                  <a:moveTo>
                    <a:pt x="0" y="0"/>
                  </a:moveTo>
                  <a:lnTo>
                    <a:pt x="0" y="129"/>
                  </a:lnTo>
                  <a:lnTo>
                    <a:pt x="285536" y="129"/>
                  </a:lnTo>
                  <a:lnTo>
                    <a:pt x="285536" y="0"/>
                  </a:lnTo>
                  <a:lnTo>
                    <a:pt x="5791" y="0"/>
                  </a:lnTo>
                  <a:cubicBezTo>
                    <a:pt x="5698" y="15"/>
                    <a:pt x="5602" y="22"/>
                    <a:pt x="5503" y="22"/>
                  </a:cubicBezTo>
                  <a:cubicBezTo>
                    <a:pt x="5405" y="22"/>
                    <a:pt x="5305" y="15"/>
                    <a:pt x="5205"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238125" y="3858225"/>
              <a:ext cx="130500" cy="3250"/>
            </a:xfrm>
            <a:custGeom>
              <a:avLst/>
              <a:gdLst/>
              <a:ahLst/>
              <a:cxnLst/>
              <a:rect l="l" t="t" r="r" b="b"/>
              <a:pathLst>
                <a:path w="5220" h="130" extrusionOk="0">
                  <a:moveTo>
                    <a:pt x="0" y="1"/>
                  </a:moveTo>
                  <a:lnTo>
                    <a:pt x="0" y="129"/>
                  </a:lnTo>
                  <a:lnTo>
                    <a:pt x="4704" y="129"/>
                  </a:lnTo>
                  <a:cubicBezTo>
                    <a:pt x="4876" y="58"/>
                    <a:pt x="5033" y="15"/>
                    <a:pt x="5219" y="1"/>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382900" y="3858225"/>
              <a:ext cx="6993625" cy="3250"/>
            </a:xfrm>
            <a:custGeom>
              <a:avLst/>
              <a:gdLst/>
              <a:ahLst/>
              <a:cxnLst/>
              <a:rect l="l" t="t" r="r" b="b"/>
              <a:pathLst>
                <a:path w="279745" h="130" extrusionOk="0">
                  <a:moveTo>
                    <a:pt x="0" y="1"/>
                  </a:moveTo>
                  <a:cubicBezTo>
                    <a:pt x="172" y="15"/>
                    <a:pt x="343" y="58"/>
                    <a:pt x="501" y="129"/>
                  </a:cubicBezTo>
                  <a:lnTo>
                    <a:pt x="279745" y="129"/>
                  </a:lnTo>
                  <a:lnTo>
                    <a:pt x="279745"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238125" y="4069125"/>
              <a:ext cx="97600" cy="3250"/>
            </a:xfrm>
            <a:custGeom>
              <a:avLst/>
              <a:gdLst/>
              <a:ahLst/>
              <a:cxnLst/>
              <a:rect l="l" t="t" r="r" b="b"/>
              <a:pathLst>
                <a:path w="3904" h="130" extrusionOk="0">
                  <a:moveTo>
                    <a:pt x="0" y="1"/>
                  </a:moveTo>
                  <a:lnTo>
                    <a:pt x="0" y="130"/>
                  </a:lnTo>
                  <a:lnTo>
                    <a:pt x="3804" y="130"/>
                  </a:lnTo>
                  <a:cubicBezTo>
                    <a:pt x="3832" y="87"/>
                    <a:pt x="3875" y="44"/>
                    <a:pt x="3904" y="1"/>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415425" y="4069125"/>
              <a:ext cx="6961100" cy="3250"/>
            </a:xfrm>
            <a:custGeom>
              <a:avLst/>
              <a:gdLst/>
              <a:ahLst/>
              <a:cxnLst/>
              <a:rect l="l" t="t" r="r" b="b"/>
              <a:pathLst>
                <a:path w="278444" h="130" extrusionOk="0">
                  <a:moveTo>
                    <a:pt x="0" y="1"/>
                  </a:moveTo>
                  <a:cubicBezTo>
                    <a:pt x="43" y="44"/>
                    <a:pt x="72" y="87"/>
                    <a:pt x="115" y="130"/>
                  </a:cubicBezTo>
                  <a:lnTo>
                    <a:pt x="278444" y="130"/>
                  </a:lnTo>
                  <a:lnTo>
                    <a:pt x="278444"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425775" y="4280050"/>
              <a:ext cx="6950750" cy="3600"/>
            </a:xfrm>
            <a:custGeom>
              <a:avLst/>
              <a:gdLst/>
              <a:ahLst/>
              <a:cxnLst/>
              <a:rect l="l" t="t" r="r" b="b"/>
              <a:pathLst>
                <a:path w="278030" h="144" extrusionOk="0">
                  <a:moveTo>
                    <a:pt x="1" y="0"/>
                  </a:moveTo>
                  <a:cubicBezTo>
                    <a:pt x="15" y="43"/>
                    <a:pt x="30" y="86"/>
                    <a:pt x="44" y="143"/>
                  </a:cubicBezTo>
                  <a:lnTo>
                    <a:pt x="278030" y="143"/>
                  </a:lnTo>
                  <a:lnTo>
                    <a:pt x="278030"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238125" y="4280050"/>
              <a:ext cx="87600" cy="3600"/>
            </a:xfrm>
            <a:custGeom>
              <a:avLst/>
              <a:gdLst/>
              <a:ahLst/>
              <a:cxnLst/>
              <a:rect l="l" t="t" r="r" b="b"/>
              <a:pathLst>
                <a:path w="3504" h="144" extrusionOk="0">
                  <a:moveTo>
                    <a:pt x="0" y="0"/>
                  </a:moveTo>
                  <a:lnTo>
                    <a:pt x="0" y="143"/>
                  </a:lnTo>
                  <a:lnTo>
                    <a:pt x="3460" y="143"/>
                  </a:lnTo>
                  <a:cubicBezTo>
                    <a:pt x="3475" y="86"/>
                    <a:pt x="3489" y="43"/>
                    <a:pt x="3503"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428300" y="4491300"/>
              <a:ext cx="6948575" cy="3250"/>
            </a:xfrm>
            <a:custGeom>
              <a:avLst/>
              <a:gdLst/>
              <a:ahLst/>
              <a:cxnLst/>
              <a:rect l="l" t="t" r="r" b="b"/>
              <a:pathLst>
                <a:path w="277943" h="130" extrusionOk="0">
                  <a:moveTo>
                    <a:pt x="0" y="1"/>
                  </a:moveTo>
                  <a:lnTo>
                    <a:pt x="0" y="130"/>
                  </a:lnTo>
                  <a:lnTo>
                    <a:pt x="277943" y="130"/>
                  </a:lnTo>
                  <a:lnTo>
                    <a:pt x="277943"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238125" y="4491300"/>
              <a:ext cx="85100" cy="3250"/>
            </a:xfrm>
            <a:custGeom>
              <a:avLst/>
              <a:gdLst/>
              <a:ahLst/>
              <a:cxnLst/>
              <a:rect l="l" t="t" r="r" b="b"/>
              <a:pathLst>
                <a:path w="3404" h="130" extrusionOk="0">
                  <a:moveTo>
                    <a:pt x="0" y="1"/>
                  </a:moveTo>
                  <a:lnTo>
                    <a:pt x="0" y="130"/>
                  </a:lnTo>
                  <a:lnTo>
                    <a:pt x="3403" y="130"/>
                  </a:lnTo>
                  <a:lnTo>
                    <a:pt x="3403"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423650" y="4702225"/>
              <a:ext cx="6952875" cy="3225"/>
            </a:xfrm>
            <a:custGeom>
              <a:avLst/>
              <a:gdLst/>
              <a:ahLst/>
              <a:cxnLst/>
              <a:rect l="l" t="t" r="r" b="b"/>
              <a:pathLst>
                <a:path w="278115" h="129" extrusionOk="0">
                  <a:moveTo>
                    <a:pt x="57" y="0"/>
                  </a:moveTo>
                  <a:cubicBezTo>
                    <a:pt x="29" y="43"/>
                    <a:pt x="14" y="86"/>
                    <a:pt x="0" y="129"/>
                  </a:cubicBezTo>
                  <a:lnTo>
                    <a:pt x="278115" y="129"/>
                  </a:lnTo>
                  <a:lnTo>
                    <a:pt x="278115"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238125" y="4702225"/>
              <a:ext cx="89750" cy="3225"/>
            </a:xfrm>
            <a:custGeom>
              <a:avLst/>
              <a:gdLst/>
              <a:ahLst/>
              <a:cxnLst/>
              <a:rect l="l" t="t" r="r" b="b"/>
              <a:pathLst>
                <a:path w="3590" h="129" extrusionOk="0">
                  <a:moveTo>
                    <a:pt x="0" y="0"/>
                  </a:moveTo>
                  <a:lnTo>
                    <a:pt x="0" y="129"/>
                  </a:lnTo>
                  <a:lnTo>
                    <a:pt x="3589" y="129"/>
                  </a:lnTo>
                  <a:cubicBezTo>
                    <a:pt x="3575" y="86"/>
                    <a:pt x="3546" y="43"/>
                    <a:pt x="3532"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body" idx="1"/>
          </p:nvPr>
        </p:nvSpPr>
        <p:spPr>
          <a:xfrm>
            <a:off x="1752600" y="1487950"/>
            <a:ext cx="5638800" cy="2788500"/>
          </a:xfrm>
          <a:prstGeom prst="rect">
            <a:avLst/>
          </a:prstGeom>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accent3"/>
              </a:buClr>
              <a:buSzPts val="1600"/>
              <a:buFont typeface="Raleway SemiBold"/>
              <a:buChar char="●"/>
              <a:defRPr/>
            </a:lvl1pPr>
            <a:lvl2pPr marL="914400" lvl="1" indent="-330200">
              <a:spcBef>
                <a:spcPts val="0"/>
              </a:spcBef>
              <a:spcAft>
                <a:spcPts val="0"/>
              </a:spcAft>
              <a:buSzPts val="1600"/>
              <a:buFont typeface="Nunito Light"/>
              <a:buChar char="○"/>
              <a:defRPr/>
            </a:lvl2pPr>
            <a:lvl3pPr marL="1371600" lvl="2" indent="-323850">
              <a:spcBef>
                <a:spcPts val="1600"/>
              </a:spcBef>
              <a:spcAft>
                <a:spcPts val="0"/>
              </a:spcAft>
              <a:buSzPts val="1500"/>
              <a:buFont typeface="Nunito Light"/>
              <a:buChar char="■"/>
              <a:defRPr/>
            </a:lvl3pPr>
            <a:lvl4pPr marL="1828800" lvl="3" indent="-323850">
              <a:spcBef>
                <a:spcPts val="1600"/>
              </a:spcBef>
              <a:spcAft>
                <a:spcPts val="0"/>
              </a:spcAft>
              <a:buSzPts val="1500"/>
              <a:buFont typeface="Nunito Light"/>
              <a:buChar char="●"/>
              <a:defRPr/>
            </a:lvl4pPr>
            <a:lvl5pPr marL="2286000" lvl="4" indent="-304800">
              <a:spcBef>
                <a:spcPts val="1600"/>
              </a:spcBef>
              <a:spcAft>
                <a:spcPts val="0"/>
              </a:spcAft>
              <a:buSzPts val="1200"/>
              <a:buFont typeface="Nunito Light"/>
              <a:buChar char="○"/>
              <a:defRPr/>
            </a:lvl5pPr>
            <a:lvl6pPr marL="2743200" lvl="5" indent="-304800">
              <a:spcBef>
                <a:spcPts val="1600"/>
              </a:spcBef>
              <a:spcAft>
                <a:spcPts val="0"/>
              </a:spcAft>
              <a:buSzPts val="1200"/>
              <a:buFont typeface="Nunito Light"/>
              <a:buChar char="■"/>
              <a:defRPr/>
            </a:lvl6pPr>
            <a:lvl7pPr marL="3200400" lvl="6" indent="-311150">
              <a:spcBef>
                <a:spcPts val="1600"/>
              </a:spcBef>
              <a:spcAft>
                <a:spcPts val="0"/>
              </a:spcAft>
              <a:buSzPts val="1300"/>
              <a:buFont typeface="Nunito Light"/>
              <a:buChar char="●"/>
              <a:defRPr/>
            </a:lvl7pPr>
            <a:lvl8pPr marL="3657600" lvl="7" indent="-311150">
              <a:spcBef>
                <a:spcPts val="1600"/>
              </a:spcBef>
              <a:spcAft>
                <a:spcPts val="0"/>
              </a:spcAft>
              <a:buSzPts val="1300"/>
              <a:buFont typeface="Nunito Light"/>
              <a:buChar char="○"/>
              <a:defRPr/>
            </a:lvl8pPr>
            <a:lvl9pPr marL="4114800" lvl="8" indent="-304800">
              <a:spcBef>
                <a:spcPts val="1600"/>
              </a:spcBef>
              <a:spcAft>
                <a:spcPts val="1600"/>
              </a:spcAft>
              <a:buSzPts val="1200"/>
              <a:buFont typeface="Nunito Light"/>
              <a:buChar char="■"/>
              <a:defRPr/>
            </a:lvl9pPr>
          </a:lstStyle>
          <a:p>
            <a:endParaRPr/>
          </a:p>
        </p:txBody>
      </p:sp>
      <p:sp>
        <p:nvSpPr>
          <p:cNvPr id="116" name="Google Shape;116;p4"/>
          <p:cNvSpPr txBox="1">
            <a:spLocks noGrp="1"/>
          </p:cNvSpPr>
          <p:nvPr>
            <p:ph type="title"/>
          </p:nvPr>
        </p:nvSpPr>
        <p:spPr>
          <a:xfrm>
            <a:off x="895350" y="494411"/>
            <a:ext cx="7353300" cy="635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b="0">
                <a:solidFill>
                  <a:schemeClr val="accent1"/>
                </a:solidFill>
                <a:latin typeface="Chelsea Market"/>
                <a:ea typeface="Chelsea Market"/>
                <a:cs typeface="Chelsea Market"/>
                <a:sym typeface="Chelsea Market"/>
              </a:defRPr>
            </a:lvl1pPr>
            <a:lvl2pPr lvl="1" algn="ctr" rtl="0">
              <a:spcBef>
                <a:spcPts val="0"/>
              </a:spcBef>
              <a:spcAft>
                <a:spcPts val="0"/>
              </a:spcAft>
              <a:buNone/>
              <a:defRPr sz="3000" b="0">
                <a:solidFill>
                  <a:schemeClr val="accent1"/>
                </a:solidFill>
                <a:latin typeface="Chelsea Market"/>
                <a:ea typeface="Chelsea Market"/>
                <a:cs typeface="Chelsea Market"/>
                <a:sym typeface="Chelsea Market"/>
              </a:defRPr>
            </a:lvl2pPr>
            <a:lvl3pPr lvl="2" algn="ctr" rtl="0">
              <a:spcBef>
                <a:spcPts val="0"/>
              </a:spcBef>
              <a:spcAft>
                <a:spcPts val="0"/>
              </a:spcAft>
              <a:buNone/>
              <a:defRPr sz="3000" b="0">
                <a:solidFill>
                  <a:schemeClr val="accent1"/>
                </a:solidFill>
                <a:latin typeface="Chelsea Market"/>
                <a:ea typeface="Chelsea Market"/>
                <a:cs typeface="Chelsea Market"/>
                <a:sym typeface="Chelsea Market"/>
              </a:defRPr>
            </a:lvl3pPr>
            <a:lvl4pPr lvl="3" algn="ctr" rtl="0">
              <a:spcBef>
                <a:spcPts val="0"/>
              </a:spcBef>
              <a:spcAft>
                <a:spcPts val="0"/>
              </a:spcAft>
              <a:buNone/>
              <a:defRPr sz="3000" b="0">
                <a:solidFill>
                  <a:schemeClr val="accent1"/>
                </a:solidFill>
                <a:latin typeface="Chelsea Market"/>
                <a:ea typeface="Chelsea Market"/>
                <a:cs typeface="Chelsea Market"/>
                <a:sym typeface="Chelsea Market"/>
              </a:defRPr>
            </a:lvl4pPr>
            <a:lvl5pPr lvl="4" algn="ctr" rtl="0">
              <a:spcBef>
                <a:spcPts val="0"/>
              </a:spcBef>
              <a:spcAft>
                <a:spcPts val="0"/>
              </a:spcAft>
              <a:buNone/>
              <a:defRPr sz="3000" b="0">
                <a:solidFill>
                  <a:schemeClr val="accent1"/>
                </a:solidFill>
                <a:latin typeface="Chelsea Market"/>
                <a:ea typeface="Chelsea Market"/>
                <a:cs typeface="Chelsea Market"/>
                <a:sym typeface="Chelsea Market"/>
              </a:defRPr>
            </a:lvl5pPr>
            <a:lvl6pPr lvl="5" algn="ctr" rtl="0">
              <a:spcBef>
                <a:spcPts val="0"/>
              </a:spcBef>
              <a:spcAft>
                <a:spcPts val="0"/>
              </a:spcAft>
              <a:buNone/>
              <a:defRPr sz="3000" b="0">
                <a:solidFill>
                  <a:schemeClr val="accent1"/>
                </a:solidFill>
                <a:latin typeface="Chelsea Market"/>
                <a:ea typeface="Chelsea Market"/>
                <a:cs typeface="Chelsea Market"/>
                <a:sym typeface="Chelsea Market"/>
              </a:defRPr>
            </a:lvl6pPr>
            <a:lvl7pPr lvl="6" algn="ctr" rtl="0">
              <a:spcBef>
                <a:spcPts val="0"/>
              </a:spcBef>
              <a:spcAft>
                <a:spcPts val="0"/>
              </a:spcAft>
              <a:buNone/>
              <a:defRPr sz="3000" b="0">
                <a:solidFill>
                  <a:schemeClr val="accent1"/>
                </a:solidFill>
                <a:latin typeface="Chelsea Market"/>
                <a:ea typeface="Chelsea Market"/>
                <a:cs typeface="Chelsea Market"/>
                <a:sym typeface="Chelsea Market"/>
              </a:defRPr>
            </a:lvl7pPr>
            <a:lvl8pPr lvl="7" algn="ctr" rtl="0">
              <a:spcBef>
                <a:spcPts val="0"/>
              </a:spcBef>
              <a:spcAft>
                <a:spcPts val="0"/>
              </a:spcAft>
              <a:buNone/>
              <a:defRPr sz="3000" b="0">
                <a:solidFill>
                  <a:schemeClr val="accent1"/>
                </a:solidFill>
                <a:latin typeface="Chelsea Market"/>
                <a:ea typeface="Chelsea Market"/>
                <a:cs typeface="Chelsea Market"/>
                <a:sym typeface="Chelsea Market"/>
              </a:defRPr>
            </a:lvl8pPr>
            <a:lvl9pPr lvl="8" algn="ctr" rtl="0">
              <a:spcBef>
                <a:spcPts val="0"/>
              </a:spcBef>
              <a:spcAft>
                <a:spcPts val="0"/>
              </a:spcAft>
              <a:buNone/>
              <a:defRPr sz="3000" b="0">
                <a:solidFill>
                  <a:schemeClr val="accent1"/>
                </a:solidFill>
                <a:latin typeface="Chelsea Market"/>
                <a:ea typeface="Chelsea Market"/>
                <a:cs typeface="Chelsea Market"/>
                <a:sym typeface="Chelsea Market"/>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7"/>
        <p:cNvGrpSpPr/>
        <p:nvPr/>
      </p:nvGrpSpPr>
      <p:grpSpPr>
        <a:xfrm>
          <a:off x="0" y="0"/>
          <a:ext cx="0" cy="0"/>
          <a:chOff x="0" y="0"/>
          <a:chExt cx="0" cy="0"/>
        </a:xfrm>
      </p:grpSpPr>
      <p:grpSp>
        <p:nvGrpSpPr>
          <p:cNvPr id="118" name="Google Shape;118;p5"/>
          <p:cNvGrpSpPr/>
          <p:nvPr/>
        </p:nvGrpSpPr>
        <p:grpSpPr>
          <a:xfrm>
            <a:off x="603816" y="344530"/>
            <a:ext cx="7936317" cy="4454443"/>
            <a:chOff x="238125" y="847975"/>
            <a:chExt cx="7143400" cy="4009400"/>
          </a:xfrm>
        </p:grpSpPr>
        <p:sp>
          <p:nvSpPr>
            <p:cNvPr id="119" name="Google Shape;119;p5"/>
            <p:cNvSpPr/>
            <p:nvPr/>
          </p:nvSpPr>
          <p:spPr>
            <a:xfrm>
              <a:off x="238475" y="847975"/>
              <a:ext cx="7143050" cy="4009400"/>
            </a:xfrm>
            <a:custGeom>
              <a:avLst/>
              <a:gdLst/>
              <a:ahLst/>
              <a:cxnLst/>
              <a:rect l="l" t="t" r="r" b="b"/>
              <a:pathLst>
                <a:path w="285722" h="160376" extrusionOk="0">
                  <a:moveTo>
                    <a:pt x="5465" y="4426"/>
                  </a:moveTo>
                  <a:cubicBezTo>
                    <a:pt x="6551" y="4426"/>
                    <a:pt x="7593" y="5271"/>
                    <a:pt x="7593" y="6549"/>
                  </a:cubicBezTo>
                  <a:cubicBezTo>
                    <a:pt x="7593" y="7707"/>
                    <a:pt x="6649" y="8651"/>
                    <a:pt x="5491" y="8651"/>
                  </a:cubicBezTo>
                  <a:cubicBezTo>
                    <a:pt x="3604" y="8651"/>
                    <a:pt x="2660" y="6377"/>
                    <a:pt x="3990" y="5047"/>
                  </a:cubicBezTo>
                  <a:cubicBezTo>
                    <a:pt x="4419" y="4618"/>
                    <a:pt x="4947" y="4426"/>
                    <a:pt x="5465" y="4426"/>
                  </a:cubicBezTo>
                  <a:close/>
                  <a:moveTo>
                    <a:pt x="5467" y="12161"/>
                  </a:moveTo>
                  <a:cubicBezTo>
                    <a:pt x="6552" y="12161"/>
                    <a:pt x="7593" y="13003"/>
                    <a:pt x="7593" y="14270"/>
                  </a:cubicBezTo>
                  <a:cubicBezTo>
                    <a:pt x="7593" y="15443"/>
                    <a:pt x="6649" y="16386"/>
                    <a:pt x="5491" y="16386"/>
                  </a:cubicBezTo>
                  <a:cubicBezTo>
                    <a:pt x="3604" y="16386"/>
                    <a:pt x="2660" y="14113"/>
                    <a:pt x="3990" y="12783"/>
                  </a:cubicBezTo>
                  <a:cubicBezTo>
                    <a:pt x="4420" y="12353"/>
                    <a:pt x="4948" y="12161"/>
                    <a:pt x="5467" y="12161"/>
                  </a:cubicBezTo>
                  <a:close/>
                  <a:moveTo>
                    <a:pt x="5465" y="19883"/>
                  </a:moveTo>
                  <a:cubicBezTo>
                    <a:pt x="6551" y="19883"/>
                    <a:pt x="7593" y="20728"/>
                    <a:pt x="7593" y="22006"/>
                  </a:cubicBezTo>
                  <a:cubicBezTo>
                    <a:pt x="7593" y="23164"/>
                    <a:pt x="6649" y="24108"/>
                    <a:pt x="5491" y="24108"/>
                  </a:cubicBezTo>
                  <a:cubicBezTo>
                    <a:pt x="3604" y="24108"/>
                    <a:pt x="2660" y="21834"/>
                    <a:pt x="3990" y="20505"/>
                  </a:cubicBezTo>
                  <a:cubicBezTo>
                    <a:pt x="4419" y="20075"/>
                    <a:pt x="4947" y="19883"/>
                    <a:pt x="5465" y="19883"/>
                  </a:cubicBezTo>
                  <a:close/>
                  <a:moveTo>
                    <a:pt x="5467" y="27618"/>
                  </a:moveTo>
                  <a:cubicBezTo>
                    <a:pt x="6552" y="27618"/>
                    <a:pt x="7593" y="28460"/>
                    <a:pt x="7593" y="29727"/>
                  </a:cubicBezTo>
                  <a:cubicBezTo>
                    <a:pt x="7593" y="30900"/>
                    <a:pt x="6649" y="31844"/>
                    <a:pt x="5491" y="31844"/>
                  </a:cubicBezTo>
                  <a:cubicBezTo>
                    <a:pt x="3604" y="31844"/>
                    <a:pt x="2660" y="29570"/>
                    <a:pt x="3990" y="28240"/>
                  </a:cubicBezTo>
                  <a:cubicBezTo>
                    <a:pt x="4420" y="27810"/>
                    <a:pt x="4948" y="27618"/>
                    <a:pt x="5467" y="27618"/>
                  </a:cubicBezTo>
                  <a:close/>
                  <a:moveTo>
                    <a:pt x="5491" y="35347"/>
                  </a:moveTo>
                  <a:cubicBezTo>
                    <a:pt x="6049" y="35347"/>
                    <a:pt x="6578" y="35576"/>
                    <a:pt x="6978" y="35976"/>
                  </a:cubicBezTo>
                  <a:cubicBezTo>
                    <a:pt x="8387" y="37384"/>
                    <a:pt x="7233" y="39583"/>
                    <a:pt x="5519" y="39583"/>
                  </a:cubicBezTo>
                  <a:cubicBezTo>
                    <a:pt x="5249" y="39583"/>
                    <a:pt x="4966" y="39528"/>
                    <a:pt x="4676" y="39408"/>
                  </a:cubicBezTo>
                  <a:cubicBezTo>
                    <a:pt x="2546" y="38535"/>
                    <a:pt x="3175" y="35347"/>
                    <a:pt x="5491" y="35347"/>
                  </a:cubicBezTo>
                  <a:close/>
                  <a:moveTo>
                    <a:pt x="5465" y="43075"/>
                  </a:moveTo>
                  <a:cubicBezTo>
                    <a:pt x="6551" y="43075"/>
                    <a:pt x="7593" y="43921"/>
                    <a:pt x="7593" y="45199"/>
                  </a:cubicBezTo>
                  <a:cubicBezTo>
                    <a:pt x="7593" y="46357"/>
                    <a:pt x="6649" y="47301"/>
                    <a:pt x="5491" y="47301"/>
                  </a:cubicBezTo>
                  <a:cubicBezTo>
                    <a:pt x="3604" y="47301"/>
                    <a:pt x="2660" y="45027"/>
                    <a:pt x="3990" y="43697"/>
                  </a:cubicBezTo>
                  <a:cubicBezTo>
                    <a:pt x="4419" y="43268"/>
                    <a:pt x="4947" y="43075"/>
                    <a:pt x="5465" y="43075"/>
                  </a:cubicBezTo>
                  <a:close/>
                  <a:moveTo>
                    <a:pt x="5467" y="50811"/>
                  </a:moveTo>
                  <a:cubicBezTo>
                    <a:pt x="6552" y="50811"/>
                    <a:pt x="7593" y="51653"/>
                    <a:pt x="7593" y="52920"/>
                  </a:cubicBezTo>
                  <a:cubicBezTo>
                    <a:pt x="7593" y="54093"/>
                    <a:pt x="6649" y="55036"/>
                    <a:pt x="5491" y="55036"/>
                  </a:cubicBezTo>
                  <a:cubicBezTo>
                    <a:pt x="3604" y="55036"/>
                    <a:pt x="2660" y="52763"/>
                    <a:pt x="3990" y="51433"/>
                  </a:cubicBezTo>
                  <a:cubicBezTo>
                    <a:pt x="4420" y="51003"/>
                    <a:pt x="4948" y="50811"/>
                    <a:pt x="5467" y="50811"/>
                  </a:cubicBezTo>
                  <a:close/>
                  <a:moveTo>
                    <a:pt x="5465" y="58533"/>
                  </a:moveTo>
                  <a:cubicBezTo>
                    <a:pt x="6551" y="58533"/>
                    <a:pt x="7593" y="59378"/>
                    <a:pt x="7593" y="60656"/>
                  </a:cubicBezTo>
                  <a:cubicBezTo>
                    <a:pt x="7593" y="61814"/>
                    <a:pt x="6649" y="62758"/>
                    <a:pt x="5491" y="62758"/>
                  </a:cubicBezTo>
                  <a:cubicBezTo>
                    <a:pt x="3604" y="62758"/>
                    <a:pt x="2660" y="60484"/>
                    <a:pt x="3990" y="59154"/>
                  </a:cubicBezTo>
                  <a:cubicBezTo>
                    <a:pt x="4419" y="58725"/>
                    <a:pt x="4947" y="58533"/>
                    <a:pt x="5465" y="58533"/>
                  </a:cubicBezTo>
                  <a:close/>
                  <a:moveTo>
                    <a:pt x="5467" y="66268"/>
                  </a:moveTo>
                  <a:cubicBezTo>
                    <a:pt x="6552" y="66268"/>
                    <a:pt x="7593" y="67110"/>
                    <a:pt x="7593" y="68377"/>
                  </a:cubicBezTo>
                  <a:cubicBezTo>
                    <a:pt x="7593" y="69550"/>
                    <a:pt x="6649" y="70493"/>
                    <a:pt x="5491" y="70493"/>
                  </a:cubicBezTo>
                  <a:cubicBezTo>
                    <a:pt x="3604" y="70493"/>
                    <a:pt x="2660" y="68220"/>
                    <a:pt x="3990" y="66890"/>
                  </a:cubicBezTo>
                  <a:cubicBezTo>
                    <a:pt x="4420" y="66460"/>
                    <a:pt x="4948" y="66268"/>
                    <a:pt x="5467" y="66268"/>
                  </a:cubicBezTo>
                  <a:close/>
                  <a:moveTo>
                    <a:pt x="5473" y="74000"/>
                  </a:moveTo>
                  <a:cubicBezTo>
                    <a:pt x="6556" y="74000"/>
                    <a:pt x="7593" y="74838"/>
                    <a:pt x="7593" y="76113"/>
                  </a:cubicBezTo>
                  <a:cubicBezTo>
                    <a:pt x="7593" y="77285"/>
                    <a:pt x="6649" y="78229"/>
                    <a:pt x="5491" y="78229"/>
                  </a:cubicBezTo>
                  <a:cubicBezTo>
                    <a:pt x="3604" y="78229"/>
                    <a:pt x="2660" y="75956"/>
                    <a:pt x="3990" y="74626"/>
                  </a:cubicBezTo>
                  <a:cubicBezTo>
                    <a:pt x="4421" y="74194"/>
                    <a:pt x="4953" y="74000"/>
                    <a:pt x="5473" y="74000"/>
                  </a:cubicBezTo>
                  <a:close/>
                  <a:moveTo>
                    <a:pt x="5465" y="81725"/>
                  </a:moveTo>
                  <a:cubicBezTo>
                    <a:pt x="6551" y="81725"/>
                    <a:pt x="7593" y="82571"/>
                    <a:pt x="7593" y="83848"/>
                  </a:cubicBezTo>
                  <a:cubicBezTo>
                    <a:pt x="7593" y="85007"/>
                    <a:pt x="6649" y="85950"/>
                    <a:pt x="5491" y="85950"/>
                  </a:cubicBezTo>
                  <a:cubicBezTo>
                    <a:pt x="3604" y="85950"/>
                    <a:pt x="2660" y="83677"/>
                    <a:pt x="3990" y="82347"/>
                  </a:cubicBezTo>
                  <a:cubicBezTo>
                    <a:pt x="4419" y="81918"/>
                    <a:pt x="4947" y="81725"/>
                    <a:pt x="5465" y="81725"/>
                  </a:cubicBezTo>
                  <a:close/>
                  <a:moveTo>
                    <a:pt x="5467" y="89460"/>
                  </a:moveTo>
                  <a:cubicBezTo>
                    <a:pt x="6552" y="89460"/>
                    <a:pt x="7593" y="90302"/>
                    <a:pt x="7593" y="91570"/>
                  </a:cubicBezTo>
                  <a:cubicBezTo>
                    <a:pt x="7593" y="92742"/>
                    <a:pt x="6649" y="93686"/>
                    <a:pt x="5491" y="93686"/>
                  </a:cubicBezTo>
                  <a:cubicBezTo>
                    <a:pt x="3604" y="93686"/>
                    <a:pt x="2660" y="91413"/>
                    <a:pt x="3990" y="90083"/>
                  </a:cubicBezTo>
                  <a:cubicBezTo>
                    <a:pt x="4420" y="89653"/>
                    <a:pt x="4948" y="89460"/>
                    <a:pt x="5467" y="89460"/>
                  </a:cubicBezTo>
                  <a:close/>
                  <a:moveTo>
                    <a:pt x="5465" y="97182"/>
                  </a:moveTo>
                  <a:cubicBezTo>
                    <a:pt x="6551" y="97182"/>
                    <a:pt x="7593" y="98028"/>
                    <a:pt x="7593" y="99306"/>
                  </a:cubicBezTo>
                  <a:cubicBezTo>
                    <a:pt x="7593" y="100464"/>
                    <a:pt x="6649" y="101422"/>
                    <a:pt x="5491" y="101422"/>
                  </a:cubicBezTo>
                  <a:cubicBezTo>
                    <a:pt x="3604" y="101422"/>
                    <a:pt x="2660" y="99134"/>
                    <a:pt x="3990" y="97804"/>
                  </a:cubicBezTo>
                  <a:cubicBezTo>
                    <a:pt x="4419" y="97375"/>
                    <a:pt x="4947" y="97182"/>
                    <a:pt x="5465" y="97182"/>
                  </a:cubicBezTo>
                  <a:close/>
                  <a:moveTo>
                    <a:pt x="5465" y="104918"/>
                  </a:moveTo>
                  <a:cubicBezTo>
                    <a:pt x="6551" y="104918"/>
                    <a:pt x="7593" y="105763"/>
                    <a:pt x="7593" y="107041"/>
                  </a:cubicBezTo>
                  <a:cubicBezTo>
                    <a:pt x="7593" y="108199"/>
                    <a:pt x="6649" y="109143"/>
                    <a:pt x="5491" y="109143"/>
                  </a:cubicBezTo>
                  <a:cubicBezTo>
                    <a:pt x="3604" y="109143"/>
                    <a:pt x="2660" y="106870"/>
                    <a:pt x="3990" y="105540"/>
                  </a:cubicBezTo>
                  <a:cubicBezTo>
                    <a:pt x="4419" y="105110"/>
                    <a:pt x="4947" y="104918"/>
                    <a:pt x="5465" y="104918"/>
                  </a:cubicBezTo>
                  <a:close/>
                  <a:moveTo>
                    <a:pt x="5467" y="112653"/>
                  </a:moveTo>
                  <a:cubicBezTo>
                    <a:pt x="6552" y="112653"/>
                    <a:pt x="7593" y="113495"/>
                    <a:pt x="7593" y="114763"/>
                  </a:cubicBezTo>
                  <a:cubicBezTo>
                    <a:pt x="7593" y="115935"/>
                    <a:pt x="6649" y="116879"/>
                    <a:pt x="5491" y="116879"/>
                  </a:cubicBezTo>
                  <a:cubicBezTo>
                    <a:pt x="3604" y="116879"/>
                    <a:pt x="2660" y="114605"/>
                    <a:pt x="3990" y="113276"/>
                  </a:cubicBezTo>
                  <a:cubicBezTo>
                    <a:pt x="4420" y="112846"/>
                    <a:pt x="4948" y="112653"/>
                    <a:pt x="5467" y="112653"/>
                  </a:cubicBezTo>
                  <a:close/>
                  <a:moveTo>
                    <a:pt x="5465" y="120375"/>
                  </a:moveTo>
                  <a:cubicBezTo>
                    <a:pt x="6551" y="120375"/>
                    <a:pt x="7593" y="121220"/>
                    <a:pt x="7593" y="122498"/>
                  </a:cubicBezTo>
                  <a:cubicBezTo>
                    <a:pt x="7593" y="123656"/>
                    <a:pt x="6649" y="124600"/>
                    <a:pt x="5491" y="124600"/>
                  </a:cubicBezTo>
                  <a:cubicBezTo>
                    <a:pt x="3604" y="124600"/>
                    <a:pt x="2660" y="122327"/>
                    <a:pt x="3990" y="120997"/>
                  </a:cubicBezTo>
                  <a:cubicBezTo>
                    <a:pt x="4419" y="120567"/>
                    <a:pt x="4947" y="120375"/>
                    <a:pt x="5465" y="120375"/>
                  </a:cubicBezTo>
                  <a:close/>
                  <a:moveTo>
                    <a:pt x="5467" y="128110"/>
                  </a:moveTo>
                  <a:cubicBezTo>
                    <a:pt x="6552" y="128110"/>
                    <a:pt x="7593" y="128952"/>
                    <a:pt x="7593" y="130220"/>
                  </a:cubicBezTo>
                  <a:cubicBezTo>
                    <a:pt x="7593" y="131392"/>
                    <a:pt x="6649" y="132336"/>
                    <a:pt x="5491" y="132336"/>
                  </a:cubicBezTo>
                  <a:cubicBezTo>
                    <a:pt x="3604" y="132336"/>
                    <a:pt x="2660" y="130062"/>
                    <a:pt x="3990" y="128733"/>
                  </a:cubicBezTo>
                  <a:cubicBezTo>
                    <a:pt x="4420" y="128303"/>
                    <a:pt x="4948" y="128110"/>
                    <a:pt x="5467" y="128110"/>
                  </a:cubicBezTo>
                  <a:close/>
                  <a:moveTo>
                    <a:pt x="5465" y="135832"/>
                  </a:moveTo>
                  <a:cubicBezTo>
                    <a:pt x="6551" y="135832"/>
                    <a:pt x="7593" y="136677"/>
                    <a:pt x="7593" y="137955"/>
                  </a:cubicBezTo>
                  <a:cubicBezTo>
                    <a:pt x="7593" y="139114"/>
                    <a:pt x="6649" y="140072"/>
                    <a:pt x="5491" y="140072"/>
                  </a:cubicBezTo>
                  <a:cubicBezTo>
                    <a:pt x="3604" y="140072"/>
                    <a:pt x="2660" y="137784"/>
                    <a:pt x="3990" y="136454"/>
                  </a:cubicBezTo>
                  <a:cubicBezTo>
                    <a:pt x="4419" y="136024"/>
                    <a:pt x="4947" y="135832"/>
                    <a:pt x="5465" y="135832"/>
                  </a:cubicBezTo>
                  <a:close/>
                  <a:moveTo>
                    <a:pt x="5465" y="143568"/>
                  </a:moveTo>
                  <a:cubicBezTo>
                    <a:pt x="6551" y="143568"/>
                    <a:pt x="7593" y="144413"/>
                    <a:pt x="7593" y="145691"/>
                  </a:cubicBezTo>
                  <a:cubicBezTo>
                    <a:pt x="7593" y="146849"/>
                    <a:pt x="6649" y="147793"/>
                    <a:pt x="5491" y="147793"/>
                  </a:cubicBezTo>
                  <a:cubicBezTo>
                    <a:pt x="3604" y="147793"/>
                    <a:pt x="2660" y="145519"/>
                    <a:pt x="3990" y="144190"/>
                  </a:cubicBezTo>
                  <a:cubicBezTo>
                    <a:pt x="4419" y="143760"/>
                    <a:pt x="4947" y="143568"/>
                    <a:pt x="5465" y="143568"/>
                  </a:cubicBezTo>
                  <a:close/>
                  <a:moveTo>
                    <a:pt x="5467" y="151303"/>
                  </a:moveTo>
                  <a:cubicBezTo>
                    <a:pt x="6552" y="151303"/>
                    <a:pt x="7593" y="152145"/>
                    <a:pt x="7593" y="153412"/>
                  </a:cubicBezTo>
                  <a:cubicBezTo>
                    <a:pt x="7593" y="154585"/>
                    <a:pt x="6649" y="155529"/>
                    <a:pt x="5491" y="155529"/>
                  </a:cubicBezTo>
                  <a:cubicBezTo>
                    <a:pt x="3604" y="155529"/>
                    <a:pt x="2660" y="153255"/>
                    <a:pt x="3990" y="151925"/>
                  </a:cubicBezTo>
                  <a:cubicBezTo>
                    <a:pt x="4420" y="151495"/>
                    <a:pt x="4948" y="151303"/>
                    <a:pt x="5467" y="151303"/>
                  </a:cubicBezTo>
                  <a:close/>
                  <a:moveTo>
                    <a:pt x="0" y="0"/>
                  </a:moveTo>
                  <a:lnTo>
                    <a:pt x="0" y="160376"/>
                  </a:lnTo>
                  <a:lnTo>
                    <a:pt x="285722" y="160376"/>
                  </a:lnTo>
                  <a:lnTo>
                    <a:pt x="285722" y="0"/>
                  </a:lnTo>
                  <a:close/>
                </a:path>
              </a:pathLst>
            </a:custGeom>
            <a:solidFill>
              <a:srgbClr val="FFFFFF"/>
            </a:solidFill>
            <a:ln>
              <a:noFill/>
            </a:ln>
            <a:effectLst>
              <a:outerShdw blurRad="57150" dist="19050" dir="5400000" algn="bl" rotWithShape="0">
                <a:srgbClr val="783F04">
                  <a:alpha val="6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a:off x="238125" y="1114625"/>
              <a:ext cx="7138400" cy="3600"/>
            </a:xfrm>
            <a:custGeom>
              <a:avLst/>
              <a:gdLst/>
              <a:ahLst/>
              <a:cxnLst/>
              <a:rect l="l" t="t" r="r" b="b"/>
              <a:pathLst>
                <a:path w="285536" h="144" extrusionOk="0">
                  <a:moveTo>
                    <a:pt x="0" y="1"/>
                  </a:moveTo>
                  <a:lnTo>
                    <a:pt x="0" y="144"/>
                  </a:lnTo>
                  <a:lnTo>
                    <a:pt x="285536" y="144"/>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a:off x="238125" y="1325900"/>
              <a:ext cx="7138400" cy="3250"/>
            </a:xfrm>
            <a:custGeom>
              <a:avLst/>
              <a:gdLst/>
              <a:ahLst/>
              <a:cxnLst/>
              <a:rect l="l" t="t" r="r" b="b"/>
              <a:pathLst>
                <a:path w="285536" h="130" extrusionOk="0">
                  <a:moveTo>
                    <a:pt x="0" y="1"/>
                  </a:moveTo>
                  <a:lnTo>
                    <a:pt x="0" y="129"/>
                  </a:lnTo>
                  <a:lnTo>
                    <a:pt x="285536" y="129"/>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a:off x="238125" y="1747725"/>
              <a:ext cx="99400" cy="3600"/>
            </a:xfrm>
            <a:custGeom>
              <a:avLst/>
              <a:gdLst/>
              <a:ahLst/>
              <a:cxnLst/>
              <a:rect l="l" t="t" r="r" b="b"/>
              <a:pathLst>
                <a:path w="3976" h="144" extrusionOk="0">
                  <a:moveTo>
                    <a:pt x="0" y="0"/>
                  </a:moveTo>
                  <a:lnTo>
                    <a:pt x="0" y="143"/>
                  </a:lnTo>
                  <a:lnTo>
                    <a:pt x="3861" y="143"/>
                  </a:lnTo>
                  <a:lnTo>
                    <a:pt x="3975"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5"/>
            <p:cNvSpPr/>
            <p:nvPr/>
          </p:nvSpPr>
          <p:spPr>
            <a:xfrm>
              <a:off x="238125" y="3013875"/>
              <a:ext cx="7138400" cy="3600"/>
            </a:xfrm>
            <a:custGeom>
              <a:avLst/>
              <a:gdLst/>
              <a:ahLst/>
              <a:cxnLst/>
              <a:rect l="l" t="t" r="r" b="b"/>
              <a:pathLst>
                <a:path w="285536" h="144" extrusionOk="0">
                  <a:moveTo>
                    <a:pt x="0" y="1"/>
                  </a:moveTo>
                  <a:lnTo>
                    <a:pt x="0" y="144"/>
                  </a:lnTo>
                  <a:lnTo>
                    <a:pt x="285536" y="144"/>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5"/>
            <p:cNvSpPr/>
            <p:nvPr/>
          </p:nvSpPr>
          <p:spPr>
            <a:xfrm>
              <a:off x="238125" y="3225150"/>
              <a:ext cx="7138400" cy="3250"/>
            </a:xfrm>
            <a:custGeom>
              <a:avLst/>
              <a:gdLst/>
              <a:ahLst/>
              <a:cxnLst/>
              <a:rect l="l" t="t" r="r" b="b"/>
              <a:pathLst>
                <a:path w="285536" h="130" extrusionOk="0">
                  <a:moveTo>
                    <a:pt x="0" y="0"/>
                  </a:moveTo>
                  <a:lnTo>
                    <a:pt x="0" y="129"/>
                  </a:lnTo>
                  <a:lnTo>
                    <a:pt x="285536" y="129"/>
                  </a:lnTo>
                  <a:lnTo>
                    <a:pt x="285536"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a:off x="238125" y="3436050"/>
              <a:ext cx="7138400" cy="3250"/>
            </a:xfrm>
            <a:custGeom>
              <a:avLst/>
              <a:gdLst/>
              <a:ahLst/>
              <a:cxnLst/>
              <a:rect l="l" t="t" r="r" b="b"/>
              <a:pathLst>
                <a:path w="285536" h="130" extrusionOk="0">
                  <a:moveTo>
                    <a:pt x="0" y="1"/>
                  </a:moveTo>
                  <a:lnTo>
                    <a:pt x="0" y="129"/>
                  </a:lnTo>
                  <a:lnTo>
                    <a:pt x="285536" y="129"/>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5"/>
            <p:cNvSpPr/>
            <p:nvPr/>
          </p:nvSpPr>
          <p:spPr>
            <a:xfrm>
              <a:off x="238125" y="3646975"/>
              <a:ext cx="7138400" cy="3575"/>
            </a:xfrm>
            <a:custGeom>
              <a:avLst/>
              <a:gdLst/>
              <a:ahLst/>
              <a:cxnLst/>
              <a:rect l="l" t="t" r="r" b="b"/>
              <a:pathLst>
                <a:path w="285536" h="143" extrusionOk="0">
                  <a:moveTo>
                    <a:pt x="0" y="0"/>
                  </a:moveTo>
                  <a:lnTo>
                    <a:pt x="0" y="143"/>
                  </a:lnTo>
                  <a:lnTo>
                    <a:pt x="285536" y="143"/>
                  </a:lnTo>
                  <a:lnTo>
                    <a:pt x="285536"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5"/>
            <p:cNvSpPr/>
            <p:nvPr/>
          </p:nvSpPr>
          <p:spPr>
            <a:xfrm>
              <a:off x="238125" y="1536800"/>
              <a:ext cx="7138400" cy="3250"/>
            </a:xfrm>
            <a:custGeom>
              <a:avLst/>
              <a:gdLst/>
              <a:ahLst/>
              <a:cxnLst/>
              <a:rect l="l" t="t" r="r" b="b"/>
              <a:pathLst>
                <a:path w="285536" h="130" extrusionOk="0">
                  <a:moveTo>
                    <a:pt x="0" y="1"/>
                  </a:moveTo>
                  <a:lnTo>
                    <a:pt x="0" y="130"/>
                  </a:lnTo>
                  <a:lnTo>
                    <a:pt x="4876" y="130"/>
                  </a:lnTo>
                  <a:cubicBezTo>
                    <a:pt x="5076" y="72"/>
                    <a:pt x="5280" y="44"/>
                    <a:pt x="5484" y="44"/>
                  </a:cubicBezTo>
                  <a:cubicBezTo>
                    <a:pt x="5687" y="44"/>
                    <a:pt x="5891" y="72"/>
                    <a:pt x="6091" y="130"/>
                  </a:cubicBezTo>
                  <a:lnTo>
                    <a:pt x="285536" y="130"/>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5"/>
            <p:cNvSpPr/>
            <p:nvPr/>
          </p:nvSpPr>
          <p:spPr>
            <a:xfrm>
              <a:off x="337125" y="1747725"/>
              <a:ext cx="750" cy="725"/>
            </a:xfrm>
            <a:custGeom>
              <a:avLst/>
              <a:gdLst/>
              <a:ahLst/>
              <a:cxnLst/>
              <a:rect l="l" t="t" r="r" b="b"/>
              <a:pathLst>
                <a:path w="30" h="29" extrusionOk="0">
                  <a:moveTo>
                    <a:pt x="1" y="0"/>
                  </a:moveTo>
                  <a:lnTo>
                    <a:pt x="1" y="29"/>
                  </a:lnTo>
                  <a:lnTo>
                    <a:pt x="29"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5"/>
            <p:cNvSpPr/>
            <p:nvPr/>
          </p:nvSpPr>
          <p:spPr>
            <a:xfrm>
              <a:off x="413275" y="1747725"/>
              <a:ext cx="6963250" cy="3600"/>
            </a:xfrm>
            <a:custGeom>
              <a:avLst/>
              <a:gdLst/>
              <a:ahLst/>
              <a:cxnLst/>
              <a:rect l="l" t="t" r="r" b="b"/>
              <a:pathLst>
                <a:path w="278530" h="144" extrusionOk="0">
                  <a:moveTo>
                    <a:pt x="0" y="0"/>
                  </a:moveTo>
                  <a:cubicBezTo>
                    <a:pt x="43" y="43"/>
                    <a:pt x="86" y="86"/>
                    <a:pt x="115" y="143"/>
                  </a:cubicBezTo>
                  <a:lnTo>
                    <a:pt x="278530" y="143"/>
                  </a:lnTo>
                  <a:lnTo>
                    <a:pt x="278530"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5"/>
            <p:cNvSpPr/>
            <p:nvPr/>
          </p:nvSpPr>
          <p:spPr>
            <a:xfrm>
              <a:off x="238125" y="1958975"/>
              <a:ext cx="88300" cy="3250"/>
            </a:xfrm>
            <a:custGeom>
              <a:avLst/>
              <a:gdLst/>
              <a:ahLst/>
              <a:cxnLst/>
              <a:rect l="l" t="t" r="r" b="b"/>
              <a:pathLst>
                <a:path w="3532" h="130" extrusionOk="0">
                  <a:moveTo>
                    <a:pt x="0" y="1"/>
                  </a:moveTo>
                  <a:lnTo>
                    <a:pt x="0" y="130"/>
                  </a:lnTo>
                  <a:lnTo>
                    <a:pt x="3489" y="130"/>
                  </a:lnTo>
                  <a:cubicBezTo>
                    <a:pt x="3503" y="87"/>
                    <a:pt x="3518" y="44"/>
                    <a:pt x="3532" y="1"/>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
            <p:cNvSpPr/>
            <p:nvPr/>
          </p:nvSpPr>
          <p:spPr>
            <a:xfrm>
              <a:off x="424725" y="1958975"/>
              <a:ext cx="6951800" cy="3250"/>
            </a:xfrm>
            <a:custGeom>
              <a:avLst/>
              <a:gdLst/>
              <a:ahLst/>
              <a:cxnLst/>
              <a:rect l="l" t="t" r="r" b="b"/>
              <a:pathLst>
                <a:path w="278072" h="130" extrusionOk="0">
                  <a:moveTo>
                    <a:pt x="0" y="1"/>
                  </a:moveTo>
                  <a:cubicBezTo>
                    <a:pt x="29" y="44"/>
                    <a:pt x="43" y="87"/>
                    <a:pt x="57" y="130"/>
                  </a:cubicBezTo>
                  <a:lnTo>
                    <a:pt x="278072" y="130"/>
                  </a:lnTo>
                  <a:lnTo>
                    <a:pt x="278072"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5"/>
            <p:cNvSpPr/>
            <p:nvPr/>
          </p:nvSpPr>
          <p:spPr>
            <a:xfrm>
              <a:off x="238125" y="2169900"/>
              <a:ext cx="85100" cy="3225"/>
            </a:xfrm>
            <a:custGeom>
              <a:avLst/>
              <a:gdLst/>
              <a:ahLst/>
              <a:cxnLst/>
              <a:rect l="l" t="t" r="r" b="b"/>
              <a:pathLst>
                <a:path w="3404" h="129" extrusionOk="0">
                  <a:moveTo>
                    <a:pt x="0" y="0"/>
                  </a:moveTo>
                  <a:lnTo>
                    <a:pt x="0" y="129"/>
                  </a:lnTo>
                  <a:lnTo>
                    <a:pt x="3403" y="129"/>
                  </a:lnTo>
                  <a:lnTo>
                    <a:pt x="3403" y="43"/>
                  </a:lnTo>
                  <a:cubicBezTo>
                    <a:pt x="3389" y="29"/>
                    <a:pt x="3389" y="14"/>
                    <a:pt x="3403"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5"/>
            <p:cNvSpPr/>
            <p:nvPr/>
          </p:nvSpPr>
          <p:spPr>
            <a:xfrm>
              <a:off x="428300" y="2169900"/>
              <a:ext cx="6948575" cy="3225"/>
            </a:xfrm>
            <a:custGeom>
              <a:avLst/>
              <a:gdLst/>
              <a:ahLst/>
              <a:cxnLst/>
              <a:rect l="l" t="t" r="r" b="b"/>
              <a:pathLst>
                <a:path w="277943" h="129" extrusionOk="0">
                  <a:moveTo>
                    <a:pt x="0" y="0"/>
                  </a:moveTo>
                  <a:cubicBezTo>
                    <a:pt x="0" y="14"/>
                    <a:pt x="0" y="29"/>
                    <a:pt x="0" y="43"/>
                  </a:cubicBezTo>
                  <a:lnTo>
                    <a:pt x="0" y="129"/>
                  </a:lnTo>
                  <a:lnTo>
                    <a:pt x="277943" y="129"/>
                  </a:lnTo>
                  <a:lnTo>
                    <a:pt x="277943"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a:off x="238125" y="2380800"/>
              <a:ext cx="88675" cy="3600"/>
            </a:xfrm>
            <a:custGeom>
              <a:avLst/>
              <a:gdLst/>
              <a:ahLst/>
              <a:cxnLst/>
              <a:rect l="l" t="t" r="r" b="b"/>
              <a:pathLst>
                <a:path w="3547" h="144" extrusionOk="0">
                  <a:moveTo>
                    <a:pt x="0" y="0"/>
                  </a:moveTo>
                  <a:lnTo>
                    <a:pt x="0" y="143"/>
                  </a:lnTo>
                  <a:lnTo>
                    <a:pt x="3546" y="143"/>
                  </a:lnTo>
                  <a:cubicBezTo>
                    <a:pt x="3532" y="101"/>
                    <a:pt x="3518" y="58"/>
                    <a:pt x="3503"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a:off x="424725" y="2380800"/>
              <a:ext cx="6951800" cy="3600"/>
            </a:xfrm>
            <a:custGeom>
              <a:avLst/>
              <a:gdLst/>
              <a:ahLst/>
              <a:cxnLst/>
              <a:rect l="l" t="t" r="r" b="b"/>
              <a:pathLst>
                <a:path w="278072" h="144" extrusionOk="0">
                  <a:moveTo>
                    <a:pt x="43" y="0"/>
                  </a:moveTo>
                  <a:cubicBezTo>
                    <a:pt x="29" y="58"/>
                    <a:pt x="14" y="101"/>
                    <a:pt x="0" y="143"/>
                  </a:cubicBezTo>
                  <a:lnTo>
                    <a:pt x="278072" y="143"/>
                  </a:lnTo>
                  <a:lnTo>
                    <a:pt x="278072"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a:off x="238125" y="2592075"/>
              <a:ext cx="100825" cy="3225"/>
            </a:xfrm>
            <a:custGeom>
              <a:avLst/>
              <a:gdLst/>
              <a:ahLst/>
              <a:cxnLst/>
              <a:rect l="l" t="t" r="r" b="b"/>
              <a:pathLst>
                <a:path w="4033" h="129" extrusionOk="0">
                  <a:moveTo>
                    <a:pt x="0" y="0"/>
                  </a:moveTo>
                  <a:lnTo>
                    <a:pt x="0" y="129"/>
                  </a:lnTo>
                  <a:lnTo>
                    <a:pt x="4032" y="129"/>
                  </a:lnTo>
                  <a:cubicBezTo>
                    <a:pt x="3989" y="86"/>
                    <a:pt x="3947" y="43"/>
                    <a:pt x="3904"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412550" y="2592075"/>
              <a:ext cx="6963975" cy="3225"/>
            </a:xfrm>
            <a:custGeom>
              <a:avLst/>
              <a:gdLst/>
              <a:ahLst/>
              <a:cxnLst/>
              <a:rect l="l" t="t" r="r" b="b"/>
              <a:pathLst>
                <a:path w="278559" h="129" extrusionOk="0">
                  <a:moveTo>
                    <a:pt x="130" y="0"/>
                  </a:moveTo>
                  <a:cubicBezTo>
                    <a:pt x="87" y="43"/>
                    <a:pt x="44" y="86"/>
                    <a:pt x="1" y="129"/>
                  </a:cubicBezTo>
                  <a:lnTo>
                    <a:pt x="278559" y="129"/>
                  </a:lnTo>
                  <a:lnTo>
                    <a:pt x="278559"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a:off x="238125" y="2802975"/>
              <a:ext cx="7138400" cy="3250"/>
            </a:xfrm>
            <a:custGeom>
              <a:avLst/>
              <a:gdLst/>
              <a:ahLst/>
              <a:cxnLst/>
              <a:rect l="l" t="t" r="r" b="b"/>
              <a:pathLst>
                <a:path w="285536" h="130" extrusionOk="0">
                  <a:moveTo>
                    <a:pt x="0" y="0"/>
                  </a:moveTo>
                  <a:lnTo>
                    <a:pt x="0" y="129"/>
                  </a:lnTo>
                  <a:lnTo>
                    <a:pt x="285536" y="129"/>
                  </a:lnTo>
                  <a:lnTo>
                    <a:pt x="285536" y="0"/>
                  </a:lnTo>
                  <a:lnTo>
                    <a:pt x="5791" y="0"/>
                  </a:lnTo>
                  <a:cubicBezTo>
                    <a:pt x="5698" y="15"/>
                    <a:pt x="5602" y="22"/>
                    <a:pt x="5503" y="22"/>
                  </a:cubicBezTo>
                  <a:cubicBezTo>
                    <a:pt x="5405" y="22"/>
                    <a:pt x="5305" y="15"/>
                    <a:pt x="5205"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a:off x="238125" y="3858225"/>
              <a:ext cx="130500" cy="3250"/>
            </a:xfrm>
            <a:custGeom>
              <a:avLst/>
              <a:gdLst/>
              <a:ahLst/>
              <a:cxnLst/>
              <a:rect l="l" t="t" r="r" b="b"/>
              <a:pathLst>
                <a:path w="5220" h="130" extrusionOk="0">
                  <a:moveTo>
                    <a:pt x="0" y="1"/>
                  </a:moveTo>
                  <a:lnTo>
                    <a:pt x="0" y="129"/>
                  </a:lnTo>
                  <a:lnTo>
                    <a:pt x="4704" y="129"/>
                  </a:lnTo>
                  <a:cubicBezTo>
                    <a:pt x="4876" y="58"/>
                    <a:pt x="5033" y="15"/>
                    <a:pt x="5219" y="1"/>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a:off x="382900" y="3858225"/>
              <a:ext cx="6993625" cy="3250"/>
            </a:xfrm>
            <a:custGeom>
              <a:avLst/>
              <a:gdLst/>
              <a:ahLst/>
              <a:cxnLst/>
              <a:rect l="l" t="t" r="r" b="b"/>
              <a:pathLst>
                <a:path w="279745" h="130" extrusionOk="0">
                  <a:moveTo>
                    <a:pt x="0" y="1"/>
                  </a:moveTo>
                  <a:cubicBezTo>
                    <a:pt x="172" y="15"/>
                    <a:pt x="343" y="58"/>
                    <a:pt x="501" y="129"/>
                  </a:cubicBezTo>
                  <a:lnTo>
                    <a:pt x="279745" y="129"/>
                  </a:lnTo>
                  <a:lnTo>
                    <a:pt x="279745"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a:off x="238125" y="4069125"/>
              <a:ext cx="97600" cy="3250"/>
            </a:xfrm>
            <a:custGeom>
              <a:avLst/>
              <a:gdLst/>
              <a:ahLst/>
              <a:cxnLst/>
              <a:rect l="l" t="t" r="r" b="b"/>
              <a:pathLst>
                <a:path w="3904" h="130" extrusionOk="0">
                  <a:moveTo>
                    <a:pt x="0" y="1"/>
                  </a:moveTo>
                  <a:lnTo>
                    <a:pt x="0" y="130"/>
                  </a:lnTo>
                  <a:lnTo>
                    <a:pt x="3804" y="130"/>
                  </a:lnTo>
                  <a:cubicBezTo>
                    <a:pt x="3832" y="87"/>
                    <a:pt x="3875" y="44"/>
                    <a:pt x="3904" y="1"/>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a:off x="415425" y="4069125"/>
              <a:ext cx="6961100" cy="3250"/>
            </a:xfrm>
            <a:custGeom>
              <a:avLst/>
              <a:gdLst/>
              <a:ahLst/>
              <a:cxnLst/>
              <a:rect l="l" t="t" r="r" b="b"/>
              <a:pathLst>
                <a:path w="278444" h="130" extrusionOk="0">
                  <a:moveTo>
                    <a:pt x="0" y="1"/>
                  </a:moveTo>
                  <a:cubicBezTo>
                    <a:pt x="43" y="44"/>
                    <a:pt x="72" y="87"/>
                    <a:pt x="115" y="130"/>
                  </a:cubicBezTo>
                  <a:lnTo>
                    <a:pt x="278444" y="130"/>
                  </a:lnTo>
                  <a:lnTo>
                    <a:pt x="278444"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425775" y="4280050"/>
              <a:ext cx="6950750" cy="3600"/>
            </a:xfrm>
            <a:custGeom>
              <a:avLst/>
              <a:gdLst/>
              <a:ahLst/>
              <a:cxnLst/>
              <a:rect l="l" t="t" r="r" b="b"/>
              <a:pathLst>
                <a:path w="278030" h="144" extrusionOk="0">
                  <a:moveTo>
                    <a:pt x="1" y="0"/>
                  </a:moveTo>
                  <a:cubicBezTo>
                    <a:pt x="15" y="43"/>
                    <a:pt x="30" y="86"/>
                    <a:pt x="44" y="143"/>
                  </a:cubicBezTo>
                  <a:lnTo>
                    <a:pt x="278030" y="143"/>
                  </a:lnTo>
                  <a:lnTo>
                    <a:pt x="278030"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238125" y="4280050"/>
              <a:ext cx="87600" cy="3600"/>
            </a:xfrm>
            <a:custGeom>
              <a:avLst/>
              <a:gdLst/>
              <a:ahLst/>
              <a:cxnLst/>
              <a:rect l="l" t="t" r="r" b="b"/>
              <a:pathLst>
                <a:path w="3504" h="144" extrusionOk="0">
                  <a:moveTo>
                    <a:pt x="0" y="0"/>
                  </a:moveTo>
                  <a:lnTo>
                    <a:pt x="0" y="143"/>
                  </a:lnTo>
                  <a:lnTo>
                    <a:pt x="3460" y="143"/>
                  </a:lnTo>
                  <a:cubicBezTo>
                    <a:pt x="3475" y="86"/>
                    <a:pt x="3489" y="43"/>
                    <a:pt x="3503"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a:off x="428300" y="4491300"/>
              <a:ext cx="6948575" cy="3250"/>
            </a:xfrm>
            <a:custGeom>
              <a:avLst/>
              <a:gdLst/>
              <a:ahLst/>
              <a:cxnLst/>
              <a:rect l="l" t="t" r="r" b="b"/>
              <a:pathLst>
                <a:path w="277943" h="130" extrusionOk="0">
                  <a:moveTo>
                    <a:pt x="0" y="1"/>
                  </a:moveTo>
                  <a:lnTo>
                    <a:pt x="0" y="130"/>
                  </a:lnTo>
                  <a:lnTo>
                    <a:pt x="277943" y="130"/>
                  </a:lnTo>
                  <a:lnTo>
                    <a:pt x="277943"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238125" y="4491300"/>
              <a:ext cx="85100" cy="3250"/>
            </a:xfrm>
            <a:custGeom>
              <a:avLst/>
              <a:gdLst/>
              <a:ahLst/>
              <a:cxnLst/>
              <a:rect l="l" t="t" r="r" b="b"/>
              <a:pathLst>
                <a:path w="3404" h="130" extrusionOk="0">
                  <a:moveTo>
                    <a:pt x="0" y="1"/>
                  </a:moveTo>
                  <a:lnTo>
                    <a:pt x="0" y="130"/>
                  </a:lnTo>
                  <a:lnTo>
                    <a:pt x="3403" y="130"/>
                  </a:lnTo>
                  <a:lnTo>
                    <a:pt x="3403"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5"/>
            <p:cNvSpPr/>
            <p:nvPr/>
          </p:nvSpPr>
          <p:spPr>
            <a:xfrm>
              <a:off x="423650" y="4702225"/>
              <a:ext cx="6952875" cy="3225"/>
            </a:xfrm>
            <a:custGeom>
              <a:avLst/>
              <a:gdLst/>
              <a:ahLst/>
              <a:cxnLst/>
              <a:rect l="l" t="t" r="r" b="b"/>
              <a:pathLst>
                <a:path w="278115" h="129" extrusionOk="0">
                  <a:moveTo>
                    <a:pt x="57" y="0"/>
                  </a:moveTo>
                  <a:cubicBezTo>
                    <a:pt x="29" y="43"/>
                    <a:pt x="14" y="86"/>
                    <a:pt x="0" y="129"/>
                  </a:cubicBezTo>
                  <a:lnTo>
                    <a:pt x="278115" y="129"/>
                  </a:lnTo>
                  <a:lnTo>
                    <a:pt x="278115"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a:off x="238125" y="4702225"/>
              <a:ext cx="89750" cy="3225"/>
            </a:xfrm>
            <a:custGeom>
              <a:avLst/>
              <a:gdLst/>
              <a:ahLst/>
              <a:cxnLst/>
              <a:rect l="l" t="t" r="r" b="b"/>
              <a:pathLst>
                <a:path w="3590" h="129" extrusionOk="0">
                  <a:moveTo>
                    <a:pt x="0" y="0"/>
                  </a:moveTo>
                  <a:lnTo>
                    <a:pt x="0" y="129"/>
                  </a:lnTo>
                  <a:lnTo>
                    <a:pt x="3589" y="129"/>
                  </a:lnTo>
                  <a:cubicBezTo>
                    <a:pt x="3575" y="86"/>
                    <a:pt x="3546" y="43"/>
                    <a:pt x="3532"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 name="Google Shape;149;p5"/>
          <p:cNvSpPr txBox="1">
            <a:spLocks noGrp="1"/>
          </p:cNvSpPr>
          <p:nvPr>
            <p:ph type="ctrTitle"/>
          </p:nvPr>
        </p:nvSpPr>
        <p:spPr>
          <a:xfrm flipH="1">
            <a:off x="5378649" y="1969725"/>
            <a:ext cx="1775700" cy="456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200" b="0">
                <a:latin typeface="Chelsea Market"/>
                <a:ea typeface="Chelsea Market"/>
                <a:cs typeface="Chelsea Market"/>
                <a:sym typeface="Chelsea Market"/>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0" name="Google Shape;150;p5"/>
          <p:cNvSpPr txBox="1">
            <a:spLocks noGrp="1"/>
          </p:cNvSpPr>
          <p:nvPr>
            <p:ph type="subTitle" idx="1"/>
          </p:nvPr>
        </p:nvSpPr>
        <p:spPr>
          <a:xfrm flipH="1">
            <a:off x="4841904" y="2676163"/>
            <a:ext cx="2849100" cy="11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51" name="Google Shape;151;p5"/>
          <p:cNvSpPr txBox="1">
            <a:spLocks noGrp="1"/>
          </p:cNvSpPr>
          <p:nvPr>
            <p:ph type="ctrTitle" idx="2"/>
          </p:nvPr>
        </p:nvSpPr>
        <p:spPr>
          <a:xfrm flipH="1">
            <a:off x="1953004" y="1969719"/>
            <a:ext cx="1817700" cy="456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200" b="0">
                <a:latin typeface="Chelsea Market"/>
                <a:ea typeface="Chelsea Market"/>
                <a:cs typeface="Chelsea Market"/>
                <a:sym typeface="Chelsea Market"/>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2" name="Google Shape;152;p5"/>
          <p:cNvSpPr txBox="1">
            <a:spLocks noGrp="1"/>
          </p:cNvSpPr>
          <p:nvPr>
            <p:ph type="subTitle" idx="3"/>
          </p:nvPr>
        </p:nvSpPr>
        <p:spPr>
          <a:xfrm flipH="1">
            <a:off x="1437304" y="2676176"/>
            <a:ext cx="2849100" cy="11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53" name="Google Shape;153;p5"/>
          <p:cNvSpPr txBox="1">
            <a:spLocks noGrp="1"/>
          </p:cNvSpPr>
          <p:nvPr>
            <p:ph type="title" idx="4"/>
          </p:nvPr>
        </p:nvSpPr>
        <p:spPr>
          <a:xfrm>
            <a:off x="895350" y="494411"/>
            <a:ext cx="7353300" cy="635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b="0">
                <a:solidFill>
                  <a:schemeClr val="accent1"/>
                </a:solidFill>
                <a:latin typeface="Chelsea Market"/>
                <a:ea typeface="Chelsea Market"/>
                <a:cs typeface="Chelsea Market"/>
                <a:sym typeface="Chelsea Market"/>
              </a:defRPr>
            </a:lvl1pPr>
            <a:lvl2pPr lvl="1" algn="ctr" rtl="0">
              <a:spcBef>
                <a:spcPts val="0"/>
              </a:spcBef>
              <a:spcAft>
                <a:spcPts val="0"/>
              </a:spcAft>
              <a:buNone/>
              <a:defRPr sz="3000" b="0">
                <a:solidFill>
                  <a:schemeClr val="accent1"/>
                </a:solidFill>
                <a:latin typeface="Chelsea Market"/>
                <a:ea typeface="Chelsea Market"/>
                <a:cs typeface="Chelsea Market"/>
                <a:sym typeface="Chelsea Market"/>
              </a:defRPr>
            </a:lvl2pPr>
            <a:lvl3pPr lvl="2" algn="ctr" rtl="0">
              <a:spcBef>
                <a:spcPts val="0"/>
              </a:spcBef>
              <a:spcAft>
                <a:spcPts val="0"/>
              </a:spcAft>
              <a:buNone/>
              <a:defRPr sz="3000" b="0">
                <a:solidFill>
                  <a:schemeClr val="accent1"/>
                </a:solidFill>
                <a:latin typeface="Chelsea Market"/>
                <a:ea typeface="Chelsea Market"/>
                <a:cs typeface="Chelsea Market"/>
                <a:sym typeface="Chelsea Market"/>
              </a:defRPr>
            </a:lvl3pPr>
            <a:lvl4pPr lvl="3" algn="ctr" rtl="0">
              <a:spcBef>
                <a:spcPts val="0"/>
              </a:spcBef>
              <a:spcAft>
                <a:spcPts val="0"/>
              </a:spcAft>
              <a:buNone/>
              <a:defRPr sz="3000" b="0">
                <a:solidFill>
                  <a:schemeClr val="accent1"/>
                </a:solidFill>
                <a:latin typeface="Chelsea Market"/>
                <a:ea typeface="Chelsea Market"/>
                <a:cs typeface="Chelsea Market"/>
                <a:sym typeface="Chelsea Market"/>
              </a:defRPr>
            </a:lvl4pPr>
            <a:lvl5pPr lvl="4" algn="ctr" rtl="0">
              <a:spcBef>
                <a:spcPts val="0"/>
              </a:spcBef>
              <a:spcAft>
                <a:spcPts val="0"/>
              </a:spcAft>
              <a:buNone/>
              <a:defRPr sz="3000" b="0">
                <a:solidFill>
                  <a:schemeClr val="accent1"/>
                </a:solidFill>
                <a:latin typeface="Chelsea Market"/>
                <a:ea typeface="Chelsea Market"/>
                <a:cs typeface="Chelsea Market"/>
                <a:sym typeface="Chelsea Market"/>
              </a:defRPr>
            </a:lvl5pPr>
            <a:lvl6pPr lvl="5" algn="ctr" rtl="0">
              <a:spcBef>
                <a:spcPts val="0"/>
              </a:spcBef>
              <a:spcAft>
                <a:spcPts val="0"/>
              </a:spcAft>
              <a:buNone/>
              <a:defRPr sz="3000" b="0">
                <a:solidFill>
                  <a:schemeClr val="accent1"/>
                </a:solidFill>
                <a:latin typeface="Chelsea Market"/>
                <a:ea typeface="Chelsea Market"/>
                <a:cs typeface="Chelsea Market"/>
                <a:sym typeface="Chelsea Market"/>
              </a:defRPr>
            </a:lvl6pPr>
            <a:lvl7pPr lvl="6" algn="ctr" rtl="0">
              <a:spcBef>
                <a:spcPts val="0"/>
              </a:spcBef>
              <a:spcAft>
                <a:spcPts val="0"/>
              </a:spcAft>
              <a:buNone/>
              <a:defRPr sz="3000" b="0">
                <a:solidFill>
                  <a:schemeClr val="accent1"/>
                </a:solidFill>
                <a:latin typeface="Chelsea Market"/>
                <a:ea typeface="Chelsea Market"/>
                <a:cs typeface="Chelsea Market"/>
                <a:sym typeface="Chelsea Market"/>
              </a:defRPr>
            </a:lvl7pPr>
            <a:lvl8pPr lvl="7" algn="ctr" rtl="0">
              <a:spcBef>
                <a:spcPts val="0"/>
              </a:spcBef>
              <a:spcAft>
                <a:spcPts val="0"/>
              </a:spcAft>
              <a:buNone/>
              <a:defRPr sz="3000" b="0">
                <a:solidFill>
                  <a:schemeClr val="accent1"/>
                </a:solidFill>
                <a:latin typeface="Chelsea Market"/>
                <a:ea typeface="Chelsea Market"/>
                <a:cs typeface="Chelsea Market"/>
                <a:sym typeface="Chelsea Market"/>
              </a:defRPr>
            </a:lvl8pPr>
            <a:lvl9pPr lvl="8" algn="ctr" rtl="0">
              <a:spcBef>
                <a:spcPts val="0"/>
              </a:spcBef>
              <a:spcAft>
                <a:spcPts val="0"/>
              </a:spcAft>
              <a:buNone/>
              <a:defRPr sz="3000" b="0">
                <a:solidFill>
                  <a:schemeClr val="accent1"/>
                </a:solidFill>
                <a:latin typeface="Chelsea Market"/>
                <a:ea typeface="Chelsea Market"/>
                <a:cs typeface="Chelsea Market"/>
                <a:sym typeface="Chelsea Market"/>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4"/>
        <p:cNvGrpSpPr/>
        <p:nvPr/>
      </p:nvGrpSpPr>
      <p:grpSpPr>
        <a:xfrm>
          <a:off x="0" y="0"/>
          <a:ext cx="0" cy="0"/>
          <a:chOff x="0" y="0"/>
          <a:chExt cx="0" cy="0"/>
        </a:xfrm>
      </p:grpSpPr>
      <p:grpSp>
        <p:nvGrpSpPr>
          <p:cNvPr id="155" name="Google Shape;155;p6"/>
          <p:cNvGrpSpPr/>
          <p:nvPr/>
        </p:nvGrpSpPr>
        <p:grpSpPr>
          <a:xfrm>
            <a:off x="600641" y="344530"/>
            <a:ext cx="7936317" cy="4454443"/>
            <a:chOff x="238125" y="847975"/>
            <a:chExt cx="7143400" cy="4009400"/>
          </a:xfrm>
        </p:grpSpPr>
        <p:sp>
          <p:nvSpPr>
            <p:cNvPr id="156" name="Google Shape;156;p6"/>
            <p:cNvSpPr/>
            <p:nvPr/>
          </p:nvSpPr>
          <p:spPr>
            <a:xfrm>
              <a:off x="238475" y="847975"/>
              <a:ext cx="7143050" cy="4009400"/>
            </a:xfrm>
            <a:custGeom>
              <a:avLst/>
              <a:gdLst/>
              <a:ahLst/>
              <a:cxnLst/>
              <a:rect l="l" t="t" r="r" b="b"/>
              <a:pathLst>
                <a:path w="285722" h="160376" extrusionOk="0">
                  <a:moveTo>
                    <a:pt x="5465" y="4426"/>
                  </a:moveTo>
                  <a:cubicBezTo>
                    <a:pt x="6551" y="4426"/>
                    <a:pt x="7593" y="5271"/>
                    <a:pt x="7593" y="6549"/>
                  </a:cubicBezTo>
                  <a:cubicBezTo>
                    <a:pt x="7593" y="7707"/>
                    <a:pt x="6649" y="8651"/>
                    <a:pt x="5491" y="8651"/>
                  </a:cubicBezTo>
                  <a:cubicBezTo>
                    <a:pt x="3604" y="8651"/>
                    <a:pt x="2660" y="6377"/>
                    <a:pt x="3990" y="5047"/>
                  </a:cubicBezTo>
                  <a:cubicBezTo>
                    <a:pt x="4419" y="4618"/>
                    <a:pt x="4947" y="4426"/>
                    <a:pt x="5465" y="4426"/>
                  </a:cubicBezTo>
                  <a:close/>
                  <a:moveTo>
                    <a:pt x="5467" y="12161"/>
                  </a:moveTo>
                  <a:cubicBezTo>
                    <a:pt x="6552" y="12161"/>
                    <a:pt x="7593" y="13003"/>
                    <a:pt x="7593" y="14270"/>
                  </a:cubicBezTo>
                  <a:cubicBezTo>
                    <a:pt x="7593" y="15443"/>
                    <a:pt x="6649" y="16386"/>
                    <a:pt x="5491" y="16386"/>
                  </a:cubicBezTo>
                  <a:cubicBezTo>
                    <a:pt x="3604" y="16386"/>
                    <a:pt x="2660" y="14113"/>
                    <a:pt x="3990" y="12783"/>
                  </a:cubicBezTo>
                  <a:cubicBezTo>
                    <a:pt x="4420" y="12353"/>
                    <a:pt x="4948" y="12161"/>
                    <a:pt x="5467" y="12161"/>
                  </a:cubicBezTo>
                  <a:close/>
                  <a:moveTo>
                    <a:pt x="5465" y="19883"/>
                  </a:moveTo>
                  <a:cubicBezTo>
                    <a:pt x="6551" y="19883"/>
                    <a:pt x="7593" y="20728"/>
                    <a:pt x="7593" y="22006"/>
                  </a:cubicBezTo>
                  <a:cubicBezTo>
                    <a:pt x="7593" y="23164"/>
                    <a:pt x="6649" y="24108"/>
                    <a:pt x="5491" y="24108"/>
                  </a:cubicBezTo>
                  <a:cubicBezTo>
                    <a:pt x="3604" y="24108"/>
                    <a:pt x="2660" y="21834"/>
                    <a:pt x="3990" y="20505"/>
                  </a:cubicBezTo>
                  <a:cubicBezTo>
                    <a:pt x="4419" y="20075"/>
                    <a:pt x="4947" y="19883"/>
                    <a:pt x="5465" y="19883"/>
                  </a:cubicBezTo>
                  <a:close/>
                  <a:moveTo>
                    <a:pt x="5467" y="27618"/>
                  </a:moveTo>
                  <a:cubicBezTo>
                    <a:pt x="6552" y="27618"/>
                    <a:pt x="7593" y="28460"/>
                    <a:pt x="7593" y="29727"/>
                  </a:cubicBezTo>
                  <a:cubicBezTo>
                    <a:pt x="7593" y="30900"/>
                    <a:pt x="6649" y="31844"/>
                    <a:pt x="5491" y="31844"/>
                  </a:cubicBezTo>
                  <a:cubicBezTo>
                    <a:pt x="3604" y="31844"/>
                    <a:pt x="2660" y="29570"/>
                    <a:pt x="3990" y="28240"/>
                  </a:cubicBezTo>
                  <a:cubicBezTo>
                    <a:pt x="4420" y="27810"/>
                    <a:pt x="4948" y="27618"/>
                    <a:pt x="5467" y="27618"/>
                  </a:cubicBezTo>
                  <a:close/>
                  <a:moveTo>
                    <a:pt x="5491" y="35347"/>
                  </a:moveTo>
                  <a:cubicBezTo>
                    <a:pt x="6049" y="35347"/>
                    <a:pt x="6578" y="35576"/>
                    <a:pt x="6978" y="35976"/>
                  </a:cubicBezTo>
                  <a:cubicBezTo>
                    <a:pt x="8387" y="37384"/>
                    <a:pt x="7233" y="39583"/>
                    <a:pt x="5519" y="39583"/>
                  </a:cubicBezTo>
                  <a:cubicBezTo>
                    <a:pt x="5249" y="39583"/>
                    <a:pt x="4966" y="39528"/>
                    <a:pt x="4676" y="39408"/>
                  </a:cubicBezTo>
                  <a:cubicBezTo>
                    <a:pt x="2546" y="38535"/>
                    <a:pt x="3175" y="35347"/>
                    <a:pt x="5491" y="35347"/>
                  </a:cubicBezTo>
                  <a:close/>
                  <a:moveTo>
                    <a:pt x="5465" y="43075"/>
                  </a:moveTo>
                  <a:cubicBezTo>
                    <a:pt x="6551" y="43075"/>
                    <a:pt x="7593" y="43921"/>
                    <a:pt x="7593" y="45199"/>
                  </a:cubicBezTo>
                  <a:cubicBezTo>
                    <a:pt x="7593" y="46357"/>
                    <a:pt x="6649" y="47301"/>
                    <a:pt x="5491" y="47301"/>
                  </a:cubicBezTo>
                  <a:cubicBezTo>
                    <a:pt x="3604" y="47301"/>
                    <a:pt x="2660" y="45027"/>
                    <a:pt x="3990" y="43697"/>
                  </a:cubicBezTo>
                  <a:cubicBezTo>
                    <a:pt x="4419" y="43268"/>
                    <a:pt x="4947" y="43075"/>
                    <a:pt x="5465" y="43075"/>
                  </a:cubicBezTo>
                  <a:close/>
                  <a:moveTo>
                    <a:pt x="5467" y="50811"/>
                  </a:moveTo>
                  <a:cubicBezTo>
                    <a:pt x="6552" y="50811"/>
                    <a:pt x="7593" y="51653"/>
                    <a:pt x="7593" y="52920"/>
                  </a:cubicBezTo>
                  <a:cubicBezTo>
                    <a:pt x="7593" y="54093"/>
                    <a:pt x="6649" y="55036"/>
                    <a:pt x="5491" y="55036"/>
                  </a:cubicBezTo>
                  <a:cubicBezTo>
                    <a:pt x="3604" y="55036"/>
                    <a:pt x="2660" y="52763"/>
                    <a:pt x="3990" y="51433"/>
                  </a:cubicBezTo>
                  <a:cubicBezTo>
                    <a:pt x="4420" y="51003"/>
                    <a:pt x="4948" y="50811"/>
                    <a:pt x="5467" y="50811"/>
                  </a:cubicBezTo>
                  <a:close/>
                  <a:moveTo>
                    <a:pt x="5465" y="58533"/>
                  </a:moveTo>
                  <a:cubicBezTo>
                    <a:pt x="6551" y="58533"/>
                    <a:pt x="7593" y="59378"/>
                    <a:pt x="7593" y="60656"/>
                  </a:cubicBezTo>
                  <a:cubicBezTo>
                    <a:pt x="7593" y="61814"/>
                    <a:pt x="6649" y="62758"/>
                    <a:pt x="5491" y="62758"/>
                  </a:cubicBezTo>
                  <a:cubicBezTo>
                    <a:pt x="3604" y="62758"/>
                    <a:pt x="2660" y="60484"/>
                    <a:pt x="3990" y="59154"/>
                  </a:cubicBezTo>
                  <a:cubicBezTo>
                    <a:pt x="4419" y="58725"/>
                    <a:pt x="4947" y="58533"/>
                    <a:pt x="5465" y="58533"/>
                  </a:cubicBezTo>
                  <a:close/>
                  <a:moveTo>
                    <a:pt x="5467" y="66268"/>
                  </a:moveTo>
                  <a:cubicBezTo>
                    <a:pt x="6552" y="66268"/>
                    <a:pt x="7593" y="67110"/>
                    <a:pt x="7593" y="68377"/>
                  </a:cubicBezTo>
                  <a:cubicBezTo>
                    <a:pt x="7593" y="69550"/>
                    <a:pt x="6649" y="70493"/>
                    <a:pt x="5491" y="70493"/>
                  </a:cubicBezTo>
                  <a:cubicBezTo>
                    <a:pt x="3604" y="70493"/>
                    <a:pt x="2660" y="68220"/>
                    <a:pt x="3990" y="66890"/>
                  </a:cubicBezTo>
                  <a:cubicBezTo>
                    <a:pt x="4420" y="66460"/>
                    <a:pt x="4948" y="66268"/>
                    <a:pt x="5467" y="66268"/>
                  </a:cubicBezTo>
                  <a:close/>
                  <a:moveTo>
                    <a:pt x="5473" y="74000"/>
                  </a:moveTo>
                  <a:cubicBezTo>
                    <a:pt x="6556" y="74000"/>
                    <a:pt x="7593" y="74838"/>
                    <a:pt x="7593" y="76113"/>
                  </a:cubicBezTo>
                  <a:cubicBezTo>
                    <a:pt x="7593" y="77285"/>
                    <a:pt x="6649" y="78229"/>
                    <a:pt x="5491" y="78229"/>
                  </a:cubicBezTo>
                  <a:cubicBezTo>
                    <a:pt x="3604" y="78229"/>
                    <a:pt x="2660" y="75956"/>
                    <a:pt x="3990" y="74626"/>
                  </a:cubicBezTo>
                  <a:cubicBezTo>
                    <a:pt x="4421" y="74194"/>
                    <a:pt x="4953" y="74000"/>
                    <a:pt x="5473" y="74000"/>
                  </a:cubicBezTo>
                  <a:close/>
                  <a:moveTo>
                    <a:pt x="5465" y="81725"/>
                  </a:moveTo>
                  <a:cubicBezTo>
                    <a:pt x="6551" y="81725"/>
                    <a:pt x="7593" y="82571"/>
                    <a:pt x="7593" y="83848"/>
                  </a:cubicBezTo>
                  <a:cubicBezTo>
                    <a:pt x="7593" y="85007"/>
                    <a:pt x="6649" y="85950"/>
                    <a:pt x="5491" y="85950"/>
                  </a:cubicBezTo>
                  <a:cubicBezTo>
                    <a:pt x="3604" y="85950"/>
                    <a:pt x="2660" y="83677"/>
                    <a:pt x="3990" y="82347"/>
                  </a:cubicBezTo>
                  <a:cubicBezTo>
                    <a:pt x="4419" y="81918"/>
                    <a:pt x="4947" y="81725"/>
                    <a:pt x="5465" y="81725"/>
                  </a:cubicBezTo>
                  <a:close/>
                  <a:moveTo>
                    <a:pt x="5467" y="89460"/>
                  </a:moveTo>
                  <a:cubicBezTo>
                    <a:pt x="6552" y="89460"/>
                    <a:pt x="7593" y="90302"/>
                    <a:pt x="7593" y="91570"/>
                  </a:cubicBezTo>
                  <a:cubicBezTo>
                    <a:pt x="7593" y="92742"/>
                    <a:pt x="6649" y="93686"/>
                    <a:pt x="5491" y="93686"/>
                  </a:cubicBezTo>
                  <a:cubicBezTo>
                    <a:pt x="3604" y="93686"/>
                    <a:pt x="2660" y="91413"/>
                    <a:pt x="3990" y="90083"/>
                  </a:cubicBezTo>
                  <a:cubicBezTo>
                    <a:pt x="4420" y="89653"/>
                    <a:pt x="4948" y="89460"/>
                    <a:pt x="5467" y="89460"/>
                  </a:cubicBezTo>
                  <a:close/>
                  <a:moveTo>
                    <a:pt x="5465" y="97182"/>
                  </a:moveTo>
                  <a:cubicBezTo>
                    <a:pt x="6551" y="97182"/>
                    <a:pt x="7593" y="98028"/>
                    <a:pt x="7593" y="99306"/>
                  </a:cubicBezTo>
                  <a:cubicBezTo>
                    <a:pt x="7593" y="100464"/>
                    <a:pt x="6649" y="101422"/>
                    <a:pt x="5491" y="101422"/>
                  </a:cubicBezTo>
                  <a:cubicBezTo>
                    <a:pt x="3604" y="101422"/>
                    <a:pt x="2660" y="99134"/>
                    <a:pt x="3990" y="97804"/>
                  </a:cubicBezTo>
                  <a:cubicBezTo>
                    <a:pt x="4419" y="97375"/>
                    <a:pt x="4947" y="97182"/>
                    <a:pt x="5465" y="97182"/>
                  </a:cubicBezTo>
                  <a:close/>
                  <a:moveTo>
                    <a:pt x="5465" y="104918"/>
                  </a:moveTo>
                  <a:cubicBezTo>
                    <a:pt x="6551" y="104918"/>
                    <a:pt x="7593" y="105763"/>
                    <a:pt x="7593" y="107041"/>
                  </a:cubicBezTo>
                  <a:cubicBezTo>
                    <a:pt x="7593" y="108199"/>
                    <a:pt x="6649" y="109143"/>
                    <a:pt x="5491" y="109143"/>
                  </a:cubicBezTo>
                  <a:cubicBezTo>
                    <a:pt x="3604" y="109143"/>
                    <a:pt x="2660" y="106870"/>
                    <a:pt x="3990" y="105540"/>
                  </a:cubicBezTo>
                  <a:cubicBezTo>
                    <a:pt x="4419" y="105110"/>
                    <a:pt x="4947" y="104918"/>
                    <a:pt x="5465" y="104918"/>
                  </a:cubicBezTo>
                  <a:close/>
                  <a:moveTo>
                    <a:pt x="5467" y="112653"/>
                  </a:moveTo>
                  <a:cubicBezTo>
                    <a:pt x="6552" y="112653"/>
                    <a:pt x="7593" y="113495"/>
                    <a:pt x="7593" y="114763"/>
                  </a:cubicBezTo>
                  <a:cubicBezTo>
                    <a:pt x="7593" y="115935"/>
                    <a:pt x="6649" y="116879"/>
                    <a:pt x="5491" y="116879"/>
                  </a:cubicBezTo>
                  <a:cubicBezTo>
                    <a:pt x="3604" y="116879"/>
                    <a:pt x="2660" y="114605"/>
                    <a:pt x="3990" y="113276"/>
                  </a:cubicBezTo>
                  <a:cubicBezTo>
                    <a:pt x="4420" y="112846"/>
                    <a:pt x="4948" y="112653"/>
                    <a:pt x="5467" y="112653"/>
                  </a:cubicBezTo>
                  <a:close/>
                  <a:moveTo>
                    <a:pt x="5465" y="120375"/>
                  </a:moveTo>
                  <a:cubicBezTo>
                    <a:pt x="6551" y="120375"/>
                    <a:pt x="7593" y="121220"/>
                    <a:pt x="7593" y="122498"/>
                  </a:cubicBezTo>
                  <a:cubicBezTo>
                    <a:pt x="7593" y="123656"/>
                    <a:pt x="6649" y="124600"/>
                    <a:pt x="5491" y="124600"/>
                  </a:cubicBezTo>
                  <a:cubicBezTo>
                    <a:pt x="3604" y="124600"/>
                    <a:pt x="2660" y="122327"/>
                    <a:pt x="3990" y="120997"/>
                  </a:cubicBezTo>
                  <a:cubicBezTo>
                    <a:pt x="4419" y="120567"/>
                    <a:pt x="4947" y="120375"/>
                    <a:pt x="5465" y="120375"/>
                  </a:cubicBezTo>
                  <a:close/>
                  <a:moveTo>
                    <a:pt x="5467" y="128110"/>
                  </a:moveTo>
                  <a:cubicBezTo>
                    <a:pt x="6552" y="128110"/>
                    <a:pt x="7593" y="128952"/>
                    <a:pt x="7593" y="130220"/>
                  </a:cubicBezTo>
                  <a:cubicBezTo>
                    <a:pt x="7593" y="131392"/>
                    <a:pt x="6649" y="132336"/>
                    <a:pt x="5491" y="132336"/>
                  </a:cubicBezTo>
                  <a:cubicBezTo>
                    <a:pt x="3604" y="132336"/>
                    <a:pt x="2660" y="130062"/>
                    <a:pt x="3990" y="128733"/>
                  </a:cubicBezTo>
                  <a:cubicBezTo>
                    <a:pt x="4420" y="128303"/>
                    <a:pt x="4948" y="128110"/>
                    <a:pt x="5467" y="128110"/>
                  </a:cubicBezTo>
                  <a:close/>
                  <a:moveTo>
                    <a:pt x="5465" y="135832"/>
                  </a:moveTo>
                  <a:cubicBezTo>
                    <a:pt x="6551" y="135832"/>
                    <a:pt x="7593" y="136677"/>
                    <a:pt x="7593" y="137955"/>
                  </a:cubicBezTo>
                  <a:cubicBezTo>
                    <a:pt x="7593" y="139114"/>
                    <a:pt x="6649" y="140072"/>
                    <a:pt x="5491" y="140072"/>
                  </a:cubicBezTo>
                  <a:cubicBezTo>
                    <a:pt x="3604" y="140072"/>
                    <a:pt x="2660" y="137784"/>
                    <a:pt x="3990" y="136454"/>
                  </a:cubicBezTo>
                  <a:cubicBezTo>
                    <a:pt x="4419" y="136024"/>
                    <a:pt x="4947" y="135832"/>
                    <a:pt x="5465" y="135832"/>
                  </a:cubicBezTo>
                  <a:close/>
                  <a:moveTo>
                    <a:pt x="5465" y="143568"/>
                  </a:moveTo>
                  <a:cubicBezTo>
                    <a:pt x="6551" y="143568"/>
                    <a:pt x="7593" y="144413"/>
                    <a:pt x="7593" y="145691"/>
                  </a:cubicBezTo>
                  <a:cubicBezTo>
                    <a:pt x="7593" y="146849"/>
                    <a:pt x="6649" y="147793"/>
                    <a:pt x="5491" y="147793"/>
                  </a:cubicBezTo>
                  <a:cubicBezTo>
                    <a:pt x="3604" y="147793"/>
                    <a:pt x="2660" y="145519"/>
                    <a:pt x="3990" y="144190"/>
                  </a:cubicBezTo>
                  <a:cubicBezTo>
                    <a:pt x="4419" y="143760"/>
                    <a:pt x="4947" y="143568"/>
                    <a:pt x="5465" y="143568"/>
                  </a:cubicBezTo>
                  <a:close/>
                  <a:moveTo>
                    <a:pt x="5467" y="151303"/>
                  </a:moveTo>
                  <a:cubicBezTo>
                    <a:pt x="6552" y="151303"/>
                    <a:pt x="7593" y="152145"/>
                    <a:pt x="7593" y="153412"/>
                  </a:cubicBezTo>
                  <a:cubicBezTo>
                    <a:pt x="7593" y="154585"/>
                    <a:pt x="6649" y="155529"/>
                    <a:pt x="5491" y="155529"/>
                  </a:cubicBezTo>
                  <a:cubicBezTo>
                    <a:pt x="3604" y="155529"/>
                    <a:pt x="2660" y="153255"/>
                    <a:pt x="3990" y="151925"/>
                  </a:cubicBezTo>
                  <a:cubicBezTo>
                    <a:pt x="4420" y="151495"/>
                    <a:pt x="4948" y="151303"/>
                    <a:pt x="5467" y="151303"/>
                  </a:cubicBezTo>
                  <a:close/>
                  <a:moveTo>
                    <a:pt x="0" y="0"/>
                  </a:moveTo>
                  <a:lnTo>
                    <a:pt x="0" y="160376"/>
                  </a:lnTo>
                  <a:lnTo>
                    <a:pt x="285722" y="160376"/>
                  </a:lnTo>
                  <a:lnTo>
                    <a:pt x="285722" y="0"/>
                  </a:lnTo>
                  <a:close/>
                </a:path>
              </a:pathLst>
            </a:custGeom>
            <a:solidFill>
              <a:srgbClr val="FFFFFF"/>
            </a:solidFill>
            <a:ln>
              <a:noFill/>
            </a:ln>
            <a:effectLst>
              <a:outerShdw blurRad="57150" dist="19050" dir="5400000" algn="bl" rotWithShape="0">
                <a:srgbClr val="783F04">
                  <a:alpha val="6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6"/>
            <p:cNvSpPr/>
            <p:nvPr/>
          </p:nvSpPr>
          <p:spPr>
            <a:xfrm>
              <a:off x="238125" y="1114625"/>
              <a:ext cx="7138400" cy="3600"/>
            </a:xfrm>
            <a:custGeom>
              <a:avLst/>
              <a:gdLst/>
              <a:ahLst/>
              <a:cxnLst/>
              <a:rect l="l" t="t" r="r" b="b"/>
              <a:pathLst>
                <a:path w="285536" h="144" extrusionOk="0">
                  <a:moveTo>
                    <a:pt x="0" y="1"/>
                  </a:moveTo>
                  <a:lnTo>
                    <a:pt x="0" y="144"/>
                  </a:lnTo>
                  <a:lnTo>
                    <a:pt x="285536" y="144"/>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6"/>
            <p:cNvSpPr/>
            <p:nvPr/>
          </p:nvSpPr>
          <p:spPr>
            <a:xfrm>
              <a:off x="238125" y="1325900"/>
              <a:ext cx="7138400" cy="3250"/>
            </a:xfrm>
            <a:custGeom>
              <a:avLst/>
              <a:gdLst/>
              <a:ahLst/>
              <a:cxnLst/>
              <a:rect l="l" t="t" r="r" b="b"/>
              <a:pathLst>
                <a:path w="285536" h="130" extrusionOk="0">
                  <a:moveTo>
                    <a:pt x="0" y="1"/>
                  </a:moveTo>
                  <a:lnTo>
                    <a:pt x="0" y="129"/>
                  </a:lnTo>
                  <a:lnTo>
                    <a:pt x="285536" y="129"/>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6"/>
            <p:cNvSpPr/>
            <p:nvPr/>
          </p:nvSpPr>
          <p:spPr>
            <a:xfrm>
              <a:off x="238125" y="1747725"/>
              <a:ext cx="99400" cy="3600"/>
            </a:xfrm>
            <a:custGeom>
              <a:avLst/>
              <a:gdLst/>
              <a:ahLst/>
              <a:cxnLst/>
              <a:rect l="l" t="t" r="r" b="b"/>
              <a:pathLst>
                <a:path w="3976" h="144" extrusionOk="0">
                  <a:moveTo>
                    <a:pt x="0" y="0"/>
                  </a:moveTo>
                  <a:lnTo>
                    <a:pt x="0" y="143"/>
                  </a:lnTo>
                  <a:lnTo>
                    <a:pt x="3861" y="143"/>
                  </a:lnTo>
                  <a:lnTo>
                    <a:pt x="3975"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a:off x="238125" y="3013875"/>
              <a:ext cx="7138400" cy="3600"/>
            </a:xfrm>
            <a:custGeom>
              <a:avLst/>
              <a:gdLst/>
              <a:ahLst/>
              <a:cxnLst/>
              <a:rect l="l" t="t" r="r" b="b"/>
              <a:pathLst>
                <a:path w="285536" h="144" extrusionOk="0">
                  <a:moveTo>
                    <a:pt x="0" y="1"/>
                  </a:moveTo>
                  <a:lnTo>
                    <a:pt x="0" y="144"/>
                  </a:lnTo>
                  <a:lnTo>
                    <a:pt x="285536" y="144"/>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6"/>
            <p:cNvSpPr/>
            <p:nvPr/>
          </p:nvSpPr>
          <p:spPr>
            <a:xfrm>
              <a:off x="238125" y="3225150"/>
              <a:ext cx="7138400" cy="3250"/>
            </a:xfrm>
            <a:custGeom>
              <a:avLst/>
              <a:gdLst/>
              <a:ahLst/>
              <a:cxnLst/>
              <a:rect l="l" t="t" r="r" b="b"/>
              <a:pathLst>
                <a:path w="285536" h="130" extrusionOk="0">
                  <a:moveTo>
                    <a:pt x="0" y="0"/>
                  </a:moveTo>
                  <a:lnTo>
                    <a:pt x="0" y="129"/>
                  </a:lnTo>
                  <a:lnTo>
                    <a:pt x="285536" y="129"/>
                  </a:lnTo>
                  <a:lnTo>
                    <a:pt x="285536"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6"/>
            <p:cNvSpPr/>
            <p:nvPr/>
          </p:nvSpPr>
          <p:spPr>
            <a:xfrm>
              <a:off x="238125" y="3436050"/>
              <a:ext cx="7138400" cy="3250"/>
            </a:xfrm>
            <a:custGeom>
              <a:avLst/>
              <a:gdLst/>
              <a:ahLst/>
              <a:cxnLst/>
              <a:rect l="l" t="t" r="r" b="b"/>
              <a:pathLst>
                <a:path w="285536" h="130" extrusionOk="0">
                  <a:moveTo>
                    <a:pt x="0" y="1"/>
                  </a:moveTo>
                  <a:lnTo>
                    <a:pt x="0" y="129"/>
                  </a:lnTo>
                  <a:lnTo>
                    <a:pt x="285536" y="129"/>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6"/>
            <p:cNvSpPr/>
            <p:nvPr/>
          </p:nvSpPr>
          <p:spPr>
            <a:xfrm>
              <a:off x="238125" y="3646975"/>
              <a:ext cx="7138400" cy="3575"/>
            </a:xfrm>
            <a:custGeom>
              <a:avLst/>
              <a:gdLst/>
              <a:ahLst/>
              <a:cxnLst/>
              <a:rect l="l" t="t" r="r" b="b"/>
              <a:pathLst>
                <a:path w="285536" h="143" extrusionOk="0">
                  <a:moveTo>
                    <a:pt x="0" y="0"/>
                  </a:moveTo>
                  <a:lnTo>
                    <a:pt x="0" y="143"/>
                  </a:lnTo>
                  <a:lnTo>
                    <a:pt x="285536" y="143"/>
                  </a:lnTo>
                  <a:lnTo>
                    <a:pt x="285536"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6"/>
            <p:cNvSpPr/>
            <p:nvPr/>
          </p:nvSpPr>
          <p:spPr>
            <a:xfrm>
              <a:off x="238125" y="1536800"/>
              <a:ext cx="7138400" cy="3250"/>
            </a:xfrm>
            <a:custGeom>
              <a:avLst/>
              <a:gdLst/>
              <a:ahLst/>
              <a:cxnLst/>
              <a:rect l="l" t="t" r="r" b="b"/>
              <a:pathLst>
                <a:path w="285536" h="130" extrusionOk="0">
                  <a:moveTo>
                    <a:pt x="0" y="1"/>
                  </a:moveTo>
                  <a:lnTo>
                    <a:pt x="0" y="130"/>
                  </a:lnTo>
                  <a:lnTo>
                    <a:pt x="4876" y="130"/>
                  </a:lnTo>
                  <a:cubicBezTo>
                    <a:pt x="5076" y="72"/>
                    <a:pt x="5280" y="44"/>
                    <a:pt x="5484" y="44"/>
                  </a:cubicBezTo>
                  <a:cubicBezTo>
                    <a:pt x="5687" y="44"/>
                    <a:pt x="5891" y="72"/>
                    <a:pt x="6091" y="130"/>
                  </a:cubicBezTo>
                  <a:lnTo>
                    <a:pt x="285536" y="130"/>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6"/>
            <p:cNvSpPr/>
            <p:nvPr/>
          </p:nvSpPr>
          <p:spPr>
            <a:xfrm>
              <a:off x="337125" y="1747725"/>
              <a:ext cx="750" cy="725"/>
            </a:xfrm>
            <a:custGeom>
              <a:avLst/>
              <a:gdLst/>
              <a:ahLst/>
              <a:cxnLst/>
              <a:rect l="l" t="t" r="r" b="b"/>
              <a:pathLst>
                <a:path w="30" h="29" extrusionOk="0">
                  <a:moveTo>
                    <a:pt x="1" y="0"/>
                  </a:moveTo>
                  <a:lnTo>
                    <a:pt x="1" y="29"/>
                  </a:lnTo>
                  <a:lnTo>
                    <a:pt x="29"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6"/>
            <p:cNvSpPr/>
            <p:nvPr/>
          </p:nvSpPr>
          <p:spPr>
            <a:xfrm>
              <a:off x="413275" y="1747725"/>
              <a:ext cx="6963250" cy="3600"/>
            </a:xfrm>
            <a:custGeom>
              <a:avLst/>
              <a:gdLst/>
              <a:ahLst/>
              <a:cxnLst/>
              <a:rect l="l" t="t" r="r" b="b"/>
              <a:pathLst>
                <a:path w="278530" h="144" extrusionOk="0">
                  <a:moveTo>
                    <a:pt x="0" y="0"/>
                  </a:moveTo>
                  <a:cubicBezTo>
                    <a:pt x="43" y="43"/>
                    <a:pt x="86" y="86"/>
                    <a:pt x="115" y="143"/>
                  </a:cubicBezTo>
                  <a:lnTo>
                    <a:pt x="278530" y="143"/>
                  </a:lnTo>
                  <a:lnTo>
                    <a:pt x="278530"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6"/>
            <p:cNvSpPr/>
            <p:nvPr/>
          </p:nvSpPr>
          <p:spPr>
            <a:xfrm>
              <a:off x="238125" y="1958975"/>
              <a:ext cx="88300" cy="3250"/>
            </a:xfrm>
            <a:custGeom>
              <a:avLst/>
              <a:gdLst/>
              <a:ahLst/>
              <a:cxnLst/>
              <a:rect l="l" t="t" r="r" b="b"/>
              <a:pathLst>
                <a:path w="3532" h="130" extrusionOk="0">
                  <a:moveTo>
                    <a:pt x="0" y="1"/>
                  </a:moveTo>
                  <a:lnTo>
                    <a:pt x="0" y="130"/>
                  </a:lnTo>
                  <a:lnTo>
                    <a:pt x="3489" y="130"/>
                  </a:lnTo>
                  <a:cubicBezTo>
                    <a:pt x="3503" y="87"/>
                    <a:pt x="3518" y="44"/>
                    <a:pt x="3532" y="1"/>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a:off x="424725" y="1958975"/>
              <a:ext cx="6951800" cy="3250"/>
            </a:xfrm>
            <a:custGeom>
              <a:avLst/>
              <a:gdLst/>
              <a:ahLst/>
              <a:cxnLst/>
              <a:rect l="l" t="t" r="r" b="b"/>
              <a:pathLst>
                <a:path w="278072" h="130" extrusionOk="0">
                  <a:moveTo>
                    <a:pt x="0" y="1"/>
                  </a:moveTo>
                  <a:cubicBezTo>
                    <a:pt x="29" y="44"/>
                    <a:pt x="43" y="87"/>
                    <a:pt x="57" y="130"/>
                  </a:cubicBezTo>
                  <a:lnTo>
                    <a:pt x="278072" y="130"/>
                  </a:lnTo>
                  <a:lnTo>
                    <a:pt x="278072"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6"/>
            <p:cNvSpPr/>
            <p:nvPr/>
          </p:nvSpPr>
          <p:spPr>
            <a:xfrm>
              <a:off x="238125" y="2169900"/>
              <a:ext cx="85100" cy="3225"/>
            </a:xfrm>
            <a:custGeom>
              <a:avLst/>
              <a:gdLst/>
              <a:ahLst/>
              <a:cxnLst/>
              <a:rect l="l" t="t" r="r" b="b"/>
              <a:pathLst>
                <a:path w="3404" h="129" extrusionOk="0">
                  <a:moveTo>
                    <a:pt x="0" y="0"/>
                  </a:moveTo>
                  <a:lnTo>
                    <a:pt x="0" y="129"/>
                  </a:lnTo>
                  <a:lnTo>
                    <a:pt x="3403" y="129"/>
                  </a:lnTo>
                  <a:lnTo>
                    <a:pt x="3403" y="43"/>
                  </a:lnTo>
                  <a:cubicBezTo>
                    <a:pt x="3389" y="29"/>
                    <a:pt x="3389" y="14"/>
                    <a:pt x="3403"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6"/>
            <p:cNvSpPr/>
            <p:nvPr/>
          </p:nvSpPr>
          <p:spPr>
            <a:xfrm>
              <a:off x="428300" y="2169900"/>
              <a:ext cx="6948575" cy="3225"/>
            </a:xfrm>
            <a:custGeom>
              <a:avLst/>
              <a:gdLst/>
              <a:ahLst/>
              <a:cxnLst/>
              <a:rect l="l" t="t" r="r" b="b"/>
              <a:pathLst>
                <a:path w="277943" h="129" extrusionOk="0">
                  <a:moveTo>
                    <a:pt x="0" y="0"/>
                  </a:moveTo>
                  <a:cubicBezTo>
                    <a:pt x="0" y="14"/>
                    <a:pt x="0" y="29"/>
                    <a:pt x="0" y="43"/>
                  </a:cubicBezTo>
                  <a:lnTo>
                    <a:pt x="0" y="129"/>
                  </a:lnTo>
                  <a:lnTo>
                    <a:pt x="277943" y="129"/>
                  </a:lnTo>
                  <a:lnTo>
                    <a:pt x="277943"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6"/>
            <p:cNvSpPr/>
            <p:nvPr/>
          </p:nvSpPr>
          <p:spPr>
            <a:xfrm>
              <a:off x="238125" y="2380800"/>
              <a:ext cx="88675" cy="3600"/>
            </a:xfrm>
            <a:custGeom>
              <a:avLst/>
              <a:gdLst/>
              <a:ahLst/>
              <a:cxnLst/>
              <a:rect l="l" t="t" r="r" b="b"/>
              <a:pathLst>
                <a:path w="3547" h="144" extrusionOk="0">
                  <a:moveTo>
                    <a:pt x="0" y="0"/>
                  </a:moveTo>
                  <a:lnTo>
                    <a:pt x="0" y="143"/>
                  </a:lnTo>
                  <a:lnTo>
                    <a:pt x="3546" y="143"/>
                  </a:lnTo>
                  <a:cubicBezTo>
                    <a:pt x="3532" y="101"/>
                    <a:pt x="3518" y="58"/>
                    <a:pt x="3503"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6"/>
            <p:cNvSpPr/>
            <p:nvPr/>
          </p:nvSpPr>
          <p:spPr>
            <a:xfrm>
              <a:off x="424725" y="2380800"/>
              <a:ext cx="6951800" cy="3600"/>
            </a:xfrm>
            <a:custGeom>
              <a:avLst/>
              <a:gdLst/>
              <a:ahLst/>
              <a:cxnLst/>
              <a:rect l="l" t="t" r="r" b="b"/>
              <a:pathLst>
                <a:path w="278072" h="144" extrusionOk="0">
                  <a:moveTo>
                    <a:pt x="43" y="0"/>
                  </a:moveTo>
                  <a:cubicBezTo>
                    <a:pt x="29" y="58"/>
                    <a:pt x="14" y="101"/>
                    <a:pt x="0" y="143"/>
                  </a:cubicBezTo>
                  <a:lnTo>
                    <a:pt x="278072" y="143"/>
                  </a:lnTo>
                  <a:lnTo>
                    <a:pt x="278072"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6"/>
            <p:cNvSpPr/>
            <p:nvPr/>
          </p:nvSpPr>
          <p:spPr>
            <a:xfrm>
              <a:off x="238125" y="2592075"/>
              <a:ext cx="100825" cy="3225"/>
            </a:xfrm>
            <a:custGeom>
              <a:avLst/>
              <a:gdLst/>
              <a:ahLst/>
              <a:cxnLst/>
              <a:rect l="l" t="t" r="r" b="b"/>
              <a:pathLst>
                <a:path w="4033" h="129" extrusionOk="0">
                  <a:moveTo>
                    <a:pt x="0" y="0"/>
                  </a:moveTo>
                  <a:lnTo>
                    <a:pt x="0" y="129"/>
                  </a:lnTo>
                  <a:lnTo>
                    <a:pt x="4032" y="129"/>
                  </a:lnTo>
                  <a:cubicBezTo>
                    <a:pt x="3989" y="86"/>
                    <a:pt x="3947" y="43"/>
                    <a:pt x="3904"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6"/>
            <p:cNvSpPr/>
            <p:nvPr/>
          </p:nvSpPr>
          <p:spPr>
            <a:xfrm>
              <a:off x="412550" y="2592075"/>
              <a:ext cx="6963975" cy="3225"/>
            </a:xfrm>
            <a:custGeom>
              <a:avLst/>
              <a:gdLst/>
              <a:ahLst/>
              <a:cxnLst/>
              <a:rect l="l" t="t" r="r" b="b"/>
              <a:pathLst>
                <a:path w="278559" h="129" extrusionOk="0">
                  <a:moveTo>
                    <a:pt x="130" y="0"/>
                  </a:moveTo>
                  <a:cubicBezTo>
                    <a:pt x="87" y="43"/>
                    <a:pt x="44" y="86"/>
                    <a:pt x="1" y="129"/>
                  </a:cubicBezTo>
                  <a:lnTo>
                    <a:pt x="278559" y="129"/>
                  </a:lnTo>
                  <a:lnTo>
                    <a:pt x="278559"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6"/>
            <p:cNvSpPr/>
            <p:nvPr/>
          </p:nvSpPr>
          <p:spPr>
            <a:xfrm>
              <a:off x="238125" y="2802975"/>
              <a:ext cx="7138400" cy="3250"/>
            </a:xfrm>
            <a:custGeom>
              <a:avLst/>
              <a:gdLst/>
              <a:ahLst/>
              <a:cxnLst/>
              <a:rect l="l" t="t" r="r" b="b"/>
              <a:pathLst>
                <a:path w="285536" h="130" extrusionOk="0">
                  <a:moveTo>
                    <a:pt x="0" y="0"/>
                  </a:moveTo>
                  <a:lnTo>
                    <a:pt x="0" y="129"/>
                  </a:lnTo>
                  <a:lnTo>
                    <a:pt x="285536" y="129"/>
                  </a:lnTo>
                  <a:lnTo>
                    <a:pt x="285536" y="0"/>
                  </a:lnTo>
                  <a:lnTo>
                    <a:pt x="5791" y="0"/>
                  </a:lnTo>
                  <a:cubicBezTo>
                    <a:pt x="5698" y="15"/>
                    <a:pt x="5602" y="22"/>
                    <a:pt x="5503" y="22"/>
                  </a:cubicBezTo>
                  <a:cubicBezTo>
                    <a:pt x="5405" y="22"/>
                    <a:pt x="5305" y="15"/>
                    <a:pt x="5205"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6"/>
            <p:cNvSpPr/>
            <p:nvPr/>
          </p:nvSpPr>
          <p:spPr>
            <a:xfrm>
              <a:off x="238125" y="3858225"/>
              <a:ext cx="130500" cy="3250"/>
            </a:xfrm>
            <a:custGeom>
              <a:avLst/>
              <a:gdLst/>
              <a:ahLst/>
              <a:cxnLst/>
              <a:rect l="l" t="t" r="r" b="b"/>
              <a:pathLst>
                <a:path w="5220" h="130" extrusionOk="0">
                  <a:moveTo>
                    <a:pt x="0" y="1"/>
                  </a:moveTo>
                  <a:lnTo>
                    <a:pt x="0" y="129"/>
                  </a:lnTo>
                  <a:lnTo>
                    <a:pt x="4704" y="129"/>
                  </a:lnTo>
                  <a:cubicBezTo>
                    <a:pt x="4876" y="58"/>
                    <a:pt x="5033" y="15"/>
                    <a:pt x="5219" y="1"/>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a:off x="382900" y="3858225"/>
              <a:ext cx="6993625" cy="3250"/>
            </a:xfrm>
            <a:custGeom>
              <a:avLst/>
              <a:gdLst/>
              <a:ahLst/>
              <a:cxnLst/>
              <a:rect l="l" t="t" r="r" b="b"/>
              <a:pathLst>
                <a:path w="279745" h="130" extrusionOk="0">
                  <a:moveTo>
                    <a:pt x="0" y="1"/>
                  </a:moveTo>
                  <a:cubicBezTo>
                    <a:pt x="172" y="15"/>
                    <a:pt x="343" y="58"/>
                    <a:pt x="501" y="129"/>
                  </a:cubicBezTo>
                  <a:lnTo>
                    <a:pt x="279745" y="129"/>
                  </a:lnTo>
                  <a:lnTo>
                    <a:pt x="279745"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a:off x="238125" y="4069125"/>
              <a:ext cx="97600" cy="3250"/>
            </a:xfrm>
            <a:custGeom>
              <a:avLst/>
              <a:gdLst/>
              <a:ahLst/>
              <a:cxnLst/>
              <a:rect l="l" t="t" r="r" b="b"/>
              <a:pathLst>
                <a:path w="3904" h="130" extrusionOk="0">
                  <a:moveTo>
                    <a:pt x="0" y="1"/>
                  </a:moveTo>
                  <a:lnTo>
                    <a:pt x="0" y="130"/>
                  </a:lnTo>
                  <a:lnTo>
                    <a:pt x="3804" y="130"/>
                  </a:lnTo>
                  <a:cubicBezTo>
                    <a:pt x="3832" y="87"/>
                    <a:pt x="3875" y="44"/>
                    <a:pt x="3904" y="1"/>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p:nvPr/>
          </p:nvSpPr>
          <p:spPr>
            <a:xfrm>
              <a:off x="415425" y="4069125"/>
              <a:ext cx="6961100" cy="3250"/>
            </a:xfrm>
            <a:custGeom>
              <a:avLst/>
              <a:gdLst/>
              <a:ahLst/>
              <a:cxnLst/>
              <a:rect l="l" t="t" r="r" b="b"/>
              <a:pathLst>
                <a:path w="278444" h="130" extrusionOk="0">
                  <a:moveTo>
                    <a:pt x="0" y="1"/>
                  </a:moveTo>
                  <a:cubicBezTo>
                    <a:pt x="43" y="44"/>
                    <a:pt x="72" y="87"/>
                    <a:pt x="115" y="130"/>
                  </a:cubicBezTo>
                  <a:lnTo>
                    <a:pt x="278444" y="130"/>
                  </a:lnTo>
                  <a:lnTo>
                    <a:pt x="278444"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6"/>
            <p:cNvSpPr/>
            <p:nvPr/>
          </p:nvSpPr>
          <p:spPr>
            <a:xfrm>
              <a:off x="425775" y="4280050"/>
              <a:ext cx="6950750" cy="3600"/>
            </a:xfrm>
            <a:custGeom>
              <a:avLst/>
              <a:gdLst/>
              <a:ahLst/>
              <a:cxnLst/>
              <a:rect l="l" t="t" r="r" b="b"/>
              <a:pathLst>
                <a:path w="278030" h="144" extrusionOk="0">
                  <a:moveTo>
                    <a:pt x="1" y="0"/>
                  </a:moveTo>
                  <a:cubicBezTo>
                    <a:pt x="15" y="43"/>
                    <a:pt x="30" y="86"/>
                    <a:pt x="44" y="143"/>
                  </a:cubicBezTo>
                  <a:lnTo>
                    <a:pt x="278030" y="143"/>
                  </a:lnTo>
                  <a:lnTo>
                    <a:pt x="278030"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6"/>
            <p:cNvSpPr/>
            <p:nvPr/>
          </p:nvSpPr>
          <p:spPr>
            <a:xfrm>
              <a:off x="238125" y="4280050"/>
              <a:ext cx="87600" cy="3600"/>
            </a:xfrm>
            <a:custGeom>
              <a:avLst/>
              <a:gdLst/>
              <a:ahLst/>
              <a:cxnLst/>
              <a:rect l="l" t="t" r="r" b="b"/>
              <a:pathLst>
                <a:path w="3504" h="144" extrusionOk="0">
                  <a:moveTo>
                    <a:pt x="0" y="0"/>
                  </a:moveTo>
                  <a:lnTo>
                    <a:pt x="0" y="143"/>
                  </a:lnTo>
                  <a:lnTo>
                    <a:pt x="3460" y="143"/>
                  </a:lnTo>
                  <a:cubicBezTo>
                    <a:pt x="3475" y="86"/>
                    <a:pt x="3489" y="43"/>
                    <a:pt x="3503"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p:nvPr/>
          </p:nvSpPr>
          <p:spPr>
            <a:xfrm>
              <a:off x="428300" y="4491300"/>
              <a:ext cx="6948575" cy="3250"/>
            </a:xfrm>
            <a:custGeom>
              <a:avLst/>
              <a:gdLst/>
              <a:ahLst/>
              <a:cxnLst/>
              <a:rect l="l" t="t" r="r" b="b"/>
              <a:pathLst>
                <a:path w="277943" h="130" extrusionOk="0">
                  <a:moveTo>
                    <a:pt x="0" y="1"/>
                  </a:moveTo>
                  <a:lnTo>
                    <a:pt x="0" y="130"/>
                  </a:lnTo>
                  <a:lnTo>
                    <a:pt x="277943" y="130"/>
                  </a:lnTo>
                  <a:lnTo>
                    <a:pt x="277943"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6"/>
            <p:cNvSpPr/>
            <p:nvPr/>
          </p:nvSpPr>
          <p:spPr>
            <a:xfrm>
              <a:off x="238125" y="4491300"/>
              <a:ext cx="85100" cy="3250"/>
            </a:xfrm>
            <a:custGeom>
              <a:avLst/>
              <a:gdLst/>
              <a:ahLst/>
              <a:cxnLst/>
              <a:rect l="l" t="t" r="r" b="b"/>
              <a:pathLst>
                <a:path w="3404" h="130" extrusionOk="0">
                  <a:moveTo>
                    <a:pt x="0" y="1"/>
                  </a:moveTo>
                  <a:lnTo>
                    <a:pt x="0" y="130"/>
                  </a:lnTo>
                  <a:lnTo>
                    <a:pt x="3403" y="130"/>
                  </a:lnTo>
                  <a:lnTo>
                    <a:pt x="3403"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6"/>
            <p:cNvSpPr/>
            <p:nvPr/>
          </p:nvSpPr>
          <p:spPr>
            <a:xfrm>
              <a:off x="423650" y="4702225"/>
              <a:ext cx="6952875" cy="3225"/>
            </a:xfrm>
            <a:custGeom>
              <a:avLst/>
              <a:gdLst/>
              <a:ahLst/>
              <a:cxnLst/>
              <a:rect l="l" t="t" r="r" b="b"/>
              <a:pathLst>
                <a:path w="278115" h="129" extrusionOk="0">
                  <a:moveTo>
                    <a:pt x="57" y="0"/>
                  </a:moveTo>
                  <a:cubicBezTo>
                    <a:pt x="29" y="43"/>
                    <a:pt x="14" y="86"/>
                    <a:pt x="0" y="129"/>
                  </a:cubicBezTo>
                  <a:lnTo>
                    <a:pt x="278115" y="129"/>
                  </a:lnTo>
                  <a:lnTo>
                    <a:pt x="278115"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6"/>
            <p:cNvSpPr/>
            <p:nvPr/>
          </p:nvSpPr>
          <p:spPr>
            <a:xfrm>
              <a:off x="238125" y="4702225"/>
              <a:ext cx="89750" cy="3225"/>
            </a:xfrm>
            <a:custGeom>
              <a:avLst/>
              <a:gdLst/>
              <a:ahLst/>
              <a:cxnLst/>
              <a:rect l="l" t="t" r="r" b="b"/>
              <a:pathLst>
                <a:path w="3590" h="129" extrusionOk="0">
                  <a:moveTo>
                    <a:pt x="0" y="0"/>
                  </a:moveTo>
                  <a:lnTo>
                    <a:pt x="0" y="129"/>
                  </a:lnTo>
                  <a:lnTo>
                    <a:pt x="3589" y="129"/>
                  </a:lnTo>
                  <a:cubicBezTo>
                    <a:pt x="3575" y="86"/>
                    <a:pt x="3546" y="43"/>
                    <a:pt x="3532"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 name="Google Shape;186;p6"/>
          <p:cNvSpPr txBox="1">
            <a:spLocks noGrp="1"/>
          </p:cNvSpPr>
          <p:nvPr>
            <p:ph type="title"/>
          </p:nvPr>
        </p:nvSpPr>
        <p:spPr>
          <a:xfrm>
            <a:off x="895350" y="494411"/>
            <a:ext cx="7353300" cy="635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b="0">
                <a:solidFill>
                  <a:schemeClr val="accent1"/>
                </a:solidFill>
                <a:latin typeface="Chelsea Market"/>
                <a:ea typeface="Chelsea Market"/>
                <a:cs typeface="Chelsea Market"/>
                <a:sym typeface="Chelsea Market"/>
              </a:defRPr>
            </a:lvl1pPr>
            <a:lvl2pPr lvl="1" algn="ctr" rtl="0">
              <a:spcBef>
                <a:spcPts val="0"/>
              </a:spcBef>
              <a:spcAft>
                <a:spcPts val="0"/>
              </a:spcAft>
              <a:buNone/>
              <a:defRPr sz="3000" b="0">
                <a:solidFill>
                  <a:schemeClr val="accent1"/>
                </a:solidFill>
                <a:latin typeface="Chelsea Market"/>
                <a:ea typeface="Chelsea Market"/>
                <a:cs typeface="Chelsea Market"/>
                <a:sym typeface="Chelsea Market"/>
              </a:defRPr>
            </a:lvl2pPr>
            <a:lvl3pPr lvl="2" algn="ctr" rtl="0">
              <a:spcBef>
                <a:spcPts val="0"/>
              </a:spcBef>
              <a:spcAft>
                <a:spcPts val="0"/>
              </a:spcAft>
              <a:buNone/>
              <a:defRPr sz="3000" b="0">
                <a:solidFill>
                  <a:schemeClr val="accent1"/>
                </a:solidFill>
                <a:latin typeface="Chelsea Market"/>
                <a:ea typeface="Chelsea Market"/>
                <a:cs typeface="Chelsea Market"/>
                <a:sym typeface="Chelsea Market"/>
              </a:defRPr>
            </a:lvl3pPr>
            <a:lvl4pPr lvl="3" algn="ctr" rtl="0">
              <a:spcBef>
                <a:spcPts val="0"/>
              </a:spcBef>
              <a:spcAft>
                <a:spcPts val="0"/>
              </a:spcAft>
              <a:buNone/>
              <a:defRPr sz="3000" b="0">
                <a:solidFill>
                  <a:schemeClr val="accent1"/>
                </a:solidFill>
                <a:latin typeface="Chelsea Market"/>
                <a:ea typeface="Chelsea Market"/>
                <a:cs typeface="Chelsea Market"/>
                <a:sym typeface="Chelsea Market"/>
              </a:defRPr>
            </a:lvl4pPr>
            <a:lvl5pPr lvl="4" algn="ctr" rtl="0">
              <a:spcBef>
                <a:spcPts val="0"/>
              </a:spcBef>
              <a:spcAft>
                <a:spcPts val="0"/>
              </a:spcAft>
              <a:buNone/>
              <a:defRPr sz="3000" b="0">
                <a:solidFill>
                  <a:schemeClr val="accent1"/>
                </a:solidFill>
                <a:latin typeface="Chelsea Market"/>
                <a:ea typeface="Chelsea Market"/>
                <a:cs typeface="Chelsea Market"/>
                <a:sym typeface="Chelsea Market"/>
              </a:defRPr>
            </a:lvl5pPr>
            <a:lvl6pPr lvl="5" algn="ctr" rtl="0">
              <a:spcBef>
                <a:spcPts val="0"/>
              </a:spcBef>
              <a:spcAft>
                <a:spcPts val="0"/>
              </a:spcAft>
              <a:buNone/>
              <a:defRPr sz="3000" b="0">
                <a:solidFill>
                  <a:schemeClr val="accent1"/>
                </a:solidFill>
                <a:latin typeface="Chelsea Market"/>
                <a:ea typeface="Chelsea Market"/>
                <a:cs typeface="Chelsea Market"/>
                <a:sym typeface="Chelsea Market"/>
              </a:defRPr>
            </a:lvl6pPr>
            <a:lvl7pPr lvl="6" algn="ctr" rtl="0">
              <a:spcBef>
                <a:spcPts val="0"/>
              </a:spcBef>
              <a:spcAft>
                <a:spcPts val="0"/>
              </a:spcAft>
              <a:buNone/>
              <a:defRPr sz="3000" b="0">
                <a:solidFill>
                  <a:schemeClr val="accent1"/>
                </a:solidFill>
                <a:latin typeface="Chelsea Market"/>
                <a:ea typeface="Chelsea Market"/>
                <a:cs typeface="Chelsea Market"/>
                <a:sym typeface="Chelsea Market"/>
              </a:defRPr>
            </a:lvl7pPr>
            <a:lvl8pPr lvl="7" algn="ctr" rtl="0">
              <a:spcBef>
                <a:spcPts val="0"/>
              </a:spcBef>
              <a:spcAft>
                <a:spcPts val="0"/>
              </a:spcAft>
              <a:buNone/>
              <a:defRPr sz="3000" b="0">
                <a:solidFill>
                  <a:schemeClr val="accent1"/>
                </a:solidFill>
                <a:latin typeface="Chelsea Market"/>
                <a:ea typeface="Chelsea Market"/>
                <a:cs typeface="Chelsea Market"/>
                <a:sym typeface="Chelsea Market"/>
              </a:defRPr>
            </a:lvl8pPr>
            <a:lvl9pPr lvl="8" algn="ctr" rtl="0">
              <a:spcBef>
                <a:spcPts val="0"/>
              </a:spcBef>
              <a:spcAft>
                <a:spcPts val="0"/>
              </a:spcAft>
              <a:buNone/>
              <a:defRPr sz="3000" b="0">
                <a:solidFill>
                  <a:schemeClr val="accent1"/>
                </a:solidFill>
                <a:latin typeface="Chelsea Market"/>
                <a:ea typeface="Chelsea Market"/>
                <a:cs typeface="Chelsea Market"/>
                <a:sym typeface="Chelsea Market"/>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87"/>
        <p:cNvGrpSpPr/>
        <p:nvPr/>
      </p:nvGrpSpPr>
      <p:grpSpPr>
        <a:xfrm>
          <a:off x="0" y="0"/>
          <a:ext cx="0" cy="0"/>
          <a:chOff x="0" y="0"/>
          <a:chExt cx="0" cy="0"/>
        </a:xfrm>
      </p:grpSpPr>
      <p:grpSp>
        <p:nvGrpSpPr>
          <p:cNvPr id="188" name="Google Shape;188;p7"/>
          <p:cNvGrpSpPr/>
          <p:nvPr/>
        </p:nvGrpSpPr>
        <p:grpSpPr>
          <a:xfrm>
            <a:off x="603841" y="344530"/>
            <a:ext cx="7936317" cy="4454443"/>
            <a:chOff x="238125" y="847975"/>
            <a:chExt cx="7143400" cy="4009400"/>
          </a:xfrm>
        </p:grpSpPr>
        <p:sp>
          <p:nvSpPr>
            <p:cNvPr id="189" name="Google Shape;189;p7"/>
            <p:cNvSpPr/>
            <p:nvPr/>
          </p:nvSpPr>
          <p:spPr>
            <a:xfrm>
              <a:off x="238475" y="847975"/>
              <a:ext cx="7143050" cy="4009400"/>
            </a:xfrm>
            <a:custGeom>
              <a:avLst/>
              <a:gdLst/>
              <a:ahLst/>
              <a:cxnLst/>
              <a:rect l="l" t="t" r="r" b="b"/>
              <a:pathLst>
                <a:path w="285722" h="160376" extrusionOk="0">
                  <a:moveTo>
                    <a:pt x="5465" y="4426"/>
                  </a:moveTo>
                  <a:cubicBezTo>
                    <a:pt x="6551" y="4426"/>
                    <a:pt x="7593" y="5271"/>
                    <a:pt x="7593" y="6549"/>
                  </a:cubicBezTo>
                  <a:cubicBezTo>
                    <a:pt x="7593" y="7707"/>
                    <a:pt x="6649" y="8651"/>
                    <a:pt x="5491" y="8651"/>
                  </a:cubicBezTo>
                  <a:cubicBezTo>
                    <a:pt x="3604" y="8651"/>
                    <a:pt x="2660" y="6377"/>
                    <a:pt x="3990" y="5047"/>
                  </a:cubicBezTo>
                  <a:cubicBezTo>
                    <a:pt x="4419" y="4618"/>
                    <a:pt x="4947" y="4426"/>
                    <a:pt x="5465" y="4426"/>
                  </a:cubicBezTo>
                  <a:close/>
                  <a:moveTo>
                    <a:pt x="5467" y="12161"/>
                  </a:moveTo>
                  <a:cubicBezTo>
                    <a:pt x="6552" y="12161"/>
                    <a:pt x="7593" y="13003"/>
                    <a:pt x="7593" y="14270"/>
                  </a:cubicBezTo>
                  <a:cubicBezTo>
                    <a:pt x="7593" y="15443"/>
                    <a:pt x="6649" y="16386"/>
                    <a:pt x="5491" y="16386"/>
                  </a:cubicBezTo>
                  <a:cubicBezTo>
                    <a:pt x="3604" y="16386"/>
                    <a:pt x="2660" y="14113"/>
                    <a:pt x="3990" y="12783"/>
                  </a:cubicBezTo>
                  <a:cubicBezTo>
                    <a:pt x="4420" y="12353"/>
                    <a:pt x="4948" y="12161"/>
                    <a:pt x="5467" y="12161"/>
                  </a:cubicBezTo>
                  <a:close/>
                  <a:moveTo>
                    <a:pt x="5465" y="19883"/>
                  </a:moveTo>
                  <a:cubicBezTo>
                    <a:pt x="6551" y="19883"/>
                    <a:pt x="7593" y="20728"/>
                    <a:pt x="7593" y="22006"/>
                  </a:cubicBezTo>
                  <a:cubicBezTo>
                    <a:pt x="7593" y="23164"/>
                    <a:pt x="6649" y="24108"/>
                    <a:pt x="5491" y="24108"/>
                  </a:cubicBezTo>
                  <a:cubicBezTo>
                    <a:pt x="3604" y="24108"/>
                    <a:pt x="2660" y="21834"/>
                    <a:pt x="3990" y="20505"/>
                  </a:cubicBezTo>
                  <a:cubicBezTo>
                    <a:pt x="4419" y="20075"/>
                    <a:pt x="4947" y="19883"/>
                    <a:pt x="5465" y="19883"/>
                  </a:cubicBezTo>
                  <a:close/>
                  <a:moveTo>
                    <a:pt x="5467" y="27618"/>
                  </a:moveTo>
                  <a:cubicBezTo>
                    <a:pt x="6552" y="27618"/>
                    <a:pt x="7593" y="28460"/>
                    <a:pt x="7593" y="29727"/>
                  </a:cubicBezTo>
                  <a:cubicBezTo>
                    <a:pt x="7593" y="30900"/>
                    <a:pt x="6649" y="31844"/>
                    <a:pt x="5491" y="31844"/>
                  </a:cubicBezTo>
                  <a:cubicBezTo>
                    <a:pt x="3604" y="31844"/>
                    <a:pt x="2660" y="29570"/>
                    <a:pt x="3990" y="28240"/>
                  </a:cubicBezTo>
                  <a:cubicBezTo>
                    <a:pt x="4420" y="27810"/>
                    <a:pt x="4948" y="27618"/>
                    <a:pt x="5467" y="27618"/>
                  </a:cubicBezTo>
                  <a:close/>
                  <a:moveTo>
                    <a:pt x="5491" y="35347"/>
                  </a:moveTo>
                  <a:cubicBezTo>
                    <a:pt x="6049" y="35347"/>
                    <a:pt x="6578" y="35576"/>
                    <a:pt x="6978" y="35976"/>
                  </a:cubicBezTo>
                  <a:cubicBezTo>
                    <a:pt x="8387" y="37384"/>
                    <a:pt x="7233" y="39583"/>
                    <a:pt x="5519" y="39583"/>
                  </a:cubicBezTo>
                  <a:cubicBezTo>
                    <a:pt x="5249" y="39583"/>
                    <a:pt x="4966" y="39528"/>
                    <a:pt x="4676" y="39408"/>
                  </a:cubicBezTo>
                  <a:cubicBezTo>
                    <a:pt x="2546" y="38535"/>
                    <a:pt x="3175" y="35347"/>
                    <a:pt x="5491" y="35347"/>
                  </a:cubicBezTo>
                  <a:close/>
                  <a:moveTo>
                    <a:pt x="5465" y="43075"/>
                  </a:moveTo>
                  <a:cubicBezTo>
                    <a:pt x="6551" y="43075"/>
                    <a:pt x="7593" y="43921"/>
                    <a:pt x="7593" y="45199"/>
                  </a:cubicBezTo>
                  <a:cubicBezTo>
                    <a:pt x="7593" y="46357"/>
                    <a:pt x="6649" y="47301"/>
                    <a:pt x="5491" y="47301"/>
                  </a:cubicBezTo>
                  <a:cubicBezTo>
                    <a:pt x="3604" y="47301"/>
                    <a:pt x="2660" y="45027"/>
                    <a:pt x="3990" y="43697"/>
                  </a:cubicBezTo>
                  <a:cubicBezTo>
                    <a:pt x="4419" y="43268"/>
                    <a:pt x="4947" y="43075"/>
                    <a:pt x="5465" y="43075"/>
                  </a:cubicBezTo>
                  <a:close/>
                  <a:moveTo>
                    <a:pt x="5467" y="50811"/>
                  </a:moveTo>
                  <a:cubicBezTo>
                    <a:pt x="6552" y="50811"/>
                    <a:pt x="7593" y="51653"/>
                    <a:pt x="7593" y="52920"/>
                  </a:cubicBezTo>
                  <a:cubicBezTo>
                    <a:pt x="7593" y="54093"/>
                    <a:pt x="6649" y="55036"/>
                    <a:pt x="5491" y="55036"/>
                  </a:cubicBezTo>
                  <a:cubicBezTo>
                    <a:pt x="3604" y="55036"/>
                    <a:pt x="2660" y="52763"/>
                    <a:pt x="3990" y="51433"/>
                  </a:cubicBezTo>
                  <a:cubicBezTo>
                    <a:pt x="4420" y="51003"/>
                    <a:pt x="4948" y="50811"/>
                    <a:pt x="5467" y="50811"/>
                  </a:cubicBezTo>
                  <a:close/>
                  <a:moveTo>
                    <a:pt x="5465" y="58533"/>
                  </a:moveTo>
                  <a:cubicBezTo>
                    <a:pt x="6551" y="58533"/>
                    <a:pt x="7593" y="59378"/>
                    <a:pt x="7593" y="60656"/>
                  </a:cubicBezTo>
                  <a:cubicBezTo>
                    <a:pt x="7593" y="61814"/>
                    <a:pt x="6649" y="62758"/>
                    <a:pt x="5491" y="62758"/>
                  </a:cubicBezTo>
                  <a:cubicBezTo>
                    <a:pt x="3604" y="62758"/>
                    <a:pt x="2660" y="60484"/>
                    <a:pt x="3990" y="59154"/>
                  </a:cubicBezTo>
                  <a:cubicBezTo>
                    <a:pt x="4419" y="58725"/>
                    <a:pt x="4947" y="58533"/>
                    <a:pt x="5465" y="58533"/>
                  </a:cubicBezTo>
                  <a:close/>
                  <a:moveTo>
                    <a:pt x="5467" y="66268"/>
                  </a:moveTo>
                  <a:cubicBezTo>
                    <a:pt x="6552" y="66268"/>
                    <a:pt x="7593" y="67110"/>
                    <a:pt x="7593" y="68377"/>
                  </a:cubicBezTo>
                  <a:cubicBezTo>
                    <a:pt x="7593" y="69550"/>
                    <a:pt x="6649" y="70493"/>
                    <a:pt x="5491" y="70493"/>
                  </a:cubicBezTo>
                  <a:cubicBezTo>
                    <a:pt x="3604" y="70493"/>
                    <a:pt x="2660" y="68220"/>
                    <a:pt x="3990" y="66890"/>
                  </a:cubicBezTo>
                  <a:cubicBezTo>
                    <a:pt x="4420" y="66460"/>
                    <a:pt x="4948" y="66268"/>
                    <a:pt x="5467" y="66268"/>
                  </a:cubicBezTo>
                  <a:close/>
                  <a:moveTo>
                    <a:pt x="5473" y="74000"/>
                  </a:moveTo>
                  <a:cubicBezTo>
                    <a:pt x="6556" y="74000"/>
                    <a:pt x="7593" y="74838"/>
                    <a:pt x="7593" y="76113"/>
                  </a:cubicBezTo>
                  <a:cubicBezTo>
                    <a:pt x="7593" y="77285"/>
                    <a:pt x="6649" y="78229"/>
                    <a:pt x="5491" y="78229"/>
                  </a:cubicBezTo>
                  <a:cubicBezTo>
                    <a:pt x="3604" y="78229"/>
                    <a:pt x="2660" y="75956"/>
                    <a:pt x="3990" y="74626"/>
                  </a:cubicBezTo>
                  <a:cubicBezTo>
                    <a:pt x="4421" y="74194"/>
                    <a:pt x="4953" y="74000"/>
                    <a:pt x="5473" y="74000"/>
                  </a:cubicBezTo>
                  <a:close/>
                  <a:moveTo>
                    <a:pt x="5465" y="81725"/>
                  </a:moveTo>
                  <a:cubicBezTo>
                    <a:pt x="6551" y="81725"/>
                    <a:pt x="7593" y="82571"/>
                    <a:pt x="7593" y="83848"/>
                  </a:cubicBezTo>
                  <a:cubicBezTo>
                    <a:pt x="7593" y="85007"/>
                    <a:pt x="6649" y="85950"/>
                    <a:pt x="5491" y="85950"/>
                  </a:cubicBezTo>
                  <a:cubicBezTo>
                    <a:pt x="3604" y="85950"/>
                    <a:pt x="2660" y="83677"/>
                    <a:pt x="3990" y="82347"/>
                  </a:cubicBezTo>
                  <a:cubicBezTo>
                    <a:pt x="4419" y="81918"/>
                    <a:pt x="4947" y="81725"/>
                    <a:pt x="5465" y="81725"/>
                  </a:cubicBezTo>
                  <a:close/>
                  <a:moveTo>
                    <a:pt x="5467" y="89460"/>
                  </a:moveTo>
                  <a:cubicBezTo>
                    <a:pt x="6552" y="89460"/>
                    <a:pt x="7593" y="90302"/>
                    <a:pt x="7593" y="91570"/>
                  </a:cubicBezTo>
                  <a:cubicBezTo>
                    <a:pt x="7593" y="92742"/>
                    <a:pt x="6649" y="93686"/>
                    <a:pt x="5491" y="93686"/>
                  </a:cubicBezTo>
                  <a:cubicBezTo>
                    <a:pt x="3604" y="93686"/>
                    <a:pt x="2660" y="91413"/>
                    <a:pt x="3990" y="90083"/>
                  </a:cubicBezTo>
                  <a:cubicBezTo>
                    <a:pt x="4420" y="89653"/>
                    <a:pt x="4948" y="89460"/>
                    <a:pt x="5467" y="89460"/>
                  </a:cubicBezTo>
                  <a:close/>
                  <a:moveTo>
                    <a:pt x="5465" y="97182"/>
                  </a:moveTo>
                  <a:cubicBezTo>
                    <a:pt x="6551" y="97182"/>
                    <a:pt x="7593" y="98028"/>
                    <a:pt x="7593" y="99306"/>
                  </a:cubicBezTo>
                  <a:cubicBezTo>
                    <a:pt x="7593" y="100464"/>
                    <a:pt x="6649" y="101422"/>
                    <a:pt x="5491" y="101422"/>
                  </a:cubicBezTo>
                  <a:cubicBezTo>
                    <a:pt x="3604" y="101422"/>
                    <a:pt x="2660" y="99134"/>
                    <a:pt x="3990" y="97804"/>
                  </a:cubicBezTo>
                  <a:cubicBezTo>
                    <a:pt x="4419" y="97375"/>
                    <a:pt x="4947" y="97182"/>
                    <a:pt x="5465" y="97182"/>
                  </a:cubicBezTo>
                  <a:close/>
                  <a:moveTo>
                    <a:pt x="5465" y="104918"/>
                  </a:moveTo>
                  <a:cubicBezTo>
                    <a:pt x="6551" y="104918"/>
                    <a:pt x="7593" y="105763"/>
                    <a:pt x="7593" y="107041"/>
                  </a:cubicBezTo>
                  <a:cubicBezTo>
                    <a:pt x="7593" y="108199"/>
                    <a:pt x="6649" y="109143"/>
                    <a:pt x="5491" y="109143"/>
                  </a:cubicBezTo>
                  <a:cubicBezTo>
                    <a:pt x="3604" y="109143"/>
                    <a:pt x="2660" y="106870"/>
                    <a:pt x="3990" y="105540"/>
                  </a:cubicBezTo>
                  <a:cubicBezTo>
                    <a:pt x="4419" y="105110"/>
                    <a:pt x="4947" y="104918"/>
                    <a:pt x="5465" y="104918"/>
                  </a:cubicBezTo>
                  <a:close/>
                  <a:moveTo>
                    <a:pt x="5467" y="112653"/>
                  </a:moveTo>
                  <a:cubicBezTo>
                    <a:pt x="6552" y="112653"/>
                    <a:pt x="7593" y="113495"/>
                    <a:pt x="7593" y="114763"/>
                  </a:cubicBezTo>
                  <a:cubicBezTo>
                    <a:pt x="7593" y="115935"/>
                    <a:pt x="6649" y="116879"/>
                    <a:pt x="5491" y="116879"/>
                  </a:cubicBezTo>
                  <a:cubicBezTo>
                    <a:pt x="3604" y="116879"/>
                    <a:pt x="2660" y="114605"/>
                    <a:pt x="3990" y="113276"/>
                  </a:cubicBezTo>
                  <a:cubicBezTo>
                    <a:pt x="4420" y="112846"/>
                    <a:pt x="4948" y="112653"/>
                    <a:pt x="5467" y="112653"/>
                  </a:cubicBezTo>
                  <a:close/>
                  <a:moveTo>
                    <a:pt x="5465" y="120375"/>
                  </a:moveTo>
                  <a:cubicBezTo>
                    <a:pt x="6551" y="120375"/>
                    <a:pt x="7593" y="121220"/>
                    <a:pt x="7593" y="122498"/>
                  </a:cubicBezTo>
                  <a:cubicBezTo>
                    <a:pt x="7593" y="123656"/>
                    <a:pt x="6649" y="124600"/>
                    <a:pt x="5491" y="124600"/>
                  </a:cubicBezTo>
                  <a:cubicBezTo>
                    <a:pt x="3604" y="124600"/>
                    <a:pt x="2660" y="122327"/>
                    <a:pt x="3990" y="120997"/>
                  </a:cubicBezTo>
                  <a:cubicBezTo>
                    <a:pt x="4419" y="120567"/>
                    <a:pt x="4947" y="120375"/>
                    <a:pt x="5465" y="120375"/>
                  </a:cubicBezTo>
                  <a:close/>
                  <a:moveTo>
                    <a:pt x="5467" y="128110"/>
                  </a:moveTo>
                  <a:cubicBezTo>
                    <a:pt x="6552" y="128110"/>
                    <a:pt x="7593" y="128952"/>
                    <a:pt x="7593" y="130220"/>
                  </a:cubicBezTo>
                  <a:cubicBezTo>
                    <a:pt x="7593" y="131392"/>
                    <a:pt x="6649" y="132336"/>
                    <a:pt x="5491" y="132336"/>
                  </a:cubicBezTo>
                  <a:cubicBezTo>
                    <a:pt x="3604" y="132336"/>
                    <a:pt x="2660" y="130062"/>
                    <a:pt x="3990" y="128733"/>
                  </a:cubicBezTo>
                  <a:cubicBezTo>
                    <a:pt x="4420" y="128303"/>
                    <a:pt x="4948" y="128110"/>
                    <a:pt x="5467" y="128110"/>
                  </a:cubicBezTo>
                  <a:close/>
                  <a:moveTo>
                    <a:pt x="5465" y="135832"/>
                  </a:moveTo>
                  <a:cubicBezTo>
                    <a:pt x="6551" y="135832"/>
                    <a:pt x="7593" y="136677"/>
                    <a:pt x="7593" y="137955"/>
                  </a:cubicBezTo>
                  <a:cubicBezTo>
                    <a:pt x="7593" y="139114"/>
                    <a:pt x="6649" y="140072"/>
                    <a:pt x="5491" y="140072"/>
                  </a:cubicBezTo>
                  <a:cubicBezTo>
                    <a:pt x="3604" y="140072"/>
                    <a:pt x="2660" y="137784"/>
                    <a:pt x="3990" y="136454"/>
                  </a:cubicBezTo>
                  <a:cubicBezTo>
                    <a:pt x="4419" y="136024"/>
                    <a:pt x="4947" y="135832"/>
                    <a:pt x="5465" y="135832"/>
                  </a:cubicBezTo>
                  <a:close/>
                  <a:moveTo>
                    <a:pt x="5465" y="143568"/>
                  </a:moveTo>
                  <a:cubicBezTo>
                    <a:pt x="6551" y="143568"/>
                    <a:pt x="7593" y="144413"/>
                    <a:pt x="7593" y="145691"/>
                  </a:cubicBezTo>
                  <a:cubicBezTo>
                    <a:pt x="7593" y="146849"/>
                    <a:pt x="6649" y="147793"/>
                    <a:pt x="5491" y="147793"/>
                  </a:cubicBezTo>
                  <a:cubicBezTo>
                    <a:pt x="3604" y="147793"/>
                    <a:pt x="2660" y="145519"/>
                    <a:pt x="3990" y="144190"/>
                  </a:cubicBezTo>
                  <a:cubicBezTo>
                    <a:pt x="4419" y="143760"/>
                    <a:pt x="4947" y="143568"/>
                    <a:pt x="5465" y="143568"/>
                  </a:cubicBezTo>
                  <a:close/>
                  <a:moveTo>
                    <a:pt x="5467" y="151303"/>
                  </a:moveTo>
                  <a:cubicBezTo>
                    <a:pt x="6552" y="151303"/>
                    <a:pt x="7593" y="152145"/>
                    <a:pt x="7593" y="153412"/>
                  </a:cubicBezTo>
                  <a:cubicBezTo>
                    <a:pt x="7593" y="154585"/>
                    <a:pt x="6649" y="155529"/>
                    <a:pt x="5491" y="155529"/>
                  </a:cubicBezTo>
                  <a:cubicBezTo>
                    <a:pt x="3604" y="155529"/>
                    <a:pt x="2660" y="153255"/>
                    <a:pt x="3990" y="151925"/>
                  </a:cubicBezTo>
                  <a:cubicBezTo>
                    <a:pt x="4420" y="151495"/>
                    <a:pt x="4948" y="151303"/>
                    <a:pt x="5467" y="151303"/>
                  </a:cubicBezTo>
                  <a:close/>
                  <a:moveTo>
                    <a:pt x="0" y="0"/>
                  </a:moveTo>
                  <a:lnTo>
                    <a:pt x="0" y="160376"/>
                  </a:lnTo>
                  <a:lnTo>
                    <a:pt x="285722" y="160376"/>
                  </a:lnTo>
                  <a:lnTo>
                    <a:pt x="285722" y="0"/>
                  </a:lnTo>
                  <a:close/>
                </a:path>
              </a:pathLst>
            </a:custGeom>
            <a:solidFill>
              <a:srgbClr val="FFFFFF"/>
            </a:solidFill>
            <a:ln>
              <a:noFill/>
            </a:ln>
            <a:effectLst>
              <a:outerShdw blurRad="57150" dist="19050" dir="5400000" algn="bl" rotWithShape="0">
                <a:srgbClr val="783F04">
                  <a:alpha val="6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p:nvPr/>
          </p:nvSpPr>
          <p:spPr>
            <a:xfrm>
              <a:off x="238125" y="1114625"/>
              <a:ext cx="7138400" cy="3600"/>
            </a:xfrm>
            <a:custGeom>
              <a:avLst/>
              <a:gdLst/>
              <a:ahLst/>
              <a:cxnLst/>
              <a:rect l="l" t="t" r="r" b="b"/>
              <a:pathLst>
                <a:path w="285536" h="144" extrusionOk="0">
                  <a:moveTo>
                    <a:pt x="0" y="1"/>
                  </a:moveTo>
                  <a:lnTo>
                    <a:pt x="0" y="144"/>
                  </a:lnTo>
                  <a:lnTo>
                    <a:pt x="285536" y="144"/>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
            <p:cNvSpPr/>
            <p:nvPr/>
          </p:nvSpPr>
          <p:spPr>
            <a:xfrm>
              <a:off x="238125" y="1325900"/>
              <a:ext cx="7138400" cy="3250"/>
            </a:xfrm>
            <a:custGeom>
              <a:avLst/>
              <a:gdLst/>
              <a:ahLst/>
              <a:cxnLst/>
              <a:rect l="l" t="t" r="r" b="b"/>
              <a:pathLst>
                <a:path w="285536" h="130" extrusionOk="0">
                  <a:moveTo>
                    <a:pt x="0" y="1"/>
                  </a:moveTo>
                  <a:lnTo>
                    <a:pt x="0" y="129"/>
                  </a:lnTo>
                  <a:lnTo>
                    <a:pt x="285536" y="129"/>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7"/>
            <p:cNvSpPr/>
            <p:nvPr/>
          </p:nvSpPr>
          <p:spPr>
            <a:xfrm>
              <a:off x="238125" y="1747725"/>
              <a:ext cx="99400" cy="3600"/>
            </a:xfrm>
            <a:custGeom>
              <a:avLst/>
              <a:gdLst/>
              <a:ahLst/>
              <a:cxnLst/>
              <a:rect l="l" t="t" r="r" b="b"/>
              <a:pathLst>
                <a:path w="3976" h="144" extrusionOk="0">
                  <a:moveTo>
                    <a:pt x="0" y="0"/>
                  </a:moveTo>
                  <a:lnTo>
                    <a:pt x="0" y="143"/>
                  </a:lnTo>
                  <a:lnTo>
                    <a:pt x="3861" y="143"/>
                  </a:lnTo>
                  <a:lnTo>
                    <a:pt x="3975"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7"/>
            <p:cNvSpPr/>
            <p:nvPr/>
          </p:nvSpPr>
          <p:spPr>
            <a:xfrm>
              <a:off x="238125" y="3013875"/>
              <a:ext cx="7138400" cy="3600"/>
            </a:xfrm>
            <a:custGeom>
              <a:avLst/>
              <a:gdLst/>
              <a:ahLst/>
              <a:cxnLst/>
              <a:rect l="l" t="t" r="r" b="b"/>
              <a:pathLst>
                <a:path w="285536" h="144" extrusionOk="0">
                  <a:moveTo>
                    <a:pt x="0" y="1"/>
                  </a:moveTo>
                  <a:lnTo>
                    <a:pt x="0" y="144"/>
                  </a:lnTo>
                  <a:lnTo>
                    <a:pt x="285536" y="144"/>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7"/>
            <p:cNvSpPr/>
            <p:nvPr/>
          </p:nvSpPr>
          <p:spPr>
            <a:xfrm>
              <a:off x="238125" y="3225150"/>
              <a:ext cx="7138400" cy="3250"/>
            </a:xfrm>
            <a:custGeom>
              <a:avLst/>
              <a:gdLst/>
              <a:ahLst/>
              <a:cxnLst/>
              <a:rect l="l" t="t" r="r" b="b"/>
              <a:pathLst>
                <a:path w="285536" h="130" extrusionOk="0">
                  <a:moveTo>
                    <a:pt x="0" y="0"/>
                  </a:moveTo>
                  <a:lnTo>
                    <a:pt x="0" y="129"/>
                  </a:lnTo>
                  <a:lnTo>
                    <a:pt x="285536" y="129"/>
                  </a:lnTo>
                  <a:lnTo>
                    <a:pt x="285536"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7"/>
            <p:cNvSpPr/>
            <p:nvPr/>
          </p:nvSpPr>
          <p:spPr>
            <a:xfrm>
              <a:off x="238125" y="3436050"/>
              <a:ext cx="7138400" cy="3250"/>
            </a:xfrm>
            <a:custGeom>
              <a:avLst/>
              <a:gdLst/>
              <a:ahLst/>
              <a:cxnLst/>
              <a:rect l="l" t="t" r="r" b="b"/>
              <a:pathLst>
                <a:path w="285536" h="130" extrusionOk="0">
                  <a:moveTo>
                    <a:pt x="0" y="1"/>
                  </a:moveTo>
                  <a:lnTo>
                    <a:pt x="0" y="129"/>
                  </a:lnTo>
                  <a:lnTo>
                    <a:pt x="285536" y="129"/>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7"/>
            <p:cNvSpPr/>
            <p:nvPr/>
          </p:nvSpPr>
          <p:spPr>
            <a:xfrm>
              <a:off x="238125" y="3646975"/>
              <a:ext cx="7138400" cy="3575"/>
            </a:xfrm>
            <a:custGeom>
              <a:avLst/>
              <a:gdLst/>
              <a:ahLst/>
              <a:cxnLst/>
              <a:rect l="l" t="t" r="r" b="b"/>
              <a:pathLst>
                <a:path w="285536" h="143" extrusionOk="0">
                  <a:moveTo>
                    <a:pt x="0" y="0"/>
                  </a:moveTo>
                  <a:lnTo>
                    <a:pt x="0" y="143"/>
                  </a:lnTo>
                  <a:lnTo>
                    <a:pt x="285536" y="143"/>
                  </a:lnTo>
                  <a:lnTo>
                    <a:pt x="285536"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a:off x="238125" y="1536800"/>
              <a:ext cx="7138400" cy="3250"/>
            </a:xfrm>
            <a:custGeom>
              <a:avLst/>
              <a:gdLst/>
              <a:ahLst/>
              <a:cxnLst/>
              <a:rect l="l" t="t" r="r" b="b"/>
              <a:pathLst>
                <a:path w="285536" h="130" extrusionOk="0">
                  <a:moveTo>
                    <a:pt x="0" y="1"/>
                  </a:moveTo>
                  <a:lnTo>
                    <a:pt x="0" y="130"/>
                  </a:lnTo>
                  <a:lnTo>
                    <a:pt x="4876" y="130"/>
                  </a:lnTo>
                  <a:cubicBezTo>
                    <a:pt x="5076" y="72"/>
                    <a:pt x="5280" y="44"/>
                    <a:pt x="5484" y="44"/>
                  </a:cubicBezTo>
                  <a:cubicBezTo>
                    <a:pt x="5687" y="44"/>
                    <a:pt x="5891" y="72"/>
                    <a:pt x="6091" y="130"/>
                  </a:cubicBezTo>
                  <a:lnTo>
                    <a:pt x="285536" y="130"/>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7"/>
            <p:cNvSpPr/>
            <p:nvPr/>
          </p:nvSpPr>
          <p:spPr>
            <a:xfrm>
              <a:off x="337125" y="1747725"/>
              <a:ext cx="750" cy="725"/>
            </a:xfrm>
            <a:custGeom>
              <a:avLst/>
              <a:gdLst/>
              <a:ahLst/>
              <a:cxnLst/>
              <a:rect l="l" t="t" r="r" b="b"/>
              <a:pathLst>
                <a:path w="30" h="29" extrusionOk="0">
                  <a:moveTo>
                    <a:pt x="1" y="0"/>
                  </a:moveTo>
                  <a:lnTo>
                    <a:pt x="1" y="29"/>
                  </a:lnTo>
                  <a:lnTo>
                    <a:pt x="29"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7"/>
            <p:cNvSpPr/>
            <p:nvPr/>
          </p:nvSpPr>
          <p:spPr>
            <a:xfrm>
              <a:off x="413275" y="1747725"/>
              <a:ext cx="6963250" cy="3600"/>
            </a:xfrm>
            <a:custGeom>
              <a:avLst/>
              <a:gdLst/>
              <a:ahLst/>
              <a:cxnLst/>
              <a:rect l="l" t="t" r="r" b="b"/>
              <a:pathLst>
                <a:path w="278530" h="144" extrusionOk="0">
                  <a:moveTo>
                    <a:pt x="0" y="0"/>
                  </a:moveTo>
                  <a:cubicBezTo>
                    <a:pt x="43" y="43"/>
                    <a:pt x="86" y="86"/>
                    <a:pt x="115" y="143"/>
                  </a:cubicBezTo>
                  <a:lnTo>
                    <a:pt x="278530" y="143"/>
                  </a:lnTo>
                  <a:lnTo>
                    <a:pt x="278530"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7"/>
            <p:cNvSpPr/>
            <p:nvPr/>
          </p:nvSpPr>
          <p:spPr>
            <a:xfrm>
              <a:off x="238125" y="1958975"/>
              <a:ext cx="88300" cy="3250"/>
            </a:xfrm>
            <a:custGeom>
              <a:avLst/>
              <a:gdLst/>
              <a:ahLst/>
              <a:cxnLst/>
              <a:rect l="l" t="t" r="r" b="b"/>
              <a:pathLst>
                <a:path w="3532" h="130" extrusionOk="0">
                  <a:moveTo>
                    <a:pt x="0" y="1"/>
                  </a:moveTo>
                  <a:lnTo>
                    <a:pt x="0" y="130"/>
                  </a:lnTo>
                  <a:lnTo>
                    <a:pt x="3489" y="130"/>
                  </a:lnTo>
                  <a:cubicBezTo>
                    <a:pt x="3503" y="87"/>
                    <a:pt x="3518" y="44"/>
                    <a:pt x="3532" y="1"/>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7"/>
            <p:cNvSpPr/>
            <p:nvPr/>
          </p:nvSpPr>
          <p:spPr>
            <a:xfrm>
              <a:off x="424725" y="1958975"/>
              <a:ext cx="6951800" cy="3250"/>
            </a:xfrm>
            <a:custGeom>
              <a:avLst/>
              <a:gdLst/>
              <a:ahLst/>
              <a:cxnLst/>
              <a:rect l="l" t="t" r="r" b="b"/>
              <a:pathLst>
                <a:path w="278072" h="130" extrusionOk="0">
                  <a:moveTo>
                    <a:pt x="0" y="1"/>
                  </a:moveTo>
                  <a:cubicBezTo>
                    <a:pt x="29" y="44"/>
                    <a:pt x="43" y="87"/>
                    <a:pt x="57" y="130"/>
                  </a:cubicBezTo>
                  <a:lnTo>
                    <a:pt x="278072" y="130"/>
                  </a:lnTo>
                  <a:lnTo>
                    <a:pt x="278072"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7"/>
            <p:cNvSpPr/>
            <p:nvPr/>
          </p:nvSpPr>
          <p:spPr>
            <a:xfrm>
              <a:off x="238125" y="2169900"/>
              <a:ext cx="85100" cy="3225"/>
            </a:xfrm>
            <a:custGeom>
              <a:avLst/>
              <a:gdLst/>
              <a:ahLst/>
              <a:cxnLst/>
              <a:rect l="l" t="t" r="r" b="b"/>
              <a:pathLst>
                <a:path w="3404" h="129" extrusionOk="0">
                  <a:moveTo>
                    <a:pt x="0" y="0"/>
                  </a:moveTo>
                  <a:lnTo>
                    <a:pt x="0" y="129"/>
                  </a:lnTo>
                  <a:lnTo>
                    <a:pt x="3403" y="129"/>
                  </a:lnTo>
                  <a:lnTo>
                    <a:pt x="3403" y="43"/>
                  </a:lnTo>
                  <a:cubicBezTo>
                    <a:pt x="3389" y="29"/>
                    <a:pt x="3389" y="14"/>
                    <a:pt x="3403"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7"/>
            <p:cNvSpPr/>
            <p:nvPr/>
          </p:nvSpPr>
          <p:spPr>
            <a:xfrm>
              <a:off x="428300" y="2169900"/>
              <a:ext cx="6948575" cy="3225"/>
            </a:xfrm>
            <a:custGeom>
              <a:avLst/>
              <a:gdLst/>
              <a:ahLst/>
              <a:cxnLst/>
              <a:rect l="l" t="t" r="r" b="b"/>
              <a:pathLst>
                <a:path w="277943" h="129" extrusionOk="0">
                  <a:moveTo>
                    <a:pt x="0" y="0"/>
                  </a:moveTo>
                  <a:cubicBezTo>
                    <a:pt x="0" y="14"/>
                    <a:pt x="0" y="29"/>
                    <a:pt x="0" y="43"/>
                  </a:cubicBezTo>
                  <a:lnTo>
                    <a:pt x="0" y="129"/>
                  </a:lnTo>
                  <a:lnTo>
                    <a:pt x="277943" y="129"/>
                  </a:lnTo>
                  <a:lnTo>
                    <a:pt x="277943"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7"/>
            <p:cNvSpPr/>
            <p:nvPr/>
          </p:nvSpPr>
          <p:spPr>
            <a:xfrm>
              <a:off x="238125" y="2380800"/>
              <a:ext cx="88675" cy="3600"/>
            </a:xfrm>
            <a:custGeom>
              <a:avLst/>
              <a:gdLst/>
              <a:ahLst/>
              <a:cxnLst/>
              <a:rect l="l" t="t" r="r" b="b"/>
              <a:pathLst>
                <a:path w="3547" h="144" extrusionOk="0">
                  <a:moveTo>
                    <a:pt x="0" y="0"/>
                  </a:moveTo>
                  <a:lnTo>
                    <a:pt x="0" y="143"/>
                  </a:lnTo>
                  <a:lnTo>
                    <a:pt x="3546" y="143"/>
                  </a:lnTo>
                  <a:cubicBezTo>
                    <a:pt x="3532" y="101"/>
                    <a:pt x="3518" y="58"/>
                    <a:pt x="3503"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7"/>
            <p:cNvSpPr/>
            <p:nvPr/>
          </p:nvSpPr>
          <p:spPr>
            <a:xfrm>
              <a:off x="424725" y="2380800"/>
              <a:ext cx="6951800" cy="3600"/>
            </a:xfrm>
            <a:custGeom>
              <a:avLst/>
              <a:gdLst/>
              <a:ahLst/>
              <a:cxnLst/>
              <a:rect l="l" t="t" r="r" b="b"/>
              <a:pathLst>
                <a:path w="278072" h="144" extrusionOk="0">
                  <a:moveTo>
                    <a:pt x="43" y="0"/>
                  </a:moveTo>
                  <a:cubicBezTo>
                    <a:pt x="29" y="58"/>
                    <a:pt x="14" y="101"/>
                    <a:pt x="0" y="143"/>
                  </a:cubicBezTo>
                  <a:lnTo>
                    <a:pt x="278072" y="143"/>
                  </a:lnTo>
                  <a:lnTo>
                    <a:pt x="278072"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7"/>
            <p:cNvSpPr/>
            <p:nvPr/>
          </p:nvSpPr>
          <p:spPr>
            <a:xfrm>
              <a:off x="238125" y="2592075"/>
              <a:ext cx="100825" cy="3225"/>
            </a:xfrm>
            <a:custGeom>
              <a:avLst/>
              <a:gdLst/>
              <a:ahLst/>
              <a:cxnLst/>
              <a:rect l="l" t="t" r="r" b="b"/>
              <a:pathLst>
                <a:path w="4033" h="129" extrusionOk="0">
                  <a:moveTo>
                    <a:pt x="0" y="0"/>
                  </a:moveTo>
                  <a:lnTo>
                    <a:pt x="0" y="129"/>
                  </a:lnTo>
                  <a:lnTo>
                    <a:pt x="4032" y="129"/>
                  </a:lnTo>
                  <a:cubicBezTo>
                    <a:pt x="3989" y="86"/>
                    <a:pt x="3947" y="43"/>
                    <a:pt x="3904"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7"/>
            <p:cNvSpPr/>
            <p:nvPr/>
          </p:nvSpPr>
          <p:spPr>
            <a:xfrm>
              <a:off x="412550" y="2592075"/>
              <a:ext cx="6963975" cy="3225"/>
            </a:xfrm>
            <a:custGeom>
              <a:avLst/>
              <a:gdLst/>
              <a:ahLst/>
              <a:cxnLst/>
              <a:rect l="l" t="t" r="r" b="b"/>
              <a:pathLst>
                <a:path w="278559" h="129" extrusionOk="0">
                  <a:moveTo>
                    <a:pt x="130" y="0"/>
                  </a:moveTo>
                  <a:cubicBezTo>
                    <a:pt x="87" y="43"/>
                    <a:pt x="44" y="86"/>
                    <a:pt x="1" y="129"/>
                  </a:cubicBezTo>
                  <a:lnTo>
                    <a:pt x="278559" y="129"/>
                  </a:lnTo>
                  <a:lnTo>
                    <a:pt x="278559"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7"/>
            <p:cNvSpPr/>
            <p:nvPr/>
          </p:nvSpPr>
          <p:spPr>
            <a:xfrm>
              <a:off x="238125" y="2802975"/>
              <a:ext cx="7138400" cy="3250"/>
            </a:xfrm>
            <a:custGeom>
              <a:avLst/>
              <a:gdLst/>
              <a:ahLst/>
              <a:cxnLst/>
              <a:rect l="l" t="t" r="r" b="b"/>
              <a:pathLst>
                <a:path w="285536" h="130" extrusionOk="0">
                  <a:moveTo>
                    <a:pt x="0" y="0"/>
                  </a:moveTo>
                  <a:lnTo>
                    <a:pt x="0" y="129"/>
                  </a:lnTo>
                  <a:lnTo>
                    <a:pt x="285536" y="129"/>
                  </a:lnTo>
                  <a:lnTo>
                    <a:pt x="285536" y="0"/>
                  </a:lnTo>
                  <a:lnTo>
                    <a:pt x="5791" y="0"/>
                  </a:lnTo>
                  <a:cubicBezTo>
                    <a:pt x="5698" y="15"/>
                    <a:pt x="5602" y="22"/>
                    <a:pt x="5503" y="22"/>
                  </a:cubicBezTo>
                  <a:cubicBezTo>
                    <a:pt x="5405" y="22"/>
                    <a:pt x="5305" y="15"/>
                    <a:pt x="5205"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7"/>
            <p:cNvSpPr/>
            <p:nvPr/>
          </p:nvSpPr>
          <p:spPr>
            <a:xfrm>
              <a:off x="238125" y="3858225"/>
              <a:ext cx="130500" cy="3250"/>
            </a:xfrm>
            <a:custGeom>
              <a:avLst/>
              <a:gdLst/>
              <a:ahLst/>
              <a:cxnLst/>
              <a:rect l="l" t="t" r="r" b="b"/>
              <a:pathLst>
                <a:path w="5220" h="130" extrusionOk="0">
                  <a:moveTo>
                    <a:pt x="0" y="1"/>
                  </a:moveTo>
                  <a:lnTo>
                    <a:pt x="0" y="129"/>
                  </a:lnTo>
                  <a:lnTo>
                    <a:pt x="4704" y="129"/>
                  </a:lnTo>
                  <a:cubicBezTo>
                    <a:pt x="4876" y="58"/>
                    <a:pt x="5033" y="15"/>
                    <a:pt x="5219" y="1"/>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7"/>
            <p:cNvSpPr/>
            <p:nvPr/>
          </p:nvSpPr>
          <p:spPr>
            <a:xfrm>
              <a:off x="382900" y="3858225"/>
              <a:ext cx="6993625" cy="3250"/>
            </a:xfrm>
            <a:custGeom>
              <a:avLst/>
              <a:gdLst/>
              <a:ahLst/>
              <a:cxnLst/>
              <a:rect l="l" t="t" r="r" b="b"/>
              <a:pathLst>
                <a:path w="279745" h="130" extrusionOk="0">
                  <a:moveTo>
                    <a:pt x="0" y="1"/>
                  </a:moveTo>
                  <a:cubicBezTo>
                    <a:pt x="172" y="15"/>
                    <a:pt x="343" y="58"/>
                    <a:pt x="501" y="129"/>
                  </a:cubicBezTo>
                  <a:lnTo>
                    <a:pt x="279745" y="129"/>
                  </a:lnTo>
                  <a:lnTo>
                    <a:pt x="279745"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7"/>
            <p:cNvSpPr/>
            <p:nvPr/>
          </p:nvSpPr>
          <p:spPr>
            <a:xfrm>
              <a:off x="238125" y="4069125"/>
              <a:ext cx="97600" cy="3250"/>
            </a:xfrm>
            <a:custGeom>
              <a:avLst/>
              <a:gdLst/>
              <a:ahLst/>
              <a:cxnLst/>
              <a:rect l="l" t="t" r="r" b="b"/>
              <a:pathLst>
                <a:path w="3904" h="130" extrusionOk="0">
                  <a:moveTo>
                    <a:pt x="0" y="1"/>
                  </a:moveTo>
                  <a:lnTo>
                    <a:pt x="0" y="130"/>
                  </a:lnTo>
                  <a:lnTo>
                    <a:pt x="3804" y="130"/>
                  </a:lnTo>
                  <a:cubicBezTo>
                    <a:pt x="3832" y="87"/>
                    <a:pt x="3875" y="44"/>
                    <a:pt x="3904" y="1"/>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7"/>
            <p:cNvSpPr/>
            <p:nvPr/>
          </p:nvSpPr>
          <p:spPr>
            <a:xfrm>
              <a:off x="415425" y="4069125"/>
              <a:ext cx="6961100" cy="3250"/>
            </a:xfrm>
            <a:custGeom>
              <a:avLst/>
              <a:gdLst/>
              <a:ahLst/>
              <a:cxnLst/>
              <a:rect l="l" t="t" r="r" b="b"/>
              <a:pathLst>
                <a:path w="278444" h="130" extrusionOk="0">
                  <a:moveTo>
                    <a:pt x="0" y="1"/>
                  </a:moveTo>
                  <a:cubicBezTo>
                    <a:pt x="43" y="44"/>
                    <a:pt x="72" y="87"/>
                    <a:pt x="115" y="130"/>
                  </a:cubicBezTo>
                  <a:lnTo>
                    <a:pt x="278444" y="130"/>
                  </a:lnTo>
                  <a:lnTo>
                    <a:pt x="278444"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7"/>
            <p:cNvSpPr/>
            <p:nvPr/>
          </p:nvSpPr>
          <p:spPr>
            <a:xfrm>
              <a:off x="425775" y="4280050"/>
              <a:ext cx="6950750" cy="3600"/>
            </a:xfrm>
            <a:custGeom>
              <a:avLst/>
              <a:gdLst/>
              <a:ahLst/>
              <a:cxnLst/>
              <a:rect l="l" t="t" r="r" b="b"/>
              <a:pathLst>
                <a:path w="278030" h="144" extrusionOk="0">
                  <a:moveTo>
                    <a:pt x="1" y="0"/>
                  </a:moveTo>
                  <a:cubicBezTo>
                    <a:pt x="15" y="43"/>
                    <a:pt x="30" y="86"/>
                    <a:pt x="44" y="143"/>
                  </a:cubicBezTo>
                  <a:lnTo>
                    <a:pt x="278030" y="143"/>
                  </a:lnTo>
                  <a:lnTo>
                    <a:pt x="278030"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7"/>
            <p:cNvSpPr/>
            <p:nvPr/>
          </p:nvSpPr>
          <p:spPr>
            <a:xfrm>
              <a:off x="238125" y="4280050"/>
              <a:ext cx="87600" cy="3600"/>
            </a:xfrm>
            <a:custGeom>
              <a:avLst/>
              <a:gdLst/>
              <a:ahLst/>
              <a:cxnLst/>
              <a:rect l="l" t="t" r="r" b="b"/>
              <a:pathLst>
                <a:path w="3504" h="144" extrusionOk="0">
                  <a:moveTo>
                    <a:pt x="0" y="0"/>
                  </a:moveTo>
                  <a:lnTo>
                    <a:pt x="0" y="143"/>
                  </a:lnTo>
                  <a:lnTo>
                    <a:pt x="3460" y="143"/>
                  </a:lnTo>
                  <a:cubicBezTo>
                    <a:pt x="3475" y="86"/>
                    <a:pt x="3489" y="43"/>
                    <a:pt x="3503"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7"/>
            <p:cNvSpPr/>
            <p:nvPr/>
          </p:nvSpPr>
          <p:spPr>
            <a:xfrm>
              <a:off x="428300" y="4491300"/>
              <a:ext cx="6948575" cy="3250"/>
            </a:xfrm>
            <a:custGeom>
              <a:avLst/>
              <a:gdLst/>
              <a:ahLst/>
              <a:cxnLst/>
              <a:rect l="l" t="t" r="r" b="b"/>
              <a:pathLst>
                <a:path w="277943" h="130" extrusionOk="0">
                  <a:moveTo>
                    <a:pt x="0" y="1"/>
                  </a:moveTo>
                  <a:lnTo>
                    <a:pt x="0" y="130"/>
                  </a:lnTo>
                  <a:lnTo>
                    <a:pt x="277943" y="130"/>
                  </a:lnTo>
                  <a:lnTo>
                    <a:pt x="277943"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7"/>
            <p:cNvSpPr/>
            <p:nvPr/>
          </p:nvSpPr>
          <p:spPr>
            <a:xfrm>
              <a:off x="238125" y="4491300"/>
              <a:ext cx="85100" cy="3250"/>
            </a:xfrm>
            <a:custGeom>
              <a:avLst/>
              <a:gdLst/>
              <a:ahLst/>
              <a:cxnLst/>
              <a:rect l="l" t="t" r="r" b="b"/>
              <a:pathLst>
                <a:path w="3404" h="130" extrusionOk="0">
                  <a:moveTo>
                    <a:pt x="0" y="1"/>
                  </a:moveTo>
                  <a:lnTo>
                    <a:pt x="0" y="130"/>
                  </a:lnTo>
                  <a:lnTo>
                    <a:pt x="3403" y="130"/>
                  </a:lnTo>
                  <a:lnTo>
                    <a:pt x="3403"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7"/>
            <p:cNvSpPr/>
            <p:nvPr/>
          </p:nvSpPr>
          <p:spPr>
            <a:xfrm>
              <a:off x="423650" y="4702225"/>
              <a:ext cx="6952875" cy="3225"/>
            </a:xfrm>
            <a:custGeom>
              <a:avLst/>
              <a:gdLst/>
              <a:ahLst/>
              <a:cxnLst/>
              <a:rect l="l" t="t" r="r" b="b"/>
              <a:pathLst>
                <a:path w="278115" h="129" extrusionOk="0">
                  <a:moveTo>
                    <a:pt x="57" y="0"/>
                  </a:moveTo>
                  <a:cubicBezTo>
                    <a:pt x="29" y="43"/>
                    <a:pt x="14" y="86"/>
                    <a:pt x="0" y="129"/>
                  </a:cubicBezTo>
                  <a:lnTo>
                    <a:pt x="278115" y="129"/>
                  </a:lnTo>
                  <a:lnTo>
                    <a:pt x="278115"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7"/>
            <p:cNvSpPr/>
            <p:nvPr/>
          </p:nvSpPr>
          <p:spPr>
            <a:xfrm>
              <a:off x="238125" y="4702225"/>
              <a:ext cx="89750" cy="3225"/>
            </a:xfrm>
            <a:custGeom>
              <a:avLst/>
              <a:gdLst/>
              <a:ahLst/>
              <a:cxnLst/>
              <a:rect l="l" t="t" r="r" b="b"/>
              <a:pathLst>
                <a:path w="3590" h="129" extrusionOk="0">
                  <a:moveTo>
                    <a:pt x="0" y="0"/>
                  </a:moveTo>
                  <a:lnTo>
                    <a:pt x="0" y="129"/>
                  </a:lnTo>
                  <a:lnTo>
                    <a:pt x="3589" y="129"/>
                  </a:lnTo>
                  <a:cubicBezTo>
                    <a:pt x="3575" y="86"/>
                    <a:pt x="3546" y="43"/>
                    <a:pt x="3532"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 name="Google Shape;219;p7"/>
          <p:cNvSpPr txBox="1">
            <a:spLocks noGrp="1"/>
          </p:cNvSpPr>
          <p:nvPr>
            <p:ph type="subTitle" idx="1"/>
          </p:nvPr>
        </p:nvSpPr>
        <p:spPr>
          <a:xfrm flipH="1">
            <a:off x="1314650" y="1169400"/>
            <a:ext cx="6515100" cy="32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AutoNum type="arabicPeriod"/>
              <a:defRPr sz="1200"/>
            </a:lvl1pPr>
            <a:lvl2pPr lvl="1" algn="ctr" rtl="0">
              <a:lnSpc>
                <a:spcPct val="100000"/>
              </a:lnSpc>
              <a:spcBef>
                <a:spcPts val="0"/>
              </a:spcBef>
              <a:spcAft>
                <a:spcPts val="0"/>
              </a:spcAft>
              <a:buSzPts val="1200"/>
              <a:buFont typeface="Roboto Condensed Light"/>
              <a:buAutoNum type="alphaLcPeriod"/>
              <a:defRPr sz="1200"/>
            </a:lvl2pPr>
            <a:lvl3pPr lvl="2" algn="ctr" rtl="0">
              <a:lnSpc>
                <a:spcPct val="100000"/>
              </a:lnSpc>
              <a:spcBef>
                <a:spcPts val="0"/>
              </a:spcBef>
              <a:spcAft>
                <a:spcPts val="0"/>
              </a:spcAft>
              <a:buSzPts val="1200"/>
              <a:buFont typeface="Roboto Condensed Light"/>
              <a:buAutoNum type="romanLcPeriod"/>
              <a:defRPr sz="1200"/>
            </a:lvl3pPr>
            <a:lvl4pPr lvl="3" algn="ctr" rtl="0">
              <a:lnSpc>
                <a:spcPct val="100000"/>
              </a:lnSpc>
              <a:spcBef>
                <a:spcPts val="0"/>
              </a:spcBef>
              <a:spcAft>
                <a:spcPts val="0"/>
              </a:spcAft>
              <a:buSzPts val="1200"/>
              <a:buFont typeface="Roboto Condensed Light"/>
              <a:buAutoNum type="arabicPeriod"/>
              <a:defRPr sz="1200"/>
            </a:lvl4pPr>
            <a:lvl5pPr lvl="4" algn="ctr" rtl="0">
              <a:lnSpc>
                <a:spcPct val="100000"/>
              </a:lnSpc>
              <a:spcBef>
                <a:spcPts val="0"/>
              </a:spcBef>
              <a:spcAft>
                <a:spcPts val="0"/>
              </a:spcAft>
              <a:buSzPts val="1200"/>
              <a:buFont typeface="Roboto Condensed Light"/>
              <a:buAutoNum type="alphaLcPeriod"/>
              <a:defRPr sz="1200"/>
            </a:lvl5pPr>
            <a:lvl6pPr lvl="5" algn="ctr" rtl="0">
              <a:lnSpc>
                <a:spcPct val="100000"/>
              </a:lnSpc>
              <a:spcBef>
                <a:spcPts val="0"/>
              </a:spcBef>
              <a:spcAft>
                <a:spcPts val="0"/>
              </a:spcAft>
              <a:buSzPts val="1200"/>
              <a:buFont typeface="Roboto Condensed Light"/>
              <a:buAutoNum type="romanLcPeriod"/>
              <a:defRPr sz="1200"/>
            </a:lvl6pPr>
            <a:lvl7pPr lvl="6" algn="ctr" rtl="0">
              <a:lnSpc>
                <a:spcPct val="100000"/>
              </a:lnSpc>
              <a:spcBef>
                <a:spcPts val="0"/>
              </a:spcBef>
              <a:spcAft>
                <a:spcPts val="0"/>
              </a:spcAft>
              <a:buSzPts val="1200"/>
              <a:buFont typeface="Roboto Condensed Light"/>
              <a:buAutoNum type="arabicPeriod"/>
              <a:defRPr sz="1200"/>
            </a:lvl7pPr>
            <a:lvl8pPr lvl="7" algn="ctr" rtl="0">
              <a:lnSpc>
                <a:spcPct val="100000"/>
              </a:lnSpc>
              <a:spcBef>
                <a:spcPts val="0"/>
              </a:spcBef>
              <a:spcAft>
                <a:spcPts val="0"/>
              </a:spcAft>
              <a:buSzPts val="1200"/>
              <a:buFont typeface="Roboto Condensed Light"/>
              <a:buAutoNum type="alphaLcPeriod"/>
              <a:defRPr sz="1200"/>
            </a:lvl8pPr>
            <a:lvl9pPr lvl="8" algn="ctr" rtl="0">
              <a:lnSpc>
                <a:spcPct val="100000"/>
              </a:lnSpc>
              <a:spcBef>
                <a:spcPts val="0"/>
              </a:spcBef>
              <a:spcAft>
                <a:spcPts val="0"/>
              </a:spcAft>
              <a:buSzPts val="1200"/>
              <a:buFont typeface="Roboto Condensed Light"/>
              <a:buAutoNum type="romanLcPeriod"/>
              <a:defRPr sz="1200"/>
            </a:lvl9pPr>
          </a:lstStyle>
          <a:p>
            <a:endParaRPr/>
          </a:p>
        </p:txBody>
      </p:sp>
      <p:sp>
        <p:nvSpPr>
          <p:cNvPr id="220" name="Google Shape;220;p7"/>
          <p:cNvSpPr txBox="1">
            <a:spLocks noGrp="1"/>
          </p:cNvSpPr>
          <p:nvPr>
            <p:ph type="title"/>
          </p:nvPr>
        </p:nvSpPr>
        <p:spPr>
          <a:xfrm>
            <a:off x="895350" y="494411"/>
            <a:ext cx="7353300" cy="635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b="0">
                <a:solidFill>
                  <a:schemeClr val="accent1"/>
                </a:solidFill>
                <a:latin typeface="Chelsea Market"/>
                <a:ea typeface="Chelsea Market"/>
                <a:cs typeface="Chelsea Market"/>
                <a:sym typeface="Chelsea Market"/>
              </a:defRPr>
            </a:lvl1pPr>
            <a:lvl2pPr lvl="1" algn="ctr" rtl="0">
              <a:spcBef>
                <a:spcPts val="0"/>
              </a:spcBef>
              <a:spcAft>
                <a:spcPts val="0"/>
              </a:spcAft>
              <a:buNone/>
              <a:defRPr sz="3000" b="0">
                <a:solidFill>
                  <a:schemeClr val="accent1"/>
                </a:solidFill>
                <a:latin typeface="Chelsea Market"/>
                <a:ea typeface="Chelsea Market"/>
                <a:cs typeface="Chelsea Market"/>
                <a:sym typeface="Chelsea Market"/>
              </a:defRPr>
            </a:lvl2pPr>
            <a:lvl3pPr lvl="2" algn="ctr" rtl="0">
              <a:spcBef>
                <a:spcPts val="0"/>
              </a:spcBef>
              <a:spcAft>
                <a:spcPts val="0"/>
              </a:spcAft>
              <a:buNone/>
              <a:defRPr sz="3000" b="0">
                <a:solidFill>
                  <a:schemeClr val="accent1"/>
                </a:solidFill>
                <a:latin typeface="Chelsea Market"/>
                <a:ea typeface="Chelsea Market"/>
                <a:cs typeface="Chelsea Market"/>
                <a:sym typeface="Chelsea Market"/>
              </a:defRPr>
            </a:lvl3pPr>
            <a:lvl4pPr lvl="3" algn="ctr" rtl="0">
              <a:spcBef>
                <a:spcPts val="0"/>
              </a:spcBef>
              <a:spcAft>
                <a:spcPts val="0"/>
              </a:spcAft>
              <a:buNone/>
              <a:defRPr sz="3000" b="0">
                <a:solidFill>
                  <a:schemeClr val="accent1"/>
                </a:solidFill>
                <a:latin typeface="Chelsea Market"/>
                <a:ea typeface="Chelsea Market"/>
                <a:cs typeface="Chelsea Market"/>
                <a:sym typeface="Chelsea Market"/>
              </a:defRPr>
            </a:lvl4pPr>
            <a:lvl5pPr lvl="4" algn="ctr" rtl="0">
              <a:spcBef>
                <a:spcPts val="0"/>
              </a:spcBef>
              <a:spcAft>
                <a:spcPts val="0"/>
              </a:spcAft>
              <a:buNone/>
              <a:defRPr sz="3000" b="0">
                <a:solidFill>
                  <a:schemeClr val="accent1"/>
                </a:solidFill>
                <a:latin typeface="Chelsea Market"/>
                <a:ea typeface="Chelsea Market"/>
                <a:cs typeface="Chelsea Market"/>
                <a:sym typeface="Chelsea Market"/>
              </a:defRPr>
            </a:lvl5pPr>
            <a:lvl6pPr lvl="5" algn="ctr" rtl="0">
              <a:spcBef>
                <a:spcPts val="0"/>
              </a:spcBef>
              <a:spcAft>
                <a:spcPts val="0"/>
              </a:spcAft>
              <a:buNone/>
              <a:defRPr sz="3000" b="0">
                <a:solidFill>
                  <a:schemeClr val="accent1"/>
                </a:solidFill>
                <a:latin typeface="Chelsea Market"/>
                <a:ea typeface="Chelsea Market"/>
                <a:cs typeface="Chelsea Market"/>
                <a:sym typeface="Chelsea Market"/>
              </a:defRPr>
            </a:lvl6pPr>
            <a:lvl7pPr lvl="6" algn="ctr" rtl="0">
              <a:spcBef>
                <a:spcPts val="0"/>
              </a:spcBef>
              <a:spcAft>
                <a:spcPts val="0"/>
              </a:spcAft>
              <a:buNone/>
              <a:defRPr sz="3000" b="0">
                <a:solidFill>
                  <a:schemeClr val="accent1"/>
                </a:solidFill>
                <a:latin typeface="Chelsea Market"/>
                <a:ea typeface="Chelsea Market"/>
                <a:cs typeface="Chelsea Market"/>
                <a:sym typeface="Chelsea Market"/>
              </a:defRPr>
            </a:lvl7pPr>
            <a:lvl8pPr lvl="7" algn="ctr" rtl="0">
              <a:spcBef>
                <a:spcPts val="0"/>
              </a:spcBef>
              <a:spcAft>
                <a:spcPts val="0"/>
              </a:spcAft>
              <a:buNone/>
              <a:defRPr sz="3000" b="0">
                <a:solidFill>
                  <a:schemeClr val="accent1"/>
                </a:solidFill>
                <a:latin typeface="Chelsea Market"/>
                <a:ea typeface="Chelsea Market"/>
                <a:cs typeface="Chelsea Market"/>
                <a:sym typeface="Chelsea Market"/>
              </a:defRPr>
            </a:lvl8pPr>
            <a:lvl9pPr lvl="8" algn="ctr" rtl="0">
              <a:spcBef>
                <a:spcPts val="0"/>
              </a:spcBef>
              <a:spcAft>
                <a:spcPts val="0"/>
              </a:spcAft>
              <a:buNone/>
              <a:defRPr sz="3000" b="0">
                <a:solidFill>
                  <a:schemeClr val="accent1"/>
                </a:solidFill>
                <a:latin typeface="Chelsea Market"/>
                <a:ea typeface="Chelsea Market"/>
                <a:cs typeface="Chelsea Market"/>
                <a:sym typeface="Chelsea Market"/>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21"/>
        <p:cNvGrpSpPr/>
        <p:nvPr/>
      </p:nvGrpSpPr>
      <p:grpSpPr>
        <a:xfrm>
          <a:off x="0" y="0"/>
          <a:ext cx="0" cy="0"/>
          <a:chOff x="0" y="0"/>
          <a:chExt cx="0" cy="0"/>
        </a:xfrm>
      </p:grpSpPr>
      <p:sp>
        <p:nvSpPr>
          <p:cNvPr id="222" name="Google Shape;222;p8"/>
          <p:cNvSpPr txBox="1">
            <a:spLocks noGrp="1"/>
          </p:cNvSpPr>
          <p:nvPr>
            <p:ph type="title"/>
          </p:nvPr>
        </p:nvSpPr>
        <p:spPr>
          <a:xfrm>
            <a:off x="2088050" y="1436100"/>
            <a:ext cx="5036400" cy="22713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000" b="0">
                <a:solidFill>
                  <a:schemeClr val="accent1"/>
                </a:solidFill>
                <a:latin typeface="Chelsea Market"/>
                <a:ea typeface="Chelsea Market"/>
                <a:cs typeface="Chelsea Market"/>
                <a:sym typeface="Chelsea Market"/>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277"/>
        <p:cNvGrpSpPr/>
        <p:nvPr/>
      </p:nvGrpSpPr>
      <p:grpSpPr>
        <a:xfrm>
          <a:off x="0" y="0"/>
          <a:ext cx="0" cy="0"/>
          <a:chOff x="0" y="0"/>
          <a:chExt cx="0" cy="0"/>
        </a:xfrm>
      </p:grpSpPr>
      <p:sp>
        <p:nvSpPr>
          <p:cNvPr id="278" name="Google Shape;278;p14"/>
          <p:cNvSpPr txBox="1">
            <a:spLocks noGrp="1"/>
          </p:cNvSpPr>
          <p:nvPr>
            <p:ph type="title"/>
          </p:nvPr>
        </p:nvSpPr>
        <p:spPr>
          <a:xfrm rot="-452474">
            <a:off x="1097118" y="1079515"/>
            <a:ext cx="1956724" cy="106339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b="0">
                <a:solidFill>
                  <a:schemeClr val="accent1"/>
                </a:solidFill>
                <a:latin typeface="Chelsea Market"/>
                <a:ea typeface="Chelsea Market"/>
                <a:cs typeface="Chelsea Market"/>
                <a:sym typeface="Chelsea Market"/>
              </a:defRPr>
            </a:lvl1pPr>
            <a:lvl2pPr lvl="1" algn="ctr" rtl="0">
              <a:spcBef>
                <a:spcPts val="0"/>
              </a:spcBef>
              <a:spcAft>
                <a:spcPts val="0"/>
              </a:spcAft>
              <a:buNone/>
              <a:defRPr sz="3000" b="0">
                <a:solidFill>
                  <a:schemeClr val="accent1"/>
                </a:solidFill>
                <a:latin typeface="Chelsea Market"/>
                <a:ea typeface="Chelsea Market"/>
                <a:cs typeface="Chelsea Market"/>
                <a:sym typeface="Chelsea Market"/>
              </a:defRPr>
            </a:lvl2pPr>
            <a:lvl3pPr lvl="2" algn="ctr" rtl="0">
              <a:spcBef>
                <a:spcPts val="0"/>
              </a:spcBef>
              <a:spcAft>
                <a:spcPts val="0"/>
              </a:spcAft>
              <a:buNone/>
              <a:defRPr sz="3000" b="0">
                <a:solidFill>
                  <a:schemeClr val="accent1"/>
                </a:solidFill>
                <a:latin typeface="Chelsea Market"/>
                <a:ea typeface="Chelsea Market"/>
                <a:cs typeface="Chelsea Market"/>
                <a:sym typeface="Chelsea Market"/>
              </a:defRPr>
            </a:lvl3pPr>
            <a:lvl4pPr lvl="3" algn="ctr" rtl="0">
              <a:spcBef>
                <a:spcPts val="0"/>
              </a:spcBef>
              <a:spcAft>
                <a:spcPts val="0"/>
              </a:spcAft>
              <a:buNone/>
              <a:defRPr sz="3000" b="0">
                <a:solidFill>
                  <a:schemeClr val="accent1"/>
                </a:solidFill>
                <a:latin typeface="Chelsea Market"/>
                <a:ea typeface="Chelsea Market"/>
                <a:cs typeface="Chelsea Market"/>
                <a:sym typeface="Chelsea Market"/>
              </a:defRPr>
            </a:lvl4pPr>
            <a:lvl5pPr lvl="4" algn="ctr" rtl="0">
              <a:spcBef>
                <a:spcPts val="0"/>
              </a:spcBef>
              <a:spcAft>
                <a:spcPts val="0"/>
              </a:spcAft>
              <a:buNone/>
              <a:defRPr sz="3000" b="0">
                <a:solidFill>
                  <a:schemeClr val="accent1"/>
                </a:solidFill>
                <a:latin typeface="Chelsea Market"/>
                <a:ea typeface="Chelsea Market"/>
                <a:cs typeface="Chelsea Market"/>
                <a:sym typeface="Chelsea Market"/>
              </a:defRPr>
            </a:lvl5pPr>
            <a:lvl6pPr lvl="5" algn="ctr" rtl="0">
              <a:spcBef>
                <a:spcPts val="0"/>
              </a:spcBef>
              <a:spcAft>
                <a:spcPts val="0"/>
              </a:spcAft>
              <a:buNone/>
              <a:defRPr sz="3000" b="0">
                <a:solidFill>
                  <a:schemeClr val="accent1"/>
                </a:solidFill>
                <a:latin typeface="Chelsea Market"/>
                <a:ea typeface="Chelsea Market"/>
                <a:cs typeface="Chelsea Market"/>
                <a:sym typeface="Chelsea Market"/>
              </a:defRPr>
            </a:lvl6pPr>
            <a:lvl7pPr lvl="6" algn="ctr" rtl="0">
              <a:spcBef>
                <a:spcPts val="0"/>
              </a:spcBef>
              <a:spcAft>
                <a:spcPts val="0"/>
              </a:spcAft>
              <a:buNone/>
              <a:defRPr sz="3000" b="0">
                <a:solidFill>
                  <a:schemeClr val="accent1"/>
                </a:solidFill>
                <a:latin typeface="Chelsea Market"/>
                <a:ea typeface="Chelsea Market"/>
                <a:cs typeface="Chelsea Market"/>
                <a:sym typeface="Chelsea Market"/>
              </a:defRPr>
            </a:lvl7pPr>
            <a:lvl8pPr lvl="7" algn="ctr" rtl="0">
              <a:spcBef>
                <a:spcPts val="0"/>
              </a:spcBef>
              <a:spcAft>
                <a:spcPts val="0"/>
              </a:spcAft>
              <a:buNone/>
              <a:defRPr sz="3000" b="0">
                <a:solidFill>
                  <a:schemeClr val="accent1"/>
                </a:solidFill>
                <a:latin typeface="Chelsea Market"/>
                <a:ea typeface="Chelsea Market"/>
                <a:cs typeface="Chelsea Market"/>
                <a:sym typeface="Chelsea Market"/>
              </a:defRPr>
            </a:lvl8pPr>
            <a:lvl9pPr lvl="8" algn="ctr" rtl="0">
              <a:spcBef>
                <a:spcPts val="0"/>
              </a:spcBef>
              <a:spcAft>
                <a:spcPts val="0"/>
              </a:spcAft>
              <a:buNone/>
              <a:defRPr sz="3000" b="0">
                <a:solidFill>
                  <a:schemeClr val="accent1"/>
                </a:solidFill>
                <a:latin typeface="Chelsea Market"/>
                <a:ea typeface="Chelsea Market"/>
                <a:cs typeface="Chelsea Market"/>
                <a:sym typeface="Chelsea Market"/>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3">
  <p:cSld name="TITLE_ONLY_2">
    <p:spTree>
      <p:nvGrpSpPr>
        <p:cNvPr id="1" name="Shape 279"/>
        <p:cNvGrpSpPr/>
        <p:nvPr/>
      </p:nvGrpSpPr>
      <p:grpSpPr>
        <a:xfrm>
          <a:off x="0" y="0"/>
          <a:ext cx="0" cy="0"/>
          <a:chOff x="0" y="0"/>
          <a:chExt cx="0" cy="0"/>
        </a:xfrm>
      </p:grpSpPr>
      <p:sp>
        <p:nvSpPr>
          <p:cNvPr id="280" name="Google Shape;280;p15"/>
          <p:cNvSpPr/>
          <p:nvPr/>
        </p:nvSpPr>
        <p:spPr>
          <a:xfrm rot="60017">
            <a:off x="1047108" y="195356"/>
            <a:ext cx="7050057" cy="1395737"/>
          </a:xfrm>
          <a:custGeom>
            <a:avLst/>
            <a:gdLst/>
            <a:ahLst/>
            <a:cxnLst/>
            <a:rect l="l" t="t" r="r" b="b"/>
            <a:pathLst>
              <a:path w="144795" h="29926" extrusionOk="0">
                <a:moveTo>
                  <a:pt x="140320" y="2923"/>
                </a:moveTo>
                <a:cubicBezTo>
                  <a:pt x="140941" y="2923"/>
                  <a:pt x="141536" y="3402"/>
                  <a:pt x="141536" y="4124"/>
                </a:cubicBezTo>
                <a:cubicBezTo>
                  <a:pt x="141554" y="4800"/>
                  <a:pt x="141016" y="5337"/>
                  <a:pt x="140341" y="5354"/>
                </a:cubicBezTo>
                <a:cubicBezTo>
                  <a:pt x="139266" y="5354"/>
                  <a:pt x="138712" y="4055"/>
                  <a:pt x="139457" y="3292"/>
                </a:cubicBezTo>
                <a:cubicBezTo>
                  <a:pt x="139707" y="3037"/>
                  <a:pt x="140017" y="2923"/>
                  <a:pt x="140320" y="2923"/>
                </a:cubicBezTo>
                <a:close/>
                <a:moveTo>
                  <a:pt x="136315" y="2958"/>
                </a:moveTo>
                <a:cubicBezTo>
                  <a:pt x="136937" y="2958"/>
                  <a:pt x="137534" y="3441"/>
                  <a:pt x="137534" y="4176"/>
                </a:cubicBezTo>
                <a:cubicBezTo>
                  <a:pt x="137534" y="4835"/>
                  <a:pt x="136996" y="5389"/>
                  <a:pt x="136338" y="5389"/>
                </a:cubicBezTo>
                <a:cubicBezTo>
                  <a:pt x="136331" y="5389"/>
                  <a:pt x="136323" y="5389"/>
                  <a:pt x="136316" y="5389"/>
                </a:cubicBezTo>
                <a:cubicBezTo>
                  <a:pt x="135239" y="5389"/>
                  <a:pt x="134697" y="4102"/>
                  <a:pt x="135454" y="3327"/>
                </a:cubicBezTo>
                <a:cubicBezTo>
                  <a:pt x="135703" y="3072"/>
                  <a:pt x="136012" y="2958"/>
                  <a:pt x="136315" y="2958"/>
                </a:cubicBezTo>
                <a:close/>
                <a:moveTo>
                  <a:pt x="132304" y="3005"/>
                </a:moveTo>
                <a:cubicBezTo>
                  <a:pt x="132923" y="3005"/>
                  <a:pt x="133513" y="3480"/>
                  <a:pt x="133513" y="4211"/>
                </a:cubicBezTo>
                <a:cubicBezTo>
                  <a:pt x="133531" y="4869"/>
                  <a:pt x="132994" y="5424"/>
                  <a:pt x="132318" y="5424"/>
                </a:cubicBezTo>
                <a:cubicBezTo>
                  <a:pt x="132311" y="5424"/>
                  <a:pt x="132304" y="5424"/>
                  <a:pt x="132297" y="5424"/>
                </a:cubicBezTo>
                <a:cubicBezTo>
                  <a:pt x="131236" y="5424"/>
                  <a:pt x="130694" y="4136"/>
                  <a:pt x="131434" y="3379"/>
                </a:cubicBezTo>
                <a:cubicBezTo>
                  <a:pt x="131686" y="3121"/>
                  <a:pt x="131999" y="3005"/>
                  <a:pt x="132304" y="3005"/>
                </a:cubicBezTo>
                <a:close/>
                <a:moveTo>
                  <a:pt x="128290" y="3052"/>
                </a:moveTo>
                <a:cubicBezTo>
                  <a:pt x="128908" y="3052"/>
                  <a:pt x="129499" y="3523"/>
                  <a:pt x="129511" y="4245"/>
                </a:cubicBezTo>
                <a:cubicBezTo>
                  <a:pt x="129511" y="4921"/>
                  <a:pt x="128973" y="5458"/>
                  <a:pt x="128315" y="5476"/>
                </a:cubicBezTo>
                <a:cubicBezTo>
                  <a:pt x="127223" y="5476"/>
                  <a:pt x="126669" y="4193"/>
                  <a:pt x="127431" y="3414"/>
                </a:cubicBezTo>
                <a:cubicBezTo>
                  <a:pt x="127681" y="3164"/>
                  <a:pt x="127989" y="3052"/>
                  <a:pt x="128290" y="3052"/>
                </a:cubicBezTo>
                <a:close/>
                <a:moveTo>
                  <a:pt x="124271" y="3087"/>
                </a:moveTo>
                <a:cubicBezTo>
                  <a:pt x="124894" y="3087"/>
                  <a:pt x="125490" y="3563"/>
                  <a:pt x="125490" y="4297"/>
                </a:cubicBezTo>
                <a:cubicBezTo>
                  <a:pt x="125508" y="4956"/>
                  <a:pt x="124971" y="5510"/>
                  <a:pt x="124295" y="5510"/>
                </a:cubicBezTo>
                <a:cubicBezTo>
                  <a:pt x="124288" y="5511"/>
                  <a:pt x="124281" y="5511"/>
                  <a:pt x="124274" y="5511"/>
                </a:cubicBezTo>
                <a:cubicBezTo>
                  <a:pt x="123213" y="5511"/>
                  <a:pt x="122671" y="4223"/>
                  <a:pt x="123411" y="3448"/>
                </a:cubicBezTo>
                <a:cubicBezTo>
                  <a:pt x="123660" y="3199"/>
                  <a:pt x="123969" y="3087"/>
                  <a:pt x="124271" y="3087"/>
                </a:cubicBezTo>
                <a:close/>
                <a:moveTo>
                  <a:pt x="120259" y="3138"/>
                </a:moveTo>
                <a:cubicBezTo>
                  <a:pt x="120877" y="3138"/>
                  <a:pt x="121476" y="3610"/>
                  <a:pt x="121488" y="4332"/>
                </a:cubicBezTo>
                <a:cubicBezTo>
                  <a:pt x="121488" y="5008"/>
                  <a:pt x="120951" y="5545"/>
                  <a:pt x="120275" y="5562"/>
                </a:cubicBezTo>
                <a:cubicBezTo>
                  <a:pt x="119200" y="5562"/>
                  <a:pt x="118646" y="4263"/>
                  <a:pt x="119408" y="3500"/>
                </a:cubicBezTo>
                <a:cubicBezTo>
                  <a:pt x="119653" y="3250"/>
                  <a:pt x="119958" y="3138"/>
                  <a:pt x="120259" y="3138"/>
                </a:cubicBezTo>
                <a:close/>
                <a:moveTo>
                  <a:pt x="116241" y="3177"/>
                </a:moveTo>
                <a:cubicBezTo>
                  <a:pt x="116866" y="3177"/>
                  <a:pt x="117468" y="3658"/>
                  <a:pt x="117468" y="4384"/>
                </a:cubicBezTo>
                <a:cubicBezTo>
                  <a:pt x="117468" y="5060"/>
                  <a:pt x="116930" y="5597"/>
                  <a:pt x="116272" y="5597"/>
                </a:cubicBezTo>
                <a:cubicBezTo>
                  <a:pt x="116265" y="5597"/>
                  <a:pt x="116258" y="5597"/>
                  <a:pt x="116250" y="5597"/>
                </a:cubicBezTo>
                <a:cubicBezTo>
                  <a:pt x="115173" y="5597"/>
                  <a:pt x="114631" y="4310"/>
                  <a:pt x="115388" y="3535"/>
                </a:cubicBezTo>
                <a:cubicBezTo>
                  <a:pt x="115635" y="3288"/>
                  <a:pt x="115941" y="3177"/>
                  <a:pt x="116241" y="3177"/>
                </a:cubicBezTo>
                <a:close/>
                <a:moveTo>
                  <a:pt x="112237" y="3217"/>
                </a:moveTo>
                <a:cubicBezTo>
                  <a:pt x="112854" y="3217"/>
                  <a:pt x="113453" y="3697"/>
                  <a:pt x="113465" y="4419"/>
                </a:cubicBezTo>
                <a:cubicBezTo>
                  <a:pt x="113465" y="5095"/>
                  <a:pt x="112928" y="5632"/>
                  <a:pt x="112252" y="5649"/>
                </a:cubicBezTo>
                <a:cubicBezTo>
                  <a:pt x="111177" y="5649"/>
                  <a:pt x="110623" y="4349"/>
                  <a:pt x="111385" y="3587"/>
                </a:cubicBezTo>
                <a:cubicBezTo>
                  <a:pt x="111630" y="3331"/>
                  <a:pt x="111935" y="3217"/>
                  <a:pt x="112237" y="3217"/>
                </a:cubicBezTo>
                <a:close/>
                <a:moveTo>
                  <a:pt x="108222" y="3260"/>
                </a:moveTo>
                <a:cubicBezTo>
                  <a:pt x="108840" y="3260"/>
                  <a:pt x="109433" y="3736"/>
                  <a:pt x="109445" y="4471"/>
                </a:cubicBezTo>
                <a:cubicBezTo>
                  <a:pt x="109445" y="5129"/>
                  <a:pt x="108907" y="5684"/>
                  <a:pt x="108249" y="5684"/>
                </a:cubicBezTo>
                <a:cubicBezTo>
                  <a:pt x="108242" y="5684"/>
                  <a:pt x="108235" y="5684"/>
                  <a:pt x="108227" y="5684"/>
                </a:cubicBezTo>
                <a:cubicBezTo>
                  <a:pt x="107150" y="5684"/>
                  <a:pt x="106608" y="4396"/>
                  <a:pt x="107365" y="3622"/>
                </a:cubicBezTo>
                <a:cubicBezTo>
                  <a:pt x="107614" y="3372"/>
                  <a:pt x="107921" y="3260"/>
                  <a:pt x="108222" y="3260"/>
                </a:cubicBezTo>
                <a:close/>
                <a:moveTo>
                  <a:pt x="104213" y="3312"/>
                </a:moveTo>
                <a:cubicBezTo>
                  <a:pt x="104829" y="3312"/>
                  <a:pt x="105424" y="3783"/>
                  <a:pt x="105424" y="4505"/>
                </a:cubicBezTo>
                <a:cubicBezTo>
                  <a:pt x="105442" y="5181"/>
                  <a:pt x="104905" y="5718"/>
                  <a:pt x="104229" y="5736"/>
                </a:cubicBezTo>
                <a:cubicBezTo>
                  <a:pt x="103155" y="5736"/>
                  <a:pt x="102600" y="4436"/>
                  <a:pt x="103362" y="3674"/>
                </a:cubicBezTo>
                <a:cubicBezTo>
                  <a:pt x="103607" y="3424"/>
                  <a:pt x="103912" y="3312"/>
                  <a:pt x="104213" y="3312"/>
                </a:cubicBezTo>
                <a:close/>
                <a:moveTo>
                  <a:pt x="100191" y="3347"/>
                </a:moveTo>
                <a:cubicBezTo>
                  <a:pt x="100810" y="3347"/>
                  <a:pt x="101410" y="3823"/>
                  <a:pt x="101422" y="4557"/>
                </a:cubicBezTo>
                <a:cubicBezTo>
                  <a:pt x="101422" y="5216"/>
                  <a:pt x="100885" y="5753"/>
                  <a:pt x="100226" y="5770"/>
                </a:cubicBezTo>
                <a:cubicBezTo>
                  <a:pt x="100219" y="5770"/>
                  <a:pt x="100212" y="5770"/>
                  <a:pt x="100204" y="5770"/>
                </a:cubicBezTo>
                <a:cubicBezTo>
                  <a:pt x="99127" y="5770"/>
                  <a:pt x="98585" y="4483"/>
                  <a:pt x="99342" y="3708"/>
                </a:cubicBezTo>
                <a:cubicBezTo>
                  <a:pt x="99586" y="3459"/>
                  <a:pt x="99891" y="3347"/>
                  <a:pt x="100191" y="3347"/>
                </a:cubicBezTo>
                <a:close/>
                <a:moveTo>
                  <a:pt x="96185" y="3390"/>
                </a:moveTo>
                <a:cubicBezTo>
                  <a:pt x="96807" y="3390"/>
                  <a:pt x="97402" y="3870"/>
                  <a:pt x="97402" y="4592"/>
                </a:cubicBezTo>
                <a:cubicBezTo>
                  <a:pt x="97419" y="5268"/>
                  <a:pt x="96882" y="5805"/>
                  <a:pt x="96206" y="5805"/>
                </a:cubicBezTo>
                <a:lnTo>
                  <a:pt x="96206" y="5822"/>
                </a:lnTo>
                <a:cubicBezTo>
                  <a:pt x="95132" y="5822"/>
                  <a:pt x="94577" y="4523"/>
                  <a:pt x="95322" y="3760"/>
                </a:cubicBezTo>
                <a:cubicBezTo>
                  <a:pt x="95572" y="3505"/>
                  <a:pt x="95882" y="3390"/>
                  <a:pt x="96185" y="3390"/>
                </a:cubicBezTo>
                <a:close/>
                <a:moveTo>
                  <a:pt x="92168" y="3433"/>
                </a:moveTo>
                <a:cubicBezTo>
                  <a:pt x="92787" y="3433"/>
                  <a:pt x="93387" y="3909"/>
                  <a:pt x="93399" y="4644"/>
                </a:cubicBezTo>
                <a:cubicBezTo>
                  <a:pt x="93399" y="5302"/>
                  <a:pt x="92862" y="5840"/>
                  <a:pt x="92203" y="5857"/>
                </a:cubicBezTo>
                <a:cubicBezTo>
                  <a:pt x="92196" y="5857"/>
                  <a:pt x="92189" y="5857"/>
                  <a:pt x="92182" y="5857"/>
                </a:cubicBezTo>
                <a:cubicBezTo>
                  <a:pt x="91104" y="5857"/>
                  <a:pt x="90562" y="4570"/>
                  <a:pt x="91319" y="3795"/>
                </a:cubicBezTo>
                <a:cubicBezTo>
                  <a:pt x="91563" y="3546"/>
                  <a:pt x="91868" y="3433"/>
                  <a:pt x="92168" y="3433"/>
                </a:cubicBezTo>
                <a:close/>
                <a:moveTo>
                  <a:pt x="88158" y="3477"/>
                </a:moveTo>
                <a:cubicBezTo>
                  <a:pt x="88776" y="3477"/>
                  <a:pt x="89367" y="3957"/>
                  <a:pt x="89379" y="4679"/>
                </a:cubicBezTo>
                <a:cubicBezTo>
                  <a:pt x="89396" y="5354"/>
                  <a:pt x="88859" y="5892"/>
                  <a:pt x="88183" y="5909"/>
                </a:cubicBezTo>
                <a:cubicBezTo>
                  <a:pt x="87109" y="5909"/>
                  <a:pt x="86537" y="4609"/>
                  <a:pt x="87299" y="3847"/>
                </a:cubicBezTo>
                <a:cubicBezTo>
                  <a:pt x="87549" y="3591"/>
                  <a:pt x="87857" y="3477"/>
                  <a:pt x="88158" y="3477"/>
                </a:cubicBezTo>
                <a:close/>
                <a:moveTo>
                  <a:pt x="84142" y="3512"/>
                </a:moveTo>
                <a:cubicBezTo>
                  <a:pt x="84764" y="3512"/>
                  <a:pt x="85359" y="3991"/>
                  <a:pt x="85359" y="4713"/>
                </a:cubicBezTo>
                <a:cubicBezTo>
                  <a:pt x="85359" y="5389"/>
                  <a:pt x="84839" y="5926"/>
                  <a:pt x="84163" y="5944"/>
                </a:cubicBezTo>
                <a:cubicBezTo>
                  <a:pt x="84156" y="5944"/>
                  <a:pt x="84149" y="5944"/>
                  <a:pt x="84142" y="5944"/>
                </a:cubicBezTo>
                <a:cubicBezTo>
                  <a:pt x="83081" y="5944"/>
                  <a:pt x="82522" y="4639"/>
                  <a:pt x="83279" y="3882"/>
                </a:cubicBezTo>
                <a:cubicBezTo>
                  <a:pt x="83529" y="3626"/>
                  <a:pt x="83839" y="3512"/>
                  <a:pt x="84142" y="3512"/>
                </a:cubicBezTo>
                <a:close/>
                <a:moveTo>
                  <a:pt x="80127" y="3554"/>
                </a:moveTo>
                <a:cubicBezTo>
                  <a:pt x="80745" y="3554"/>
                  <a:pt x="81344" y="4026"/>
                  <a:pt x="81356" y="4748"/>
                </a:cubicBezTo>
                <a:cubicBezTo>
                  <a:pt x="81356" y="5424"/>
                  <a:pt x="80819" y="5978"/>
                  <a:pt x="80143" y="5978"/>
                </a:cubicBezTo>
                <a:cubicBezTo>
                  <a:pt x="80136" y="5978"/>
                  <a:pt x="80129" y="5978"/>
                  <a:pt x="80122" y="5978"/>
                </a:cubicBezTo>
                <a:cubicBezTo>
                  <a:pt x="79061" y="5978"/>
                  <a:pt x="78519" y="4691"/>
                  <a:pt x="79276" y="3916"/>
                </a:cubicBezTo>
                <a:cubicBezTo>
                  <a:pt x="79521" y="3666"/>
                  <a:pt x="79826" y="3554"/>
                  <a:pt x="80127" y="3554"/>
                </a:cubicBezTo>
                <a:close/>
                <a:moveTo>
                  <a:pt x="76115" y="3595"/>
                </a:moveTo>
                <a:cubicBezTo>
                  <a:pt x="76730" y="3595"/>
                  <a:pt x="77324" y="4069"/>
                  <a:pt x="77336" y="4800"/>
                </a:cubicBezTo>
                <a:cubicBezTo>
                  <a:pt x="77336" y="5458"/>
                  <a:pt x="76816" y="6013"/>
                  <a:pt x="76140" y="6030"/>
                </a:cubicBezTo>
                <a:lnTo>
                  <a:pt x="76157" y="6030"/>
                </a:lnTo>
                <a:cubicBezTo>
                  <a:pt x="76150" y="6030"/>
                  <a:pt x="76143" y="6030"/>
                  <a:pt x="76136" y="6030"/>
                </a:cubicBezTo>
                <a:cubicBezTo>
                  <a:pt x="75058" y="6030"/>
                  <a:pt x="74499" y="4743"/>
                  <a:pt x="75256" y="3968"/>
                </a:cubicBezTo>
                <a:cubicBezTo>
                  <a:pt x="75503" y="3710"/>
                  <a:pt x="75811" y="3595"/>
                  <a:pt x="76115" y="3595"/>
                </a:cubicBezTo>
                <a:close/>
                <a:moveTo>
                  <a:pt x="72112" y="3641"/>
                </a:moveTo>
                <a:cubicBezTo>
                  <a:pt x="72730" y="3641"/>
                  <a:pt x="73321" y="4112"/>
                  <a:pt x="73333" y="4835"/>
                </a:cubicBezTo>
                <a:cubicBezTo>
                  <a:pt x="73350" y="5510"/>
                  <a:pt x="72813" y="6065"/>
                  <a:pt x="72137" y="6065"/>
                </a:cubicBezTo>
                <a:cubicBezTo>
                  <a:pt x="72130" y="6065"/>
                  <a:pt x="72123" y="6065"/>
                  <a:pt x="72116" y="6065"/>
                </a:cubicBezTo>
                <a:cubicBezTo>
                  <a:pt x="71055" y="6065"/>
                  <a:pt x="70496" y="4777"/>
                  <a:pt x="71253" y="4003"/>
                </a:cubicBezTo>
                <a:cubicBezTo>
                  <a:pt x="71503" y="3753"/>
                  <a:pt x="71811" y="3641"/>
                  <a:pt x="72112" y="3641"/>
                </a:cubicBezTo>
                <a:close/>
                <a:moveTo>
                  <a:pt x="68093" y="3676"/>
                </a:moveTo>
                <a:cubicBezTo>
                  <a:pt x="68716" y="3676"/>
                  <a:pt x="69313" y="4152"/>
                  <a:pt x="69313" y="4887"/>
                </a:cubicBezTo>
                <a:cubicBezTo>
                  <a:pt x="69330" y="5562"/>
                  <a:pt x="68793" y="6117"/>
                  <a:pt x="68117" y="6117"/>
                </a:cubicBezTo>
                <a:cubicBezTo>
                  <a:pt x="67043" y="6117"/>
                  <a:pt x="66488" y="4817"/>
                  <a:pt x="67233" y="4037"/>
                </a:cubicBezTo>
                <a:cubicBezTo>
                  <a:pt x="67483" y="3788"/>
                  <a:pt x="67791" y="3676"/>
                  <a:pt x="68093" y="3676"/>
                </a:cubicBezTo>
                <a:close/>
                <a:moveTo>
                  <a:pt x="64082" y="3720"/>
                </a:moveTo>
                <a:cubicBezTo>
                  <a:pt x="64699" y="3720"/>
                  <a:pt x="65298" y="4199"/>
                  <a:pt x="65310" y="4921"/>
                </a:cubicBezTo>
                <a:cubicBezTo>
                  <a:pt x="65310" y="5597"/>
                  <a:pt x="64773" y="6152"/>
                  <a:pt x="64097" y="6152"/>
                </a:cubicBezTo>
                <a:cubicBezTo>
                  <a:pt x="64090" y="6152"/>
                  <a:pt x="64083" y="6152"/>
                  <a:pt x="64076" y="6152"/>
                </a:cubicBezTo>
                <a:cubicBezTo>
                  <a:pt x="63015" y="6152"/>
                  <a:pt x="62473" y="4864"/>
                  <a:pt x="63230" y="4089"/>
                </a:cubicBezTo>
                <a:cubicBezTo>
                  <a:pt x="63475" y="3834"/>
                  <a:pt x="63781" y="3720"/>
                  <a:pt x="64082" y="3720"/>
                </a:cubicBezTo>
                <a:close/>
                <a:moveTo>
                  <a:pt x="60070" y="3763"/>
                </a:moveTo>
                <a:cubicBezTo>
                  <a:pt x="60693" y="3763"/>
                  <a:pt x="61290" y="4238"/>
                  <a:pt x="61290" y="4973"/>
                </a:cubicBezTo>
                <a:cubicBezTo>
                  <a:pt x="61307" y="5632"/>
                  <a:pt x="60770" y="6186"/>
                  <a:pt x="60094" y="6186"/>
                </a:cubicBezTo>
                <a:cubicBezTo>
                  <a:pt x="60087" y="6186"/>
                  <a:pt x="60080" y="6186"/>
                  <a:pt x="60073" y="6186"/>
                </a:cubicBezTo>
                <a:cubicBezTo>
                  <a:pt x="58995" y="6186"/>
                  <a:pt x="58453" y="4899"/>
                  <a:pt x="59210" y="4124"/>
                </a:cubicBezTo>
                <a:cubicBezTo>
                  <a:pt x="59460" y="3875"/>
                  <a:pt x="59768" y="3763"/>
                  <a:pt x="60070" y="3763"/>
                </a:cubicBezTo>
                <a:close/>
                <a:moveTo>
                  <a:pt x="56059" y="3806"/>
                </a:moveTo>
                <a:cubicBezTo>
                  <a:pt x="56677" y="3806"/>
                  <a:pt x="57275" y="4286"/>
                  <a:pt x="57287" y="5008"/>
                </a:cubicBezTo>
                <a:cubicBezTo>
                  <a:pt x="57287" y="5684"/>
                  <a:pt x="56750" y="6221"/>
                  <a:pt x="56074" y="6238"/>
                </a:cubicBezTo>
                <a:cubicBezTo>
                  <a:pt x="56067" y="6238"/>
                  <a:pt x="56060" y="6238"/>
                  <a:pt x="56053" y="6238"/>
                </a:cubicBezTo>
                <a:cubicBezTo>
                  <a:pt x="54992" y="6238"/>
                  <a:pt x="54450" y="4934"/>
                  <a:pt x="55208" y="4176"/>
                </a:cubicBezTo>
                <a:cubicBezTo>
                  <a:pt x="55452" y="3920"/>
                  <a:pt x="55758" y="3806"/>
                  <a:pt x="56059" y="3806"/>
                </a:cubicBezTo>
                <a:close/>
                <a:moveTo>
                  <a:pt x="52044" y="3849"/>
                </a:moveTo>
                <a:cubicBezTo>
                  <a:pt x="52663" y="3849"/>
                  <a:pt x="53255" y="4325"/>
                  <a:pt x="53267" y="5060"/>
                </a:cubicBezTo>
                <a:cubicBezTo>
                  <a:pt x="53267" y="5718"/>
                  <a:pt x="52730" y="6273"/>
                  <a:pt x="52071" y="6273"/>
                </a:cubicBezTo>
                <a:cubicBezTo>
                  <a:pt x="52064" y="6273"/>
                  <a:pt x="52057" y="6273"/>
                  <a:pt x="52050" y="6273"/>
                </a:cubicBezTo>
                <a:cubicBezTo>
                  <a:pt x="50990" y="6273"/>
                  <a:pt x="50447" y="4985"/>
                  <a:pt x="51187" y="4211"/>
                </a:cubicBezTo>
                <a:cubicBezTo>
                  <a:pt x="51437" y="3962"/>
                  <a:pt x="51743" y="3849"/>
                  <a:pt x="52044" y="3849"/>
                </a:cubicBezTo>
                <a:close/>
                <a:moveTo>
                  <a:pt x="48030" y="3893"/>
                </a:moveTo>
                <a:cubicBezTo>
                  <a:pt x="48652" y="3893"/>
                  <a:pt x="49247" y="4372"/>
                  <a:pt x="49247" y="5095"/>
                </a:cubicBezTo>
                <a:cubicBezTo>
                  <a:pt x="49264" y="5770"/>
                  <a:pt x="48727" y="6307"/>
                  <a:pt x="48051" y="6325"/>
                </a:cubicBezTo>
                <a:cubicBezTo>
                  <a:pt x="48044" y="6325"/>
                  <a:pt x="48037" y="6325"/>
                  <a:pt x="48030" y="6325"/>
                </a:cubicBezTo>
                <a:cubicBezTo>
                  <a:pt x="46970" y="6325"/>
                  <a:pt x="46427" y="5020"/>
                  <a:pt x="47167" y="4263"/>
                </a:cubicBezTo>
                <a:cubicBezTo>
                  <a:pt x="47417" y="4007"/>
                  <a:pt x="47727" y="3893"/>
                  <a:pt x="48030" y="3893"/>
                </a:cubicBezTo>
                <a:close/>
                <a:moveTo>
                  <a:pt x="44021" y="3936"/>
                </a:moveTo>
                <a:cubicBezTo>
                  <a:pt x="44640" y="3936"/>
                  <a:pt x="45232" y="4412"/>
                  <a:pt x="45244" y="5146"/>
                </a:cubicBezTo>
                <a:cubicBezTo>
                  <a:pt x="45244" y="5805"/>
                  <a:pt x="44707" y="6359"/>
                  <a:pt x="44048" y="6359"/>
                </a:cubicBezTo>
                <a:cubicBezTo>
                  <a:pt x="44041" y="6360"/>
                  <a:pt x="44034" y="6360"/>
                  <a:pt x="44027" y="6360"/>
                </a:cubicBezTo>
                <a:cubicBezTo>
                  <a:pt x="42950" y="6360"/>
                  <a:pt x="42424" y="5072"/>
                  <a:pt x="43165" y="4297"/>
                </a:cubicBezTo>
                <a:cubicBezTo>
                  <a:pt x="43414" y="4048"/>
                  <a:pt x="43720" y="3936"/>
                  <a:pt x="44021" y="3936"/>
                </a:cubicBezTo>
                <a:close/>
                <a:moveTo>
                  <a:pt x="40007" y="3980"/>
                </a:moveTo>
                <a:cubicBezTo>
                  <a:pt x="40629" y="3980"/>
                  <a:pt x="41224" y="4459"/>
                  <a:pt x="41224" y="5181"/>
                </a:cubicBezTo>
                <a:cubicBezTo>
                  <a:pt x="41241" y="5857"/>
                  <a:pt x="40704" y="6394"/>
                  <a:pt x="40028" y="6411"/>
                </a:cubicBezTo>
                <a:cubicBezTo>
                  <a:pt x="38954" y="6411"/>
                  <a:pt x="38399" y="5112"/>
                  <a:pt x="39144" y="4349"/>
                </a:cubicBezTo>
                <a:cubicBezTo>
                  <a:pt x="39394" y="4094"/>
                  <a:pt x="39704" y="3980"/>
                  <a:pt x="40007" y="3980"/>
                </a:cubicBezTo>
                <a:close/>
                <a:moveTo>
                  <a:pt x="36000" y="4022"/>
                </a:moveTo>
                <a:cubicBezTo>
                  <a:pt x="36618" y="4022"/>
                  <a:pt x="37209" y="4494"/>
                  <a:pt x="37221" y="5216"/>
                </a:cubicBezTo>
                <a:cubicBezTo>
                  <a:pt x="37221" y="5892"/>
                  <a:pt x="36684" y="6446"/>
                  <a:pt x="36025" y="6446"/>
                </a:cubicBezTo>
                <a:cubicBezTo>
                  <a:pt x="36018" y="6446"/>
                  <a:pt x="36011" y="6446"/>
                  <a:pt x="36004" y="6446"/>
                </a:cubicBezTo>
                <a:cubicBezTo>
                  <a:pt x="34926" y="6446"/>
                  <a:pt x="34384" y="5159"/>
                  <a:pt x="35142" y="4384"/>
                </a:cubicBezTo>
                <a:cubicBezTo>
                  <a:pt x="35392" y="4134"/>
                  <a:pt x="35699" y="4022"/>
                  <a:pt x="36000" y="4022"/>
                </a:cubicBezTo>
                <a:close/>
                <a:moveTo>
                  <a:pt x="31992" y="4062"/>
                </a:moveTo>
                <a:cubicBezTo>
                  <a:pt x="32611" y="4062"/>
                  <a:pt x="33201" y="4537"/>
                  <a:pt x="33201" y="5268"/>
                </a:cubicBezTo>
                <a:cubicBezTo>
                  <a:pt x="33201" y="5926"/>
                  <a:pt x="32681" y="6481"/>
                  <a:pt x="32005" y="6481"/>
                </a:cubicBezTo>
                <a:cubicBezTo>
                  <a:pt x="31998" y="6481"/>
                  <a:pt x="31991" y="6481"/>
                  <a:pt x="31984" y="6481"/>
                </a:cubicBezTo>
                <a:cubicBezTo>
                  <a:pt x="30923" y="6481"/>
                  <a:pt x="30364" y="5193"/>
                  <a:pt x="31121" y="4436"/>
                </a:cubicBezTo>
                <a:cubicBezTo>
                  <a:pt x="31374" y="4178"/>
                  <a:pt x="31686" y="4062"/>
                  <a:pt x="31992" y="4062"/>
                </a:cubicBezTo>
                <a:close/>
                <a:moveTo>
                  <a:pt x="27970" y="4109"/>
                </a:moveTo>
                <a:cubicBezTo>
                  <a:pt x="28587" y="4109"/>
                  <a:pt x="29186" y="4580"/>
                  <a:pt x="29198" y="5302"/>
                </a:cubicBezTo>
                <a:cubicBezTo>
                  <a:pt x="29198" y="5978"/>
                  <a:pt x="28661" y="6533"/>
                  <a:pt x="27985" y="6533"/>
                </a:cubicBezTo>
                <a:cubicBezTo>
                  <a:pt x="26911" y="6533"/>
                  <a:pt x="26356" y="5250"/>
                  <a:pt x="27119" y="4471"/>
                </a:cubicBezTo>
                <a:cubicBezTo>
                  <a:pt x="27363" y="4221"/>
                  <a:pt x="27669" y="4109"/>
                  <a:pt x="27970" y="4109"/>
                </a:cubicBezTo>
                <a:close/>
                <a:moveTo>
                  <a:pt x="23955" y="4144"/>
                </a:moveTo>
                <a:cubicBezTo>
                  <a:pt x="24574" y="4144"/>
                  <a:pt x="25166" y="4620"/>
                  <a:pt x="25178" y="5354"/>
                </a:cubicBezTo>
                <a:cubicBezTo>
                  <a:pt x="25178" y="6013"/>
                  <a:pt x="24641" y="6567"/>
                  <a:pt x="23982" y="6567"/>
                </a:cubicBezTo>
                <a:cubicBezTo>
                  <a:pt x="23975" y="6568"/>
                  <a:pt x="23968" y="6568"/>
                  <a:pt x="23961" y="6568"/>
                </a:cubicBezTo>
                <a:cubicBezTo>
                  <a:pt x="22883" y="6568"/>
                  <a:pt x="22341" y="5280"/>
                  <a:pt x="23099" y="4505"/>
                </a:cubicBezTo>
                <a:cubicBezTo>
                  <a:pt x="23348" y="4256"/>
                  <a:pt x="23654" y="4144"/>
                  <a:pt x="23955" y="4144"/>
                </a:cubicBezTo>
                <a:close/>
                <a:moveTo>
                  <a:pt x="19942" y="4188"/>
                </a:moveTo>
                <a:cubicBezTo>
                  <a:pt x="20565" y="4188"/>
                  <a:pt x="21163" y="4667"/>
                  <a:pt x="21175" y="5389"/>
                </a:cubicBezTo>
                <a:cubicBezTo>
                  <a:pt x="21175" y="6065"/>
                  <a:pt x="20638" y="6602"/>
                  <a:pt x="19962" y="6619"/>
                </a:cubicBezTo>
                <a:cubicBezTo>
                  <a:pt x="19955" y="6620"/>
                  <a:pt x="19948" y="6620"/>
                  <a:pt x="19941" y="6620"/>
                </a:cubicBezTo>
                <a:cubicBezTo>
                  <a:pt x="18881" y="6620"/>
                  <a:pt x="18338" y="5315"/>
                  <a:pt x="19078" y="4557"/>
                </a:cubicBezTo>
                <a:cubicBezTo>
                  <a:pt x="19328" y="4302"/>
                  <a:pt x="19638" y="4188"/>
                  <a:pt x="19942" y="4188"/>
                </a:cubicBezTo>
                <a:close/>
                <a:moveTo>
                  <a:pt x="15932" y="4231"/>
                </a:moveTo>
                <a:cubicBezTo>
                  <a:pt x="16551" y="4231"/>
                  <a:pt x="17143" y="4706"/>
                  <a:pt x="17155" y="5441"/>
                </a:cubicBezTo>
                <a:cubicBezTo>
                  <a:pt x="17155" y="6100"/>
                  <a:pt x="16618" y="6654"/>
                  <a:pt x="15959" y="6654"/>
                </a:cubicBezTo>
                <a:cubicBezTo>
                  <a:pt x="15952" y="6654"/>
                  <a:pt x="15945" y="6654"/>
                  <a:pt x="15938" y="6654"/>
                </a:cubicBezTo>
                <a:cubicBezTo>
                  <a:pt x="14860" y="6654"/>
                  <a:pt x="14318" y="5367"/>
                  <a:pt x="15076" y="4592"/>
                </a:cubicBezTo>
                <a:cubicBezTo>
                  <a:pt x="15325" y="4343"/>
                  <a:pt x="15631" y="4231"/>
                  <a:pt x="15932" y="4231"/>
                </a:cubicBezTo>
                <a:close/>
                <a:moveTo>
                  <a:pt x="11922" y="4270"/>
                </a:moveTo>
                <a:cubicBezTo>
                  <a:pt x="12537" y="4270"/>
                  <a:pt x="13123" y="4745"/>
                  <a:pt x="13135" y="5476"/>
                </a:cubicBezTo>
                <a:cubicBezTo>
                  <a:pt x="13152" y="6134"/>
                  <a:pt x="12615" y="6689"/>
                  <a:pt x="11939" y="6706"/>
                </a:cubicBezTo>
                <a:cubicBezTo>
                  <a:pt x="10865" y="6706"/>
                  <a:pt x="10310" y="5424"/>
                  <a:pt x="11055" y="4644"/>
                </a:cubicBezTo>
                <a:cubicBezTo>
                  <a:pt x="11308" y="4386"/>
                  <a:pt x="11618" y="4270"/>
                  <a:pt x="11922" y="4270"/>
                </a:cubicBezTo>
                <a:close/>
                <a:moveTo>
                  <a:pt x="7901" y="4317"/>
                </a:moveTo>
                <a:cubicBezTo>
                  <a:pt x="8520" y="4317"/>
                  <a:pt x="9120" y="4793"/>
                  <a:pt x="9132" y="5528"/>
                </a:cubicBezTo>
                <a:cubicBezTo>
                  <a:pt x="9132" y="6186"/>
                  <a:pt x="8595" y="6741"/>
                  <a:pt x="7936" y="6741"/>
                </a:cubicBezTo>
                <a:cubicBezTo>
                  <a:pt x="7929" y="6741"/>
                  <a:pt x="7922" y="6741"/>
                  <a:pt x="7915" y="6741"/>
                </a:cubicBezTo>
                <a:cubicBezTo>
                  <a:pt x="6837" y="6741"/>
                  <a:pt x="6295" y="5453"/>
                  <a:pt x="7053" y="4679"/>
                </a:cubicBezTo>
                <a:cubicBezTo>
                  <a:pt x="7296" y="4429"/>
                  <a:pt x="7601" y="4317"/>
                  <a:pt x="7901" y="4317"/>
                </a:cubicBezTo>
                <a:close/>
                <a:moveTo>
                  <a:pt x="3895" y="4361"/>
                </a:moveTo>
                <a:cubicBezTo>
                  <a:pt x="4517" y="4361"/>
                  <a:pt x="5112" y="4840"/>
                  <a:pt x="5112" y="5562"/>
                </a:cubicBezTo>
                <a:cubicBezTo>
                  <a:pt x="5129" y="6238"/>
                  <a:pt x="4592" y="6775"/>
                  <a:pt x="3916" y="6793"/>
                </a:cubicBezTo>
                <a:cubicBezTo>
                  <a:pt x="2842" y="6793"/>
                  <a:pt x="2287" y="5493"/>
                  <a:pt x="3033" y="4731"/>
                </a:cubicBezTo>
                <a:cubicBezTo>
                  <a:pt x="3283" y="4475"/>
                  <a:pt x="3592" y="4361"/>
                  <a:pt x="3895" y="4361"/>
                </a:cubicBezTo>
                <a:close/>
                <a:moveTo>
                  <a:pt x="144240" y="0"/>
                </a:moveTo>
                <a:lnTo>
                  <a:pt x="0" y="2928"/>
                </a:lnTo>
                <a:lnTo>
                  <a:pt x="537" y="29926"/>
                </a:lnTo>
                <a:lnTo>
                  <a:pt x="144794" y="26997"/>
                </a:lnTo>
                <a:lnTo>
                  <a:pt x="144240" y="0"/>
                </a:lnTo>
                <a:close/>
              </a:path>
            </a:pathLst>
          </a:custGeom>
          <a:solidFill>
            <a:schemeClr val="lt1"/>
          </a:solidFill>
          <a:ln>
            <a:noFill/>
          </a:ln>
          <a:effectLst>
            <a:outerShdw blurRad="57150" dist="19050" dir="5400000" algn="bl" rotWithShape="0">
              <a:srgbClr val="783F04">
                <a:alpha val="3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5"/>
          <p:cNvSpPr txBox="1">
            <a:spLocks noGrp="1"/>
          </p:cNvSpPr>
          <p:nvPr>
            <p:ph type="title"/>
          </p:nvPr>
        </p:nvSpPr>
        <p:spPr>
          <a:xfrm>
            <a:off x="895350" y="494411"/>
            <a:ext cx="7353300" cy="635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b="0">
                <a:solidFill>
                  <a:schemeClr val="accent1"/>
                </a:solidFill>
                <a:latin typeface="Chelsea Market"/>
                <a:ea typeface="Chelsea Market"/>
                <a:cs typeface="Chelsea Market"/>
                <a:sym typeface="Chelsea Market"/>
              </a:defRPr>
            </a:lvl1pPr>
            <a:lvl2pPr lvl="1" algn="ctr" rtl="0">
              <a:spcBef>
                <a:spcPts val="0"/>
              </a:spcBef>
              <a:spcAft>
                <a:spcPts val="0"/>
              </a:spcAft>
              <a:buNone/>
              <a:defRPr sz="3000" b="0">
                <a:solidFill>
                  <a:schemeClr val="accent1"/>
                </a:solidFill>
                <a:latin typeface="Chelsea Market"/>
                <a:ea typeface="Chelsea Market"/>
                <a:cs typeface="Chelsea Market"/>
                <a:sym typeface="Chelsea Market"/>
              </a:defRPr>
            </a:lvl2pPr>
            <a:lvl3pPr lvl="2" algn="ctr" rtl="0">
              <a:spcBef>
                <a:spcPts val="0"/>
              </a:spcBef>
              <a:spcAft>
                <a:spcPts val="0"/>
              </a:spcAft>
              <a:buNone/>
              <a:defRPr sz="3000" b="0">
                <a:solidFill>
                  <a:schemeClr val="accent1"/>
                </a:solidFill>
                <a:latin typeface="Chelsea Market"/>
                <a:ea typeface="Chelsea Market"/>
                <a:cs typeface="Chelsea Market"/>
                <a:sym typeface="Chelsea Market"/>
              </a:defRPr>
            </a:lvl3pPr>
            <a:lvl4pPr lvl="3" algn="ctr" rtl="0">
              <a:spcBef>
                <a:spcPts val="0"/>
              </a:spcBef>
              <a:spcAft>
                <a:spcPts val="0"/>
              </a:spcAft>
              <a:buNone/>
              <a:defRPr sz="3000" b="0">
                <a:solidFill>
                  <a:schemeClr val="accent1"/>
                </a:solidFill>
                <a:latin typeface="Chelsea Market"/>
                <a:ea typeface="Chelsea Market"/>
                <a:cs typeface="Chelsea Market"/>
                <a:sym typeface="Chelsea Market"/>
              </a:defRPr>
            </a:lvl4pPr>
            <a:lvl5pPr lvl="4" algn="ctr" rtl="0">
              <a:spcBef>
                <a:spcPts val="0"/>
              </a:spcBef>
              <a:spcAft>
                <a:spcPts val="0"/>
              </a:spcAft>
              <a:buNone/>
              <a:defRPr sz="3000" b="0">
                <a:solidFill>
                  <a:schemeClr val="accent1"/>
                </a:solidFill>
                <a:latin typeface="Chelsea Market"/>
                <a:ea typeface="Chelsea Market"/>
                <a:cs typeface="Chelsea Market"/>
                <a:sym typeface="Chelsea Market"/>
              </a:defRPr>
            </a:lvl5pPr>
            <a:lvl6pPr lvl="5" algn="ctr" rtl="0">
              <a:spcBef>
                <a:spcPts val="0"/>
              </a:spcBef>
              <a:spcAft>
                <a:spcPts val="0"/>
              </a:spcAft>
              <a:buNone/>
              <a:defRPr sz="3000" b="0">
                <a:solidFill>
                  <a:schemeClr val="accent1"/>
                </a:solidFill>
                <a:latin typeface="Chelsea Market"/>
                <a:ea typeface="Chelsea Market"/>
                <a:cs typeface="Chelsea Market"/>
                <a:sym typeface="Chelsea Market"/>
              </a:defRPr>
            </a:lvl6pPr>
            <a:lvl7pPr lvl="6" algn="ctr" rtl="0">
              <a:spcBef>
                <a:spcPts val="0"/>
              </a:spcBef>
              <a:spcAft>
                <a:spcPts val="0"/>
              </a:spcAft>
              <a:buNone/>
              <a:defRPr sz="3000" b="0">
                <a:solidFill>
                  <a:schemeClr val="accent1"/>
                </a:solidFill>
                <a:latin typeface="Chelsea Market"/>
                <a:ea typeface="Chelsea Market"/>
                <a:cs typeface="Chelsea Market"/>
                <a:sym typeface="Chelsea Market"/>
              </a:defRPr>
            </a:lvl7pPr>
            <a:lvl8pPr lvl="7" algn="ctr" rtl="0">
              <a:spcBef>
                <a:spcPts val="0"/>
              </a:spcBef>
              <a:spcAft>
                <a:spcPts val="0"/>
              </a:spcAft>
              <a:buNone/>
              <a:defRPr sz="3000" b="0">
                <a:solidFill>
                  <a:schemeClr val="accent1"/>
                </a:solidFill>
                <a:latin typeface="Chelsea Market"/>
                <a:ea typeface="Chelsea Market"/>
                <a:cs typeface="Chelsea Market"/>
                <a:sym typeface="Chelsea Market"/>
              </a:defRPr>
            </a:lvl8pPr>
            <a:lvl9pPr lvl="8" algn="ctr" rtl="0">
              <a:spcBef>
                <a:spcPts val="0"/>
              </a:spcBef>
              <a:spcAft>
                <a:spcPts val="0"/>
              </a:spcAft>
              <a:buNone/>
              <a:defRPr sz="3000" b="0">
                <a:solidFill>
                  <a:schemeClr val="accent1"/>
                </a:solidFill>
                <a:latin typeface="Chelsea Market"/>
                <a:ea typeface="Chelsea Market"/>
                <a:cs typeface="Chelsea Market"/>
                <a:sym typeface="Chelsea Market"/>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400"/>
              <a:buFont typeface="Amatic SC"/>
              <a:buNone/>
              <a:defRPr sz="2400" b="1">
                <a:solidFill>
                  <a:schemeClr val="dk1"/>
                </a:solidFill>
                <a:latin typeface="Amatic SC"/>
                <a:ea typeface="Amatic SC"/>
                <a:cs typeface="Amatic SC"/>
                <a:sym typeface="Amatic SC"/>
              </a:defRPr>
            </a:lvl1pPr>
            <a:lvl2pPr lvl="1">
              <a:spcBef>
                <a:spcPts val="0"/>
              </a:spcBef>
              <a:spcAft>
                <a:spcPts val="0"/>
              </a:spcAft>
              <a:buClr>
                <a:schemeClr val="dk1"/>
              </a:buClr>
              <a:buSzPts val="2400"/>
              <a:buFont typeface="Amatic SC"/>
              <a:buNone/>
              <a:defRPr sz="2400" b="1">
                <a:solidFill>
                  <a:schemeClr val="dk1"/>
                </a:solidFill>
                <a:latin typeface="Amatic SC"/>
                <a:ea typeface="Amatic SC"/>
                <a:cs typeface="Amatic SC"/>
                <a:sym typeface="Amatic SC"/>
              </a:defRPr>
            </a:lvl2pPr>
            <a:lvl3pPr lvl="2">
              <a:spcBef>
                <a:spcPts val="0"/>
              </a:spcBef>
              <a:spcAft>
                <a:spcPts val="0"/>
              </a:spcAft>
              <a:buClr>
                <a:schemeClr val="dk1"/>
              </a:buClr>
              <a:buSzPts val="2400"/>
              <a:buFont typeface="Amatic SC"/>
              <a:buNone/>
              <a:defRPr sz="2400" b="1">
                <a:solidFill>
                  <a:schemeClr val="dk1"/>
                </a:solidFill>
                <a:latin typeface="Amatic SC"/>
                <a:ea typeface="Amatic SC"/>
                <a:cs typeface="Amatic SC"/>
                <a:sym typeface="Amatic SC"/>
              </a:defRPr>
            </a:lvl3pPr>
            <a:lvl4pPr lvl="3">
              <a:spcBef>
                <a:spcPts val="0"/>
              </a:spcBef>
              <a:spcAft>
                <a:spcPts val="0"/>
              </a:spcAft>
              <a:buClr>
                <a:schemeClr val="dk1"/>
              </a:buClr>
              <a:buSzPts val="2400"/>
              <a:buFont typeface="Amatic SC"/>
              <a:buNone/>
              <a:defRPr sz="2400" b="1">
                <a:solidFill>
                  <a:schemeClr val="dk1"/>
                </a:solidFill>
                <a:latin typeface="Amatic SC"/>
                <a:ea typeface="Amatic SC"/>
                <a:cs typeface="Amatic SC"/>
                <a:sym typeface="Amatic SC"/>
              </a:defRPr>
            </a:lvl4pPr>
            <a:lvl5pPr lvl="4">
              <a:spcBef>
                <a:spcPts val="0"/>
              </a:spcBef>
              <a:spcAft>
                <a:spcPts val="0"/>
              </a:spcAft>
              <a:buClr>
                <a:schemeClr val="dk1"/>
              </a:buClr>
              <a:buSzPts val="2400"/>
              <a:buFont typeface="Amatic SC"/>
              <a:buNone/>
              <a:defRPr sz="2400" b="1">
                <a:solidFill>
                  <a:schemeClr val="dk1"/>
                </a:solidFill>
                <a:latin typeface="Amatic SC"/>
                <a:ea typeface="Amatic SC"/>
                <a:cs typeface="Amatic SC"/>
                <a:sym typeface="Amatic SC"/>
              </a:defRPr>
            </a:lvl5pPr>
            <a:lvl6pPr lvl="5">
              <a:spcBef>
                <a:spcPts val="0"/>
              </a:spcBef>
              <a:spcAft>
                <a:spcPts val="0"/>
              </a:spcAft>
              <a:buClr>
                <a:schemeClr val="dk1"/>
              </a:buClr>
              <a:buSzPts val="2400"/>
              <a:buFont typeface="Amatic SC"/>
              <a:buNone/>
              <a:defRPr sz="2400" b="1">
                <a:solidFill>
                  <a:schemeClr val="dk1"/>
                </a:solidFill>
                <a:latin typeface="Amatic SC"/>
                <a:ea typeface="Amatic SC"/>
                <a:cs typeface="Amatic SC"/>
                <a:sym typeface="Amatic SC"/>
              </a:defRPr>
            </a:lvl6pPr>
            <a:lvl7pPr lvl="6">
              <a:spcBef>
                <a:spcPts val="0"/>
              </a:spcBef>
              <a:spcAft>
                <a:spcPts val="0"/>
              </a:spcAft>
              <a:buClr>
                <a:schemeClr val="dk1"/>
              </a:buClr>
              <a:buSzPts val="2400"/>
              <a:buFont typeface="Amatic SC"/>
              <a:buNone/>
              <a:defRPr sz="2400" b="1">
                <a:solidFill>
                  <a:schemeClr val="dk1"/>
                </a:solidFill>
                <a:latin typeface="Amatic SC"/>
                <a:ea typeface="Amatic SC"/>
                <a:cs typeface="Amatic SC"/>
                <a:sym typeface="Amatic SC"/>
              </a:defRPr>
            </a:lvl7pPr>
            <a:lvl8pPr lvl="7">
              <a:spcBef>
                <a:spcPts val="0"/>
              </a:spcBef>
              <a:spcAft>
                <a:spcPts val="0"/>
              </a:spcAft>
              <a:buClr>
                <a:schemeClr val="dk1"/>
              </a:buClr>
              <a:buSzPts val="2400"/>
              <a:buFont typeface="Amatic SC"/>
              <a:buNone/>
              <a:defRPr sz="2400" b="1">
                <a:solidFill>
                  <a:schemeClr val="dk1"/>
                </a:solidFill>
                <a:latin typeface="Amatic SC"/>
                <a:ea typeface="Amatic SC"/>
                <a:cs typeface="Amatic SC"/>
                <a:sym typeface="Amatic SC"/>
              </a:defRPr>
            </a:lvl8pPr>
            <a:lvl9pPr lvl="8">
              <a:spcBef>
                <a:spcPts val="0"/>
              </a:spcBef>
              <a:spcAft>
                <a:spcPts val="0"/>
              </a:spcAft>
              <a:buClr>
                <a:schemeClr val="dk1"/>
              </a:buClr>
              <a:buSzPts val="2400"/>
              <a:buFont typeface="Amatic SC"/>
              <a:buNone/>
              <a:defRPr sz="2400" b="1">
                <a:solidFill>
                  <a:schemeClr val="dk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Signika Negative Light"/>
              <a:buChar char="●"/>
              <a:defRPr sz="1800">
                <a:solidFill>
                  <a:schemeClr val="dk1"/>
                </a:solidFill>
                <a:latin typeface="Signika Negative Light"/>
                <a:ea typeface="Signika Negative Light"/>
                <a:cs typeface="Signika Negative Light"/>
                <a:sym typeface="Signika Negative Light"/>
              </a:defRPr>
            </a:lvl1pPr>
            <a:lvl2pPr marL="914400" lvl="1" indent="-317500">
              <a:lnSpc>
                <a:spcPct val="115000"/>
              </a:lnSpc>
              <a:spcBef>
                <a:spcPts val="1600"/>
              </a:spcBef>
              <a:spcAft>
                <a:spcPts val="0"/>
              </a:spcAft>
              <a:buClr>
                <a:schemeClr val="dk1"/>
              </a:buClr>
              <a:buSzPts val="1400"/>
              <a:buFont typeface="Signika Negative Light"/>
              <a:buChar char="○"/>
              <a:defRPr>
                <a:solidFill>
                  <a:schemeClr val="dk1"/>
                </a:solidFill>
                <a:latin typeface="Signika Negative Light"/>
                <a:ea typeface="Signika Negative Light"/>
                <a:cs typeface="Signika Negative Light"/>
                <a:sym typeface="Signika Negative Light"/>
              </a:defRPr>
            </a:lvl2pPr>
            <a:lvl3pPr marL="1371600" lvl="2" indent="-304800">
              <a:lnSpc>
                <a:spcPct val="115000"/>
              </a:lnSpc>
              <a:spcBef>
                <a:spcPts val="1600"/>
              </a:spcBef>
              <a:spcAft>
                <a:spcPts val="0"/>
              </a:spcAft>
              <a:buClr>
                <a:schemeClr val="dk1"/>
              </a:buClr>
              <a:buSzPts val="1200"/>
              <a:buFont typeface="Signika Negative Light"/>
              <a:buChar char="■"/>
              <a:defRPr sz="1200">
                <a:solidFill>
                  <a:schemeClr val="dk1"/>
                </a:solidFill>
                <a:latin typeface="Signika Negative Light"/>
                <a:ea typeface="Signika Negative Light"/>
                <a:cs typeface="Signika Negative Light"/>
                <a:sym typeface="Signika Negative Light"/>
              </a:defRPr>
            </a:lvl3pPr>
            <a:lvl4pPr marL="1828800" lvl="3" indent="-304800">
              <a:lnSpc>
                <a:spcPct val="115000"/>
              </a:lnSpc>
              <a:spcBef>
                <a:spcPts val="1600"/>
              </a:spcBef>
              <a:spcAft>
                <a:spcPts val="0"/>
              </a:spcAft>
              <a:buClr>
                <a:schemeClr val="dk1"/>
              </a:buClr>
              <a:buSzPts val="1200"/>
              <a:buFont typeface="Signika Negative Light"/>
              <a:buChar char="●"/>
              <a:defRPr sz="1200">
                <a:solidFill>
                  <a:schemeClr val="dk1"/>
                </a:solidFill>
                <a:latin typeface="Signika Negative Light"/>
                <a:ea typeface="Signika Negative Light"/>
                <a:cs typeface="Signika Negative Light"/>
                <a:sym typeface="Signika Negative Light"/>
              </a:defRPr>
            </a:lvl4pPr>
            <a:lvl5pPr marL="2286000" lvl="4" indent="-304800">
              <a:lnSpc>
                <a:spcPct val="115000"/>
              </a:lnSpc>
              <a:spcBef>
                <a:spcPts val="1600"/>
              </a:spcBef>
              <a:spcAft>
                <a:spcPts val="0"/>
              </a:spcAft>
              <a:buClr>
                <a:schemeClr val="dk1"/>
              </a:buClr>
              <a:buSzPts val="1200"/>
              <a:buFont typeface="Signika Negative Light"/>
              <a:buChar char="○"/>
              <a:defRPr sz="1200">
                <a:solidFill>
                  <a:schemeClr val="dk1"/>
                </a:solidFill>
                <a:latin typeface="Signika Negative Light"/>
                <a:ea typeface="Signika Negative Light"/>
                <a:cs typeface="Signika Negative Light"/>
                <a:sym typeface="Signika Negative Light"/>
              </a:defRPr>
            </a:lvl5pPr>
            <a:lvl6pPr marL="2743200" lvl="5" indent="-304800">
              <a:lnSpc>
                <a:spcPct val="115000"/>
              </a:lnSpc>
              <a:spcBef>
                <a:spcPts val="1600"/>
              </a:spcBef>
              <a:spcAft>
                <a:spcPts val="0"/>
              </a:spcAft>
              <a:buClr>
                <a:schemeClr val="dk1"/>
              </a:buClr>
              <a:buSzPts val="1200"/>
              <a:buFont typeface="Signika Negative Light"/>
              <a:buChar char="■"/>
              <a:defRPr sz="1200">
                <a:solidFill>
                  <a:schemeClr val="dk1"/>
                </a:solidFill>
                <a:latin typeface="Signika Negative Light"/>
                <a:ea typeface="Signika Negative Light"/>
                <a:cs typeface="Signika Negative Light"/>
                <a:sym typeface="Signika Negative Light"/>
              </a:defRPr>
            </a:lvl6pPr>
            <a:lvl7pPr marL="3200400" lvl="6" indent="-304800">
              <a:lnSpc>
                <a:spcPct val="115000"/>
              </a:lnSpc>
              <a:spcBef>
                <a:spcPts val="1600"/>
              </a:spcBef>
              <a:spcAft>
                <a:spcPts val="0"/>
              </a:spcAft>
              <a:buClr>
                <a:schemeClr val="dk1"/>
              </a:buClr>
              <a:buSzPts val="1200"/>
              <a:buFont typeface="Signika Negative Light"/>
              <a:buChar char="●"/>
              <a:defRPr sz="1200">
                <a:solidFill>
                  <a:schemeClr val="dk1"/>
                </a:solidFill>
                <a:latin typeface="Signika Negative Light"/>
                <a:ea typeface="Signika Negative Light"/>
                <a:cs typeface="Signika Negative Light"/>
                <a:sym typeface="Signika Negative Light"/>
              </a:defRPr>
            </a:lvl7pPr>
            <a:lvl8pPr marL="3657600" lvl="7" indent="-304800">
              <a:lnSpc>
                <a:spcPct val="115000"/>
              </a:lnSpc>
              <a:spcBef>
                <a:spcPts val="1600"/>
              </a:spcBef>
              <a:spcAft>
                <a:spcPts val="0"/>
              </a:spcAft>
              <a:buClr>
                <a:schemeClr val="dk1"/>
              </a:buClr>
              <a:buSzPts val="1200"/>
              <a:buFont typeface="Signika Negative Light"/>
              <a:buChar char="○"/>
              <a:defRPr sz="1200">
                <a:solidFill>
                  <a:schemeClr val="dk1"/>
                </a:solidFill>
                <a:latin typeface="Signika Negative Light"/>
                <a:ea typeface="Signika Negative Light"/>
                <a:cs typeface="Signika Negative Light"/>
                <a:sym typeface="Signika Negative Light"/>
              </a:defRPr>
            </a:lvl8pPr>
            <a:lvl9pPr marL="4114800" lvl="8" indent="-304800">
              <a:lnSpc>
                <a:spcPct val="115000"/>
              </a:lnSpc>
              <a:spcBef>
                <a:spcPts val="1600"/>
              </a:spcBef>
              <a:spcAft>
                <a:spcPts val="1600"/>
              </a:spcAft>
              <a:buClr>
                <a:schemeClr val="dk1"/>
              </a:buClr>
              <a:buSzPts val="1200"/>
              <a:buFont typeface="Signika Negative Light"/>
              <a:buChar char="■"/>
              <a:defRPr sz="1200">
                <a:solidFill>
                  <a:schemeClr val="dk1"/>
                </a:solidFill>
                <a:latin typeface="Signika Negative Light"/>
                <a:ea typeface="Signika Negative Light"/>
                <a:cs typeface="Signika Negative Light"/>
                <a:sym typeface="Signika Negative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60" r:id="rId8"/>
    <p:sldLayoutId id="2147483661" r:id="rId9"/>
    <p:sldLayoutId id="2147483665" r:id="rId10"/>
    <p:sldLayoutId id="2147483667" r:id="rId11"/>
    <p:sldLayoutId id="2147483668" r:id="rId12"/>
    <p:sldLayoutId id="2147483673" r:id="rId13"/>
    <p:sldLayoutId id="2147483674" r:id="rId14"/>
    <p:sldLayoutId id="2147483675"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32"/>
          <p:cNvSpPr txBox="1">
            <a:spLocks noGrp="1"/>
          </p:cNvSpPr>
          <p:nvPr>
            <p:ph type="ctrTitle"/>
          </p:nvPr>
        </p:nvSpPr>
        <p:spPr>
          <a:xfrm rot="950">
            <a:off x="1318977" y="995650"/>
            <a:ext cx="5599093" cy="1758900"/>
          </a:xfrm>
          <a:prstGeom prst="rect">
            <a:avLst/>
          </a:prstGeom>
        </p:spPr>
        <p:txBody>
          <a:bodyPr spcFirstLastPara="1" wrap="square" lIns="91425" tIns="91425" rIns="91425" bIns="91425" anchor="b" anchorCtr="0">
            <a:noAutofit/>
          </a:bodyPr>
          <a:lstStyle/>
          <a:p>
            <a:pPr lvl="0"/>
            <a:r>
              <a:rPr lang="en-US" sz="3200" dirty="0" err="1"/>
              <a:t>Comparativa</a:t>
            </a:r>
            <a:r>
              <a:rPr lang="en-US" sz="3200" dirty="0"/>
              <a:t> </a:t>
            </a:r>
            <a:r>
              <a:rPr lang="en-US" sz="3200" dirty="0" err="1"/>
              <a:t>Metodologia</a:t>
            </a:r>
            <a:r>
              <a:rPr lang="en-US" sz="3200" dirty="0"/>
              <a:t> Kimball vs </a:t>
            </a:r>
            <a:r>
              <a:rPr lang="en-US" sz="3200" dirty="0" err="1"/>
              <a:t>Metodolog</a:t>
            </a:r>
            <a:r>
              <a:rPr lang="en-US" sz="3200" dirty="0"/>
              <a:t>a </a:t>
            </a:r>
            <a:r>
              <a:rPr lang="en-US" sz="3200" dirty="0" err="1"/>
              <a:t>Inmon</a:t>
            </a:r>
            <a:endParaRPr sz="3200" dirty="0"/>
          </a:p>
        </p:txBody>
      </p:sp>
      <p:grpSp>
        <p:nvGrpSpPr>
          <p:cNvPr id="699" name="Google Shape;699;p32"/>
          <p:cNvGrpSpPr/>
          <p:nvPr/>
        </p:nvGrpSpPr>
        <p:grpSpPr>
          <a:xfrm>
            <a:off x="6738608" y="542575"/>
            <a:ext cx="1801551" cy="1807551"/>
            <a:chOff x="6966933" y="849500"/>
            <a:chExt cx="1801551" cy="1807551"/>
          </a:xfrm>
        </p:grpSpPr>
        <p:grpSp>
          <p:nvGrpSpPr>
            <p:cNvPr id="700" name="Google Shape;700;p32"/>
            <p:cNvGrpSpPr/>
            <p:nvPr/>
          </p:nvGrpSpPr>
          <p:grpSpPr>
            <a:xfrm rot="475911">
              <a:off x="7069452" y="952018"/>
              <a:ext cx="1596514" cy="1596514"/>
              <a:chOff x="1189525" y="238125"/>
              <a:chExt cx="5208300" cy="5208300"/>
            </a:xfrm>
          </p:grpSpPr>
          <p:sp>
            <p:nvSpPr>
              <p:cNvPr id="701" name="Google Shape;701;p32"/>
              <p:cNvSpPr/>
              <p:nvPr/>
            </p:nvSpPr>
            <p:spPr>
              <a:xfrm>
                <a:off x="1189525" y="238125"/>
                <a:ext cx="5208300" cy="5208300"/>
              </a:xfrm>
              <a:custGeom>
                <a:avLst/>
                <a:gdLst/>
                <a:ahLst/>
                <a:cxnLst/>
                <a:rect l="l" t="t" r="r" b="b"/>
                <a:pathLst>
                  <a:path w="208332" h="208332" extrusionOk="0">
                    <a:moveTo>
                      <a:pt x="208332" y="0"/>
                    </a:moveTo>
                    <a:lnTo>
                      <a:pt x="208332" y="170651"/>
                    </a:lnTo>
                    <a:cubicBezTo>
                      <a:pt x="208332" y="170912"/>
                      <a:pt x="208332" y="171086"/>
                      <a:pt x="208332" y="171260"/>
                    </a:cubicBezTo>
                    <a:cubicBezTo>
                      <a:pt x="208245" y="171695"/>
                      <a:pt x="208158" y="172043"/>
                      <a:pt x="208071" y="172391"/>
                    </a:cubicBezTo>
                    <a:cubicBezTo>
                      <a:pt x="207984" y="172565"/>
                      <a:pt x="207984" y="172740"/>
                      <a:pt x="207897" y="172914"/>
                    </a:cubicBezTo>
                    <a:cubicBezTo>
                      <a:pt x="207897" y="173001"/>
                      <a:pt x="207810" y="173175"/>
                      <a:pt x="207723" y="173349"/>
                    </a:cubicBezTo>
                    <a:cubicBezTo>
                      <a:pt x="207635" y="173523"/>
                      <a:pt x="207548" y="173697"/>
                      <a:pt x="207461" y="173871"/>
                    </a:cubicBezTo>
                    <a:cubicBezTo>
                      <a:pt x="207287" y="174219"/>
                      <a:pt x="207113" y="174480"/>
                      <a:pt x="206852" y="174741"/>
                    </a:cubicBezTo>
                    <a:cubicBezTo>
                      <a:pt x="206765" y="174915"/>
                      <a:pt x="206678" y="175002"/>
                      <a:pt x="206591" y="175176"/>
                    </a:cubicBezTo>
                    <a:cubicBezTo>
                      <a:pt x="206330" y="175350"/>
                      <a:pt x="206156" y="175611"/>
                      <a:pt x="205895" y="175785"/>
                    </a:cubicBezTo>
                    <a:cubicBezTo>
                      <a:pt x="205808" y="175872"/>
                      <a:pt x="205721" y="175959"/>
                      <a:pt x="205547" y="176046"/>
                    </a:cubicBezTo>
                    <a:cubicBezTo>
                      <a:pt x="205460" y="176133"/>
                      <a:pt x="205373" y="176220"/>
                      <a:pt x="205199" y="176307"/>
                    </a:cubicBezTo>
                    <a:lnTo>
                      <a:pt x="204851" y="176569"/>
                    </a:lnTo>
                    <a:cubicBezTo>
                      <a:pt x="204416" y="176743"/>
                      <a:pt x="204068" y="176917"/>
                      <a:pt x="203632" y="177091"/>
                    </a:cubicBezTo>
                    <a:cubicBezTo>
                      <a:pt x="203458" y="177091"/>
                      <a:pt x="203371" y="177178"/>
                      <a:pt x="203197" y="177178"/>
                    </a:cubicBezTo>
                    <a:lnTo>
                      <a:pt x="202849" y="177265"/>
                    </a:lnTo>
                    <a:cubicBezTo>
                      <a:pt x="202675" y="177265"/>
                      <a:pt x="202588" y="177265"/>
                      <a:pt x="202414" y="177265"/>
                    </a:cubicBezTo>
                    <a:cubicBezTo>
                      <a:pt x="202327" y="177265"/>
                      <a:pt x="202240" y="177265"/>
                      <a:pt x="202153" y="177265"/>
                    </a:cubicBezTo>
                    <a:lnTo>
                      <a:pt x="201892" y="177265"/>
                    </a:lnTo>
                    <a:lnTo>
                      <a:pt x="201283" y="177265"/>
                    </a:lnTo>
                    <a:cubicBezTo>
                      <a:pt x="200848" y="177265"/>
                      <a:pt x="200500" y="177178"/>
                      <a:pt x="200065" y="177091"/>
                    </a:cubicBezTo>
                    <a:cubicBezTo>
                      <a:pt x="199978" y="177004"/>
                      <a:pt x="199890" y="177004"/>
                      <a:pt x="199716" y="176917"/>
                    </a:cubicBezTo>
                    <a:cubicBezTo>
                      <a:pt x="194147" y="175089"/>
                      <a:pt x="189187" y="166996"/>
                      <a:pt x="189187" y="166996"/>
                    </a:cubicBezTo>
                    <a:cubicBezTo>
                      <a:pt x="189187" y="166996"/>
                      <a:pt x="120178" y="208332"/>
                      <a:pt x="37594" y="208332"/>
                    </a:cubicBezTo>
                    <a:lnTo>
                      <a:pt x="0" y="208332"/>
                    </a:lnTo>
                    <a:lnTo>
                      <a:pt x="0" y="0"/>
                    </a:lnTo>
                    <a:close/>
                  </a:path>
                </a:pathLst>
              </a:custGeom>
              <a:solidFill>
                <a:srgbClr val="FFE49E"/>
              </a:solidFill>
              <a:ln>
                <a:noFill/>
              </a:ln>
              <a:effectLst>
                <a:outerShdw blurRad="100013" dist="19050" dir="5400000" algn="bl" rotWithShape="0">
                  <a:srgbClr val="999999">
                    <a:alpha val="4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2"/>
              <p:cNvSpPr/>
              <p:nvPr/>
            </p:nvSpPr>
            <p:spPr>
              <a:xfrm>
                <a:off x="6221575" y="4671900"/>
                <a:ext cx="21800" cy="25"/>
              </a:xfrm>
              <a:custGeom>
                <a:avLst/>
                <a:gdLst/>
                <a:ahLst/>
                <a:cxnLst/>
                <a:rect l="l" t="t" r="r" b="b"/>
                <a:pathLst>
                  <a:path w="872" h="1" extrusionOk="0">
                    <a:moveTo>
                      <a:pt x="871" y="1"/>
                    </a:moveTo>
                    <a:cubicBezTo>
                      <a:pt x="784" y="1"/>
                      <a:pt x="697" y="1"/>
                      <a:pt x="610" y="1"/>
                    </a:cubicBezTo>
                    <a:cubicBezTo>
                      <a:pt x="349" y="1"/>
                      <a:pt x="175" y="1"/>
                      <a:pt x="1" y="1"/>
                    </a:cubicBezTo>
                    <a:lnTo>
                      <a:pt x="610" y="1"/>
                    </a:lnTo>
                    <a:close/>
                  </a:path>
                </a:pathLst>
              </a:custGeom>
              <a:solidFill>
                <a:srgbClr val="F0DC7F"/>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2"/>
              <p:cNvSpPr/>
              <p:nvPr/>
            </p:nvSpPr>
            <p:spPr>
              <a:xfrm>
                <a:off x="1189525" y="238125"/>
                <a:ext cx="5208300" cy="965950"/>
              </a:xfrm>
              <a:custGeom>
                <a:avLst/>
                <a:gdLst/>
                <a:ahLst/>
                <a:cxnLst/>
                <a:rect l="l" t="t" r="r" b="b"/>
                <a:pathLst>
                  <a:path w="208332" h="38638" extrusionOk="0">
                    <a:moveTo>
                      <a:pt x="0" y="0"/>
                    </a:moveTo>
                    <a:lnTo>
                      <a:pt x="208332" y="0"/>
                    </a:lnTo>
                    <a:lnTo>
                      <a:pt x="208332" y="38638"/>
                    </a:lnTo>
                    <a:lnTo>
                      <a:pt x="0" y="38638"/>
                    </a:lnTo>
                    <a:close/>
                  </a:path>
                </a:pathLst>
              </a:custGeom>
              <a:gradFill>
                <a:gsLst>
                  <a:gs pos="0">
                    <a:srgbClr val="FFE49E"/>
                  </a:gs>
                  <a:gs pos="100000">
                    <a:srgbClr val="DAC489">
                      <a:alpha val="3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2"/>
              <p:cNvSpPr/>
              <p:nvPr/>
            </p:nvSpPr>
            <p:spPr>
              <a:xfrm>
                <a:off x="2129350" y="4406475"/>
                <a:ext cx="4268475" cy="1039950"/>
              </a:xfrm>
              <a:custGeom>
                <a:avLst/>
                <a:gdLst/>
                <a:ahLst/>
                <a:cxnLst/>
                <a:rect l="l" t="t" r="r" b="b"/>
                <a:pathLst>
                  <a:path w="170739" h="41598" extrusionOk="0">
                    <a:moveTo>
                      <a:pt x="170739" y="3917"/>
                    </a:moveTo>
                    <a:lnTo>
                      <a:pt x="170739" y="8877"/>
                    </a:lnTo>
                    <a:cubicBezTo>
                      <a:pt x="170042" y="20973"/>
                      <a:pt x="153073" y="25760"/>
                      <a:pt x="133928" y="30894"/>
                    </a:cubicBezTo>
                    <a:cubicBezTo>
                      <a:pt x="115392" y="35854"/>
                      <a:pt x="63179" y="41598"/>
                      <a:pt x="44121" y="41598"/>
                    </a:cubicBezTo>
                    <a:lnTo>
                      <a:pt x="1" y="41598"/>
                    </a:lnTo>
                    <a:cubicBezTo>
                      <a:pt x="82585" y="41598"/>
                      <a:pt x="151594" y="1"/>
                      <a:pt x="151594" y="1"/>
                    </a:cubicBezTo>
                    <a:cubicBezTo>
                      <a:pt x="151594" y="1"/>
                      <a:pt x="156554" y="8442"/>
                      <a:pt x="162123" y="10183"/>
                    </a:cubicBezTo>
                    <a:cubicBezTo>
                      <a:pt x="162297" y="10270"/>
                      <a:pt x="162385" y="10270"/>
                      <a:pt x="162472" y="10357"/>
                    </a:cubicBezTo>
                    <a:cubicBezTo>
                      <a:pt x="162733" y="10357"/>
                      <a:pt x="162907" y="10444"/>
                      <a:pt x="163081" y="10444"/>
                    </a:cubicBezTo>
                    <a:cubicBezTo>
                      <a:pt x="163342" y="10531"/>
                      <a:pt x="163516" y="10531"/>
                      <a:pt x="163690" y="10531"/>
                    </a:cubicBezTo>
                    <a:cubicBezTo>
                      <a:pt x="163864" y="10531"/>
                      <a:pt x="164038" y="10531"/>
                      <a:pt x="164212" y="10531"/>
                    </a:cubicBezTo>
                    <a:lnTo>
                      <a:pt x="164560" y="10531"/>
                    </a:lnTo>
                    <a:cubicBezTo>
                      <a:pt x="164647" y="10531"/>
                      <a:pt x="164734" y="10531"/>
                      <a:pt x="164821" y="10531"/>
                    </a:cubicBezTo>
                    <a:cubicBezTo>
                      <a:pt x="164995" y="10531"/>
                      <a:pt x="165082" y="10531"/>
                      <a:pt x="165256" y="10531"/>
                    </a:cubicBezTo>
                    <a:lnTo>
                      <a:pt x="165604" y="10444"/>
                    </a:lnTo>
                    <a:cubicBezTo>
                      <a:pt x="165778" y="10444"/>
                      <a:pt x="165865" y="10444"/>
                      <a:pt x="166039" y="10357"/>
                    </a:cubicBezTo>
                    <a:cubicBezTo>
                      <a:pt x="166475" y="10270"/>
                      <a:pt x="166823" y="10096"/>
                      <a:pt x="167258" y="9835"/>
                    </a:cubicBezTo>
                    <a:cubicBezTo>
                      <a:pt x="167345" y="9747"/>
                      <a:pt x="167519" y="9660"/>
                      <a:pt x="167606" y="9573"/>
                    </a:cubicBezTo>
                    <a:cubicBezTo>
                      <a:pt x="167780" y="9573"/>
                      <a:pt x="167867" y="9486"/>
                      <a:pt x="167954" y="9312"/>
                    </a:cubicBezTo>
                    <a:cubicBezTo>
                      <a:pt x="168128" y="9225"/>
                      <a:pt x="168215" y="9138"/>
                      <a:pt x="168302" y="9051"/>
                    </a:cubicBezTo>
                    <a:cubicBezTo>
                      <a:pt x="168563" y="8877"/>
                      <a:pt x="168737" y="8616"/>
                      <a:pt x="168998" y="8442"/>
                    </a:cubicBezTo>
                    <a:cubicBezTo>
                      <a:pt x="169085" y="8268"/>
                      <a:pt x="169172" y="8181"/>
                      <a:pt x="169259" y="8007"/>
                    </a:cubicBezTo>
                    <a:cubicBezTo>
                      <a:pt x="169520" y="7746"/>
                      <a:pt x="169694" y="7485"/>
                      <a:pt x="169868" y="7137"/>
                    </a:cubicBezTo>
                    <a:cubicBezTo>
                      <a:pt x="169955" y="6963"/>
                      <a:pt x="170042" y="6789"/>
                      <a:pt x="170130" y="6615"/>
                    </a:cubicBezTo>
                    <a:cubicBezTo>
                      <a:pt x="170217" y="6441"/>
                      <a:pt x="170217" y="6267"/>
                      <a:pt x="170304" y="6180"/>
                    </a:cubicBezTo>
                    <a:cubicBezTo>
                      <a:pt x="170391" y="6006"/>
                      <a:pt x="170391" y="5831"/>
                      <a:pt x="170478" y="5657"/>
                    </a:cubicBezTo>
                    <a:cubicBezTo>
                      <a:pt x="170565" y="5309"/>
                      <a:pt x="170652" y="4961"/>
                      <a:pt x="170739" y="4526"/>
                    </a:cubicBezTo>
                    <a:cubicBezTo>
                      <a:pt x="170739" y="4352"/>
                      <a:pt x="170739" y="4178"/>
                      <a:pt x="170739" y="3917"/>
                    </a:cubicBezTo>
                    <a:close/>
                  </a:path>
                </a:pathLst>
              </a:custGeom>
              <a:solidFill>
                <a:srgbClr val="FFE49E"/>
              </a:solidFill>
              <a:ln>
                <a:noFill/>
              </a:ln>
              <a:effectLst>
                <a:outerShdw blurRad="57150" dist="19050" dir="5400000" algn="bl" rotWithShape="0">
                  <a:srgbClr val="783F04">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5" name="Google Shape;705;p32"/>
            <p:cNvSpPr/>
            <p:nvPr/>
          </p:nvSpPr>
          <p:spPr>
            <a:xfrm rot="475911">
              <a:off x="7268000" y="2249519"/>
              <a:ext cx="1308427" cy="318779"/>
            </a:xfrm>
            <a:custGeom>
              <a:avLst/>
              <a:gdLst/>
              <a:ahLst/>
              <a:cxnLst/>
              <a:rect l="l" t="t" r="r" b="b"/>
              <a:pathLst>
                <a:path w="170739" h="41598" extrusionOk="0">
                  <a:moveTo>
                    <a:pt x="170739" y="3917"/>
                  </a:moveTo>
                  <a:lnTo>
                    <a:pt x="170739" y="8877"/>
                  </a:lnTo>
                  <a:cubicBezTo>
                    <a:pt x="170042" y="20973"/>
                    <a:pt x="153073" y="25760"/>
                    <a:pt x="133928" y="30894"/>
                  </a:cubicBezTo>
                  <a:cubicBezTo>
                    <a:pt x="115392" y="35854"/>
                    <a:pt x="63179" y="41598"/>
                    <a:pt x="44121" y="41598"/>
                  </a:cubicBezTo>
                  <a:lnTo>
                    <a:pt x="1" y="41598"/>
                  </a:lnTo>
                  <a:cubicBezTo>
                    <a:pt x="82585" y="41598"/>
                    <a:pt x="151594" y="1"/>
                    <a:pt x="151594" y="1"/>
                  </a:cubicBezTo>
                  <a:cubicBezTo>
                    <a:pt x="151594" y="1"/>
                    <a:pt x="156554" y="8442"/>
                    <a:pt x="162123" y="10183"/>
                  </a:cubicBezTo>
                  <a:cubicBezTo>
                    <a:pt x="162297" y="10270"/>
                    <a:pt x="162385" y="10270"/>
                    <a:pt x="162472" y="10357"/>
                  </a:cubicBezTo>
                  <a:cubicBezTo>
                    <a:pt x="162733" y="10357"/>
                    <a:pt x="162907" y="10444"/>
                    <a:pt x="163081" y="10444"/>
                  </a:cubicBezTo>
                  <a:cubicBezTo>
                    <a:pt x="163342" y="10531"/>
                    <a:pt x="163516" y="10531"/>
                    <a:pt x="163690" y="10531"/>
                  </a:cubicBezTo>
                  <a:cubicBezTo>
                    <a:pt x="163864" y="10531"/>
                    <a:pt x="164038" y="10531"/>
                    <a:pt x="164212" y="10531"/>
                  </a:cubicBezTo>
                  <a:lnTo>
                    <a:pt x="164560" y="10531"/>
                  </a:lnTo>
                  <a:cubicBezTo>
                    <a:pt x="164647" y="10531"/>
                    <a:pt x="164734" y="10531"/>
                    <a:pt x="164821" y="10531"/>
                  </a:cubicBezTo>
                  <a:cubicBezTo>
                    <a:pt x="164995" y="10531"/>
                    <a:pt x="165082" y="10531"/>
                    <a:pt x="165256" y="10531"/>
                  </a:cubicBezTo>
                  <a:lnTo>
                    <a:pt x="165604" y="10444"/>
                  </a:lnTo>
                  <a:cubicBezTo>
                    <a:pt x="165778" y="10444"/>
                    <a:pt x="165865" y="10444"/>
                    <a:pt x="166039" y="10357"/>
                  </a:cubicBezTo>
                  <a:cubicBezTo>
                    <a:pt x="166475" y="10270"/>
                    <a:pt x="166823" y="10096"/>
                    <a:pt x="167258" y="9835"/>
                  </a:cubicBezTo>
                  <a:cubicBezTo>
                    <a:pt x="167345" y="9747"/>
                    <a:pt x="167519" y="9660"/>
                    <a:pt x="167606" y="9573"/>
                  </a:cubicBezTo>
                  <a:cubicBezTo>
                    <a:pt x="167780" y="9573"/>
                    <a:pt x="167867" y="9486"/>
                    <a:pt x="167954" y="9312"/>
                  </a:cubicBezTo>
                  <a:cubicBezTo>
                    <a:pt x="168128" y="9225"/>
                    <a:pt x="168215" y="9138"/>
                    <a:pt x="168302" y="9051"/>
                  </a:cubicBezTo>
                  <a:cubicBezTo>
                    <a:pt x="168563" y="8877"/>
                    <a:pt x="168737" y="8616"/>
                    <a:pt x="168998" y="8442"/>
                  </a:cubicBezTo>
                  <a:cubicBezTo>
                    <a:pt x="169085" y="8268"/>
                    <a:pt x="169172" y="8181"/>
                    <a:pt x="169259" y="8007"/>
                  </a:cubicBezTo>
                  <a:cubicBezTo>
                    <a:pt x="169520" y="7746"/>
                    <a:pt x="169694" y="7485"/>
                    <a:pt x="169868" y="7137"/>
                  </a:cubicBezTo>
                  <a:cubicBezTo>
                    <a:pt x="169955" y="6963"/>
                    <a:pt x="170042" y="6789"/>
                    <a:pt x="170130" y="6615"/>
                  </a:cubicBezTo>
                  <a:cubicBezTo>
                    <a:pt x="170217" y="6441"/>
                    <a:pt x="170217" y="6267"/>
                    <a:pt x="170304" y="6180"/>
                  </a:cubicBezTo>
                  <a:cubicBezTo>
                    <a:pt x="170391" y="6006"/>
                    <a:pt x="170391" y="5831"/>
                    <a:pt x="170478" y="5657"/>
                  </a:cubicBezTo>
                  <a:cubicBezTo>
                    <a:pt x="170565" y="5309"/>
                    <a:pt x="170652" y="4961"/>
                    <a:pt x="170739" y="4526"/>
                  </a:cubicBezTo>
                  <a:cubicBezTo>
                    <a:pt x="170739" y="4352"/>
                    <a:pt x="170739" y="4178"/>
                    <a:pt x="170739" y="3917"/>
                  </a:cubicBezTo>
                  <a:close/>
                </a:path>
              </a:pathLst>
            </a:custGeom>
            <a:solidFill>
              <a:srgbClr val="F7D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6" name="Google Shape;706;p32"/>
          <p:cNvSpPr/>
          <p:nvPr/>
        </p:nvSpPr>
        <p:spPr>
          <a:xfrm rot="5920567">
            <a:off x="7640148" y="284064"/>
            <a:ext cx="295463" cy="760102"/>
          </a:xfrm>
          <a:custGeom>
            <a:avLst/>
            <a:gdLst/>
            <a:ahLst/>
            <a:cxnLst/>
            <a:rect l="l" t="t" r="r" b="b"/>
            <a:pathLst>
              <a:path w="45249" h="87700" extrusionOk="0">
                <a:moveTo>
                  <a:pt x="676" y="1"/>
                </a:moveTo>
                <a:lnTo>
                  <a:pt x="193" y="290"/>
                </a:lnTo>
                <a:lnTo>
                  <a:pt x="1" y="387"/>
                </a:lnTo>
                <a:lnTo>
                  <a:pt x="3088" y="82489"/>
                </a:lnTo>
                <a:lnTo>
                  <a:pt x="3667" y="82972"/>
                </a:lnTo>
                <a:lnTo>
                  <a:pt x="4149" y="82586"/>
                </a:lnTo>
                <a:lnTo>
                  <a:pt x="4631" y="82296"/>
                </a:lnTo>
                <a:lnTo>
                  <a:pt x="5114" y="82682"/>
                </a:lnTo>
                <a:lnTo>
                  <a:pt x="5693" y="83165"/>
                </a:lnTo>
                <a:lnTo>
                  <a:pt x="6175" y="82875"/>
                </a:lnTo>
                <a:lnTo>
                  <a:pt x="6657" y="82489"/>
                </a:lnTo>
                <a:lnTo>
                  <a:pt x="7236" y="82972"/>
                </a:lnTo>
                <a:lnTo>
                  <a:pt x="7719" y="83358"/>
                </a:lnTo>
                <a:lnTo>
                  <a:pt x="8201" y="83068"/>
                </a:lnTo>
                <a:lnTo>
                  <a:pt x="8683" y="82779"/>
                </a:lnTo>
                <a:lnTo>
                  <a:pt x="9262" y="83165"/>
                </a:lnTo>
                <a:lnTo>
                  <a:pt x="9745" y="83647"/>
                </a:lnTo>
                <a:lnTo>
                  <a:pt x="10227" y="83358"/>
                </a:lnTo>
                <a:lnTo>
                  <a:pt x="10806" y="82972"/>
                </a:lnTo>
                <a:lnTo>
                  <a:pt x="11288" y="83454"/>
                </a:lnTo>
                <a:lnTo>
                  <a:pt x="11771" y="83840"/>
                </a:lnTo>
                <a:lnTo>
                  <a:pt x="11867" y="83840"/>
                </a:lnTo>
                <a:lnTo>
                  <a:pt x="12350" y="83550"/>
                </a:lnTo>
                <a:lnTo>
                  <a:pt x="12832" y="83261"/>
                </a:lnTo>
                <a:lnTo>
                  <a:pt x="13314" y="83647"/>
                </a:lnTo>
                <a:lnTo>
                  <a:pt x="13797" y="84129"/>
                </a:lnTo>
                <a:lnTo>
                  <a:pt x="13893" y="84129"/>
                </a:lnTo>
                <a:lnTo>
                  <a:pt x="14376" y="83743"/>
                </a:lnTo>
                <a:lnTo>
                  <a:pt x="14858" y="83454"/>
                </a:lnTo>
                <a:lnTo>
                  <a:pt x="15340" y="83936"/>
                </a:lnTo>
                <a:lnTo>
                  <a:pt x="15919" y="84322"/>
                </a:lnTo>
                <a:lnTo>
                  <a:pt x="16402" y="84033"/>
                </a:lnTo>
                <a:lnTo>
                  <a:pt x="16884" y="83743"/>
                </a:lnTo>
                <a:lnTo>
                  <a:pt x="17366" y="84129"/>
                </a:lnTo>
                <a:lnTo>
                  <a:pt x="17945" y="84612"/>
                </a:lnTo>
                <a:lnTo>
                  <a:pt x="18428" y="84226"/>
                </a:lnTo>
                <a:lnTo>
                  <a:pt x="18910" y="83936"/>
                </a:lnTo>
                <a:lnTo>
                  <a:pt x="19392" y="84322"/>
                </a:lnTo>
                <a:lnTo>
                  <a:pt x="19971" y="84805"/>
                </a:lnTo>
                <a:lnTo>
                  <a:pt x="20454" y="84515"/>
                </a:lnTo>
                <a:lnTo>
                  <a:pt x="20936" y="84226"/>
                </a:lnTo>
                <a:lnTo>
                  <a:pt x="21515" y="84612"/>
                </a:lnTo>
                <a:lnTo>
                  <a:pt x="21997" y="85094"/>
                </a:lnTo>
                <a:lnTo>
                  <a:pt x="22480" y="84708"/>
                </a:lnTo>
                <a:lnTo>
                  <a:pt x="22962" y="84419"/>
                </a:lnTo>
                <a:lnTo>
                  <a:pt x="23541" y="84901"/>
                </a:lnTo>
                <a:lnTo>
                  <a:pt x="24023" y="85287"/>
                </a:lnTo>
                <a:lnTo>
                  <a:pt x="24120" y="85287"/>
                </a:lnTo>
                <a:lnTo>
                  <a:pt x="24602" y="84998"/>
                </a:lnTo>
                <a:lnTo>
                  <a:pt x="25085" y="84612"/>
                </a:lnTo>
                <a:lnTo>
                  <a:pt x="25567" y="85094"/>
                </a:lnTo>
                <a:lnTo>
                  <a:pt x="26049" y="85576"/>
                </a:lnTo>
                <a:lnTo>
                  <a:pt x="26146" y="85576"/>
                </a:lnTo>
                <a:lnTo>
                  <a:pt x="26628" y="85191"/>
                </a:lnTo>
                <a:lnTo>
                  <a:pt x="27111" y="84901"/>
                </a:lnTo>
                <a:lnTo>
                  <a:pt x="27593" y="85287"/>
                </a:lnTo>
                <a:lnTo>
                  <a:pt x="28075" y="85769"/>
                </a:lnTo>
                <a:lnTo>
                  <a:pt x="28172" y="85769"/>
                </a:lnTo>
                <a:lnTo>
                  <a:pt x="28654" y="85480"/>
                </a:lnTo>
                <a:lnTo>
                  <a:pt x="29137" y="85094"/>
                </a:lnTo>
                <a:lnTo>
                  <a:pt x="29619" y="85576"/>
                </a:lnTo>
                <a:lnTo>
                  <a:pt x="30198" y="85962"/>
                </a:lnTo>
                <a:lnTo>
                  <a:pt x="30680" y="85673"/>
                </a:lnTo>
                <a:lnTo>
                  <a:pt x="31163" y="85384"/>
                </a:lnTo>
                <a:lnTo>
                  <a:pt x="31645" y="85769"/>
                </a:lnTo>
                <a:lnTo>
                  <a:pt x="32224" y="86252"/>
                </a:lnTo>
                <a:lnTo>
                  <a:pt x="32706" y="85962"/>
                </a:lnTo>
                <a:lnTo>
                  <a:pt x="33189" y="85576"/>
                </a:lnTo>
                <a:lnTo>
                  <a:pt x="33768" y="86059"/>
                </a:lnTo>
                <a:lnTo>
                  <a:pt x="34250" y="86445"/>
                </a:lnTo>
                <a:lnTo>
                  <a:pt x="34732" y="86155"/>
                </a:lnTo>
                <a:lnTo>
                  <a:pt x="35215" y="85866"/>
                </a:lnTo>
                <a:lnTo>
                  <a:pt x="35794" y="86252"/>
                </a:lnTo>
                <a:lnTo>
                  <a:pt x="36276" y="86734"/>
                </a:lnTo>
                <a:lnTo>
                  <a:pt x="36855" y="86445"/>
                </a:lnTo>
                <a:lnTo>
                  <a:pt x="37337" y="86059"/>
                </a:lnTo>
                <a:lnTo>
                  <a:pt x="37820" y="86541"/>
                </a:lnTo>
                <a:lnTo>
                  <a:pt x="38302" y="86927"/>
                </a:lnTo>
                <a:lnTo>
                  <a:pt x="38398" y="86927"/>
                </a:lnTo>
                <a:lnTo>
                  <a:pt x="38881" y="86638"/>
                </a:lnTo>
                <a:lnTo>
                  <a:pt x="39363" y="86348"/>
                </a:lnTo>
                <a:lnTo>
                  <a:pt x="39846" y="86734"/>
                </a:lnTo>
                <a:lnTo>
                  <a:pt x="40328" y="87217"/>
                </a:lnTo>
                <a:lnTo>
                  <a:pt x="40424" y="87217"/>
                </a:lnTo>
                <a:lnTo>
                  <a:pt x="40907" y="86831"/>
                </a:lnTo>
                <a:lnTo>
                  <a:pt x="41389" y="86541"/>
                </a:lnTo>
                <a:lnTo>
                  <a:pt x="41872" y="87024"/>
                </a:lnTo>
                <a:lnTo>
                  <a:pt x="42450" y="87410"/>
                </a:lnTo>
                <a:lnTo>
                  <a:pt x="42933" y="87120"/>
                </a:lnTo>
                <a:lnTo>
                  <a:pt x="43415" y="86734"/>
                </a:lnTo>
                <a:lnTo>
                  <a:pt x="43898" y="87217"/>
                </a:lnTo>
                <a:lnTo>
                  <a:pt x="44477" y="87603"/>
                </a:lnTo>
                <a:lnTo>
                  <a:pt x="44477" y="87699"/>
                </a:lnTo>
                <a:lnTo>
                  <a:pt x="44959" y="87313"/>
                </a:lnTo>
                <a:lnTo>
                  <a:pt x="45248" y="87120"/>
                </a:lnTo>
                <a:lnTo>
                  <a:pt x="42258" y="5403"/>
                </a:lnTo>
                <a:lnTo>
                  <a:pt x="41968" y="5210"/>
                </a:lnTo>
                <a:lnTo>
                  <a:pt x="41486" y="4728"/>
                </a:lnTo>
                <a:lnTo>
                  <a:pt x="41003" y="5017"/>
                </a:lnTo>
                <a:lnTo>
                  <a:pt x="40521" y="5403"/>
                </a:lnTo>
                <a:lnTo>
                  <a:pt x="39942" y="4921"/>
                </a:lnTo>
                <a:lnTo>
                  <a:pt x="39460" y="4535"/>
                </a:lnTo>
                <a:lnTo>
                  <a:pt x="38977" y="4824"/>
                </a:lnTo>
                <a:lnTo>
                  <a:pt x="38398" y="5114"/>
                </a:lnTo>
                <a:lnTo>
                  <a:pt x="37916" y="4728"/>
                </a:lnTo>
                <a:lnTo>
                  <a:pt x="37434" y="4246"/>
                </a:lnTo>
                <a:lnTo>
                  <a:pt x="37337" y="4246"/>
                </a:lnTo>
                <a:lnTo>
                  <a:pt x="36855" y="4632"/>
                </a:lnTo>
                <a:lnTo>
                  <a:pt x="36372" y="4921"/>
                </a:lnTo>
                <a:lnTo>
                  <a:pt x="35890" y="4439"/>
                </a:lnTo>
                <a:lnTo>
                  <a:pt x="35408" y="4053"/>
                </a:lnTo>
                <a:lnTo>
                  <a:pt x="35311" y="4053"/>
                </a:lnTo>
                <a:lnTo>
                  <a:pt x="34829" y="4342"/>
                </a:lnTo>
                <a:lnTo>
                  <a:pt x="34346" y="4632"/>
                </a:lnTo>
                <a:lnTo>
                  <a:pt x="33864" y="4246"/>
                </a:lnTo>
                <a:lnTo>
                  <a:pt x="33382" y="3763"/>
                </a:lnTo>
                <a:lnTo>
                  <a:pt x="33285" y="3763"/>
                </a:lnTo>
                <a:lnTo>
                  <a:pt x="32803" y="4149"/>
                </a:lnTo>
                <a:lnTo>
                  <a:pt x="32320" y="4439"/>
                </a:lnTo>
                <a:lnTo>
                  <a:pt x="31838" y="3956"/>
                </a:lnTo>
                <a:lnTo>
                  <a:pt x="31259" y="3570"/>
                </a:lnTo>
                <a:lnTo>
                  <a:pt x="30777" y="3860"/>
                </a:lnTo>
                <a:lnTo>
                  <a:pt x="30294" y="4149"/>
                </a:lnTo>
                <a:lnTo>
                  <a:pt x="29812" y="3763"/>
                </a:lnTo>
                <a:lnTo>
                  <a:pt x="29233" y="3281"/>
                </a:lnTo>
                <a:lnTo>
                  <a:pt x="28751" y="3667"/>
                </a:lnTo>
                <a:lnTo>
                  <a:pt x="28268" y="3956"/>
                </a:lnTo>
                <a:lnTo>
                  <a:pt x="27689" y="3474"/>
                </a:lnTo>
                <a:lnTo>
                  <a:pt x="27207" y="3088"/>
                </a:lnTo>
                <a:lnTo>
                  <a:pt x="26725" y="3377"/>
                </a:lnTo>
                <a:lnTo>
                  <a:pt x="26242" y="3763"/>
                </a:lnTo>
                <a:lnTo>
                  <a:pt x="25663" y="3281"/>
                </a:lnTo>
                <a:lnTo>
                  <a:pt x="25181" y="2895"/>
                </a:lnTo>
                <a:lnTo>
                  <a:pt x="25085" y="2798"/>
                </a:lnTo>
                <a:lnTo>
                  <a:pt x="24602" y="3184"/>
                </a:lnTo>
                <a:lnTo>
                  <a:pt x="24120" y="3474"/>
                </a:lnTo>
                <a:lnTo>
                  <a:pt x="23637" y="3088"/>
                </a:lnTo>
                <a:lnTo>
                  <a:pt x="23155" y="2605"/>
                </a:lnTo>
                <a:lnTo>
                  <a:pt x="23059" y="2605"/>
                </a:lnTo>
                <a:lnTo>
                  <a:pt x="22576" y="2895"/>
                </a:lnTo>
                <a:lnTo>
                  <a:pt x="22094" y="3281"/>
                </a:lnTo>
                <a:lnTo>
                  <a:pt x="21611" y="2798"/>
                </a:lnTo>
                <a:lnTo>
                  <a:pt x="21129" y="2413"/>
                </a:lnTo>
                <a:lnTo>
                  <a:pt x="21033" y="2413"/>
                </a:lnTo>
                <a:lnTo>
                  <a:pt x="20550" y="2702"/>
                </a:lnTo>
                <a:lnTo>
                  <a:pt x="20068" y="2991"/>
                </a:lnTo>
                <a:lnTo>
                  <a:pt x="19585" y="2605"/>
                </a:lnTo>
                <a:lnTo>
                  <a:pt x="19007" y="2123"/>
                </a:lnTo>
                <a:lnTo>
                  <a:pt x="18524" y="2413"/>
                </a:lnTo>
                <a:lnTo>
                  <a:pt x="18042" y="2798"/>
                </a:lnTo>
                <a:lnTo>
                  <a:pt x="17559" y="2316"/>
                </a:lnTo>
                <a:lnTo>
                  <a:pt x="16981" y="1930"/>
                </a:lnTo>
                <a:lnTo>
                  <a:pt x="16498" y="2220"/>
                </a:lnTo>
                <a:lnTo>
                  <a:pt x="16016" y="2509"/>
                </a:lnTo>
                <a:lnTo>
                  <a:pt x="15437" y="2123"/>
                </a:lnTo>
                <a:lnTo>
                  <a:pt x="14955" y="1641"/>
                </a:lnTo>
                <a:lnTo>
                  <a:pt x="14472" y="2027"/>
                </a:lnTo>
                <a:lnTo>
                  <a:pt x="13990" y="2316"/>
                </a:lnTo>
                <a:lnTo>
                  <a:pt x="13411" y="1834"/>
                </a:lnTo>
                <a:lnTo>
                  <a:pt x="12928" y="1448"/>
                </a:lnTo>
                <a:lnTo>
                  <a:pt x="12350" y="1737"/>
                </a:lnTo>
                <a:lnTo>
                  <a:pt x="11867" y="2027"/>
                </a:lnTo>
                <a:lnTo>
                  <a:pt x="11385" y="1641"/>
                </a:lnTo>
                <a:lnTo>
                  <a:pt x="10902" y="1158"/>
                </a:lnTo>
                <a:lnTo>
                  <a:pt x="10806" y="1158"/>
                </a:lnTo>
                <a:lnTo>
                  <a:pt x="10324" y="1448"/>
                </a:lnTo>
                <a:lnTo>
                  <a:pt x="9841" y="1834"/>
                </a:lnTo>
                <a:lnTo>
                  <a:pt x="9359" y="1351"/>
                </a:lnTo>
                <a:lnTo>
                  <a:pt x="8876" y="965"/>
                </a:lnTo>
                <a:lnTo>
                  <a:pt x="8780" y="965"/>
                </a:lnTo>
                <a:lnTo>
                  <a:pt x="8298" y="1255"/>
                </a:lnTo>
                <a:lnTo>
                  <a:pt x="7815" y="1544"/>
                </a:lnTo>
                <a:lnTo>
                  <a:pt x="7333" y="1158"/>
                </a:lnTo>
                <a:lnTo>
                  <a:pt x="6754" y="676"/>
                </a:lnTo>
                <a:lnTo>
                  <a:pt x="6272" y="1062"/>
                </a:lnTo>
                <a:lnTo>
                  <a:pt x="5789" y="1351"/>
                </a:lnTo>
                <a:lnTo>
                  <a:pt x="5307" y="869"/>
                </a:lnTo>
                <a:lnTo>
                  <a:pt x="4728" y="483"/>
                </a:lnTo>
                <a:lnTo>
                  <a:pt x="4246" y="772"/>
                </a:lnTo>
                <a:lnTo>
                  <a:pt x="3763" y="1158"/>
                </a:lnTo>
                <a:lnTo>
                  <a:pt x="3184" y="676"/>
                </a:lnTo>
                <a:lnTo>
                  <a:pt x="2702" y="290"/>
                </a:lnTo>
                <a:lnTo>
                  <a:pt x="2702" y="194"/>
                </a:lnTo>
                <a:lnTo>
                  <a:pt x="2220" y="579"/>
                </a:lnTo>
                <a:lnTo>
                  <a:pt x="1737" y="869"/>
                </a:lnTo>
                <a:lnTo>
                  <a:pt x="1158" y="483"/>
                </a:lnTo>
                <a:lnTo>
                  <a:pt x="676" y="1"/>
                </a:lnTo>
                <a:close/>
              </a:path>
            </a:pathLst>
          </a:custGeom>
          <a:solidFill>
            <a:srgbClr val="FFFFFF">
              <a:alpha val="69270"/>
            </a:srgbClr>
          </a:solidFill>
          <a:ln>
            <a:noFill/>
          </a:ln>
          <a:effectLst>
            <a:outerShdw blurRad="57150" dist="19050" dir="5400000" algn="bl" rotWithShape="0">
              <a:srgbClr val="783F04">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2"/>
          <p:cNvSpPr/>
          <p:nvPr/>
        </p:nvSpPr>
        <p:spPr>
          <a:xfrm>
            <a:off x="7087425" y="1039925"/>
            <a:ext cx="970549" cy="916227"/>
          </a:xfrm>
          <a:custGeom>
            <a:avLst/>
            <a:gdLst/>
            <a:ahLst/>
            <a:cxnLst/>
            <a:rect l="l" t="t" r="r" b="b"/>
            <a:pathLst>
              <a:path w="65445" h="61782" extrusionOk="0">
                <a:moveTo>
                  <a:pt x="33201" y="1250"/>
                </a:moveTo>
                <a:lnTo>
                  <a:pt x="33808" y="2605"/>
                </a:lnTo>
                <a:cubicBezTo>
                  <a:pt x="33552" y="2301"/>
                  <a:pt x="33271" y="1974"/>
                  <a:pt x="32968" y="1671"/>
                </a:cubicBezTo>
                <a:lnTo>
                  <a:pt x="33201" y="1250"/>
                </a:lnTo>
                <a:close/>
                <a:moveTo>
                  <a:pt x="34205" y="2651"/>
                </a:moveTo>
                <a:lnTo>
                  <a:pt x="34205" y="2651"/>
                </a:lnTo>
                <a:cubicBezTo>
                  <a:pt x="34859" y="3772"/>
                  <a:pt x="35489" y="4939"/>
                  <a:pt x="36050" y="6107"/>
                </a:cubicBezTo>
                <a:cubicBezTo>
                  <a:pt x="35653" y="5313"/>
                  <a:pt x="35209" y="4519"/>
                  <a:pt x="34696" y="3772"/>
                </a:cubicBezTo>
                <a:lnTo>
                  <a:pt x="34205" y="2651"/>
                </a:lnTo>
                <a:close/>
                <a:moveTo>
                  <a:pt x="36166" y="6317"/>
                </a:moveTo>
                <a:cubicBezTo>
                  <a:pt x="37100" y="8325"/>
                  <a:pt x="37964" y="10380"/>
                  <a:pt x="38711" y="12481"/>
                </a:cubicBezTo>
                <a:cubicBezTo>
                  <a:pt x="38805" y="12738"/>
                  <a:pt x="38898" y="12995"/>
                  <a:pt x="38992" y="13228"/>
                </a:cubicBezTo>
                <a:lnTo>
                  <a:pt x="37707" y="10426"/>
                </a:lnTo>
                <a:cubicBezTo>
                  <a:pt x="37427" y="9516"/>
                  <a:pt x="37124" y="8605"/>
                  <a:pt x="36774" y="7718"/>
                </a:cubicBezTo>
                <a:cubicBezTo>
                  <a:pt x="36563" y="7228"/>
                  <a:pt x="36377" y="6784"/>
                  <a:pt x="36166" y="6317"/>
                </a:cubicBezTo>
                <a:close/>
                <a:moveTo>
                  <a:pt x="33341" y="573"/>
                </a:moveTo>
                <a:cubicBezTo>
                  <a:pt x="35606" y="3469"/>
                  <a:pt x="37497" y="6644"/>
                  <a:pt x="38945" y="10029"/>
                </a:cubicBezTo>
                <a:cubicBezTo>
                  <a:pt x="40182" y="12995"/>
                  <a:pt x="41093" y="16053"/>
                  <a:pt x="41677" y="19205"/>
                </a:cubicBezTo>
                <a:lnTo>
                  <a:pt x="40673" y="16987"/>
                </a:lnTo>
                <a:cubicBezTo>
                  <a:pt x="40509" y="16497"/>
                  <a:pt x="40346" y="16007"/>
                  <a:pt x="40182" y="15516"/>
                </a:cubicBezTo>
                <a:cubicBezTo>
                  <a:pt x="39575" y="13672"/>
                  <a:pt x="38922" y="11851"/>
                  <a:pt x="38221" y="10053"/>
                </a:cubicBezTo>
                <a:cubicBezTo>
                  <a:pt x="36937" y="6737"/>
                  <a:pt x="35303" y="3585"/>
                  <a:pt x="33318" y="620"/>
                </a:cubicBezTo>
                <a:cubicBezTo>
                  <a:pt x="33318" y="597"/>
                  <a:pt x="33341" y="573"/>
                  <a:pt x="33341" y="573"/>
                </a:cubicBezTo>
                <a:close/>
                <a:moveTo>
                  <a:pt x="42260" y="19859"/>
                </a:moveTo>
                <a:lnTo>
                  <a:pt x="42260" y="19859"/>
                </a:lnTo>
                <a:cubicBezTo>
                  <a:pt x="42774" y="19999"/>
                  <a:pt x="43311" y="20116"/>
                  <a:pt x="43848" y="20209"/>
                </a:cubicBezTo>
                <a:lnTo>
                  <a:pt x="43848" y="20233"/>
                </a:lnTo>
                <a:cubicBezTo>
                  <a:pt x="43334" y="20233"/>
                  <a:pt x="42821" y="20256"/>
                  <a:pt x="42307" y="20256"/>
                </a:cubicBezTo>
                <a:cubicBezTo>
                  <a:pt x="42307" y="20139"/>
                  <a:pt x="42260" y="19999"/>
                  <a:pt x="42260" y="19859"/>
                </a:cubicBezTo>
                <a:close/>
                <a:moveTo>
                  <a:pt x="41630" y="19929"/>
                </a:moveTo>
                <a:lnTo>
                  <a:pt x="41630" y="19929"/>
                </a:lnTo>
                <a:cubicBezTo>
                  <a:pt x="41677" y="20046"/>
                  <a:pt x="41747" y="20162"/>
                  <a:pt x="41793" y="20279"/>
                </a:cubicBezTo>
                <a:lnTo>
                  <a:pt x="41723" y="20303"/>
                </a:lnTo>
                <a:cubicBezTo>
                  <a:pt x="41677" y="20162"/>
                  <a:pt x="41653" y="20046"/>
                  <a:pt x="41630" y="19929"/>
                </a:cubicBezTo>
                <a:close/>
                <a:moveTo>
                  <a:pt x="38385" y="12761"/>
                </a:moveTo>
                <a:lnTo>
                  <a:pt x="38385" y="12761"/>
                </a:lnTo>
                <a:cubicBezTo>
                  <a:pt x="38968" y="14069"/>
                  <a:pt x="39575" y="15376"/>
                  <a:pt x="40159" y="16684"/>
                </a:cubicBezTo>
                <a:lnTo>
                  <a:pt x="40859" y="18785"/>
                </a:lnTo>
                <a:cubicBezTo>
                  <a:pt x="40906" y="18972"/>
                  <a:pt x="40976" y="19159"/>
                  <a:pt x="41023" y="19322"/>
                </a:cubicBezTo>
                <a:lnTo>
                  <a:pt x="40906" y="19322"/>
                </a:lnTo>
                <a:cubicBezTo>
                  <a:pt x="40900" y="19320"/>
                  <a:pt x="40894" y="19319"/>
                  <a:pt x="40888" y="19319"/>
                </a:cubicBezTo>
                <a:cubicBezTo>
                  <a:pt x="40829" y="19319"/>
                  <a:pt x="40798" y="19417"/>
                  <a:pt x="40883" y="19439"/>
                </a:cubicBezTo>
                <a:lnTo>
                  <a:pt x="41093" y="19509"/>
                </a:lnTo>
                <a:cubicBezTo>
                  <a:pt x="41163" y="19766"/>
                  <a:pt x="41256" y="20046"/>
                  <a:pt x="41350" y="20303"/>
                </a:cubicBezTo>
                <a:cubicBezTo>
                  <a:pt x="41116" y="20326"/>
                  <a:pt x="40859" y="20326"/>
                  <a:pt x="40626" y="20349"/>
                </a:cubicBezTo>
                <a:cubicBezTo>
                  <a:pt x="40579" y="20256"/>
                  <a:pt x="40533" y="20162"/>
                  <a:pt x="40486" y="20046"/>
                </a:cubicBezTo>
                <a:cubicBezTo>
                  <a:pt x="40276" y="19462"/>
                  <a:pt x="40089" y="18878"/>
                  <a:pt x="39902" y="18271"/>
                </a:cubicBezTo>
                <a:cubicBezTo>
                  <a:pt x="39529" y="17057"/>
                  <a:pt x="39202" y="15843"/>
                  <a:pt x="38875" y="14629"/>
                </a:cubicBezTo>
                <a:cubicBezTo>
                  <a:pt x="38711" y="13999"/>
                  <a:pt x="38548" y="13368"/>
                  <a:pt x="38385" y="12761"/>
                </a:cubicBezTo>
                <a:close/>
                <a:moveTo>
                  <a:pt x="47521" y="19654"/>
                </a:moveTo>
                <a:cubicBezTo>
                  <a:pt x="49456" y="19654"/>
                  <a:pt x="51392" y="19713"/>
                  <a:pt x="53327" y="19836"/>
                </a:cubicBezTo>
                <a:lnTo>
                  <a:pt x="53327" y="19859"/>
                </a:lnTo>
                <a:cubicBezTo>
                  <a:pt x="55195" y="19976"/>
                  <a:pt x="57016" y="20162"/>
                  <a:pt x="58861" y="20396"/>
                </a:cubicBezTo>
                <a:cubicBezTo>
                  <a:pt x="59468" y="20466"/>
                  <a:pt x="60075" y="20559"/>
                  <a:pt x="60682" y="20653"/>
                </a:cubicBezTo>
                <a:cubicBezTo>
                  <a:pt x="57787" y="20396"/>
                  <a:pt x="54845" y="20419"/>
                  <a:pt x="51973" y="20349"/>
                </a:cubicBezTo>
                <a:cubicBezTo>
                  <a:pt x="50292" y="20326"/>
                  <a:pt x="48564" y="20256"/>
                  <a:pt x="46860" y="20233"/>
                </a:cubicBezTo>
                <a:cubicBezTo>
                  <a:pt x="45693" y="20116"/>
                  <a:pt x="44525" y="19952"/>
                  <a:pt x="43381" y="19742"/>
                </a:cubicBezTo>
                <a:cubicBezTo>
                  <a:pt x="44761" y="19684"/>
                  <a:pt x="46141" y="19654"/>
                  <a:pt x="47521" y="19654"/>
                </a:cubicBezTo>
                <a:close/>
                <a:moveTo>
                  <a:pt x="40766" y="20536"/>
                </a:moveTo>
                <a:lnTo>
                  <a:pt x="41420" y="20559"/>
                </a:lnTo>
                <a:cubicBezTo>
                  <a:pt x="41467" y="20723"/>
                  <a:pt x="41513" y="20910"/>
                  <a:pt x="41560" y="21073"/>
                </a:cubicBezTo>
                <a:cubicBezTo>
                  <a:pt x="41233" y="20980"/>
                  <a:pt x="40953" y="20816"/>
                  <a:pt x="40766" y="20536"/>
                </a:cubicBezTo>
                <a:close/>
                <a:moveTo>
                  <a:pt x="41933" y="20583"/>
                </a:moveTo>
                <a:lnTo>
                  <a:pt x="41980" y="20699"/>
                </a:lnTo>
                <a:lnTo>
                  <a:pt x="42004" y="20910"/>
                </a:lnTo>
                <a:cubicBezTo>
                  <a:pt x="42027" y="20980"/>
                  <a:pt x="42074" y="21026"/>
                  <a:pt x="42120" y="21026"/>
                </a:cubicBezTo>
                <a:cubicBezTo>
                  <a:pt x="42074" y="21050"/>
                  <a:pt x="42027" y="21096"/>
                  <a:pt x="42027" y="21166"/>
                </a:cubicBezTo>
                <a:lnTo>
                  <a:pt x="41980" y="21166"/>
                </a:lnTo>
                <a:cubicBezTo>
                  <a:pt x="41910" y="20980"/>
                  <a:pt x="41840" y="20770"/>
                  <a:pt x="41793" y="20583"/>
                </a:cubicBezTo>
                <a:close/>
                <a:moveTo>
                  <a:pt x="46440" y="20583"/>
                </a:moveTo>
                <a:cubicBezTo>
                  <a:pt x="48448" y="20793"/>
                  <a:pt x="50502" y="20840"/>
                  <a:pt x="52440" y="20910"/>
                </a:cubicBezTo>
                <a:cubicBezTo>
                  <a:pt x="53911" y="20980"/>
                  <a:pt x="55382" y="21003"/>
                  <a:pt x="56876" y="21073"/>
                </a:cubicBezTo>
                <a:cubicBezTo>
                  <a:pt x="52253" y="21096"/>
                  <a:pt x="47630" y="21143"/>
                  <a:pt x="43007" y="21190"/>
                </a:cubicBezTo>
                <a:lnTo>
                  <a:pt x="42447" y="21190"/>
                </a:lnTo>
                <a:lnTo>
                  <a:pt x="42377" y="21096"/>
                </a:lnTo>
                <a:lnTo>
                  <a:pt x="42330" y="21073"/>
                </a:lnTo>
                <a:cubicBezTo>
                  <a:pt x="42424" y="21003"/>
                  <a:pt x="42447" y="20910"/>
                  <a:pt x="42400" y="20816"/>
                </a:cubicBezTo>
                <a:lnTo>
                  <a:pt x="42400" y="20816"/>
                </a:lnTo>
                <a:lnTo>
                  <a:pt x="42424" y="20840"/>
                </a:lnTo>
                <a:lnTo>
                  <a:pt x="42354" y="20699"/>
                </a:lnTo>
                <a:lnTo>
                  <a:pt x="42354" y="20583"/>
                </a:lnTo>
                <a:close/>
                <a:moveTo>
                  <a:pt x="62923" y="20956"/>
                </a:moveTo>
                <a:cubicBezTo>
                  <a:pt x="63437" y="21003"/>
                  <a:pt x="63997" y="21096"/>
                  <a:pt x="64348" y="21353"/>
                </a:cubicBezTo>
                <a:cubicBezTo>
                  <a:pt x="63997" y="21307"/>
                  <a:pt x="63647" y="21237"/>
                  <a:pt x="63297" y="21190"/>
                </a:cubicBezTo>
                <a:cubicBezTo>
                  <a:pt x="63180" y="21096"/>
                  <a:pt x="63063" y="21003"/>
                  <a:pt x="62923" y="20956"/>
                </a:cubicBezTo>
                <a:close/>
                <a:moveTo>
                  <a:pt x="32804" y="550"/>
                </a:moveTo>
                <a:lnTo>
                  <a:pt x="32851" y="597"/>
                </a:lnTo>
                <a:cubicBezTo>
                  <a:pt x="29022" y="7765"/>
                  <a:pt x="25310" y="14979"/>
                  <a:pt x="21877" y="22334"/>
                </a:cubicBezTo>
                <a:cubicBezTo>
                  <a:pt x="21761" y="22311"/>
                  <a:pt x="21667" y="22287"/>
                  <a:pt x="21574" y="22264"/>
                </a:cubicBezTo>
                <a:cubicBezTo>
                  <a:pt x="22414" y="20746"/>
                  <a:pt x="23138" y="19159"/>
                  <a:pt x="23909" y="17594"/>
                </a:cubicBezTo>
                <a:lnTo>
                  <a:pt x="23885" y="17594"/>
                </a:lnTo>
                <a:cubicBezTo>
                  <a:pt x="24843" y="15633"/>
                  <a:pt x="25823" y="13695"/>
                  <a:pt x="26827" y="11780"/>
                </a:cubicBezTo>
                <a:cubicBezTo>
                  <a:pt x="28765" y="8021"/>
                  <a:pt x="30750" y="4262"/>
                  <a:pt x="32804" y="550"/>
                </a:cubicBezTo>
                <a:close/>
                <a:moveTo>
                  <a:pt x="63507" y="21633"/>
                </a:moveTo>
                <a:cubicBezTo>
                  <a:pt x="63741" y="21657"/>
                  <a:pt x="63997" y="21703"/>
                  <a:pt x="64254" y="21727"/>
                </a:cubicBezTo>
                <a:cubicBezTo>
                  <a:pt x="63951" y="21960"/>
                  <a:pt x="63647" y="22194"/>
                  <a:pt x="63344" y="22404"/>
                </a:cubicBezTo>
                <a:cubicBezTo>
                  <a:pt x="63390" y="22311"/>
                  <a:pt x="63437" y="22194"/>
                  <a:pt x="63460" y="22077"/>
                </a:cubicBezTo>
                <a:cubicBezTo>
                  <a:pt x="63507" y="21937"/>
                  <a:pt x="63507" y="21774"/>
                  <a:pt x="63507" y="21633"/>
                </a:cubicBezTo>
                <a:close/>
                <a:moveTo>
                  <a:pt x="29139" y="8558"/>
                </a:moveTo>
                <a:lnTo>
                  <a:pt x="29139" y="8558"/>
                </a:lnTo>
                <a:cubicBezTo>
                  <a:pt x="27294" y="12388"/>
                  <a:pt x="25566" y="16263"/>
                  <a:pt x="23932" y="20209"/>
                </a:cubicBezTo>
                <a:cubicBezTo>
                  <a:pt x="23629" y="20956"/>
                  <a:pt x="23395" y="21867"/>
                  <a:pt x="22975" y="22567"/>
                </a:cubicBezTo>
                <a:cubicBezTo>
                  <a:pt x="22951" y="22614"/>
                  <a:pt x="22928" y="22637"/>
                  <a:pt x="22905" y="22684"/>
                </a:cubicBezTo>
                <a:cubicBezTo>
                  <a:pt x="22881" y="22637"/>
                  <a:pt x="22835" y="22614"/>
                  <a:pt x="22811" y="22591"/>
                </a:cubicBezTo>
                <a:cubicBezTo>
                  <a:pt x="22578" y="22521"/>
                  <a:pt x="22368" y="22451"/>
                  <a:pt x="22134" y="22404"/>
                </a:cubicBezTo>
                <a:cubicBezTo>
                  <a:pt x="24469" y="17781"/>
                  <a:pt x="26804" y="13158"/>
                  <a:pt x="29139" y="8558"/>
                </a:cubicBezTo>
                <a:close/>
                <a:moveTo>
                  <a:pt x="6881" y="22365"/>
                </a:moveTo>
                <a:cubicBezTo>
                  <a:pt x="9140" y="22365"/>
                  <a:pt x="11396" y="22530"/>
                  <a:pt x="13636" y="22848"/>
                </a:cubicBezTo>
                <a:cubicBezTo>
                  <a:pt x="11931" y="22824"/>
                  <a:pt x="10227" y="22813"/>
                  <a:pt x="8522" y="22813"/>
                </a:cubicBezTo>
                <a:cubicBezTo>
                  <a:pt x="6818" y="22813"/>
                  <a:pt x="5114" y="22824"/>
                  <a:pt x="3409" y="22848"/>
                </a:cubicBezTo>
                <a:lnTo>
                  <a:pt x="3362" y="22801"/>
                </a:lnTo>
                <a:cubicBezTo>
                  <a:pt x="4133" y="22614"/>
                  <a:pt x="4903" y="22474"/>
                  <a:pt x="5674" y="22381"/>
                </a:cubicBezTo>
                <a:cubicBezTo>
                  <a:pt x="6076" y="22370"/>
                  <a:pt x="6478" y="22365"/>
                  <a:pt x="6881" y="22365"/>
                </a:cubicBezTo>
                <a:close/>
                <a:moveTo>
                  <a:pt x="12188" y="21797"/>
                </a:moveTo>
                <a:cubicBezTo>
                  <a:pt x="13939" y="21797"/>
                  <a:pt x="15690" y="21914"/>
                  <a:pt x="17418" y="22100"/>
                </a:cubicBezTo>
                <a:cubicBezTo>
                  <a:pt x="18655" y="22217"/>
                  <a:pt x="19893" y="22474"/>
                  <a:pt x="21130" y="22684"/>
                </a:cubicBezTo>
                <a:lnTo>
                  <a:pt x="21060" y="22848"/>
                </a:lnTo>
                <a:lnTo>
                  <a:pt x="20944" y="22848"/>
                </a:lnTo>
                <a:cubicBezTo>
                  <a:pt x="20407" y="22801"/>
                  <a:pt x="19870" y="22754"/>
                  <a:pt x="19333" y="22684"/>
                </a:cubicBezTo>
                <a:cubicBezTo>
                  <a:pt x="18212" y="22544"/>
                  <a:pt x="17068" y="22404"/>
                  <a:pt x="15947" y="22264"/>
                </a:cubicBezTo>
                <a:cubicBezTo>
                  <a:pt x="14243" y="22077"/>
                  <a:pt x="12538" y="21890"/>
                  <a:pt x="10857" y="21820"/>
                </a:cubicBezTo>
                <a:cubicBezTo>
                  <a:pt x="11301" y="21797"/>
                  <a:pt x="11744" y="21797"/>
                  <a:pt x="12188" y="21797"/>
                </a:cubicBezTo>
                <a:close/>
                <a:moveTo>
                  <a:pt x="21364" y="22707"/>
                </a:moveTo>
                <a:lnTo>
                  <a:pt x="21691" y="22754"/>
                </a:lnTo>
                <a:cubicBezTo>
                  <a:pt x="21691" y="22777"/>
                  <a:pt x="21667" y="22801"/>
                  <a:pt x="21667" y="22824"/>
                </a:cubicBezTo>
                <a:cubicBezTo>
                  <a:pt x="21667" y="22848"/>
                  <a:pt x="21667" y="22871"/>
                  <a:pt x="21667" y="22871"/>
                </a:cubicBezTo>
                <a:lnTo>
                  <a:pt x="21270" y="22871"/>
                </a:lnTo>
                <a:lnTo>
                  <a:pt x="21364" y="22707"/>
                </a:lnTo>
                <a:close/>
                <a:moveTo>
                  <a:pt x="9993" y="22124"/>
                </a:moveTo>
                <a:lnTo>
                  <a:pt x="9993" y="22124"/>
                </a:lnTo>
                <a:cubicBezTo>
                  <a:pt x="10857" y="22147"/>
                  <a:pt x="11698" y="22194"/>
                  <a:pt x="12538" y="22264"/>
                </a:cubicBezTo>
                <a:cubicBezTo>
                  <a:pt x="13075" y="22311"/>
                  <a:pt x="16811" y="22661"/>
                  <a:pt x="19496" y="22988"/>
                </a:cubicBezTo>
                <a:lnTo>
                  <a:pt x="18095" y="22941"/>
                </a:lnTo>
                <a:cubicBezTo>
                  <a:pt x="15620" y="22661"/>
                  <a:pt x="13122" y="22404"/>
                  <a:pt x="10647" y="22194"/>
                </a:cubicBezTo>
                <a:lnTo>
                  <a:pt x="9993" y="22124"/>
                </a:lnTo>
                <a:close/>
                <a:moveTo>
                  <a:pt x="21948" y="22777"/>
                </a:moveTo>
                <a:cubicBezTo>
                  <a:pt x="22204" y="22848"/>
                  <a:pt x="22461" y="22871"/>
                  <a:pt x="22718" y="22894"/>
                </a:cubicBezTo>
                <a:cubicBezTo>
                  <a:pt x="22601" y="22988"/>
                  <a:pt x="22461" y="23058"/>
                  <a:pt x="22321" y="23058"/>
                </a:cubicBezTo>
                <a:cubicBezTo>
                  <a:pt x="22251" y="23011"/>
                  <a:pt x="22204" y="22988"/>
                  <a:pt x="22158" y="22964"/>
                </a:cubicBezTo>
                <a:cubicBezTo>
                  <a:pt x="22064" y="22941"/>
                  <a:pt x="21971" y="22918"/>
                  <a:pt x="21877" y="22894"/>
                </a:cubicBezTo>
                <a:lnTo>
                  <a:pt x="21948" y="22777"/>
                </a:lnTo>
                <a:close/>
                <a:moveTo>
                  <a:pt x="2895" y="22567"/>
                </a:moveTo>
                <a:cubicBezTo>
                  <a:pt x="2849" y="22637"/>
                  <a:pt x="2849" y="22731"/>
                  <a:pt x="2895" y="22801"/>
                </a:cubicBezTo>
                <a:cubicBezTo>
                  <a:pt x="4226" y="24248"/>
                  <a:pt x="5580" y="25649"/>
                  <a:pt x="7005" y="27004"/>
                </a:cubicBezTo>
                <a:lnTo>
                  <a:pt x="1705" y="22777"/>
                </a:lnTo>
                <a:cubicBezTo>
                  <a:pt x="2055" y="22731"/>
                  <a:pt x="2382" y="22661"/>
                  <a:pt x="2732" y="22591"/>
                </a:cubicBezTo>
                <a:lnTo>
                  <a:pt x="2895" y="22567"/>
                </a:lnTo>
                <a:close/>
                <a:moveTo>
                  <a:pt x="64745" y="21844"/>
                </a:moveTo>
                <a:lnTo>
                  <a:pt x="64745" y="21844"/>
                </a:lnTo>
                <a:cubicBezTo>
                  <a:pt x="64791" y="21984"/>
                  <a:pt x="64698" y="22077"/>
                  <a:pt x="64464" y="22170"/>
                </a:cubicBezTo>
                <a:lnTo>
                  <a:pt x="64464" y="22147"/>
                </a:lnTo>
                <a:lnTo>
                  <a:pt x="63881" y="22614"/>
                </a:lnTo>
                <a:lnTo>
                  <a:pt x="62690" y="23548"/>
                </a:lnTo>
                <a:lnTo>
                  <a:pt x="60308" y="25392"/>
                </a:lnTo>
                <a:lnTo>
                  <a:pt x="55826" y="28848"/>
                </a:lnTo>
                <a:cubicBezTo>
                  <a:pt x="54238" y="30109"/>
                  <a:pt x="52580" y="31323"/>
                  <a:pt x="50969" y="32584"/>
                </a:cubicBezTo>
                <a:cubicBezTo>
                  <a:pt x="51716" y="31907"/>
                  <a:pt x="52440" y="31230"/>
                  <a:pt x="53211" y="30576"/>
                </a:cubicBezTo>
                <a:cubicBezTo>
                  <a:pt x="53608" y="30249"/>
                  <a:pt x="54004" y="29922"/>
                  <a:pt x="54378" y="29595"/>
                </a:cubicBezTo>
                <a:cubicBezTo>
                  <a:pt x="57834" y="27027"/>
                  <a:pt x="61289" y="24412"/>
                  <a:pt x="64745" y="21844"/>
                </a:cubicBezTo>
                <a:close/>
                <a:moveTo>
                  <a:pt x="1191" y="22871"/>
                </a:moveTo>
                <a:cubicBezTo>
                  <a:pt x="4460" y="25486"/>
                  <a:pt x="7729" y="28078"/>
                  <a:pt x="11021" y="30693"/>
                </a:cubicBezTo>
                <a:lnTo>
                  <a:pt x="11534" y="31089"/>
                </a:lnTo>
                <a:cubicBezTo>
                  <a:pt x="12888" y="32233"/>
                  <a:pt x="14289" y="33331"/>
                  <a:pt x="15714" y="34405"/>
                </a:cubicBezTo>
                <a:lnTo>
                  <a:pt x="15900" y="34568"/>
                </a:lnTo>
                <a:lnTo>
                  <a:pt x="16624" y="35152"/>
                </a:lnTo>
                <a:cubicBezTo>
                  <a:pt x="10857" y="31720"/>
                  <a:pt x="5487" y="27634"/>
                  <a:pt x="677" y="22988"/>
                </a:cubicBezTo>
                <a:cubicBezTo>
                  <a:pt x="841" y="22941"/>
                  <a:pt x="1004" y="22918"/>
                  <a:pt x="1191" y="22871"/>
                </a:cubicBezTo>
                <a:close/>
                <a:moveTo>
                  <a:pt x="61779" y="21400"/>
                </a:moveTo>
                <a:cubicBezTo>
                  <a:pt x="62176" y="21447"/>
                  <a:pt x="62550" y="21493"/>
                  <a:pt x="62947" y="21540"/>
                </a:cubicBezTo>
                <a:cubicBezTo>
                  <a:pt x="63414" y="22077"/>
                  <a:pt x="62830" y="22661"/>
                  <a:pt x="62386" y="23058"/>
                </a:cubicBezTo>
                <a:cubicBezTo>
                  <a:pt x="62083" y="23314"/>
                  <a:pt x="61756" y="23571"/>
                  <a:pt x="61429" y="23805"/>
                </a:cubicBezTo>
                <a:lnTo>
                  <a:pt x="60308" y="24622"/>
                </a:lnTo>
                <a:cubicBezTo>
                  <a:pt x="59515" y="25206"/>
                  <a:pt x="58697" y="25743"/>
                  <a:pt x="57950" y="26326"/>
                </a:cubicBezTo>
                <a:cubicBezTo>
                  <a:pt x="57763" y="26466"/>
                  <a:pt x="57600" y="26607"/>
                  <a:pt x="57437" y="26747"/>
                </a:cubicBezTo>
                <a:cubicBezTo>
                  <a:pt x="53537" y="29595"/>
                  <a:pt x="49638" y="32444"/>
                  <a:pt x="45809" y="35386"/>
                </a:cubicBezTo>
                <a:cubicBezTo>
                  <a:pt x="45786" y="35409"/>
                  <a:pt x="45786" y="35432"/>
                  <a:pt x="45763" y="35456"/>
                </a:cubicBezTo>
                <a:lnTo>
                  <a:pt x="45669" y="35292"/>
                </a:lnTo>
                <a:cubicBezTo>
                  <a:pt x="45833" y="35175"/>
                  <a:pt x="45996" y="35082"/>
                  <a:pt x="46113" y="34965"/>
                </a:cubicBezTo>
                <a:lnTo>
                  <a:pt x="54962" y="27821"/>
                </a:lnTo>
                <a:lnTo>
                  <a:pt x="59374" y="24248"/>
                </a:lnTo>
                <a:cubicBezTo>
                  <a:pt x="60332" y="23455"/>
                  <a:pt x="61546" y="22684"/>
                  <a:pt x="61779" y="21400"/>
                </a:cubicBezTo>
                <a:close/>
                <a:moveTo>
                  <a:pt x="50292" y="32607"/>
                </a:moveTo>
                <a:cubicBezTo>
                  <a:pt x="48938" y="33821"/>
                  <a:pt x="47630" y="35059"/>
                  <a:pt x="46370" y="36343"/>
                </a:cubicBezTo>
                <a:lnTo>
                  <a:pt x="45926" y="35712"/>
                </a:lnTo>
                <a:cubicBezTo>
                  <a:pt x="45973" y="35712"/>
                  <a:pt x="45996" y="35712"/>
                  <a:pt x="46043" y="35689"/>
                </a:cubicBezTo>
                <a:cubicBezTo>
                  <a:pt x="47467" y="34685"/>
                  <a:pt x="48891" y="33658"/>
                  <a:pt x="50292" y="32607"/>
                </a:cubicBezTo>
                <a:close/>
                <a:moveTo>
                  <a:pt x="45366" y="35549"/>
                </a:moveTo>
                <a:cubicBezTo>
                  <a:pt x="45366" y="35596"/>
                  <a:pt x="45366" y="35642"/>
                  <a:pt x="45412" y="35689"/>
                </a:cubicBezTo>
                <a:lnTo>
                  <a:pt x="45412" y="35712"/>
                </a:lnTo>
                <a:cubicBezTo>
                  <a:pt x="45622" y="36039"/>
                  <a:pt x="45833" y="36366"/>
                  <a:pt x="46066" y="36716"/>
                </a:cubicBezTo>
                <a:cubicBezTo>
                  <a:pt x="45973" y="36786"/>
                  <a:pt x="45879" y="36880"/>
                  <a:pt x="45786" y="36973"/>
                </a:cubicBezTo>
                <a:cubicBezTo>
                  <a:pt x="45552" y="36693"/>
                  <a:pt x="45179" y="36226"/>
                  <a:pt x="45179" y="36016"/>
                </a:cubicBezTo>
                <a:cubicBezTo>
                  <a:pt x="45179" y="35852"/>
                  <a:pt x="45249" y="35689"/>
                  <a:pt x="45366" y="35549"/>
                </a:cubicBezTo>
                <a:close/>
                <a:moveTo>
                  <a:pt x="31800" y="43301"/>
                </a:moveTo>
                <a:lnTo>
                  <a:pt x="32501" y="43674"/>
                </a:lnTo>
                <a:lnTo>
                  <a:pt x="31824" y="44281"/>
                </a:lnTo>
                <a:lnTo>
                  <a:pt x="31123" y="44048"/>
                </a:lnTo>
                <a:cubicBezTo>
                  <a:pt x="31333" y="43791"/>
                  <a:pt x="31567" y="43557"/>
                  <a:pt x="31800" y="43301"/>
                </a:cubicBezTo>
                <a:close/>
                <a:moveTo>
                  <a:pt x="32233" y="42746"/>
                </a:moveTo>
                <a:cubicBezTo>
                  <a:pt x="32717" y="42746"/>
                  <a:pt x="33741" y="43621"/>
                  <a:pt x="34065" y="43838"/>
                </a:cubicBezTo>
                <a:cubicBezTo>
                  <a:pt x="34789" y="44305"/>
                  <a:pt x="35489" y="44771"/>
                  <a:pt x="36213" y="45215"/>
                </a:cubicBezTo>
                <a:lnTo>
                  <a:pt x="36423" y="45355"/>
                </a:lnTo>
                <a:cubicBezTo>
                  <a:pt x="34929" y="44608"/>
                  <a:pt x="33435" y="43861"/>
                  <a:pt x="31917" y="43137"/>
                </a:cubicBezTo>
                <a:cubicBezTo>
                  <a:pt x="31917" y="43090"/>
                  <a:pt x="31894" y="43044"/>
                  <a:pt x="31870" y="43020"/>
                </a:cubicBezTo>
                <a:cubicBezTo>
                  <a:pt x="31917" y="42904"/>
                  <a:pt x="32011" y="42834"/>
                  <a:pt x="32127" y="42764"/>
                </a:cubicBezTo>
                <a:cubicBezTo>
                  <a:pt x="32159" y="42751"/>
                  <a:pt x="32194" y="42746"/>
                  <a:pt x="32233" y="42746"/>
                </a:cubicBezTo>
                <a:close/>
                <a:moveTo>
                  <a:pt x="46230" y="36973"/>
                </a:moveTo>
                <a:lnTo>
                  <a:pt x="46253" y="37020"/>
                </a:lnTo>
                <a:cubicBezTo>
                  <a:pt x="47304" y="38724"/>
                  <a:pt x="48378" y="40429"/>
                  <a:pt x="49405" y="42156"/>
                </a:cubicBezTo>
                <a:lnTo>
                  <a:pt x="49382" y="42133"/>
                </a:lnTo>
                <a:lnTo>
                  <a:pt x="49382" y="42133"/>
                </a:lnTo>
                <a:cubicBezTo>
                  <a:pt x="50105" y="43394"/>
                  <a:pt x="50829" y="44678"/>
                  <a:pt x="51506" y="45986"/>
                </a:cubicBezTo>
                <a:lnTo>
                  <a:pt x="51366" y="45775"/>
                </a:lnTo>
                <a:lnTo>
                  <a:pt x="49685" y="43277"/>
                </a:lnTo>
                <a:cubicBezTo>
                  <a:pt x="48915" y="41900"/>
                  <a:pt x="48097" y="40545"/>
                  <a:pt x="47257" y="39215"/>
                </a:cubicBezTo>
                <a:cubicBezTo>
                  <a:pt x="46837" y="38538"/>
                  <a:pt x="46393" y="37884"/>
                  <a:pt x="45973" y="37207"/>
                </a:cubicBezTo>
                <a:lnTo>
                  <a:pt x="46230" y="36973"/>
                </a:lnTo>
                <a:close/>
                <a:moveTo>
                  <a:pt x="32734" y="43791"/>
                </a:moveTo>
                <a:cubicBezTo>
                  <a:pt x="34415" y="44678"/>
                  <a:pt x="36096" y="45542"/>
                  <a:pt x="37778" y="46406"/>
                </a:cubicBezTo>
                <a:cubicBezTo>
                  <a:pt x="36026" y="45729"/>
                  <a:pt x="34252" y="45098"/>
                  <a:pt x="32477" y="44491"/>
                </a:cubicBezTo>
                <a:cubicBezTo>
                  <a:pt x="32571" y="44375"/>
                  <a:pt x="32454" y="44234"/>
                  <a:pt x="32291" y="44234"/>
                </a:cubicBezTo>
                <a:lnTo>
                  <a:pt x="32734" y="43791"/>
                </a:lnTo>
                <a:close/>
                <a:moveTo>
                  <a:pt x="30960" y="44281"/>
                </a:moveTo>
                <a:lnTo>
                  <a:pt x="31590" y="44515"/>
                </a:lnTo>
                <a:lnTo>
                  <a:pt x="31053" y="45028"/>
                </a:lnTo>
                <a:lnTo>
                  <a:pt x="30843" y="44912"/>
                </a:lnTo>
                <a:cubicBezTo>
                  <a:pt x="30826" y="44906"/>
                  <a:pt x="30810" y="44903"/>
                  <a:pt x="30794" y="44903"/>
                </a:cubicBezTo>
                <a:cubicBezTo>
                  <a:pt x="30683" y="44903"/>
                  <a:pt x="30624" y="45037"/>
                  <a:pt x="30726" y="45098"/>
                </a:cubicBezTo>
                <a:lnTo>
                  <a:pt x="30866" y="45168"/>
                </a:lnTo>
                <a:cubicBezTo>
                  <a:pt x="29886" y="46079"/>
                  <a:pt x="28882" y="46990"/>
                  <a:pt x="27901" y="47923"/>
                </a:cubicBezTo>
                <a:cubicBezTo>
                  <a:pt x="28368" y="47386"/>
                  <a:pt x="28835" y="46849"/>
                  <a:pt x="29279" y="46312"/>
                </a:cubicBezTo>
                <a:cubicBezTo>
                  <a:pt x="29792" y="45729"/>
                  <a:pt x="30283" y="45122"/>
                  <a:pt x="30773" y="44515"/>
                </a:cubicBezTo>
                <a:lnTo>
                  <a:pt x="30960" y="44281"/>
                </a:lnTo>
                <a:close/>
                <a:moveTo>
                  <a:pt x="19146" y="37183"/>
                </a:moveTo>
                <a:cubicBezTo>
                  <a:pt x="19309" y="37277"/>
                  <a:pt x="19449" y="37393"/>
                  <a:pt x="19589" y="37510"/>
                </a:cubicBezTo>
                <a:cubicBezTo>
                  <a:pt x="19543" y="37627"/>
                  <a:pt x="19636" y="37767"/>
                  <a:pt x="19776" y="37767"/>
                </a:cubicBezTo>
                <a:cubicBezTo>
                  <a:pt x="19496" y="38934"/>
                  <a:pt x="19192" y="40078"/>
                  <a:pt x="18866" y="41223"/>
                </a:cubicBezTo>
                <a:cubicBezTo>
                  <a:pt x="18702" y="41736"/>
                  <a:pt x="18539" y="42273"/>
                  <a:pt x="18375" y="42787"/>
                </a:cubicBezTo>
                <a:cubicBezTo>
                  <a:pt x="17698" y="44842"/>
                  <a:pt x="17068" y="46896"/>
                  <a:pt x="16414" y="48974"/>
                </a:cubicBezTo>
                <a:cubicBezTo>
                  <a:pt x="16227" y="49628"/>
                  <a:pt x="16017" y="50282"/>
                  <a:pt x="15830" y="50935"/>
                </a:cubicBezTo>
                <a:lnTo>
                  <a:pt x="15620" y="51566"/>
                </a:lnTo>
                <a:lnTo>
                  <a:pt x="15620" y="51566"/>
                </a:lnTo>
                <a:cubicBezTo>
                  <a:pt x="15854" y="50632"/>
                  <a:pt x="16087" y="49698"/>
                  <a:pt x="16344" y="48787"/>
                </a:cubicBezTo>
                <a:cubicBezTo>
                  <a:pt x="16858" y="46779"/>
                  <a:pt x="17371" y="44795"/>
                  <a:pt x="17862" y="42787"/>
                </a:cubicBezTo>
                <a:cubicBezTo>
                  <a:pt x="18329" y="40966"/>
                  <a:pt x="18936" y="39051"/>
                  <a:pt x="19146" y="37183"/>
                </a:cubicBezTo>
                <a:close/>
                <a:moveTo>
                  <a:pt x="51459" y="46499"/>
                </a:moveTo>
                <a:cubicBezTo>
                  <a:pt x="51833" y="47036"/>
                  <a:pt x="52230" y="47573"/>
                  <a:pt x="52604" y="48110"/>
                </a:cubicBezTo>
                <a:cubicBezTo>
                  <a:pt x="53234" y="49348"/>
                  <a:pt x="53818" y="50562"/>
                  <a:pt x="54378" y="51799"/>
                </a:cubicBezTo>
                <a:cubicBezTo>
                  <a:pt x="54682" y="52476"/>
                  <a:pt x="54985" y="53177"/>
                  <a:pt x="55289" y="53854"/>
                </a:cubicBezTo>
                <a:cubicBezTo>
                  <a:pt x="55312" y="54017"/>
                  <a:pt x="55335" y="54204"/>
                  <a:pt x="55359" y="54368"/>
                </a:cubicBezTo>
                <a:cubicBezTo>
                  <a:pt x="54658" y="54017"/>
                  <a:pt x="53958" y="53667"/>
                  <a:pt x="53281" y="53317"/>
                </a:cubicBezTo>
                <a:lnTo>
                  <a:pt x="53281" y="53317"/>
                </a:lnTo>
                <a:cubicBezTo>
                  <a:pt x="53724" y="53434"/>
                  <a:pt x="54168" y="53550"/>
                  <a:pt x="54635" y="53644"/>
                </a:cubicBezTo>
                <a:cubicBezTo>
                  <a:pt x="54645" y="53646"/>
                  <a:pt x="54655" y="53646"/>
                  <a:pt x="54666" y="53646"/>
                </a:cubicBezTo>
                <a:cubicBezTo>
                  <a:pt x="54791" y="53646"/>
                  <a:pt x="54886" y="53517"/>
                  <a:pt x="54822" y="53387"/>
                </a:cubicBezTo>
                <a:cubicBezTo>
                  <a:pt x="53771" y="51052"/>
                  <a:pt x="52650" y="48764"/>
                  <a:pt x="51459" y="46499"/>
                </a:cubicBezTo>
                <a:close/>
                <a:moveTo>
                  <a:pt x="55896" y="54157"/>
                </a:moveTo>
                <a:cubicBezTo>
                  <a:pt x="56012" y="54368"/>
                  <a:pt x="56129" y="54601"/>
                  <a:pt x="56223" y="54835"/>
                </a:cubicBezTo>
                <a:lnTo>
                  <a:pt x="56129" y="54788"/>
                </a:lnTo>
                <a:cubicBezTo>
                  <a:pt x="56059" y="54554"/>
                  <a:pt x="55966" y="54344"/>
                  <a:pt x="55896" y="54157"/>
                </a:cubicBezTo>
                <a:close/>
                <a:moveTo>
                  <a:pt x="50456" y="52476"/>
                </a:moveTo>
                <a:lnTo>
                  <a:pt x="50782" y="52593"/>
                </a:lnTo>
                <a:cubicBezTo>
                  <a:pt x="52323" y="53317"/>
                  <a:pt x="53864" y="54064"/>
                  <a:pt x="55382" y="54835"/>
                </a:cubicBezTo>
                <a:cubicBezTo>
                  <a:pt x="55382" y="54881"/>
                  <a:pt x="55382" y="54951"/>
                  <a:pt x="55382" y="54975"/>
                </a:cubicBezTo>
                <a:cubicBezTo>
                  <a:pt x="53748" y="54157"/>
                  <a:pt x="52090" y="53317"/>
                  <a:pt x="50456" y="52476"/>
                </a:cubicBezTo>
                <a:close/>
                <a:moveTo>
                  <a:pt x="31217" y="45355"/>
                </a:moveTo>
                <a:lnTo>
                  <a:pt x="31217" y="45355"/>
                </a:lnTo>
                <a:cubicBezTo>
                  <a:pt x="30119" y="46546"/>
                  <a:pt x="29092" y="47807"/>
                  <a:pt x="27948" y="48974"/>
                </a:cubicBezTo>
                <a:cubicBezTo>
                  <a:pt x="26477" y="50468"/>
                  <a:pt x="24936" y="51916"/>
                  <a:pt x="23325" y="53270"/>
                </a:cubicBezTo>
                <a:cubicBezTo>
                  <a:pt x="22344" y="54111"/>
                  <a:pt x="21340" y="54905"/>
                  <a:pt x="20290" y="55675"/>
                </a:cubicBezTo>
                <a:cubicBezTo>
                  <a:pt x="24002" y="52313"/>
                  <a:pt x="27668" y="48904"/>
                  <a:pt x="31217" y="45355"/>
                </a:cubicBezTo>
                <a:close/>
                <a:moveTo>
                  <a:pt x="32267" y="44771"/>
                </a:moveTo>
                <a:cubicBezTo>
                  <a:pt x="35559" y="46056"/>
                  <a:pt x="38852" y="47363"/>
                  <a:pt x="42074" y="48717"/>
                </a:cubicBezTo>
                <a:cubicBezTo>
                  <a:pt x="42891" y="49161"/>
                  <a:pt x="43708" y="49581"/>
                  <a:pt x="44548" y="50001"/>
                </a:cubicBezTo>
                <a:cubicBezTo>
                  <a:pt x="45482" y="50445"/>
                  <a:pt x="46393" y="50889"/>
                  <a:pt x="47350" y="51286"/>
                </a:cubicBezTo>
                <a:cubicBezTo>
                  <a:pt x="50059" y="52640"/>
                  <a:pt x="52767" y="54017"/>
                  <a:pt x="55475" y="55395"/>
                </a:cubicBezTo>
                <a:cubicBezTo>
                  <a:pt x="55499" y="55418"/>
                  <a:pt x="55522" y="55418"/>
                  <a:pt x="55545" y="55418"/>
                </a:cubicBezTo>
                <a:cubicBezTo>
                  <a:pt x="55312" y="56002"/>
                  <a:pt x="55452" y="55932"/>
                  <a:pt x="54962" y="55979"/>
                </a:cubicBezTo>
                <a:cubicBezTo>
                  <a:pt x="54752" y="55955"/>
                  <a:pt x="54541" y="55932"/>
                  <a:pt x="54331" y="55862"/>
                </a:cubicBezTo>
                <a:cubicBezTo>
                  <a:pt x="52767" y="55418"/>
                  <a:pt x="51203" y="54484"/>
                  <a:pt x="49732" y="53807"/>
                </a:cubicBezTo>
                <a:cubicBezTo>
                  <a:pt x="46767" y="52476"/>
                  <a:pt x="43801" y="51099"/>
                  <a:pt x="40859" y="49721"/>
                </a:cubicBezTo>
                <a:cubicBezTo>
                  <a:pt x="37824" y="48297"/>
                  <a:pt x="34836" y="46826"/>
                  <a:pt x="31824" y="45379"/>
                </a:cubicBezTo>
                <a:cubicBezTo>
                  <a:pt x="31964" y="45192"/>
                  <a:pt x="32104" y="44982"/>
                  <a:pt x="32267" y="44771"/>
                </a:cubicBezTo>
                <a:close/>
                <a:moveTo>
                  <a:pt x="32828" y="1974"/>
                </a:moveTo>
                <a:cubicBezTo>
                  <a:pt x="33411" y="2581"/>
                  <a:pt x="33948" y="3235"/>
                  <a:pt x="34415" y="3935"/>
                </a:cubicBezTo>
                <a:cubicBezTo>
                  <a:pt x="35396" y="6154"/>
                  <a:pt x="36400" y="8372"/>
                  <a:pt x="37404" y="10590"/>
                </a:cubicBezTo>
                <a:cubicBezTo>
                  <a:pt x="37497" y="10870"/>
                  <a:pt x="37591" y="11173"/>
                  <a:pt x="37661" y="11454"/>
                </a:cubicBezTo>
                <a:cubicBezTo>
                  <a:pt x="38174" y="13181"/>
                  <a:pt x="38595" y="14932"/>
                  <a:pt x="39085" y="16684"/>
                </a:cubicBezTo>
                <a:cubicBezTo>
                  <a:pt x="39318" y="17524"/>
                  <a:pt x="39552" y="18341"/>
                  <a:pt x="39832" y="19182"/>
                </a:cubicBezTo>
                <a:cubicBezTo>
                  <a:pt x="39949" y="19532"/>
                  <a:pt x="40066" y="19952"/>
                  <a:pt x="40229" y="20349"/>
                </a:cubicBezTo>
                <a:lnTo>
                  <a:pt x="40159" y="20349"/>
                </a:lnTo>
                <a:cubicBezTo>
                  <a:pt x="40066" y="20349"/>
                  <a:pt x="40066" y="20466"/>
                  <a:pt x="40159" y="20489"/>
                </a:cubicBezTo>
                <a:lnTo>
                  <a:pt x="40299" y="20489"/>
                </a:lnTo>
                <a:cubicBezTo>
                  <a:pt x="40520" y="21086"/>
                  <a:pt x="41097" y="21474"/>
                  <a:pt x="41752" y="21474"/>
                </a:cubicBezTo>
                <a:cubicBezTo>
                  <a:pt x="41789" y="21474"/>
                  <a:pt x="41826" y="21472"/>
                  <a:pt x="41863" y="21470"/>
                </a:cubicBezTo>
                <a:cubicBezTo>
                  <a:pt x="41922" y="21528"/>
                  <a:pt x="42004" y="21558"/>
                  <a:pt x="42085" y="21558"/>
                </a:cubicBezTo>
                <a:cubicBezTo>
                  <a:pt x="42167" y="21558"/>
                  <a:pt x="42249" y="21528"/>
                  <a:pt x="42307" y="21470"/>
                </a:cubicBezTo>
                <a:lnTo>
                  <a:pt x="42611" y="21470"/>
                </a:lnTo>
                <a:cubicBezTo>
                  <a:pt x="43848" y="21470"/>
                  <a:pt x="45085" y="21447"/>
                  <a:pt x="46346" y="21447"/>
                </a:cubicBezTo>
                <a:lnTo>
                  <a:pt x="53444" y="21400"/>
                </a:lnTo>
                <a:lnTo>
                  <a:pt x="60542" y="21330"/>
                </a:lnTo>
                <a:cubicBezTo>
                  <a:pt x="60659" y="21318"/>
                  <a:pt x="60781" y="21312"/>
                  <a:pt x="60907" y="21312"/>
                </a:cubicBezTo>
                <a:cubicBezTo>
                  <a:pt x="61032" y="21312"/>
                  <a:pt x="61161" y="21318"/>
                  <a:pt x="61289" y="21330"/>
                </a:cubicBezTo>
                <a:cubicBezTo>
                  <a:pt x="61546" y="21563"/>
                  <a:pt x="61312" y="21867"/>
                  <a:pt x="61172" y="22077"/>
                </a:cubicBezTo>
                <a:cubicBezTo>
                  <a:pt x="60869" y="22521"/>
                  <a:pt x="60472" y="22918"/>
                  <a:pt x="60028" y="23244"/>
                </a:cubicBezTo>
                <a:cubicBezTo>
                  <a:pt x="59094" y="24015"/>
                  <a:pt x="58160" y="24762"/>
                  <a:pt x="57226" y="25509"/>
                </a:cubicBezTo>
                <a:cubicBezTo>
                  <a:pt x="53047" y="28918"/>
                  <a:pt x="48868" y="32304"/>
                  <a:pt x="44712" y="35689"/>
                </a:cubicBezTo>
                <a:cubicBezTo>
                  <a:pt x="44665" y="35689"/>
                  <a:pt x="44665" y="35736"/>
                  <a:pt x="44665" y="35759"/>
                </a:cubicBezTo>
                <a:cubicBezTo>
                  <a:pt x="44572" y="35642"/>
                  <a:pt x="44502" y="35526"/>
                  <a:pt x="44432" y="35409"/>
                </a:cubicBezTo>
                <a:cubicBezTo>
                  <a:pt x="44391" y="35354"/>
                  <a:pt x="44334" y="35331"/>
                  <a:pt x="44277" y="35331"/>
                </a:cubicBezTo>
                <a:cubicBezTo>
                  <a:pt x="44140" y="35331"/>
                  <a:pt x="44006" y="35464"/>
                  <a:pt x="44105" y="35596"/>
                </a:cubicBezTo>
                <a:cubicBezTo>
                  <a:pt x="45879" y="38234"/>
                  <a:pt x="47654" y="40849"/>
                  <a:pt x="49405" y="43487"/>
                </a:cubicBezTo>
                <a:cubicBezTo>
                  <a:pt x="51226" y="46663"/>
                  <a:pt x="52884" y="49908"/>
                  <a:pt x="54401" y="53247"/>
                </a:cubicBezTo>
                <a:cubicBezTo>
                  <a:pt x="53444" y="53037"/>
                  <a:pt x="52510" y="52780"/>
                  <a:pt x="51576" y="52476"/>
                </a:cubicBezTo>
                <a:cubicBezTo>
                  <a:pt x="48237" y="50842"/>
                  <a:pt x="44829" y="49278"/>
                  <a:pt x="41396" y="47853"/>
                </a:cubicBezTo>
                <a:lnTo>
                  <a:pt x="40136" y="47223"/>
                </a:lnTo>
                <a:cubicBezTo>
                  <a:pt x="37451" y="45659"/>
                  <a:pt x="34859" y="43954"/>
                  <a:pt x="32244" y="42273"/>
                </a:cubicBezTo>
                <a:cubicBezTo>
                  <a:pt x="32221" y="42258"/>
                  <a:pt x="32195" y="42250"/>
                  <a:pt x="32169" y="42250"/>
                </a:cubicBezTo>
                <a:cubicBezTo>
                  <a:pt x="32117" y="42250"/>
                  <a:pt x="32065" y="42281"/>
                  <a:pt x="32034" y="42343"/>
                </a:cubicBezTo>
                <a:lnTo>
                  <a:pt x="31567" y="42950"/>
                </a:lnTo>
                <a:lnTo>
                  <a:pt x="31333" y="42834"/>
                </a:lnTo>
                <a:cubicBezTo>
                  <a:pt x="31319" y="42828"/>
                  <a:pt x="31305" y="42825"/>
                  <a:pt x="31292" y="42825"/>
                </a:cubicBezTo>
                <a:cubicBezTo>
                  <a:pt x="31197" y="42825"/>
                  <a:pt x="31138" y="42956"/>
                  <a:pt x="31240" y="42997"/>
                </a:cubicBezTo>
                <a:lnTo>
                  <a:pt x="31450" y="43114"/>
                </a:lnTo>
                <a:cubicBezTo>
                  <a:pt x="31077" y="43581"/>
                  <a:pt x="30703" y="44071"/>
                  <a:pt x="30306" y="44538"/>
                </a:cubicBezTo>
                <a:cubicBezTo>
                  <a:pt x="25800" y="49278"/>
                  <a:pt x="21037" y="53761"/>
                  <a:pt x="16017" y="57963"/>
                </a:cubicBezTo>
                <a:cubicBezTo>
                  <a:pt x="17885" y="51029"/>
                  <a:pt x="19753" y="44094"/>
                  <a:pt x="21621" y="37160"/>
                </a:cubicBezTo>
                <a:cubicBezTo>
                  <a:pt x="21644" y="37090"/>
                  <a:pt x="21621" y="37020"/>
                  <a:pt x="21551" y="36973"/>
                </a:cubicBezTo>
                <a:cubicBezTo>
                  <a:pt x="15480" y="32537"/>
                  <a:pt x="9550" y="27937"/>
                  <a:pt x="3759" y="23128"/>
                </a:cubicBezTo>
                <a:cubicBezTo>
                  <a:pt x="5127" y="23113"/>
                  <a:pt x="6492" y="23105"/>
                  <a:pt x="7857" y="23105"/>
                </a:cubicBezTo>
                <a:cubicBezTo>
                  <a:pt x="10802" y="23105"/>
                  <a:pt x="13742" y="23141"/>
                  <a:pt x="16694" y="23221"/>
                </a:cubicBezTo>
                <a:cubicBezTo>
                  <a:pt x="18235" y="23408"/>
                  <a:pt x="19753" y="23595"/>
                  <a:pt x="21270" y="23735"/>
                </a:cubicBezTo>
                <a:cubicBezTo>
                  <a:pt x="21457" y="23735"/>
                  <a:pt x="21527" y="23455"/>
                  <a:pt x="21387" y="23361"/>
                </a:cubicBezTo>
                <a:lnTo>
                  <a:pt x="21387" y="23361"/>
                </a:lnTo>
                <a:lnTo>
                  <a:pt x="21924" y="23385"/>
                </a:lnTo>
                <a:lnTo>
                  <a:pt x="21924" y="23408"/>
                </a:lnTo>
                <a:lnTo>
                  <a:pt x="21924" y="23501"/>
                </a:lnTo>
                <a:cubicBezTo>
                  <a:pt x="21924" y="23571"/>
                  <a:pt x="21948" y="23665"/>
                  <a:pt x="22018" y="23688"/>
                </a:cubicBezTo>
                <a:cubicBezTo>
                  <a:pt x="22117" y="23748"/>
                  <a:pt x="22207" y="23773"/>
                  <a:pt x="22284" y="23773"/>
                </a:cubicBezTo>
                <a:cubicBezTo>
                  <a:pt x="22478" y="23773"/>
                  <a:pt x="22588" y="23609"/>
                  <a:pt x="22555" y="23408"/>
                </a:cubicBezTo>
                <a:lnTo>
                  <a:pt x="22905" y="23408"/>
                </a:lnTo>
                <a:cubicBezTo>
                  <a:pt x="22975" y="23408"/>
                  <a:pt x="23022" y="23361"/>
                  <a:pt x="23045" y="23291"/>
                </a:cubicBezTo>
                <a:cubicBezTo>
                  <a:pt x="25450" y="17244"/>
                  <a:pt x="28111" y="11267"/>
                  <a:pt x="31030" y="5453"/>
                </a:cubicBezTo>
                <a:lnTo>
                  <a:pt x="31030" y="5453"/>
                </a:lnTo>
                <a:cubicBezTo>
                  <a:pt x="29092" y="10706"/>
                  <a:pt x="27154" y="15960"/>
                  <a:pt x="25240" y="21237"/>
                </a:cubicBezTo>
                <a:cubicBezTo>
                  <a:pt x="25211" y="21307"/>
                  <a:pt x="25269" y="21361"/>
                  <a:pt x="25334" y="21361"/>
                </a:cubicBezTo>
                <a:cubicBezTo>
                  <a:pt x="25377" y="21361"/>
                  <a:pt x="25422" y="21338"/>
                  <a:pt x="25450" y="21283"/>
                </a:cubicBezTo>
                <a:cubicBezTo>
                  <a:pt x="27714" y="15236"/>
                  <a:pt x="29956" y="9189"/>
                  <a:pt x="32221" y="3142"/>
                </a:cubicBezTo>
                <a:cubicBezTo>
                  <a:pt x="32407" y="2745"/>
                  <a:pt x="32618" y="2371"/>
                  <a:pt x="32828" y="1974"/>
                </a:cubicBezTo>
                <a:close/>
                <a:moveTo>
                  <a:pt x="27084" y="48297"/>
                </a:moveTo>
                <a:lnTo>
                  <a:pt x="27084" y="48297"/>
                </a:lnTo>
                <a:cubicBezTo>
                  <a:pt x="25987" y="49511"/>
                  <a:pt x="24866" y="50679"/>
                  <a:pt x="23699" y="51823"/>
                </a:cubicBezTo>
                <a:lnTo>
                  <a:pt x="20126" y="55161"/>
                </a:lnTo>
                <a:cubicBezTo>
                  <a:pt x="18725" y="56399"/>
                  <a:pt x="17278" y="57590"/>
                  <a:pt x="15807" y="58734"/>
                </a:cubicBezTo>
                <a:lnTo>
                  <a:pt x="15807" y="58734"/>
                </a:lnTo>
                <a:lnTo>
                  <a:pt x="15854" y="58594"/>
                </a:lnTo>
                <a:cubicBezTo>
                  <a:pt x="19753" y="55348"/>
                  <a:pt x="23512" y="51916"/>
                  <a:pt x="27084" y="48297"/>
                </a:cubicBezTo>
                <a:close/>
                <a:moveTo>
                  <a:pt x="5440" y="24949"/>
                </a:moveTo>
                <a:cubicBezTo>
                  <a:pt x="7612" y="26723"/>
                  <a:pt x="9807" y="28474"/>
                  <a:pt x="12025" y="30202"/>
                </a:cubicBezTo>
                <a:cubicBezTo>
                  <a:pt x="13472" y="31346"/>
                  <a:pt x="14920" y="32467"/>
                  <a:pt x="16391" y="33564"/>
                </a:cubicBezTo>
                <a:cubicBezTo>
                  <a:pt x="17068" y="34078"/>
                  <a:pt x="17745" y="34592"/>
                  <a:pt x="18445" y="35105"/>
                </a:cubicBezTo>
                <a:cubicBezTo>
                  <a:pt x="19192" y="35642"/>
                  <a:pt x="20126" y="36156"/>
                  <a:pt x="20780" y="36833"/>
                </a:cubicBezTo>
                <a:cubicBezTo>
                  <a:pt x="21270" y="37323"/>
                  <a:pt x="21200" y="37510"/>
                  <a:pt x="21014" y="38164"/>
                </a:cubicBezTo>
                <a:cubicBezTo>
                  <a:pt x="20897" y="38654"/>
                  <a:pt x="20757" y="39121"/>
                  <a:pt x="20640" y="39612"/>
                </a:cubicBezTo>
                <a:lnTo>
                  <a:pt x="19940" y="42133"/>
                </a:lnTo>
                <a:cubicBezTo>
                  <a:pt x="19426" y="44071"/>
                  <a:pt x="18912" y="45986"/>
                  <a:pt x="18399" y="47923"/>
                </a:cubicBezTo>
                <a:cubicBezTo>
                  <a:pt x="17441" y="51379"/>
                  <a:pt x="16507" y="54858"/>
                  <a:pt x="15573" y="58337"/>
                </a:cubicBezTo>
                <a:cubicBezTo>
                  <a:pt x="15363" y="58524"/>
                  <a:pt x="15130" y="58710"/>
                  <a:pt x="14920" y="58874"/>
                </a:cubicBezTo>
                <a:cubicBezTo>
                  <a:pt x="14079" y="57193"/>
                  <a:pt x="14943" y="55161"/>
                  <a:pt x="15433" y="53504"/>
                </a:cubicBezTo>
                <a:cubicBezTo>
                  <a:pt x="15573" y="53060"/>
                  <a:pt x="15690" y="52593"/>
                  <a:pt x="15830" y="52150"/>
                </a:cubicBezTo>
                <a:cubicBezTo>
                  <a:pt x="16181" y="51192"/>
                  <a:pt x="16531" y="50212"/>
                  <a:pt x="16858" y="49231"/>
                </a:cubicBezTo>
                <a:cubicBezTo>
                  <a:pt x="17675" y="46826"/>
                  <a:pt x="18422" y="44421"/>
                  <a:pt x="19099" y="41970"/>
                </a:cubicBezTo>
                <a:cubicBezTo>
                  <a:pt x="19543" y="40662"/>
                  <a:pt x="19986" y="39355"/>
                  <a:pt x="20360" y="38024"/>
                </a:cubicBezTo>
                <a:cubicBezTo>
                  <a:pt x="20477" y="38117"/>
                  <a:pt x="20593" y="38187"/>
                  <a:pt x="20710" y="38257"/>
                </a:cubicBezTo>
                <a:cubicBezTo>
                  <a:pt x="20728" y="38266"/>
                  <a:pt x="20744" y="38270"/>
                  <a:pt x="20759" y="38270"/>
                </a:cubicBezTo>
                <a:cubicBezTo>
                  <a:pt x="20825" y="38270"/>
                  <a:pt x="20860" y="38198"/>
                  <a:pt x="20803" y="38141"/>
                </a:cubicBezTo>
                <a:lnTo>
                  <a:pt x="20430" y="37767"/>
                </a:lnTo>
                <a:cubicBezTo>
                  <a:pt x="20430" y="37720"/>
                  <a:pt x="20453" y="37697"/>
                  <a:pt x="20453" y="37650"/>
                </a:cubicBezTo>
                <a:lnTo>
                  <a:pt x="20617" y="37744"/>
                </a:lnTo>
                <a:cubicBezTo>
                  <a:pt x="20637" y="37756"/>
                  <a:pt x="20656" y="37761"/>
                  <a:pt x="20673" y="37761"/>
                </a:cubicBezTo>
                <a:cubicBezTo>
                  <a:pt x="20759" y="37761"/>
                  <a:pt x="20807" y="37638"/>
                  <a:pt x="20710" y="37580"/>
                </a:cubicBezTo>
                <a:lnTo>
                  <a:pt x="20617" y="37510"/>
                </a:lnTo>
                <a:cubicBezTo>
                  <a:pt x="20617" y="37440"/>
                  <a:pt x="20593" y="37393"/>
                  <a:pt x="20547" y="37370"/>
                </a:cubicBezTo>
                <a:lnTo>
                  <a:pt x="20687" y="36903"/>
                </a:lnTo>
                <a:cubicBezTo>
                  <a:pt x="20730" y="36787"/>
                  <a:pt x="20629" y="36698"/>
                  <a:pt x="20530" y="36698"/>
                </a:cubicBezTo>
                <a:cubicBezTo>
                  <a:pt x="20469" y="36698"/>
                  <a:pt x="20410" y="36730"/>
                  <a:pt x="20383" y="36810"/>
                </a:cubicBezTo>
                <a:cubicBezTo>
                  <a:pt x="20348" y="36740"/>
                  <a:pt x="20284" y="36705"/>
                  <a:pt x="20217" y="36705"/>
                </a:cubicBezTo>
                <a:cubicBezTo>
                  <a:pt x="20150" y="36705"/>
                  <a:pt x="20080" y="36740"/>
                  <a:pt x="20033" y="36810"/>
                </a:cubicBezTo>
                <a:lnTo>
                  <a:pt x="19893" y="36997"/>
                </a:lnTo>
                <a:cubicBezTo>
                  <a:pt x="14733" y="33401"/>
                  <a:pt x="9900" y="29385"/>
                  <a:pt x="5440" y="24949"/>
                </a:cubicBezTo>
                <a:close/>
                <a:moveTo>
                  <a:pt x="14336" y="56282"/>
                </a:moveTo>
                <a:lnTo>
                  <a:pt x="14336" y="56282"/>
                </a:lnTo>
                <a:cubicBezTo>
                  <a:pt x="14149" y="57286"/>
                  <a:pt x="14149" y="58313"/>
                  <a:pt x="14710" y="59271"/>
                </a:cubicBezTo>
                <a:cubicBezTo>
                  <a:pt x="14736" y="59323"/>
                  <a:pt x="14791" y="59354"/>
                  <a:pt x="14852" y="59354"/>
                </a:cubicBezTo>
                <a:cubicBezTo>
                  <a:pt x="14899" y="59354"/>
                  <a:pt x="14949" y="59335"/>
                  <a:pt x="14990" y="59294"/>
                </a:cubicBezTo>
                <a:lnTo>
                  <a:pt x="15410" y="58944"/>
                </a:lnTo>
                <a:lnTo>
                  <a:pt x="15387" y="59084"/>
                </a:lnTo>
                <a:cubicBezTo>
                  <a:pt x="14710" y="59481"/>
                  <a:pt x="14056" y="59878"/>
                  <a:pt x="13402" y="60275"/>
                </a:cubicBezTo>
                <a:cubicBezTo>
                  <a:pt x="13379" y="60041"/>
                  <a:pt x="13379" y="59831"/>
                  <a:pt x="13402" y="59598"/>
                </a:cubicBezTo>
                <a:cubicBezTo>
                  <a:pt x="13706" y="58500"/>
                  <a:pt x="14009" y="57379"/>
                  <a:pt x="14336" y="56282"/>
                </a:cubicBezTo>
                <a:close/>
                <a:moveTo>
                  <a:pt x="15387" y="59528"/>
                </a:moveTo>
                <a:lnTo>
                  <a:pt x="15387" y="59528"/>
                </a:lnTo>
                <a:cubicBezTo>
                  <a:pt x="14780" y="60088"/>
                  <a:pt x="14173" y="60648"/>
                  <a:pt x="13542" y="61185"/>
                </a:cubicBezTo>
                <a:cubicBezTo>
                  <a:pt x="13496" y="61022"/>
                  <a:pt x="13472" y="60858"/>
                  <a:pt x="13449" y="60695"/>
                </a:cubicBezTo>
                <a:cubicBezTo>
                  <a:pt x="14103" y="60321"/>
                  <a:pt x="14733" y="59924"/>
                  <a:pt x="15387" y="59528"/>
                </a:cubicBezTo>
                <a:close/>
                <a:moveTo>
                  <a:pt x="33318" y="0"/>
                </a:moveTo>
                <a:cubicBezTo>
                  <a:pt x="33255" y="0"/>
                  <a:pt x="33194" y="31"/>
                  <a:pt x="33155" y="83"/>
                </a:cubicBezTo>
                <a:cubicBezTo>
                  <a:pt x="33131" y="153"/>
                  <a:pt x="33085" y="200"/>
                  <a:pt x="33061" y="246"/>
                </a:cubicBezTo>
                <a:cubicBezTo>
                  <a:pt x="33038" y="200"/>
                  <a:pt x="33015" y="176"/>
                  <a:pt x="32968" y="130"/>
                </a:cubicBezTo>
                <a:cubicBezTo>
                  <a:pt x="32933" y="71"/>
                  <a:pt x="32874" y="42"/>
                  <a:pt x="32816" y="42"/>
                </a:cubicBezTo>
                <a:cubicBezTo>
                  <a:pt x="32758" y="42"/>
                  <a:pt x="32699" y="71"/>
                  <a:pt x="32664" y="130"/>
                </a:cubicBezTo>
                <a:cubicBezTo>
                  <a:pt x="30540" y="3982"/>
                  <a:pt x="28485" y="7881"/>
                  <a:pt x="26477" y="11804"/>
                </a:cubicBezTo>
                <a:cubicBezTo>
                  <a:pt x="25496" y="13742"/>
                  <a:pt x="24516" y="15680"/>
                  <a:pt x="23559" y="17618"/>
                </a:cubicBezTo>
                <a:cubicBezTo>
                  <a:pt x="22811" y="19135"/>
                  <a:pt x="22018" y="20676"/>
                  <a:pt x="21340" y="22240"/>
                </a:cubicBezTo>
                <a:cubicBezTo>
                  <a:pt x="20033" y="21984"/>
                  <a:pt x="18702" y="21844"/>
                  <a:pt x="17418" y="21703"/>
                </a:cubicBezTo>
                <a:cubicBezTo>
                  <a:pt x="15620" y="21517"/>
                  <a:pt x="13822" y="21423"/>
                  <a:pt x="12025" y="21400"/>
                </a:cubicBezTo>
                <a:cubicBezTo>
                  <a:pt x="8943" y="21400"/>
                  <a:pt x="5861" y="21657"/>
                  <a:pt x="2825" y="22194"/>
                </a:cubicBezTo>
                <a:cubicBezTo>
                  <a:pt x="1938" y="22311"/>
                  <a:pt x="1074" y="22474"/>
                  <a:pt x="210" y="22684"/>
                </a:cubicBezTo>
                <a:cubicBezTo>
                  <a:pt x="47" y="22731"/>
                  <a:pt x="0" y="22918"/>
                  <a:pt x="117" y="23034"/>
                </a:cubicBezTo>
                <a:cubicBezTo>
                  <a:pt x="5487" y="28381"/>
                  <a:pt x="11628" y="32934"/>
                  <a:pt x="18305" y="36506"/>
                </a:cubicBezTo>
                <a:cubicBezTo>
                  <a:pt x="18562" y="36716"/>
                  <a:pt x="18796" y="36903"/>
                  <a:pt x="19052" y="37090"/>
                </a:cubicBezTo>
                <a:cubicBezTo>
                  <a:pt x="18352" y="38958"/>
                  <a:pt x="18002" y="40989"/>
                  <a:pt x="17488" y="42904"/>
                </a:cubicBezTo>
                <a:cubicBezTo>
                  <a:pt x="16974" y="44888"/>
                  <a:pt x="16461" y="46896"/>
                  <a:pt x="15947" y="48881"/>
                </a:cubicBezTo>
                <a:cubicBezTo>
                  <a:pt x="15363" y="51099"/>
                  <a:pt x="14756" y="53317"/>
                  <a:pt x="14126" y="55512"/>
                </a:cubicBezTo>
                <a:cubicBezTo>
                  <a:pt x="14079" y="55675"/>
                  <a:pt x="14009" y="55839"/>
                  <a:pt x="13939" y="56002"/>
                </a:cubicBezTo>
                <a:cubicBezTo>
                  <a:pt x="13472" y="57193"/>
                  <a:pt x="13029" y="58430"/>
                  <a:pt x="12958" y="59668"/>
                </a:cubicBezTo>
                <a:cubicBezTo>
                  <a:pt x="12865" y="60041"/>
                  <a:pt x="12748" y="60415"/>
                  <a:pt x="12655" y="60788"/>
                </a:cubicBezTo>
                <a:cubicBezTo>
                  <a:pt x="12619" y="60915"/>
                  <a:pt x="12724" y="61028"/>
                  <a:pt x="12849" y="61028"/>
                </a:cubicBezTo>
                <a:cubicBezTo>
                  <a:pt x="12885" y="61028"/>
                  <a:pt x="12922" y="61019"/>
                  <a:pt x="12958" y="60998"/>
                </a:cubicBezTo>
                <a:lnTo>
                  <a:pt x="13075" y="60928"/>
                </a:lnTo>
                <a:cubicBezTo>
                  <a:pt x="13122" y="61162"/>
                  <a:pt x="13169" y="61395"/>
                  <a:pt x="13262" y="61629"/>
                </a:cubicBezTo>
                <a:cubicBezTo>
                  <a:pt x="13292" y="61720"/>
                  <a:pt x="13382" y="61781"/>
                  <a:pt x="13473" y="61781"/>
                </a:cubicBezTo>
                <a:cubicBezTo>
                  <a:pt x="13522" y="61781"/>
                  <a:pt x="13571" y="61763"/>
                  <a:pt x="13612" y="61722"/>
                </a:cubicBezTo>
                <a:cubicBezTo>
                  <a:pt x="14966" y="60485"/>
                  <a:pt x="16344" y="59271"/>
                  <a:pt x="17722" y="58057"/>
                </a:cubicBezTo>
                <a:cubicBezTo>
                  <a:pt x="19706" y="56702"/>
                  <a:pt x="21644" y="55231"/>
                  <a:pt x="23488" y="53690"/>
                </a:cubicBezTo>
                <a:cubicBezTo>
                  <a:pt x="25146" y="52290"/>
                  <a:pt x="26734" y="50819"/>
                  <a:pt x="28251" y="49278"/>
                </a:cubicBezTo>
                <a:cubicBezTo>
                  <a:pt x="29466" y="48110"/>
                  <a:pt x="30586" y="46873"/>
                  <a:pt x="31660" y="45589"/>
                </a:cubicBezTo>
                <a:cubicBezTo>
                  <a:pt x="38034" y="48904"/>
                  <a:pt x="44548" y="51916"/>
                  <a:pt x="51063" y="54858"/>
                </a:cubicBezTo>
                <a:cubicBezTo>
                  <a:pt x="51540" y="55081"/>
                  <a:pt x="53870" y="56344"/>
                  <a:pt x="55240" y="56344"/>
                </a:cubicBezTo>
                <a:cubicBezTo>
                  <a:pt x="55882" y="56344"/>
                  <a:pt x="56313" y="56067"/>
                  <a:pt x="56246" y="55278"/>
                </a:cubicBezTo>
                <a:lnTo>
                  <a:pt x="56246" y="55278"/>
                </a:lnTo>
                <a:lnTo>
                  <a:pt x="56573" y="55465"/>
                </a:lnTo>
                <a:cubicBezTo>
                  <a:pt x="56607" y="55482"/>
                  <a:pt x="56641" y="55490"/>
                  <a:pt x="56674" y="55490"/>
                </a:cubicBezTo>
                <a:cubicBezTo>
                  <a:pt x="56819" y="55490"/>
                  <a:pt x="56929" y="55337"/>
                  <a:pt x="56853" y="55185"/>
                </a:cubicBezTo>
                <a:cubicBezTo>
                  <a:pt x="53794" y="48881"/>
                  <a:pt x="50456" y="42553"/>
                  <a:pt x="46580" y="36693"/>
                </a:cubicBezTo>
                <a:cubicBezTo>
                  <a:pt x="47023" y="36273"/>
                  <a:pt x="47490" y="35852"/>
                  <a:pt x="47934" y="35432"/>
                </a:cubicBezTo>
                <a:cubicBezTo>
                  <a:pt x="50712" y="33448"/>
                  <a:pt x="53374" y="31253"/>
                  <a:pt x="56082" y="29175"/>
                </a:cubicBezTo>
                <a:cubicBezTo>
                  <a:pt x="59164" y="26817"/>
                  <a:pt x="62246" y="24435"/>
                  <a:pt x="65328" y="22054"/>
                </a:cubicBezTo>
                <a:cubicBezTo>
                  <a:pt x="65422" y="22007"/>
                  <a:pt x="65445" y="21890"/>
                  <a:pt x="65422" y="21797"/>
                </a:cubicBezTo>
                <a:cubicBezTo>
                  <a:pt x="65305" y="21353"/>
                  <a:pt x="64955" y="21003"/>
                  <a:pt x="64511" y="20886"/>
                </a:cubicBezTo>
                <a:cubicBezTo>
                  <a:pt x="63577" y="20536"/>
                  <a:pt x="62456" y="20466"/>
                  <a:pt x="61476" y="20326"/>
                </a:cubicBezTo>
                <a:cubicBezTo>
                  <a:pt x="59398" y="19999"/>
                  <a:pt x="57297" y="19719"/>
                  <a:pt x="55172" y="19555"/>
                </a:cubicBezTo>
                <a:cubicBezTo>
                  <a:pt x="52567" y="19316"/>
                  <a:pt x="49954" y="19204"/>
                  <a:pt x="47342" y="19204"/>
                </a:cubicBezTo>
                <a:cubicBezTo>
                  <a:pt x="45623" y="19204"/>
                  <a:pt x="43905" y="19253"/>
                  <a:pt x="42190" y="19345"/>
                </a:cubicBezTo>
                <a:cubicBezTo>
                  <a:pt x="41140" y="12341"/>
                  <a:pt x="37801" y="5523"/>
                  <a:pt x="33458" y="60"/>
                </a:cubicBezTo>
                <a:cubicBezTo>
                  <a:pt x="33417" y="19"/>
                  <a:pt x="33367" y="0"/>
                  <a:pt x="33318"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8" name="Google Shape;708;p32"/>
          <p:cNvGrpSpPr/>
          <p:nvPr/>
        </p:nvGrpSpPr>
        <p:grpSpPr>
          <a:xfrm flipH="1">
            <a:off x="1174604" y="542569"/>
            <a:ext cx="446283" cy="535571"/>
            <a:chOff x="2279900" y="1356008"/>
            <a:chExt cx="355973" cy="427192"/>
          </a:xfrm>
        </p:grpSpPr>
        <p:sp>
          <p:nvSpPr>
            <p:cNvPr id="709" name="Google Shape;709;p32"/>
            <p:cNvSpPr/>
            <p:nvPr/>
          </p:nvSpPr>
          <p:spPr>
            <a:xfrm>
              <a:off x="2279900" y="1566300"/>
              <a:ext cx="240900" cy="216900"/>
            </a:xfrm>
            <a:prstGeom prst="ellipse">
              <a:avLst/>
            </a:prstGeom>
            <a:gradFill>
              <a:gsLst>
                <a:gs pos="0">
                  <a:srgbClr val="ADADAD">
                    <a:alpha val="30980"/>
                  </a:srgbClr>
                </a:gs>
                <a:gs pos="60000">
                  <a:srgbClr val="C3BAA2">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0" name="Google Shape;710;p32"/>
            <p:cNvGrpSpPr/>
            <p:nvPr/>
          </p:nvGrpSpPr>
          <p:grpSpPr>
            <a:xfrm>
              <a:off x="2395070" y="1356008"/>
              <a:ext cx="240802" cy="326586"/>
              <a:chOff x="1847775" y="238125"/>
              <a:chExt cx="3637500" cy="4933325"/>
            </a:xfrm>
          </p:grpSpPr>
          <p:sp>
            <p:nvSpPr>
              <p:cNvPr id="711" name="Google Shape;711;p32"/>
              <p:cNvSpPr/>
              <p:nvPr/>
            </p:nvSpPr>
            <p:spPr>
              <a:xfrm>
                <a:off x="1847775" y="3431350"/>
                <a:ext cx="1268050" cy="1740100"/>
              </a:xfrm>
              <a:custGeom>
                <a:avLst/>
                <a:gdLst/>
                <a:ahLst/>
                <a:cxnLst/>
                <a:rect l="l" t="t" r="r" b="b"/>
                <a:pathLst>
                  <a:path w="50722" h="69604" extrusionOk="0">
                    <a:moveTo>
                      <a:pt x="34802" y="0"/>
                    </a:moveTo>
                    <a:lnTo>
                      <a:pt x="0" y="69603"/>
                    </a:lnTo>
                    <a:lnTo>
                      <a:pt x="0" y="69603"/>
                    </a:lnTo>
                    <a:lnTo>
                      <a:pt x="50721" y="12218"/>
                    </a:lnTo>
                    <a:lnTo>
                      <a:pt x="34802"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2"/>
              <p:cNvSpPr/>
              <p:nvPr/>
            </p:nvSpPr>
            <p:spPr>
              <a:xfrm>
                <a:off x="1866275" y="774950"/>
                <a:ext cx="3535700" cy="3387625"/>
              </a:xfrm>
              <a:custGeom>
                <a:avLst/>
                <a:gdLst/>
                <a:ahLst/>
                <a:cxnLst/>
                <a:rect l="l" t="t" r="r" b="b"/>
                <a:pathLst>
                  <a:path w="141428" h="135505" extrusionOk="0">
                    <a:moveTo>
                      <a:pt x="70714" y="0"/>
                    </a:moveTo>
                    <a:cubicBezTo>
                      <a:pt x="31840" y="0"/>
                      <a:pt x="0" y="29989"/>
                      <a:pt x="0" y="67752"/>
                    </a:cubicBezTo>
                    <a:cubicBezTo>
                      <a:pt x="0" y="105146"/>
                      <a:pt x="31840" y="135504"/>
                      <a:pt x="70714" y="135504"/>
                    </a:cubicBezTo>
                    <a:cubicBezTo>
                      <a:pt x="109958" y="135504"/>
                      <a:pt x="141428" y="105146"/>
                      <a:pt x="141428" y="67752"/>
                    </a:cubicBezTo>
                    <a:cubicBezTo>
                      <a:pt x="141428" y="29989"/>
                      <a:pt x="109958" y="0"/>
                      <a:pt x="70714" y="0"/>
                    </a:cubicBezTo>
                    <a:close/>
                  </a:path>
                </a:pathLst>
              </a:custGeom>
              <a:solidFill>
                <a:schemeClr val="accent3"/>
              </a:solidFill>
              <a:ln>
                <a:noFill/>
              </a:ln>
              <a:effectLst>
                <a:outerShdw blurRad="57150" dist="19050" dir="5400000" algn="bl" rotWithShape="0">
                  <a:srgbClr val="1155CC">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2"/>
              <p:cNvSpPr/>
              <p:nvPr/>
            </p:nvSpPr>
            <p:spPr>
              <a:xfrm>
                <a:off x="2690025" y="238125"/>
                <a:ext cx="2795250" cy="2674925"/>
              </a:xfrm>
              <a:custGeom>
                <a:avLst/>
                <a:gdLst/>
                <a:ahLst/>
                <a:cxnLst/>
                <a:rect l="l" t="t" r="r" b="b"/>
                <a:pathLst>
                  <a:path w="111810" h="106997" extrusionOk="0">
                    <a:moveTo>
                      <a:pt x="55905" y="0"/>
                    </a:moveTo>
                    <a:cubicBezTo>
                      <a:pt x="25176" y="0"/>
                      <a:pt x="1" y="24065"/>
                      <a:pt x="1" y="53683"/>
                    </a:cubicBezTo>
                    <a:cubicBezTo>
                      <a:pt x="1" y="83302"/>
                      <a:pt x="25176" y="106996"/>
                      <a:pt x="55905" y="106996"/>
                    </a:cubicBezTo>
                    <a:cubicBezTo>
                      <a:pt x="86634" y="106996"/>
                      <a:pt x="111810" y="83302"/>
                      <a:pt x="111810" y="53683"/>
                    </a:cubicBezTo>
                    <a:cubicBezTo>
                      <a:pt x="111810" y="24065"/>
                      <a:pt x="86634" y="0"/>
                      <a:pt x="55905" y="0"/>
                    </a:cubicBezTo>
                    <a:close/>
                  </a:path>
                </a:pathLst>
              </a:custGeom>
              <a:solidFill>
                <a:schemeClr val="accent3"/>
              </a:solidFill>
              <a:ln>
                <a:noFill/>
              </a:ln>
              <a:effectLst>
                <a:outerShdw blurRad="28575" dist="9525" dir="6480000" algn="bl" rotWithShape="0">
                  <a:srgbClr val="99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14" name="Google Shape;714;p32"/>
          <p:cNvSpPr/>
          <p:nvPr/>
        </p:nvSpPr>
        <p:spPr>
          <a:xfrm>
            <a:off x="3495725" y="2809551"/>
            <a:ext cx="2276866" cy="106198"/>
          </a:xfrm>
          <a:custGeom>
            <a:avLst/>
            <a:gdLst/>
            <a:ahLst/>
            <a:cxnLst/>
            <a:rect l="l" t="t" r="r" b="b"/>
            <a:pathLst>
              <a:path w="31057" h="2191" extrusionOk="0">
                <a:moveTo>
                  <a:pt x="30648" y="1"/>
                </a:moveTo>
                <a:cubicBezTo>
                  <a:pt x="30584" y="1"/>
                  <a:pt x="30518" y="27"/>
                  <a:pt x="30461" y="90"/>
                </a:cubicBezTo>
                <a:cubicBezTo>
                  <a:pt x="30173" y="399"/>
                  <a:pt x="29626" y="888"/>
                  <a:pt x="29155" y="888"/>
                </a:cubicBezTo>
                <a:cubicBezTo>
                  <a:pt x="28947" y="888"/>
                  <a:pt x="28755" y="793"/>
                  <a:pt x="28606" y="546"/>
                </a:cubicBezTo>
                <a:cubicBezTo>
                  <a:pt x="28556" y="458"/>
                  <a:pt x="28450" y="405"/>
                  <a:pt x="28346" y="405"/>
                </a:cubicBezTo>
                <a:cubicBezTo>
                  <a:pt x="28253" y="405"/>
                  <a:pt x="28163" y="448"/>
                  <a:pt x="28119" y="546"/>
                </a:cubicBezTo>
                <a:cubicBezTo>
                  <a:pt x="28026" y="594"/>
                  <a:pt x="27937" y="619"/>
                  <a:pt x="27856" y="619"/>
                </a:cubicBezTo>
                <a:cubicBezTo>
                  <a:pt x="27728" y="619"/>
                  <a:pt x="27616" y="558"/>
                  <a:pt x="27528" y="432"/>
                </a:cubicBezTo>
                <a:cubicBezTo>
                  <a:pt x="27476" y="380"/>
                  <a:pt x="27406" y="354"/>
                  <a:pt x="27336" y="354"/>
                </a:cubicBezTo>
                <a:cubicBezTo>
                  <a:pt x="27266" y="354"/>
                  <a:pt x="27196" y="380"/>
                  <a:pt x="27144" y="432"/>
                </a:cubicBezTo>
                <a:cubicBezTo>
                  <a:pt x="26733" y="770"/>
                  <a:pt x="26324" y="899"/>
                  <a:pt x="25906" y="899"/>
                </a:cubicBezTo>
                <a:cubicBezTo>
                  <a:pt x="25492" y="899"/>
                  <a:pt x="25069" y="773"/>
                  <a:pt x="24626" y="597"/>
                </a:cubicBezTo>
                <a:cubicBezTo>
                  <a:pt x="24526" y="547"/>
                  <a:pt x="24420" y="523"/>
                  <a:pt x="24315" y="523"/>
                </a:cubicBezTo>
                <a:cubicBezTo>
                  <a:pt x="24181" y="523"/>
                  <a:pt x="24048" y="563"/>
                  <a:pt x="23931" y="639"/>
                </a:cubicBezTo>
                <a:cubicBezTo>
                  <a:pt x="23786" y="722"/>
                  <a:pt x="23703" y="898"/>
                  <a:pt x="23558" y="970"/>
                </a:cubicBezTo>
                <a:cubicBezTo>
                  <a:pt x="23471" y="1017"/>
                  <a:pt x="23380" y="1038"/>
                  <a:pt x="23291" y="1038"/>
                </a:cubicBezTo>
                <a:cubicBezTo>
                  <a:pt x="23045" y="1038"/>
                  <a:pt x="22815" y="875"/>
                  <a:pt x="22709" y="639"/>
                </a:cubicBezTo>
                <a:cubicBezTo>
                  <a:pt x="22675" y="568"/>
                  <a:pt x="22617" y="539"/>
                  <a:pt x="22556" y="539"/>
                </a:cubicBezTo>
                <a:cubicBezTo>
                  <a:pt x="22448" y="539"/>
                  <a:pt x="22332" y="630"/>
                  <a:pt x="22325" y="742"/>
                </a:cubicBezTo>
                <a:cubicBezTo>
                  <a:pt x="22304" y="972"/>
                  <a:pt x="22167" y="1051"/>
                  <a:pt x="21984" y="1051"/>
                </a:cubicBezTo>
                <a:cubicBezTo>
                  <a:pt x="21620" y="1051"/>
                  <a:pt x="21074" y="739"/>
                  <a:pt x="20895" y="670"/>
                </a:cubicBezTo>
                <a:cubicBezTo>
                  <a:pt x="20682" y="572"/>
                  <a:pt x="20454" y="520"/>
                  <a:pt x="20224" y="520"/>
                </a:cubicBezTo>
                <a:cubicBezTo>
                  <a:pt x="20185" y="520"/>
                  <a:pt x="20146" y="522"/>
                  <a:pt x="20107" y="525"/>
                </a:cubicBezTo>
                <a:cubicBezTo>
                  <a:pt x="19931" y="535"/>
                  <a:pt x="19765" y="608"/>
                  <a:pt x="19630" y="722"/>
                </a:cubicBezTo>
                <a:cubicBezTo>
                  <a:pt x="19475" y="856"/>
                  <a:pt x="19382" y="1074"/>
                  <a:pt x="19185" y="1136"/>
                </a:cubicBezTo>
                <a:cubicBezTo>
                  <a:pt x="19134" y="1154"/>
                  <a:pt x="19083" y="1163"/>
                  <a:pt x="19032" y="1163"/>
                </a:cubicBezTo>
                <a:cubicBezTo>
                  <a:pt x="18790" y="1163"/>
                  <a:pt x="18557" y="975"/>
                  <a:pt x="18480" y="753"/>
                </a:cubicBezTo>
                <a:cubicBezTo>
                  <a:pt x="18457" y="666"/>
                  <a:pt x="18382" y="618"/>
                  <a:pt x="18304" y="618"/>
                </a:cubicBezTo>
                <a:cubicBezTo>
                  <a:pt x="18242" y="618"/>
                  <a:pt x="18179" y="648"/>
                  <a:pt x="18138" y="711"/>
                </a:cubicBezTo>
                <a:cubicBezTo>
                  <a:pt x="18022" y="939"/>
                  <a:pt x="17782" y="1046"/>
                  <a:pt x="17536" y="1046"/>
                </a:cubicBezTo>
                <a:cubicBezTo>
                  <a:pt x="17279" y="1046"/>
                  <a:pt x="17017" y="929"/>
                  <a:pt x="16884" y="711"/>
                </a:cubicBezTo>
                <a:cubicBezTo>
                  <a:pt x="16837" y="634"/>
                  <a:pt x="16760" y="595"/>
                  <a:pt x="16682" y="595"/>
                </a:cubicBezTo>
                <a:cubicBezTo>
                  <a:pt x="16604" y="595"/>
                  <a:pt x="16526" y="634"/>
                  <a:pt x="16480" y="711"/>
                </a:cubicBezTo>
                <a:cubicBezTo>
                  <a:pt x="16217" y="1094"/>
                  <a:pt x="15799" y="1290"/>
                  <a:pt x="15380" y="1290"/>
                </a:cubicBezTo>
                <a:cubicBezTo>
                  <a:pt x="15005" y="1290"/>
                  <a:pt x="14630" y="1133"/>
                  <a:pt x="14366" y="815"/>
                </a:cubicBezTo>
                <a:cubicBezTo>
                  <a:pt x="14324" y="732"/>
                  <a:pt x="14283" y="670"/>
                  <a:pt x="14210" y="618"/>
                </a:cubicBezTo>
                <a:cubicBezTo>
                  <a:pt x="14166" y="579"/>
                  <a:pt x="14115" y="563"/>
                  <a:pt x="14064" y="563"/>
                </a:cubicBezTo>
                <a:cubicBezTo>
                  <a:pt x="13911" y="563"/>
                  <a:pt x="13767" y="716"/>
                  <a:pt x="13868" y="888"/>
                </a:cubicBezTo>
                <a:cubicBezTo>
                  <a:pt x="13878" y="898"/>
                  <a:pt x="13889" y="919"/>
                  <a:pt x="13899" y="929"/>
                </a:cubicBezTo>
                <a:cubicBezTo>
                  <a:pt x="13791" y="1144"/>
                  <a:pt x="13669" y="1250"/>
                  <a:pt x="13531" y="1250"/>
                </a:cubicBezTo>
                <a:cubicBezTo>
                  <a:pt x="13470" y="1250"/>
                  <a:pt x="13406" y="1230"/>
                  <a:pt x="13339" y="1188"/>
                </a:cubicBezTo>
                <a:cubicBezTo>
                  <a:pt x="13225" y="1147"/>
                  <a:pt x="13111" y="1095"/>
                  <a:pt x="13008" y="1033"/>
                </a:cubicBezTo>
                <a:cubicBezTo>
                  <a:pt x="12873" y="981"/>
                  <a:pt x="12738" y="939"/>
                  <a:pt x="12604" y="898"/>
                </a:cubicBezTo>
                <a:cubicBezTo>
                  <a:pt x="12586" y="894"/>
                  <a:pt x="12569" y="892"/>
                  <a:pt x="12553" y="892"/>
                </a:cubicBezTo>
                <a:cubicBezTo>
                  <a:pt x="12492" y="892"/>
                  <a:pt x="12440" y="921"/>
                  <a:pt x="12407" y="970"/>
                </a:cubicBezTo>
                <a:cubicBezTo>
                  <a:pt x="12171" y="1341"/>
                  <a:pt x="11798" y="1553"/>
                  <a:pt x="11432" y="1553"/>
                </a:cubicBezTo>
                <a:cubicBezTo>
                  <a:pt x="11122" y="1553"/>
                  <a:pt x="10817" y="1401"/>
                  <a:pt x="10603" y="1064"/>
                </a:cubicBezTo>
                <a:cubicBezTo>
                  <a:pt x="10568" y="998"/>
                  <a:pt x="10501" y="964"/>
                  <a:pt x="10435" y="964"/>
                </a:cubicBezTo>
                <a:cubicBezTo>
                  <a:pt x="10387" y="964"/>
                  <a:pt x="10338" y="983"/>
                  <a:pt x="10303" y="1022"/>
                </a:cubicBezTo>
                <a:cubicBezTo>
                  <a:pt x="10084" y="1303"/>
                  <a:pt x="9743" y="1437"/>
                  <a:pt x="9400" y="1437"/>
                </a:cubicBezTo>
                <a:cubicBezTo>
                  <a:pt x="8997" y="1437"/>
                  <a:pt x="8593" y="1251"/>
                  <a:pt x="8386" y="898"/>
                </a:cubicBezTo>
                <a:cubicBezTo>
                  <a:pt x="8339" y="825"/>
                  <a:pt x="8266" y="789"/>
                  <a:pt x="8194" y="789"/>
                </a:cubicBezTo>
                <a:cubicBezTo>
                  <a:pt x="8121" y="789"/>
                  <a:pt x="8049" y="825"/>
                  <a:pt x="8002" y="898"/>
                </a:cubicBezTo>
                <a:cubicBezTo>
                  <a:pt x="7756" y="1261"/>
                  <a:pt x="7361" y="1446"/>
                  <a:pt x="6962" y="1446"/>
                </a:cubicBezTo>
                <a:cubicBezTo>
                  <a:pt x="6620" y="1446"/>
                  <a:pt x="6276" y="1310"/>
                  <a:pt x="6023" y="1033"/>
                </a:cubicBezTo>
                <a:cubicBezTo>
                  <a:pt x="5979" y="994"/>
                  <a:pt x="5923" y="975"/>
                  <a:pt x="5868" y="975"/>
                </a:cubicBezTo>
                <a:cubicBezTo>
                  <a:pt x="5790" y="975"/>
                  <a:pt x="5712" y="1012"/>
                  <a:pt x="5670" y="1085"/>
                </a:cubicBezTo>
                <a:cubicBezTo>
                  <a:pt x="5436" y="1397"/>
                  <a:pt x="5082" y="1556"/>
                  <a:pt x="4728" y="1556"/>
                </a:cubicBezTo>
                <a:cubicBezTo>
                  <a:pt x="4423" y="1556"/>
                  <a:pt x="4118" y="1438"/>
                  <a:pt x="3888" y="1199"/>
                </a:cubicBezTo>
                <a:cubicBezTo>
                  <a:pt x="3843" y="1154"/>
                  <a:pt x="3786" y="1132"/>
                  <a:pt x="3731" y="1132"/>
                </a:cubicBezTo>
                <a:cubicBezTo>
                  <a:pt x="3658" y="1132"/>
                  <a:pt x="3587" y="1169"/>
                  <a:pt x="3546" y="1240"/>
                </a:cubicBezTo>
                <a:cubicBezTo>
                  <a:pt x="3395" y="1590"/>
                  <a:pt x="3099" y="1772"/>
                  <a:pt x="2801" y="1772"/>
                </a:cubicBezTo>
                <a:cubicBezTo>
                  <a:pt x="2526" y="1772"/>
                  <a:pt x="2249" y="1616"/>
                  <a:pt x="2084" y="1292"/>
                </a:cubicBezTo>
                <a:cubicBezTo>
                  <a:pt x="2050" y="1227"/>
                  <a:pt x="1994" y="1200"/>
                  <a:pt x="1936" y="1200"/>
                </a:cubicBezTo>
                <a:cubicBezTo>
                  <a:pt x="1854" y="1200"/>
                  <a:pt x="1768" y="1254"/>
                  <a:pt x="1732" y="1333"/>
                </a:cubicBezTo>
                <a:cubicBezTo>
                  <a:pt x="1593" y="1690"/>
                  <a:pt x="1312" y="1858"/>
                  <a:pt x="1028" y="1858"/>
                </a:cubicBezTo>
                <a:cubicBezTo>
                  <a:pt x="718" y="1858"/>
                  <a:pt x="406" y="1659"/>
                  <a:pt x="270" y="1292"/>
                </a:cubicBezTo>
                <a:cubicBezTo>
                  <a:pt x="250" y="1230"/>
                  <a:pt x="199" y="1202"/>
                  <a:pt x="150" y="1202"/>
                </a:cubicBezTo>
                <a:cubicBezTo>
                  <a:pt x="75" y="1202"/>
                  <a:pt x="1" y="1265"/>
                  <a:pt x="32" y="1364"/>
                </a:cubicBezTo>
                <a:cubicBezTo>
                  <a:pt x="190" y="1898"/>
                  <a:pt x="631" y="2176"/>
                  <a:pt x="1076" y="2176"/>
                </a:cubicBezTo>
                <a:cubicBezTo>
                  <a:pt x="1392" y="2176"/>
                  <a:pt x="1709" y="2036"/>
                  <a:pt x="1929" y="1748"/>
                </a:cubicBezTo>
                <a:cubicBezTo>
                  <a:pt x="2156" y="2045"/>
                  <a:pt x="2493" y="2191"/>
                  <a:pt x="2830" y="2191"/>
                </a:cubicBezTo>
                <a:cubicBezTo>
                  <a:pt x="3198" y="2191"/>
                  <a:pt x="3567" y="2016"/>
                  <a:pt x="3794" y="1675"/>
                </a:cubicBezTo>
                <a:cubicBezTo>
                  <a:pt x="4078" y="1881"/>
                  <a:pt x="4407" y="1982"/>
                  <a:pt x="4734" y="1982"/>
                </a:cubicBezTo>
                <a:cubicBezTo>
                  <a:pt x="5148" y="1982"/>
                  <a:pt x="5559" y="1822"/>
                  <a:pt x="5877" y="1509"/>
                </a:cubicBezTo>
                <a:cubicBezTo>
                  <a:pt x="6189" y="1769"/>
                  <a:pt x="6572" y="1898"/>
                  <a:pt x="6955" y="1898"/>
                </a:cubicBezTo>
                <a:cubicBezTo>
                  <a:pt x="7411" y="1898"/>
                  <a:pt x="7866" y="1715"/>
                  <a:pt x="8199" y="1354"/>
                </a:cubicBezTo>
                <a:cubicBezTo>
                  <a:pt x="8506" y="1694"/>
                  <a:pt x="8930" y="1866"/>
                  <a:pt x="9356" y="1866"/>
                </a:cubicBezTo>
                <a:cubicBezTo>
                  <a:pt x="9734" y="1866"/>
                  <a:pt x="10115" y="1731"/>
                  <a:pt x="10417" y="1458"/>
                </a:cubicBezTo>
                <a:cubicBezTo>
                  <a:pt x="10703" y="1807"/>
                  <a:pt x="11110" y="1986"/>
                  <a:pt x="11509" y="1986"/>
                </a:cubicBezTo>
                <a:cubicBezTo>
                  <a:pt x="11961" y="1986"/>
                  <a:pt x="12403" y="1755"/>
                  <a:pt x="12645" y="1281"/>
                </a:cubicBezTo>
                <a:cubicBezTo>
                  <a:pt x="12996" y="1411"/>
                  <a:pt x="13381" y="1687"/>
                  <a:pt x="13758" y="1687"/>
                </a:cubicBezTo>
                <a:cubicBezTo>
                  <a:pt x="13893" y="1687"/>
                  <a:pt x="14027" y="1651"/>
                  <a:pt x="14158" y="1561"/>
                </a:cubicBezTo>
                <a:cubicBezTo>
                  <a:pt x="14220" y="1520"/>
                  <a:pt x="14272" y="1458"/>
                  <a:pt x="14314" y="1406"/>
                </a:cubicBezTo>
                <a:cubicBezTo>
                  <a:pt x="14627" y="1660"/>
                  <a:pt x="15001" y="1786"/>
                  <a:pt x="15377" y="1786"/>
                </a:cubicBezTo>
                <a:cubicBezTo>
                  <a:pt x="15846" y="1786"/>
                  <a:pt x="16319" y="1590"/>
                  <a:pt x="16687" y="1199"/>
                </a:cubicBezTo>
                <a:cubicBezTo>
                  <a:pt x="16895" y="1397"/>
                  <a:pt x="17155" y="1491"/>
                  <a:pt x="17420" y="1491"/>
                </a:cubicBezTo>
                <a:cubicBezTo>
                  <a:pt x="17709" y="1491"/>
                  <a:pt x="18004" y="1378"/>
                  <a:pt x="18242" y="1167"/>
                </a:cubicBezTo>
                <a:cubicBezTo>
                  <a:pt x="18366" y="1395"/>
                  <a:pt x="18594" y="1551"/>
                  <a:pt x="18853" y="1603"/>
                </a:cubicBezTo>
                <a:cubicBezTo>
                  <a:pt x="18922" y="1620"/>
                  <a:pt x="18993" y="1628"/>
                  <a:pt x="19065" y="1628"/>
                </a:cubicBezTo>
                <a:cubicBezTo>
                  <a:pt x="19166" y="1628"/>
                  <a:pt x="19269" y="1612"/>
                  <a:pt x="19371" y="1582"/>
                </a:cubicBezTo>
                <a:cubicBezTo>
                  <a:pt x="19599" y="1489"/>
                  <a:pt x="19662" y="1302"/>
                  <a:pt x="19848" y="1178"/>
                </a:cubicBezTo>
                <a:cubicBezTo>
                  <a:pt x="20003" y="1082"/>
                  <a:pt x="20151" y="1044"/>
                  <a:pt x="20294" y="1044"/>
                </a:cubicBezTo>
                <a:cubicBezTo>
                  <a:pt x="20819" y="1044"/>
                  <a:pt x="21281" y="1555"/>
                  <a:pt x="21835" y="1555"/>
                </a:cubicBezTo>
                <a:cubicBezTo>
                  <a:pt x="21863" y="1555"/>
                  <a:pt x="21892" y="1554"/>
                  <a:pt x="21921" y="1551"/>
                </a:cubicBezTo>
                <a:cubicBezTo>
                  <a:pt x="22180" y="1530"/>
                  <a:pt x="22408" y="1395"/>
                  <a:pt x="22563" y="1199"/>
                </a:cubicBezTo>
                <a:cubicBezTo>
                  <a:pt x="22719" y="1364"/>
                  <a:pt x="22926" y="1468"/>
                  <a:pt x="23144" y="1509"/>
                </a:cubicBezTo>
                <a:cubicBezTo>
                  <a:pt x="23188" y="1517"/>
                  <a:pt x="23231" y="1520"/>
                  <a:pt x="23272" y="1520"/>
                </a:cubicBezTo>
                <a:cubicBezTo>
                  <a:pt x="23719" y="1520"/>
                  <a:pt x="24009" y="1139"/>
                  <a:pt x="24428" y="1139"/>
                </a:cubicBezTo>
                <a:cubicBezTo>
                  <a:pt x="24478" y="1139"/>
                  <a:pt x="24530" y="1145"/>
                  <a:pt x="24584" y="1157"/>
                </a:cubicBezTo>
                <a:cubicBezTo>
                  <a:pt x="25058" y="1278"/>
                  <a:pt x="25416" y="1465"/>
                  <a:pt x="25896" y="1465"/>
                </a:cubicBezTo>
                <a:cubicBezTo>
                  <a:pt x="25951" y="1465"/>
                  <a:pt x="26008" y="1463"/>
                  <a:pt x="26066" y="1458"/>
                </a:cubicBezTo>
                <a:cubicBezTo>
                  <a:pt x="26522" y="1406"/>
                  <a:pt x="26947" y="1240"/>
                  <a:pt x="27321" y="981"/>
                </a:cubicBezTo>
                <a:cubicBezTo>
                  <a:pt x="27533" y="1132"/>
                  <a:pt x="27782" y="1247"/>
                  <a:pt x="28017" y="1247"/>
                </a:cubicBezTo>
                <a:cubicBezTo>
                  <a:pt x="28136" y="1247"/>
                  <a:pt x="28252" y="1217"/>
                  <a:pt x="28357" y="1147"/>
                </a:cubicBezTo>
                <a:cubicBezTo>
                  <a:pt x="28581" y="1371"/>
                  <a:pt x="28844" y="1462"/>
                  <a:pt x="29119" y="1462"/>
                </a:cubicBezTo>
                <a:cubicBezTo>
                  <a:pt x="29748" y="1462"/>
                  <a:pt x="30440" y="983"/>
                  <a:pt x="30865" y="514"/>
                </a:cubicBezTo>
                <a:cubicBezTo>
                  <a:pt x="31056" y="291"/>
                  <a:pt x="30862" y="1"/>
                  <a:pt x="306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Text Box21">
            <a:extLst>
              <a:ext uri="{FF2B5EF4-FFF2-40B4-BE49-F238E27FC236}">
                <a16:creationId xmlns:a16="http://schemas.microsoft.com/office/drawing/2014/main" id="{B19DFA25-F619-44EF-B0CA-23DBD46145EA}"/>
              </a:ext>
            </a:extLst>
          </p:cNvPr>
          <p:cNvSpPr txBox="1"/>
          <p:nvPr/>
        </p:nvSpPr>
        <p:spPr>
          <a:xfrm>
            <a:off x="1328240" y="3174557"/>
            <a:ext cx="1796653" cy="743793"/>
          </a:xfrm>
          <a:prstGeom prst="rect">
            <a:avLst/>
          </a:prstGeom>
          <a:noFill/>
        </p:spPr>
        <p:txBody>
          <a:bodyPr wrap="square" lIns="0" tIns="0" rIns="0" rtlCol="0">
            <a:spAutoFit/>
          </a:bodyPr>
          <a:lstStyle/>
          <a:p>
            <a:pPr algn="l" rtl="0"/>
            <a:r>
              <a:rPr lang="en-US" altLang="zh-CN" b="1" u="sng" spc="1" dirty="0">
                <a:latin typeface="Arial"/>
                <a:ea typeface="Arial"/>
                <a:cs typeface="Arial"/>
              </a:rPr>
              <a:t>Curso</a:t>
            </a:r>
            <a:r>
              <a:rPr lang="en-US" altLang="zh-CN" b="1" spc="1" dirty="0">
                <a:latin typeface="Arial"/>
                <a:ea typeface="Arial"/>
                <a:cs typeface="Arial"/>
              </a:rPr>
              <a:t>:</a:t>
            </a:r>
            <a:endParaRPr lang="en-US" altLang="zh-CN" dirty="0">
              <a:latin typeface="Arial"/>
              <a:ea typeface="Arial"/>
              <a:cs typeface="Arial"/>
            </a:endParaRPr>
          </a:p>
          <a:p>
            <a:pPr>
              <a:spcBef>
                <a:spcPts val="373"/>
              </a:spcBef>
            </a:pPr>
            <a:r>
              <a:rPr lang="es-ES" altLang="zh-CN" spc="3" dirty="0">
                <a:solidFill>
                  <a:srgbClr val="0F6FC6"/>
                </a:solidFill>
                <a:ea typeface="Arial"/>
                <a:cs typeface="Arial"/>
              </a:rPr>
              <a:t>Inteligencia de Negocios</a:t>
            </a:r>
            <a:endParaRPr lang="es-PE" altLang="zh-CN" spc="3" dirty="0">
              <a:solidFill>
                <a:srgbClr val="0F6FC6"/>
              </a:solidFill>
              <a:ea typeface="Arial"/>
              <a:cs typeface="Arial"/>
            </a:endParaRPr>
          </a:p>
        </p:txBody>
      </p:sp>
      <p:sp>
        <p:nvSpPr>
          <p:cNvPr id="21" name="Rectángulo 20">
            <a:extLst>
              <a:ext uri="{FF2B5EF4-FFF2-40B4-BE49-F238E27FC236}">
                <a16:creationId xmlns:a16="http://schemas.microsoft.com/office/drawing/2014/main" id="{FA031EB8-8351-4F44-B620-AD360185C06F}"/>
              </a:ext>
            </a:extLst>
          </p:cNvPr>
          <p:cNvSpPr/>
          <p:nvPr/>
        </p:nvSpPr>
        <p:spPr>
          <a:xfrm>
            <a:off x="5410325" y="3135817"/>
            <a:ext cx="2692086" cy="1374735"/>
          </a:xfrm>
          <a:prstGeom prst="rect">
            <a:avLst/>
          </a:prstGeom>
        </p:spPr>
        <p:txBody>
          <a:bodyPr wrap="square">
            <a:spAutoFit/>
          </a:bodyPr>
          <a:lstStyle/>
          <a:p>
            <a:pPr>
              <a:spcBef>
                <a:spcPts val="373"/>
              </a:spcBef>
            </a:pPr>
            <a:r>
              <a:rPr lang="en-US" altLang="zh-CN" b="1" u="sng" spc="1" dirty="0" err="1">
                <a:latin typeface="Arial"/>
                <a:cs typeface="Arial"/>
              </a:rPr>
              <a:t>Estudiantes</a:t>
            </a:r>
            <a:r>
              <a:rPr lang="en-US" altLang="zh-CN" b="1" spc="1" dirty="0">
                <a:latin typeface="Arial"/>
                <a:cs typeface="Arial"/>
              </a:rPr>
              <a:t>:</a:t>
            </a:r>
          </a:p>
          <a:p>
            <a:pPr marL="285750" indent="-285750">
              <a:spcBef>
                <a:spcPts val="373"/>
              </a:spcBef>
              <a:buFont typeface="Wingdings" panose="05000000000000000000" pitchFamily="2" charset="2"/>
              <a:buChar char="ü"/>
            </a:pPr>
            <a:r>
              <a:rPr lang="en-US" altLang="zh-CN" spc="3" dirty="0">
                <a:solidFill>
                  <a:srgbClr val="0F6FC6"/>
                </a:solidFill>
                <a:cs typeface="Arial"/>
              </a:rPr>
              <a:t>Robles Flores, Anthony</a:t>
            </a:r>
          </a:p>
          <a:p>
            <a:pPr marL="285750" indent="-285750">
              <a:spcBef>
                <a:spcPts val="373"/>
              </a:spcBef>
              <a:buFont typeface="Wingdings" panose="05000000000000000000" pitchFamily="2" charset="2"/>
              <a:buChar char="ü"/>
            </a:pPr>
            <a:r>
              <a:rPr lang="en-US" altLang="zh-CN" spc="3" dirty="0">
                <a:solidFill>
                  <a:srgbClr val="0F6FC6"/>
                </a:solidFill>
                <a:cs typeface="Arial"/>
              </a:rPr>
              <a:t>Estrella Palacios, Katherine</a:t>
            </a:r>
          </a:p>
          <a:p>
            <a:pPr marL="285750" indent="-285750">
              <a:spcBef>
                <a:spcPts val="373"/>
              </a:spcBef>
              <a:buFont typeface="Wingdings" panose="05000000000000000000" pitchFamily="2" charset="2"/>
              <a:buChar char="ü"/>
            </a:pPr>
            <a:r>
              <a:rPr lang="en-US" altLang="zh-CN" spc="3" dirty="0">
                <a:solidFill>
                  <a:srgbClr val="0F6FC6"/>
                </a:solidFill>
                <a:cs typeface="Arial"/>
              </a:rPr>
              <a:t>Sosa Bedoya, Sharon</a:t>
            </a:r>
          </a:p>
          <a:p>
            <a:pPr marL="285750" indent="-285750">
              <a:spcBef>
                <a:spcPts val="373"/>
              </a:spcBef>
              <a:buFont typeface="Wingdings" panose="05000000000000000000" pitchFamily="2" charset="2"/>
              <a:buChar char="ü"/>
            </a:pPr>
            <a:r>
              <a:rPr lang="es-PE" altLang="zh-CN" spc="3" dirty="0">
                <a:solidFill>
                  <a:srgbClr val="0F6FC6"/>
                </a:solidFill>
              </a:rPr>
              <a:t>T</a:t>
            </a:r>
            <a:r>
              <a:rPr lang="en-US" altLang="zh-CN" spc="3" dirty="0" err="1">
                <a:solidFill>
                  <a:srgbClr val="0F6FC6"/>
                </a:solidFill>
              </a:rPr>
              <a:t>orres</a:t>
            </a:r>
            <a:r>
              <a:rPr lang="en-US" altLang="zh-CN" spc="3" dirty="0">
                <a:solidFill>
                  <a:srgbClr val="0F6FC6"/>
                </a:solidFill>
              </a:rPr>
              <a:t> Beltran, Johanna</a:t>
            </a:r>
            <a:endParaRPr lang="en-US" altLang="zh-CN" spc="3" dirty="0">
              <a:solidFill>
                <a:srgbClr val="0F6FC6"/>
              </a:solidFill>
              <a:cs typeface="Arial"/>
            </a:endParaRPr>
          </a:p>
        </p:txBody>
      </p:sp>
      <p:sp>
        <p:nvSpPr>
          <p:cNvPr id="22" name="Rectángulo 21">
            <a:extLst>
              <a:ext uri="{FF2B5EF4-FFF2-40B4-BE49-F238E27FC236}">
                <a16:creationId xmlns:a16="http://schemas.microsoft.com/office/drawing/2014/main" id="{D25471E6-4A26-4022-8B26-5CF4E348E108}"/>
              </a:ext>
            </a:extLst>
          </p:cNvPr>
          <p:cNvSpPr/>
          <p:nvPr/>
        </p:nvSpPr>
        <p:spPr>
          <a:xfrm>
            <a:off x="3124893" y="3128391"/>
            <a:ext cx="2277429" cy="789960"/>
          </a:xfrm>
          <a:prstGeom prst="rect">
            <a:avLst/>
          </a:prstGeom>
        </p:spPr>
        <p:txBody>
          <a:bodyPr wrap="square">
            <a:spAutoFit/>
          </a:bodyPr>
          <a:lstStyle/>
          <a:p>
            <a:pPr>
              <a:spcBef>
                <a:spcPts val="373"/>
              </a:spcBef>
            </a:pPr>
            <a:r>
              <a:rPr lang="en-US" altLang="zh-CN" b="1" u="sng" spc="1" dirty="0" err="1">
                <a:latin typeface="Arial"/>
                <a:cs typeface="Arial"/>
              </a:rPr>
              <a:t>Docente</a:t>
            </a:r>
            <a:r>
              <a:rPr lang="en-US" altLang="zh-CN" b="1" spc="1" dirty="0">
                <a:latin typeface="Arial"/>
                <a:cs typeface="Arial"/>
              </a:rPr>
              <a:t>:</a:t>
            </a:r>
          </a:p>
          <a:p>
            <a:pPr>
              <a:spcBef>
                <a:spcPts val="373"/>
              </a:spcBef>
            </a:pPr>
            <a:r>
              <a:rPr lang="en-US" altLang="zh-CN" spc="3" dirty="0">
                <a:solidFill>
                  <a:srgbClr val="0F6FC6"/>
                </a:solidFill>
                <a:cs typeface="Arial"/>
              </a:rPr>
              <a:t>Ing. Patrick </a:t>
            </a:r>
            <a:r>
              <a:rPr lang="en-US" altLang="zh-CN" spc="3" dirty="0" err="1">
                <a:solidFill>
                  <a:srgbClr val="0F6FC6"/>
                </a:solidFill>
                <a:cs typeface="Arial"/>
              </a:rPr>
              <a:t>Cuados</a:t>
            </a:r>
            <a:r>
              <a:rPr lang="en-US" altLang="zh-CN" spc="3" dirty="0">
                <a:solidFill>
                  <a:srgbClr val="0F6FC6"/>
                </a:solidFill>
                <a:cs typeface="Arial"/>
              </a:rPr>
              <a:t> Quiroga</a:t>
            </a:r>
          </a:p>
        </p:txBody>
      </p:sp>
      <p:sp>
        <p:nvSpPr>
          <p:cNvPr id="3" name="Subtítulo 2">
            <a:extLst>
              <a:ext uri="{FF2B5EF4-FFF2-40B4-BE49-F238E27FC236}">
                <a16:creationId xmlns:a16="http://schemas.microsoft.com/office/drawing/2014/main" id="{BB14B416-DF0B-4BA0-AB0C-1A7B46DA45E3}"/>
              </a:ext>
            </a:extLst>
          </p:cNvPr>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20" name="Google Shape;720;p33"/>
          <p:cNvSpPr txBox="1">
            <a:spLocks noGrp="1"/>
          </p:cNvSpPr>
          <p:nvPr>
            <p:ph type="title"/>
          </p:nvPr>
        </p:nvSpPr>
        <p:spPr>
          <a:xfrm>
            <a:off x="895350" y="494411"/>
            <a:ext cx="7353300" cy="635100"/>
          </a:xfrm>
          <a:prstGeom prst="rect">
            <a:avLst/>
          </a:prstGeom>
        </p:spPr>
        <p:txBody>
          <a:bodyPr spcFirstLastPara="1" wrap="square" lIns="91425" tIns="91425" rIns="91425" bIns="91425" anchor="t" anchorCtr="0">
            <a:noAutofit/>
          </a:bodyPr>
          <a:lstStyle/>
          <a:p>
            <a:pPr lvl="0"/>
            <a:r>
              <a:rPr lang="es-PE" dirty="0"/>
              <a:t>Metodología Kimball</a:t>
            </a:r>
          </a:p>
        </p:txBody>
      </p:sp>
      <p:pic>
        <p:nvPicPr>
          <p:cNvPr id="5" name="Marcador de posición de imagen 24">
            <a:extLst>
              <a:ext uri="{FF2B5EF4-FFF2-40B4-BE49-F238E27FC236}">
                <a16:creationId xmlns:a16="http://schemas.microsoft.com/office/drawing/2014/main" id="{388F41A5-C784-448A-B820-A53FDD2DA343}"/>
              </a:ext>
            </a:extLst>
          </p:cNvPr>
          <p:cNvPicPr>
            <a:picLocks noChangeAspect="1"/>
          </p:cNvPicPr>
          <p:nvPr/>
        </p:nvPicPr>
        <p:blipFill rotWithShape="1">
          <a:blip r:embed="rId3">
            <a:extLst>
              <a:ext uri="{28A0092B-C50C-407E-A947-70E740481C1C}">
                <a14:useLocalDpi xmlns:a14="http://schemas.microsoft.com/office/drawing/2010/main" val="0"/>
              </a:ext>
            </a:extLst>
          </a:blip>
          <a:srcRect l="-198" t="21775" r="-198"/>
          <a:stretch/>
        </p:blipFill>
        <p:spPr>
          <a:xfrm>
            <a:off x="1639878" y="1324983"/>
            <a:ext cx="5852875" cy="2767023"/>
          </a:xfrm>
          <a:prstGeom prst="rect">
            <a:avLst/>
          </a:prstGeom>
          <a:ln>
            <a:noFill/>
          </a:ln>
          <a:effectLst>
            <a:outerShdw blurRad="292100" dist="139700" dir="2700000" algn="tl" rotWithShape="0">
              <a:srgbClr val="333333">
                <a:alpha val="65000"/>
              </a:srgbClr>
            </a:outerShdw>
          </a:effectLst>
        </p:spPr>
      </p:pic>
      <p:sp>
        <p:nvSpPr>
          <p:cNvPr id="27" name="Google Shape;1214;p44">
            <a:extLst>
              <a:ext uri="{FF2B5EF4-FFF2-40B4-BE49-F238E27FC236}">
                <a16:creationId xmlns:a16="http://schemas.microsoft.com/office/drawing/2014/main" id="{50F68D48-D4D6-40DD-8A5F-1055FF34CDB5}"/>
              </a:ext>
            </a:extLst>
          </p:cNvPr>
          <p:cNvSpPr/>
          <p:nvPr/>
        </p:nvSpPr>
        <p:spPr>
          <a:xfrm rot="10190941">
            <a:off x="7231839" y="1160862"/>
            <a:ext cx="397539" cy="470285"/>
          </a:xfrm>
          <a:custGeom>
            <a:avLst/>
            <a:gdLst/>
            <a:ahLst/>
            <a:cxnLst/>
            <a:rect l="l" t="t" r="r" b="b"/>
            <a:pathLst>
              <a:path w="44204" h="52293" extrusionOk="0">
                <a:moveTo>
                  <a:pt x="35127" y="1"/>
                </a:moveTo>
                <a:cubicBezTo>
                  <a:pt x="34818" y="1"/>
                  <a:pt x="34509" y="20"/>
                  <a:pt x="34200" y="61"/>
                </a:cubicBezTo>
                <a:cubicBezTo>
                  <a:pt x="33328" y="119"/>
                  <a:pt x="32513" y="352"/>
                  <a:pt x="31699" y="643"/>
                </a:cubicBezTo>
                <a:cubicBezTo>
                  <a:pt x="31350" y="817"/>
                  <a:pt x="31001" y="992"/>
                  <a:pt x="30652" y="1166"/>
                </a:cubicBezTo>
                <a:lnTo>
                  <a:pt x="30129" y="1457"/>
                </a:lnTo>
                <a:lnTo>
                  <a:pt x="29721" y="1748"/>
                </a:lnTo>
                <a:cubicBezTo>
                  <a:pt x="29431" y="1922"/>
                  <a:pt x="29198" y="2155"/>
                  <a:pt x="28965" y="2329"/>
                </a:cubicBezTo>
                <a:lnTo>
                  <a:pt x="28733" y="2620"/>
                </a:lnTo>
                <a:lnTo>
                  <a:pt x="28500" y="2853"/>
                </a:lnTo>
                <a:lnTo>
                  <a:pt x="28093" y="3260"/>
                </a:lnTo>
                <a:lnTo>
                  <a:pt x="12738" y="22046"/>
                </a:lnTo>
                <a:lnTo>
                  <a:pt x="2618" y="34318"/>
                </a:lnTo>
                <a:lnTo>
                  <a:pt x="2153" y="34900"/>
                </a:lnTo>
                <a:lnTo>
                  <a:pt x="1920" y="35191"/>
                </a:lnTo>
                <a:lnTo>
                  <a:pt x="1687" y="35656"/>
                </a:lnTo>
                <a:cubicBezTo>
                  <a:pt x="1513" y="35947"/>
                  <a:pt x="1338" y="36238"/>
                  <a:pt x="1164" y="36587"/>
                </a:cubicBezTo>
                <a:lnTo>
                  <a:pt x="931" y="37168"/>
                </a:lnTo>
                <a:cubicBezTo>
                  <a:pt x="815" y="37401"/>
                  <a:pt x="757" y="37575"/>
                  <a:pt x="699" y="37808"/>
                </a:cubicBezTo>
                <a:cubicBezTo>
                  <a:pt x="175" y="39262"/>
                  <a:pt x="1" y="40832"/>
                  <a:pt x="175" y="42403"/>
                </a:cubicBezTo>
                <a:cubicBezTo>
                  <a:pt x="291" y="43450"/>
                  <a:pt x="524" y="44439"/>
                  <a:pt x="873" y="45427"/>
                </a:cubicBezTo>
                <a:cubicBezTo>
                  <a:pt x="1106" y="45893"/>
                  <a:pt x="1338" y="46300"/>
                  <a:pt x="1571" y="46765"/>
                </a:cubicBezTo>
                <a:lnTo>
                  <a:pt x="1920" y="47347"/>
                </a:lnTo>
                <a:cubicBezTo>
                  <a:pt x="2036" y="47521"/>
                  <a:pt x="2153" y="47696"/>
                  <a:pt x="2269" y="47870"/>
                </a:cubicBezTo>
                <a:cubicBezTo>
                  <a:pt x="2502" y="48161"/>
                  <a:pt x="2734" y="48452"/>
                  <a:pt x="3025" y="48684"/>
                </a:cubicBezTo>
                <a:lnTo>
                  <a:pt x="3316" y="49033"/>
                </a:lnTo>
                <a:lnTo>
                  <a:pt x="3607" y="49324"/>
                </a:lnTo>
                <a:lnTo>
                  <a:pt x="4188" y="49789"/>
                </a:lnTo>
                <a:lnTo>
                  <a:pt x="4770" y="50255"/>
                </a:lnTo>
                <a:lnTo>
                  <a:pt x="5061" y="50487"/>
                </a:lnTo>
                <a:lnTo>
                  <a:pt x="5468" y="50720"/>
                </a:lnTo>
                <a:cubicBezTo>
                  <a:pt x="5759" y="50894"/>
                  <a:pt x="6108" y="51069"/>
                  <a:pt x="6457" y="51243"/>
                </a:cubicBezTo>
                <a:lnTo>
                  <a:pt x="7038" y="51476"/>
                </a:lnTo>
                <a:lnTo>
                  <a:pt x="7620" y="51709"/>
                </a:lnTo>
                <a:cubicBezTo>
                  <a:pt x="8085" y="51883"/>
                  <a:pt x="8609" y="52000"/>
                  <a:pt x="9074" y="52116"/>
                </a:cubicBezTo>
                <a:cubicBezTo>
                  <a:pt x="9750" y="52229"/>
                  <a:pt x="10426" y="52293"/>
                  <a:pt x="11102" y="52293"/>
                </a:cubicBezTo>
                <a:cubicBezTo>
                  <a:pt x="11473" y="52293"/>
                  <a:pt x="11844" y="52273"/>
                  <a:pt x="12215" y="52232"/>
                </a:cubicBezTo>
                <a:cubicBezTo>
                  <a:pt x="13262" y="52116"/>
                  <a:pt x="14309" y="51883"/>
                  <a:pt x="15297" y="51534"/>
                </a:cubicBezTo>
                <a:cubicBezTo>
                  <a:pt x="15704" y="51302"/>
                  <a:pt x="16170" y="51127"/>
                  <a:pt x="16577" y="50894"/>
                </a:cubicBezTo>
                <a:lnTo>
                  <a:pt x="17158" y="50545"/>
                </a:lnTo>
                <a:lnTo>
                  <a:pt x="17682" y="50138"/>
                </a:lnTo>
                <a:cubicBezTo>
                  <a:pt x="17973" y="49906"/>
                  <a:pt x="18264" y="49673"/>
                  <a:pt x="18554" y="49440"/>
                </a:cubicBezTo>
                <a:lnTo>
                  <a:pt x="18671" y="49266"/>
                </a:lnTo>
                <a:lnTo>
                  <a:pt x="18671" y="45253"/>
                </a:lnTo>
                <a:lnTo>
                  <a:pt x="17566" y="46590"/>
                </a:lnTo>
                <a:lnTo>
                  <a:pt x="17217" y="46998"/>
                </a:lnTo>
                <a:cubicBezTo>
                  <a:pt x="17158" y="47056"/>
                  <a:pt x="17042" y="47172"/>
                  <a:pt x="16984" y="47230"/>
                </a:cubicBezTo>
                <a:cubicBezTo>
                  <a:pt x="16926" y="47288"/>
                  <a:pt x="16810" y="47405"/>
                  <a:pt x="16751" y="47463"/>
                </a:cubicBezTo>
                <a:cubicBezTo>
                  <a:pt x="16519" y="47637"/>
                  <a:pt x="16286" y="47812"/>
                  <a:pt x="16053" y="47986"/>
                </a:cubicBezTo>
                <a:lnTo>
                  <a:pt x="15704" y="48277"/>
                </a:lnTo>
                <a:lnTo>
                  <a:pt x="15239" y="48510"/>
                </a:lnTo>
                <a:cubicBezTo>
                  <a:pt x="14948" y="48742"/>
                  <a:pt x="14599" y="48859"/>
                  <a:pt x="14250" y="49033"/>
                </a:cubicBezTo>
                <a:cubicBezTo>
                  <a:pt x="13494" y="49324"/>
                  <a:pt x="12738" y="49499"/>
                  <a:pt x="11924" y="49615"/>
                </a:cubicBezTo>
                <a:cubicBezTo>
                  <a:pt x="11721" y="49630"/>
                  <a:pt x="11515" y="49638"/>
                  <a:pt x="11305" y="49638"/>
                </a:cubicBezTo>
                <a:cubicBezTo>
                  <a:pt x="10731" y="49638"/>
                  <a:pt x="10135" y="49584"/>
                  <a:pt x="9539" y="49499"/>
                </a:cubicBezTo>
                <a:cubicBezTo>
                  <a:pt x="9190" y="49382"/>
                  <a:pt x="8841" y="49324"/>
                  <a:pt x="8492" y="49208"/>
                </a:cubicBezTo>
                <a:lnTo>
                  <a:pt x="8027" y="49033"/>
                </a:lnTo>
                <a:lnTo>
                  <a:pt x="7562" y="48801"/>
                </a:lnTo>
                <a:cubicBezTo>
                  <a:pt x="7329" y="48684"/>
                  <a:pt x="7096" y="48568"/>
                  <a:pt x="6864" y="48452"/>
                </a:cubicBezTo>
                <a:lnTo>
                  <a:pt x="6515" y="48219"/>
                </a:lnTo>
                <a:lnTo>
                  <a:pt x="6282" y="48045"/>
                </a:lnTo>
                <a:lnTo>
                  <a:pt x="5875" y="47754"/>
                </a:lnTo>
                <a:lnTo>
                  <a:pt x="5410" y="47347"/>
                </a:lnTo>
                <a:lnTo>
                  <a:pt x="5235" y="47172"/>
                </a:lnTo>
                <a:lnTo>
                  <a:pt x="5003" y="46881"/>
                </a:lnTo>
                <a:cubicBezTo>
                  <a:pt x="4770" y="46707"/>
                  <a:pt x="4595" y="46474"/>
                  <a:pt x="4421" y="46242"/>
                </a:cubicBezTo>
                <a:cubicBezTo>
                  <a:pt x="4363" y="46125"/>
                  <a:pt x="4247" y="46009"/>
                  <a:pt x="4188" y="45893"/>
                </a:cubicBezTo>
                <a:lnTo>
                  <a:pt x="3898" y="45427"/>
                </a:lnTo>
                <a:cubicBezTo>
                  <a:pt x="3723" y="45078"/>
                  <a:pt x="3549" y="44787"/>
                  <a:pt x="3432" y="44439"/>
                </a:cubicBezTo>
                <a:cubicBezTo>
                  <a:pt x="2792" y="42926"/>
                  <a:pt x="2618" y="41298"/>
                  <a:pt x="2967" y="39727"/>
                </a:cubicBezTo>
                <a:cubicBezTo>
                  <a:pt x="3025" y="39378"/>
                  <a:pt x="3141" y="39029"/>
                  <a:pt x="3258" y="38680"/>
                </a:cubicBezTo>
                <a:cubicBezTo>
                  <a:pt x="3316" y="38506"/>
                  <a:pt x="3374" y="38332"/>
                  <a:pt x="3432" y="38157"/>
                </a:cubicBezTo>
                <a:cubicBezTo>
                  <a:pt x="3490" y="38041"/>
                  <a:pt x="3549" y="37866"/>
                  <a:pt x="3607" y="37750"/>
                </a:cubicBezTo>
                <a:cubicBezTo>
                  <a:pt x="3723" y="37517"/>
                  <a:pt x="3839" y="37226"/>
                  <a:pt x="4014" y="36994"/>
                </a:cubicBezTo>
                <a:cubicBezTo>
                  <a:pt x="4072" y="36936"/>
                  <a:pt x="4130" y="36819"/>
                  <a:pt x="4188" y="36703"/>
                </a:cubicBezTo>
                <a:lnTo>
                  <a:pt x="4363" y="36470"/>
                </a:lnTo>
                <a:lnTo>
                  <a:pt x="4712" y="36005"/>
                </a:lnTo>
                <a:lnTo>
                  <a:pt x="14774" y="23733"/>
                </a:lnTo>
                <a:lnTo>
                  <a:pt x="30187" y="5005"/>
                </a:lnTo>
                <a:lnTo>
                  <a:pt x="30478" y="4656"/>
                </a:lnTo>
                <a:lnTo>
                  <a:pt x="30594" y="4481"/>
                </a:lnTo>
                <a:lnTo>
                  <a:pt x="30827" y="4365"/>
                </a:lnTo>
                <a:cubicBezTo>
                  <a:pt x="30943" y="4191"/>
                  <a:pt x="31117" y="4074"/>
                  <a:pt x="31292" y="3958"/>
                </a:cubicBezTo>
                <a:lnTo>
                  <a:pt x="31583" y="3725"/>
                </a:lnTo>
                <a:lnTo>
                  <a:pt x="31932" y="3551"/>
                </a:lnTo>
                <a:cubicBezTo>
                  <a:pt x="32164" y="3435"/>
                  <a:pt x="32397" y="3260"/>
                  <a:pt x="32688" y="3144"/>
                </a:cubicBezTo>
                <a:cubicBezTo>
                  <a:pt x="33211" y="2969"/>
                  <a:pt x="33851" y="2795"/>
                  <a:pt x="34433" y="2737"/>
                </a:cubicBezTo>
                <a:cubicBezTo>
                  <a:pt x="34620" y="2720"/>
                  <a:pt x="34802" y="2713"/>
                  <a:pt x="34983" y="2713"/>
                </a:cubicBezTo>
                <a:cubicBezTo>
                  <a:pt x="35418" y="2713"/>
                  <a:pt x="35841" y="2754"/>
                  <a:pt x="36294" y="2795"/>
                </a:cubicBezTo>
                <a:cubicBezTo>
                  <a:pt x="36526" y="2853"/>
                  <a:pt x="36817" y="2969"/>
                  <a:pt x="37108" y="3027"/>
                </a:cubicBezTo>
                <a:lnTo>
                  <a:pt x="37457" y="3144"/>
                </a:lnTo>
                <a:lnTo>
                  <a:pt x="37806" y="3318"/>
                </a:lnTo>
                <a:cubicBezTo>
                  <a:pt x="37980" y="3435"/>
                  <a:pt x="38155" y="3493"/>
                  <a:pt x="38388" y="3609"/>
                </a:cubicBezTo>
                <a:lnTo>
                  <a:pt x="38620" y="3784"/>
                </a:lnTo>
                <a:lnTo>
                  <a:pt x="38795" y="3900"/>
                </a:lnTo>
                <a:lnTo>
                  <a:pt x="39144" y="4132"/>
                </a:lnTo>
                <a:lnTo>
                  <a:pt x="39435" y="4481"/>
                </a:lnTo>
                <a:lnTo>
                  <a:pt x="39609" y="4598"/>
                </a:lnTo>
                <a:lnTo>
                  <a:pt x="39783" y="4830"/>
                </a:lnTo>
                <a:cubicBezTo>
                  <a:pt x="39958" y="4947"/>
                  <a:pt x="40074" y="5121"/>
                  <a:pt x="40191" y="5296"/>
                </a:cubicBezTo>
                <a:lnTo>
                  <a:pt x="40423" y="5587"/>
                </a:lnTo>
                <a:lnTo>
                  <a:pt x="40598" y="5935"/>
                </a:lnTo>
                <a:cubicBezTo>
                  <a:pt x="40772" y="6168"/>
                  <a:pt x="40889" y="6401"/>
                  <a:pt x="41005" y="6633"/>
                </a:cubicBezTo>
                <a:cubicBezTo>
                  <a:pt x="41179" y="7215"/>
                  <a:pt x="41354" y="7855"/>
                  <a:pt x="41412" y="8436"/>
                </a:cubicBezTo>
                <a:cubicBezTo>
                  <a:pt x="41470" y="9076"/>
                  <a:pt x="41470" y="9658"/>
                  <a:pt x="41354" y="10298"/>
                </a:cubicBezTo>
                <a:cubicBezTo>
                  <a:pt x="41296" y="10530"/>
                  <a:pt x="41179" y="10821"/>
                  <a:pt x="41121" y="11112"/>
                </a:cubicBezTo>
                <a:lnTo>
                  <a:pt x="41005" y="11461"/>
                </a:lnTo>
                <a:lnTo>
                  <a:pt x="40830" y="11810"/>
                </a:lnTo>
                <a:cubicBezTo>
                  <a:pt x="40772" y="11984"/>
                  <a:pt x="40656" y="12159"/>
                  <a:pt x="40540" y="12333"/>
                </a:cubicBezTo>
                <a:lnTo>
                  <a:pt x="40423" y="12566"/>
                </a:lnTo>
                <a:lnTo>
                  <a:pt x="40249" y="12740"/>
                </a:lnTo>
                <a:lnTo>
                  <a:pt x="40016" y="13089"/>
                </a:lnTo>
                <a:lnTo>
                  <a:pt x="15763" y="42635"/>
                </a:lnTo>
                <a:lnTo>
                  <a:pt x="15588" y="42868"/>
                </a:lnTo>
                <a:cubicBezTo>
                  <a:pt x="15472" y="42926"/>
                  <a:pt x="15414" y="43043"/>
                  <a:pt x="15297" y="43101"/>
                </a:cubicBezTo>
                <a:cubicBezTo>
                  <a:pt x="15239" y="43217"/>
                  <a:pt x="15123" y="43275"/>
                  <a:pt x="15006" y="43392"/>
                </a:cubicBezTo>
                <a:cubicBezTo>
                  <a:pt x="14658" y="43566"/>
                  <a:pt x="14367" y="43799"/>
                  <a:pt x="14018" y="43915"/>
                </a:cubicBezTo>
                <a:cubicBezTo>
                  <a:pt x="13611" y="44090"/>
                  <a:pt x="13203" y="44148"/>
                  <a:pt x="12796" y="44206"/>
                </a:cubicBezTo>
                <a:cubicBezTo>
                  <a:pt x="12604" y="44230"/>
                  <a:pt x="12421" y="44244"/>
                  <a:pt x="12244" y="44244"/>
                </a:cubicBezTo>
                <a:cubicBezTo>
                  <a:pt x="11994" y="44244"/>
                  <a:pt x="11755" y="44216"/>
                  <a:pt x="11517" y="44148"/>
                </a:cubicBezTo>
                <a:cubicBezTo>
                  <a:pt x="11168" y="44090"/>
                  <a:pt x="10819" y="43973"/>
                  <a:pt x="10470" y="43799"/>
                </a:cubicBezTo>
                <a:cubicBezTo>
                  <a:pt x="10354" y="43741"/>
                  <a:pt x="10179" y="43682"/>
                  <a:pt x="10063" y="43624"/>
                </a:cubicBezTo>
                <a:cubicBezTo>
                  <a:pt x="9946" y="43566"/>
                  <a:pt x="9888" y="43508"/>
                  <a:pt x="9772" y="43392"/>
                </a:cubicBezTo>
                <a:lnTo>
                  <a:pt x="9597" y="43275"/>
                </a:lnTo>
                <a:lnTo>
                  <a:pt x="9365" y="43043"/>
                </a:lnTo>
                <a:cubicBezTo>
                  <a:pt x="9248" y="42984"/>
                  <a:pt x="9190" y="42868"/>
                  <a:pt x="9132" y="42810"/>
                </a:cubicBezTo>
                <a:cubicBezTo>
                  <a:pt x="9016" y="42694"/>
                  <a:pt x="8899" y="42577"/>
                  <a:pt x="8841" y="42461"/>
                </a:cubicBezTo>
                <a:cubicBezTo>
                  <a:pt x="8609" y="42170"/>
                  <a:pt x="8434" y="41821"/>
                  <a:pt x="8260" y="41472"/>
                </a:cubicBezTo>
                <a:cubicBezTo>
                  <a:pt x="8143" y="41123"/>
                  <a:pt x="8027" y="40658"/>
                  <a:pt x="7969" y="40251"/>
                </a:cubicBezTo>
                <a:cubicBezTo>
                  <a:pt x="7969" y="39844"/>
                  <a:pt x="7969" y="39437"/>
                  <a:pt x="8027" y="38971"/>
                </a:cubicBezTo>
                <a:cubicBezTo>
                  <a:pt x="8085" y="38622"/>
                  <a:pt x="8202" y="38273"/>
                  <a:pt x="8376" y="37924"/>
                </a:cubicBezTo>
                <a:cubicBezTo>
                  <a:pt x="8434" y="37808"/>
                  <a:pt x="8492" y="37692"/>
                  <a:pt x="8609" y="37575"/>
                </a:cubicBezTo>
                <a:cubicBezTo>
                  <a:pt x="8667" y="37459"/>
                  <a:pt x="8725" y="37343"/>
                  <a:pt x="8783" y="37285"/>
                </a:cubicBezTo>
                <a:lnTo>
                  <a:pt x="8958" y="36994"/>
                </a:lnTo>
                <a:lnTo>
                  <a:pt x="27395" y="14543"/>
                </a:lnTo>
                <a:cubicBezTo>
                  <a:pt x="27860" y="13962"/>
                  <a:pt x="27802" y="13148"/>
                  <a:pt x="27221" y="12682"/>
                </a:cubicBezTo>
                <a:lnTo>
                  <a:pt x="27162" y="12682"/>
                </a:lnTo>
                <a:cubicBezTo>
                  <a:pt x="26939" y="12483"/>
                  <a:pt x="26662" y="12391"/>
                  <a:pt x="26382" y="12391"/>
                </a:cubicBezTo>
                <a:cubicBezTo>
                  <a:pt x="26007" y="12391"/>
                  <a:pt x="25626" y="12557"/>
                  <a:pt x="25359" y="12857"/>
                </a:cubicBezTo>
                <a:lnTo>
                  <a:pt x="6864" y="35307"/>
                </a:lnTo>
                <a:lnTo>
                  <a:pt x="6573" y="35714"/>
                </a:lnTo>
                <a:cubicBezTo>
                  <a:pt x="6457" y="35831"/>
                  <a:pt x="6340" y="36005"/>
                  <a:pt x="6282" y="36180"/>
                </a:cubicBezTo>
                <a:cubicBezTo>
                  <a:pt x="6166" y="36354"/>
                  <a:pt x="6050" y="36587"/>
                  <a:pt x="5933" y="36819"/>
                </a:cubicBezTo>
                <a:cubicBezTo>
                  <a:pt x="5701" y="37343"/>
                  <a:pt x="5468" y="37866"/>
                  <a:pt x="5352" y="38506"/>
                </a:cubicBezTo>
                <a:cubicBezTo>
                  <a:pt x="5235" y="39146"/>
                  <a:pt x="5235" y="39844"/>
                  <a:pt x="5293" y="40542"/>
                </a:cubicBezTo>
                <a:cubicBezTo>
                  <a:pt x="5352" y="41181"/>
                  <a:pt x="5526" y="41879"/>
                  <a:pt x="5759" y="42519"/>
                </a:cubicBezTo>
                <a:cubicBezTo>
                  <a:pt x="5991" y="43043"/>
                  <a:pt x="6282" y="43566"/>
                  <a:pt x="6689" y="44031"/>
                </a:cubicBezTo>
                <a:cubicBezTo>
                  <a:pt x="6806" y="44264"/>
                  <a:pt x="6922" y="44439"/>
                  <a:pt x="7096" y="44613"/>
                </a:cubicBezTo>
                <a:cubicBezTo>
                  <a:pt x="7213" y="44729"/>
                  <a:pt x="7329" y="44846"/>
                  <a:pt x="7504" y="44962"/>
                </a:cubicBezTo>
                <a:lnTo>
                  <a:pt x="7853" y="45311"/>
                </a:lnTo>
                <a:lnTo>
                  <a:pt x="8202" y="45602"/>
                </a:lnTo>
                <a:cubicBezTo>
                  <a:pt x="8376" y="45718"/>
                  <a:pt x="8550" y="45776"/>
                  <a:pt x="8667" y="45893"/>
                </a:cubicBezTo>
                <a:cubicBezTo>
                  <a:pt x="8899" y="46009"/>
                  <a:pt x="9074" y="46125"/>
                  <a:pt x="9307" y="46242"/>
                </a:cubicBezTo>
                <a:cubicBezTo>
                  <a:pt x="9830" y="46474"/>
                  <a:pt x="10412" y="46649"/>
                  <a:pt x="10993" y="46765"/>
                </a:cubicBezTo>
                <a:cubicBezTo>
                  <a:pt x="11504" y="46850"/>
                  <a:pt x="11984" y="46904"/>
                  <a:pt x="12478" y="46904"/>
                </a:cubicBezTo>
                <a:cubicBezTo>
                  <a:pt x="12659" y="46904"/>
                  <a:pt x="12842" y="46897"/>
                  <a:pt x="13029" y="46881"/>
                </a:cubicBezTo>
                <a:cubicBezTo>
                  <a:pt x="13727" y="46823"/>
                  <a:pt x="14367" y="46649"/>
                  <a:pt x="15006" y="46416"/>
                </a:cubicBezTo>
                <a:cubicBezTo>
                  <a:pt x="15588" y="46183"/>
                  <a:pt x="16112" y="45893"/>
                  <a:pt x="16577" y="45544"/>
                </a:cubicBezTo>
                <a:cubicBezTo>
                  <a:pt x="16751" y="45369"/>
                  <a:pt x="16926" y="45253"/>
                  <a:pt x="17100" y="45078"/>
                </a:cubicBezTo>
                <a:cubicBezTo>
                  <a:pt x="17275" y="44962"/>
                  <a:pt x="17391" y="44846"/>
                  <a:pt x="17507" y="44671"/>
                </a:cubicBezTo>
                <a:lnTo>
                  <a:pt x="17856" y="44322"/>
                </a:lnTo>
                <a:lnTo>
                  <a:pt x="42110" y="14834"/>
                </a:lnTo>
                <a:lnTo>
                  <a:pt x="42459" y="14311"/>
                </a:lnTo>
                <a:lnTo>
                  <a:pt x="42633" y="14078"/>
                </a:lnTo>
                <a:lnTo>
                  <a:pt x="42866" y="13729"/>
                </a:lnTo>
                <a:cubicBezTo>
                  <a:pt x="42982" y="13497"/>
                  <a:pt x="43157" y="13206"/>
                  <a:pt x="43273" y="12915"/>
                </a:cubicBezTo>
                <a:cubicBezTo>
                  <a:pt x="43331" y="12799"/>
                  <a:pt x="43390" y="12624"/>
                  <a:pt x="43506" y="12450"/>
                </a:cubicBezTo>
                <a:lnTo>
                  <a:pt x="43680" y="11926"/>
                </a:lnTo>
                <a:cubicBezTo>
                  <a:pt x="43797" y="11577"/>
                  <a:pt x="43855" y="11228"/>
                  <a:pt x="43971" y="10763"/>
                </a:cubicBezTo>
                <a:cubicBezTo>
                  <a:pt x="44146" y="9890"/>
                  <a:pt x="44204" y="9018"/>
                  <a:pt x="44087" y="8204"/>
                </a:cubicBezTo>
                <a:cubicBezTo>
                  <a:pt x="44029" y="7331"/>
                  <a:pt x="43797" y="6459"/>
                  <a:pt x="43506" y="5645"/>
                </a:cubicBezTo>
                <a:cubicBezTo>
                  <a:pt x="43331" y="5296"/>
                  <a:pt x="43157" y="4947"/>
                  <a:pt x="42924" y="4598"/>
                </a:cubicBezTo>
                <a:lnTo>
                  <a:pt x="42692" y="4074"/>
                </a:lnTo>
                <a:cubicBezTo>
                  <a:pt x="42575" y="3958"/>
                  <a:pt x="42459" y="3784"/>
                  <a:pt x="42343" y="3667"/>
                </a:cubicBezTo>
                <a:cubicBezTo>
                  <a:pt x="42168" y="3435"/>
                  <a:pt x="41994" y="3202"/>
                  <a:pt x="41761" y="2969"/>
                </a:cubicBezTo>
                <a:lnTo>
                  <a:pt x="41587" y="2678"/>
                </a:lnTo>
                <a:lnTo>
                  <a:pt x="41354" y="2446"/>
                </a:lnTo>
                <a:lnTo>
                  <a:pt x="40830" y="2039"/>
                </a:lnTo>
                <a:lnTo>
                  <a:pt x="40365" y="1690"/>
                </a:lnTo>
                <a:lnTo>
                  <a:pt x="40132" y="1515"/>
                </a:lnTo>
                <a:lnTo>
                  <a:pt x="39783" y="1283"/>
                </a:lnTo>
                <a:cubicBezTo>
                  <a:pt x="39493" y="1166"/>
                  <a:pt x="39260" y="992"/>
                  <a:pt x="38969" y="875"/>
                </a:cubicBezTo>
                <a:lnTo>
                  <a:pt x="38504" y="643"/>
                </a:lnTo>
                <a:lnTo>
                  <a:pt x="37980" y="468"/>
                </a:lnTo>
                <a:cubicBezTo>
                  <a:pt x="37632" y="352"/>
                  <a:pt x="37224" y="294"/>
                  <a:pt x="36817" y="177"/>
                </a:cubicBezTo>
                <a:cubicBezTo>
                  <a:pt x="36254" y="65"/>
                  <a:pt x="35690" y="1"/>
                  <a:pt x="35127" y="1"/>
                </a:cubicBezTo>
                <a:close/>
              </a:path>
            </a:pathLst>
          </a:custGeom>
          <a:solidFill>
            <a:schemeClr val="lt2"/>
          </a:solidFill>
          <a:ln>
            <a:noFill/>
          </a:ln>
          <a:effectLst>
            <a:outerShdw blurRad="42863" dist="9525" dir="5400000" algn="bl" rotWithShape="0">
              <a:srgbClr val="783F04">
                <a:alpha val="5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2920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5"/>
        <p:cNvGrpSpPr/>
        <p:nvPr/>
      </p:nvGrpSpPr>
      <p:grpSpPr>
        <a:xfrm>
          <a:off x="0" y="0"/>
          <a:ext cx="0" cy="0"/>
          <a:chOff x="0" y="0"/>
          <a:chExt cx="0" cy="0"/>
        </a:xfrm>
      </p:grpSpPr>
      <p:sp>
        <p:nvSpPr>
          <p:cNvPr id="1306" name="Google Shape;1306;p50"/>
          <p:cNvSpPr txBox="1">
            <a:spLocks noGrp="1"/>
          </p:cNvSpPr>
          <p:nvPr>
            <p:ph type="title"/>
          </p:nvPr>
        </p:nvSpPr>
        <p:spPr>
          <a:xfrm>
            <a:off x="895350" y="494411"/>
            <a:ext cx="7353300" cy="635100"/>
          </a:xfrm>
          <a:prstGeom prst="rect">
            <a:avLst/>
          </a:prstGeom>
        </p:spPr>
        <p:txBody>
          <a:bodyPr spcFirstLastPara="1" wrap="square" lIns="91425" tIns="91425" rIns="91425" bIns="91425" anchor="t" anchorCtr="0">
            <a:noAutofit/>
          </a:bodyPr>
          <a:lstStyle/>
          <a:p>
            <a:pPr lvl="0"/>
            <a:r>
              <a:rPr lang="en-US" dirty="0" err="1"/>
              <a:t>Metodología</a:t>
            </a:r>
            <a:r>
              <a:rPr lang="en-US" dirty="0"/>
              <a:t> Kimball</a:t>
            </a:r>
            <a:endParaRPr dirty="0"/>
          </a:p>
        </p:txBody>
      </p:sp>
      <p:sp>
        <p:nvSpPr>
          <p:cNvPr id="1308" name="Google Shape;1308;p50"/>
          <p:cNvSpPr txBox="1">
            <a:spLocks noGrp="1"/>
          </p:cNvSpPr>
          <p:nvPr>
            <p:ph type="subTitle" idx="4294967295"/>
          </p:nvPr>
        </p:nvSpPr>
        <p:spPr>
          <a:xfrm flipH="1">
            <a:off x="5986105" y="2889170"/>
            <a:ext cx="2180400" cy="875400"/>
          </a:xfrm>
          <a:prstGeom prst="rect">
            <a:avLst/>
          </a:prstGeom>
        </p:spPr>
        <p:txBody>
          <a:bodyPr spcFirstLastPara="1" wrap="square" lIns="91425" tIns="91425" rIns="91425" bIns="91425" anchor="t" anchorCtr="0">
            <a:noAutofit/>
          </a:bodyPr>
          <a:lstStyle/>
          <a:p>
            <a:pPr marL="0" lvl="0" indent="0">
              <a:lnSpc>
                <a:spcPct val="100000"/>
              </a:lnSpc>
              <a:spcAft>
                <a:spcPts val="1600"/>
              </a:spcAft>
              <a:buNone/>
            </a:pPr>
            <a:r>
              <a:rPr lang="en-US" dirty="0" err="1"/>
              <a:t>Ofrecer</a:t>
            </a:r>
            <a:r>
              <a:rPr lang="en-US" dirty="0"/>
              <a:t> la </a:t>
            </a:r>
            <a:r>
              <a:rPr lang="en-US" dirty="0" err="1"/>
              <a:t>solución</a:t>
            </a:r>
            <a:r>
              <a:rPr lang="en-US" dirty="0"/>
              <a:t> </a:t>
            </a:r>
            <a:r>
              <a:rPr lang="en-US" dirty="0" err="1"/>
              <a:t>completa</a:t>
            </a:r>
            <a:r>
              <a:rPr lang="en-US" dirty="0"/>
              <a:t>.</a:t>
            </a:r>
          </a:p>
        </p:txBody>
      </p:sp>
      <p:sp>
        <p:nvSpPr>
          <p:cNvPr id="1310" name="Google Shape;1310;p50"/>
          <p:cNvSpPr txBox="1">
            <a:spLocks noGrp="1"/>
          </p:cNvSpPr>
          <p:nvPr>
            <p:ph type="subTitle" idx="4294967295"/>
          </p:nvPr>
        </p:nvSpPr>
        <p:spPr>
          <a:xfrm flipH="1">
            <a:off x="1313895" y="2889170"/>
            <a:ext cx="1947078" cy="875400"/>
          </a:xfrm>
          <a:prstGeom prst="rect">
            <a:avLst/>
          </a:prstGeom>
        </p:spPr>
        <p:txBody>
          <a:bodyPr spcFirstLastPara="1" wrap="square" lIns="91425" tIns="91425" rIns="91425" bIns="91425" anchor="t" anchorCtr="0">
            <a:noAutofit/>
          </a:bodyPr>
          <a:lstStyle/>
          <a:p>
            <a:pPr marL="0" lvl="0" indent="0" algn="r">
              <a:lnSpc>
                <a:spcPct val="100000"/>
              </a:lnSpc>
              <a:spcAft>
                <a:spcPts val="1600"/>
              </a:spcAft>
              <a:buNone/>
            </a:pPr>
            <a:r>
              <a:rPr lang="en-US" dirty="0" err="1"/>
              <a:t>Realizar</a:t>
            </a:r>
            <a:r>
              <a:rPr lang="en-US" dirty="0"/>
              <a:t> </a:t>
            </a:r>
            <a:r>
              <a:rPr lang="en-US" dirty="0" err="1"/>
              <a:t>entregas</a:t>
            </a:r>
            <a:r>
              <a:rPr lang="en-US" dirty="0"/>
              <a:t> </a:t>
            </a:r>
            <a:r>
              <a:rPr lang="en-US" dirty="0" err="1"/>
              <a:t>en</a:t>
            </a:r>
            <a:r>
              <a:rPr lang="en-US" dirty="0"/>
              <a:t> </a:t>
            </a:r>
            <a:r>
              <a:rPr lang="en-US" dirty="0" err="1"/>
              <a:t>incrementos</a:t>
            </a:r>
            <a:r>
              <a:rPr lang="en-US" dirty="0"/>
              <a:t> </a:t>
            </a:r>
            <a:r>
              <a:rPr lang="en-US" dirty="0" err="1"/>
              <a:t>significativos</a:t>
            </a:r>
            <a:r>
              <a:rPr lang="en-US" dirty="0"/>
              <a:t>.</a:t>
            </a:r>
          </a:p>
        </p:txBody>
      </p:sp>
      <p:sp>
        <p:nvSpPr>
          <p:cNvPr id="1312" name="Google Shape;1312;p50"/>
          <p:cNvSpPr txBox="1">
            <a:spLocks noGrp="1"/>
          </p:cNvSpPr>
          <p:nvPr>
            <p:ph type="subTitle" idx="4294967295"/>
          </p:nvPr>
        </p:nvSpPr>
        <p:spPr>
          <a:xfrm flipH="1">
            <a:off x="5955550" y="1495314"/>
            <a:ext cx="2180400" cy="875400"/>
          </a:xfrm>
          <a:prstGeom prst="rect">
            <a:avLst/>
          </a:prstGeom>
        </p:spPr>
        <p:txBody>
          <a:bodyPr spcFirstLastPara="1" wrap="square" lIns="91425" tIns="91425" rIns="91425" bIns="91425" anchor="t" anchorCtr="0">
            <a:noAutofit/>
          </a:bodyPr>
          <a:lstStyle/>
          <a:p>
            <a:pPr marL="0" lvl="0" indent="0">
              <a:lnSpc>
                <a:spcPct val="100000"/>
              </a:lnSpc>
              <a:spcAft>
                <a:spcPts val="1600"/>
              </a:spcAft>
              <a:buNone/>
            </a:pPr>
            <a:r>
              <a:rPr lang="es-ES" dirty="0"/>
              <a:t>Construir una infraestructura de información adecuada</a:t>
            </a:r>
          </a:p>
        </p:txBody>
      </p:sp>
      <p:sp>
        <p:nvSpPr>
          <p:cNvPr id="1314" name="Google Shape;1314;p50"/>
          <p:cNvSpPr txBox="1">
            <a:spLocks noGrp="1"/>
          </p:cNvSpPr>
          <p:nvPr>
            <p:ph type="subTitle" idx="4294967295"/>
          </p:nvPr>
        </p:nvSpPr>
        <p:spPr>
          <a:xfrm flipH="1">
            <a:off x="1030714" y="1495314"/>
            <a:ext cx="2180400" cy="875400"/>
          </a:xfrm>
          <a:prstGeom prst="rect">
            <a:avLst/>
          </a:prstGeom>
        </p:spPr>
        <p:txBody>
          <a:bodyPr spcFirstLastPara="1" wrap="square" lIns="91425" tIns="91425" rIns="91425" bIns="91425" anchor="t" anchorCtr="0">
            <a:noAutofit/>
          </a:bodyPr>
          <a:lstStyle/>
          <a:p>
            <a:pPr marL="0" lvl="0" indent="0" algn="r">
              <a:lnSpc>
                <a:spcPct val="100000"/>
              </a:lnSpc>
              <a:spcAft>
                <a:spcPts val="1600"/>
              </a:spcAft>
              <a:buNone/>
            </a:pPr>
            <a:r>
              <a:rPr lang="en-US" dirty="0" err="1"/>
              <a:t>Centrarse</a:t>
            </a:r>
            <a:r>
              <a:rPr lang="en-US" dirty="0"/>
              <a:t> </a:t>
            </a:r>
            <a:r>
              <a:rPr lang="en-US" dirty="0" err="1"/>
              <a:t>en</a:t>
            </a:r>
            <a:r>
              <a:rPr lang="en-US" dirty="0"/>
              <a:t> el </a:t>
            </a:r>
            <a:r>
              <a:rPr lang="en-US" dirty="0" err="1"/>
              <a:t>negocio</a:t>
            </a:r>
            <a:r>
              <a:rPr lang="en-US" dirty="0"/>
              <a:t>.</a:t>
            </a:r>
          </a:p>
        </p:txBody>
      </p:sp>
      <p:grpSp>
        <p:nvGrpSpPr>
          <p:cNvPr id="1315" name="Google Shape;1315;p50"/>
          <p:cNvGrpSpPr/>
          <p:nvPr/>
        </p:nvGrpSpPr>
        <p:grpSpPr>
          <a:xfrm>
            <a:off x="3698761" y="1895276"/>
            <a:ext cx="1849556" cy="1670993"/>
            <a:chOff x="951975" y="315800"/>
            <a:chExt cx="5460750" cy="4933550"/>
          </a:xfrm>
        </p:grpSpPr>
        <p:sp>
          <p:nvSpPr>
            <p:cNvPr id="1316" name="Google Shape;1316;p50"/>
            <p:cNvSpPr/>
            <p:nvPr/>
          </p:nvSpPr>
          <p:spPr>
            <a:xfrm>
              <a:off x="951975" y="3495675"/>
              <a:ext cx="5460750" cy="1753675"/>
            </a:xfrm>
            <a:custGeom>
              <a:avLst/>
              <a:gdLst/>
              <a:ahLst/>
              <a:cxnLst/>
              <a:rect l="l" t="t" r="r" b="b"/>
              <a:pathLst>
                <a:path w="218430" h="70147" fill="none" extrusionOk="0">
                  <a:moveTo>
                    <a:pt x="29746" y="1"/>
                  </a:moveTo>
                  <a:lnTo>
                    <a:pt x="0" y="14430"/>
                  </a:lnTo>
                  <a:lnTo>
                    <a:pt x="109215" y="70147"/>
                  </a:lnTo>
                  <a:lnTo>
                    <a:pt x="218429" y="14430"/>
                  </a:lnTo>
                  <a:lnTo>
                    <a:pt x="188684" y="1"/>
                  </a:lnTo>
                  <a:lnTo>
                    <a:pt x="109215" y="40623"/>
                  </a:lnTo>
                  <a:close/>
                </a:path>
              </a:pathLst>
            </a:custGeom>
            <a:noFill/>
            <a:ln w="9525" cap="flat" cmpd="sng">
              <a:solidFill>
                <a:schemeClr val="dk1"/>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0"/>
            <p:cNvSpPr/>
            <p:nvPr/>
          </p:nvSpPr>
          <p:spPr>
            <a:xfrm>
              <a:off x="951975" y="2757600"/>
              <a:ext cx="5460750" cy="1753675"/>
            </a:xfrm>
            <a:custGeom>
              <a:avLst/>
              <a:gdLst/>
              <a:ahLst/>
              <a:cxnLst/>
              <a:rect l="l" t="t" r="r" b="b"/>
              <a:pathLst>
                <a:path w="218430" h="70147" fill="none" extrusionOk="0">
                  <a:moveTo>
                    <a:pt x="188684" y="0"/>
                  </a:moveTo>
                  <a:lnTo>
                    <a:pt x="158939" y="15095"/>
                  </a:lnTo>
                  <a:lnTo>
                    <a:pt x="109215" y="40623"/>
                  </a:lnTo>
                  <a:lnTo>
                    <a:pt x="59491" y="15095"/>
                  </a:lnTo>
                  <a:lnTo>
                    <a:pt x="29746" y="0"/>
                  </a:lnTo>
                  <a:lnTo>
                    <a:pt x="0" y="14429"/>
                  </a:lnTo>
                  <a:lnTo>
                    <a:pt x="29746" y="29524"/>
                  </a:lnTo>
                  <a:lnTo>
                    <a:pt x="109215" y="70146"/>
                  </a:lnTo>
                  <a:lnTo>
                    <a:pt x="188684" y="29524"/>
                  </a:lnTo>
                  <a:lnTo>
                    <a:pt x="218429" y="14429"/>
                  </a:lnTo>
                  <a:close/>
                </a:path>
              </a:pathLst>
            </a:custGeom>
            <a:noFill/>
            <a:ln w="9525" cap="flat" cmpd="sng">
              <a:solidFill>
                <a:schemeClr val="dk1"/>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50"/>
            <p:cNvSpPr/>
            <p:nvPr/>
          </p:nvSpPr>
          <p:spPr>
            <a:xfrm>
              <a:off x="951975" y="2019500"/>
              <a:ext cx="5460750" cy="1753675"/>
            </a:xfrm>
            <a:custGeom>
              <a:avLst/>
              <a:gdLst/>
              <a:ahLst/>
              <a:cxnLst/>
              <a:rect l="l" t="t" r="r" b="b"/>
              <a:pathLst>
                <a:path w="218430" h="70147" fill="none" extrusionOk="0">
                  <a:moveTo>
                    <a:pt x="188684" y="1"/>
                  </a:moveTo>
                  <a:lnTo>
                    <a:pt x="158939" y="15096"/>
                  </a:lnTo>
                  <a:lnTo>
                    <a:pt x="129193" y="30190"/>
                  </a:lnTo>
                  <a:lnTo>
                    <a:pt x="109215" y="40623"/>
                  </a:lnTo>
                  <a:lnTo>
                    <a:pt x="89237" y="30190"/>
                  </a:lnTo>
                  <a:lnTo>
                    <a:pt x="59491" y="15096"/>
                  </a:lnTo>
                  <a:lnTo>
                    <a:pt x="29746" y="1"/>
                  </a:lnTo>
                  <a:lnTo>
                    <a:pt x="0" y="14208"/>
                  </a:lnTo>
                  <a:lnTo>
                    <a:pt x="29746" y="29524"/>
                  </a:lnTo>
                  <a:lnTo>
                    <a:pt x="59491" y="44619"/>
                  </a:lnTo>
                  <a:lnTo>
                    <a:pt x="109215" y="70147"/>
                  </a:lnTo>
                  <a:lnTo>
                    <a:pt x="158939" y="44619"/>
                  </a:lnTo>
                  <a:lnTo>
                    <a:pt x="188684" y="29524"/>
                  </a:lnTo>
                  <a:lnTo>
                    <a:pt x="218429" y="14208"/>
                  </a:lnTo>
                  <a:close/>
                </a:path>
              </a:pathLst>
            </a:custGeom>
            <a:noFill/>
            <a:ln w="9525" cap="flat" cmpd="sng">
              <a:solidFill>
                <a:schemeClr val="dk1"/>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0"/>
            <p:cNvSpPr/>
            <p:nvPr/>
          </p:nvSpPr>
          <p:spPr>
            <a:xfrm>
              <a:off x="951975" y="315800"/>
              <a:ext cx="5460750" cy="2719300"/>
            </a:xfrm>
            <a:custGeom>
              <a:avLst/>
              <a:gdLst/>
              <a:ahLst/>
              <a:cxnLst/>
              <a:rect l="l" t="t" r="r" b="b"/>
              <a:pathLst>
                <a:path w="218430" h="108772" fill="none" extrusionOk="0">
                  <a:moveTo>
                    <a:pt x="109215" y="1"/>
                  </a:moveTo>
                  <a:lnTo>
                    <a:pt x="0" y="52832"/>
                  </a:lnTo>
                  <a:lnTo>
                    <a:pt x="109215" y="108771"/>
                  </a:lnTo>
                  <a:lnTo>
                    <a:pt x="218429" y="52832"/>
                  </a:lnTo>
                  <a:close/>
                </a:path>
              </a:pathLst>
            </a:custGeom>
            <a:noFill/>
            <a:ln w="9525" cap="flat" cmpd="sng">
              <a:solidFill>
                <a:schemeClr val="dk1"/>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0" name="Google Shape;1320;p50"/>
          <p:cNvSpPr/>
          <p:nvPr/>
        </p:nvSpPr>
        <p:spPr>
          <a:xfrm>
            <a:off x="3237461" y="1707792"/>
            <a:ext cx="231328" cy="187475"/>
          </a:xfrm>
          <a:custGeom>
            <a:avLst/>
            <a:gdLst/>
            <a:ahLst/>
            <a:cxnLst/>
            <a:rect l="l" t="t" r="r" b="b"/>
            <a:pathLst>
              <a:path w="7356" h="5962" extrusionOk="0">
                <a:moveTo>
                  <a:pt x="3713" y="287"/>
                </a:moveTo>
                <a:cubicBezTo>
                  <a:pt x="4320" y="311"/>
                  <a:pt x="4950" y="498"/>
                  <a:pt x="5464" y="848"/>
                </a:cubicBezTo>
                <a:cubicBezTo>
                  <a:pt x="5558" y="895"/>
                  <a:pt x="5628" y="965"/>
                  <a:pt x="5698" y="1035"/>
                </a:cubicBezTo>
                <a:lnTo>
                  <a:pt x="5651" y="1011"/>
                </a:lnTo>
                <a:cubicBezTo>
                  <a:pt x="5156" y="619"/>
                  <a:pt x="4549" y="413"/>
                  <a:pt x="3929" y="413"/>
                </a:cubicBezTo>
                <a:cubicBezTo>
                  <a:pt x="3702" y="413"/>
                  <a:pt x="3472" y="441"/>
                  <a:pt x="3246" y="498"/>
                </a:cubicBezTo>
                <a:cubicBezTo>
                  <a:pt x="3013" y="498"/>
                  <a:pt x="2779" y="521"/>
                  <a:pt x="2546" y="568"/>
                </a:cubicBezTo>
                <a:cubicBezTo>
                  <a:pt x="2616" y="521"/>
                  <a:pt x="2686" y="498"/>
                  <a:pt x="2756" y="451"/>
                </a:cubicBezTo>
                <a:cubicBezTo>
                  <a:pt x="3059" y="358"/>
                  <a:pt x="3386" y="311"/>
                  <a:pt x="3713" y="287"/>
                </a:cubicBezTo>
                <a:close/>
                <a:moveTo>
                  <a:pt x="2125" y="941"/>
                </a:moveTo>
                <a:cubicBezTo>
                  <a:pt x="2009" y="1011"/>
                  <a:pt x="1915" y="1081"/>
                  <a:pt x="1822" y="1151"/>
                </a:cubicBezTo>
                <a:lnTo>
                  <a:pt x="1705" y="1268"/>
                </a:lnTo>
                <a:cubicBezTo>
                  <a:pt x="1775" y="1175"/>
                  <a:pt x="1845" y="1105"/>
                  <a:pt x="1939" y="1011"/>
                </a:cubicBezTo>
                <a:cubicBezTo>
                  <a:pt x="2009" y="988"/>
                  <a:pt x="2055" y="965"/>
                  <a:pt x="2125" y="941"/>
                </a:cubicBezTo>
                <a:close/>
                <a:moveTo>
                  <a:pt x="3269" y="778"/>
                </a:moveTo>
                <a:cubicBezTo>
                  <a:pt x="3784" y="778"/>
                  <a:pt x="4299" y="864"/>
                  <a:pt x="4772" y="1015"/>
                </a:cubicBezTo>
                <a:lnTo>
                  <a:pt x="4772" y="1015"/>
                </a:lnTo>
                <a:cubicBezTo>
                  <a:pt x="4372" y="1035"/>
                  <a:pt x="3972" y="1037"/>
                  <a:pt x="3550" y="1081"/>
                </a:cubicBezTo>
                <a:cubicBezTo>
                  <a:pt x="3246" y="1105"/>
                  <a:pt x="2943" y="1245"/>
                  <a:pt x="2709" y="1455"/>
                </a:cubicBezTo>
                <a:lnTo>
                  <a:pt x="2662" y="1455"/>
                </a:lnTo>
                <a:cubicBezTo>
                  <a:pt x="2538" y="1384"/>
                  <a:pt x="2385" y="1353"/>
                  <a:pt x="2227" y="1353"/>
                </a:cubicBezTo>
                <a:cubicBezTo>
                  <a:pt x="2178" y="1353"/>
                  <a:pt x="2128" y="1356"/>
                  <a:pt x="2079" y="1362"/>
                </a:cubicBezTo>
                <a:cubicBezTo>
                  <a:pt x="2242" y="1221"/>
                  <a:pt x="2429" y="1105"/>
                  <a:pt x="2616" y="1035"/>
                </a:cubicBezTo>
                <a:cubicBezTo>
                  <a:pt x="2826" y="918"/>
                  <a:pt x="3036" y="825"/>
                  <a:pt x="3269" y="778"/>
                </a:cubicBezTo>
                <a:close/>
                <a:moveTo>
                  <a:pt x="5137" y="1432"/>
                </a:moveTo>
                <a:lnTo>
                  <a:pt x="5137" y="1432"/>
                </a:lnTo>
                <a:cubicBezTo>
                  <a:pt x="5394" y="1525"/>
                  <a:pt x="5651" y="1688"/>
                  <a:pt x="5861" y="1875"/>
                </a:cubicBezTo>
                <a:cubicBezTo>
                  <a:pt x="5954" y="2109"/>
                  <a:pt x="6001" y="2365"/>
                  <a:pt x="6001" y="2622"/>
                </a:cubicBezTo>
                <a:lnTo>
                  <a:pt x="6001" y="2646"/>
                </a:lnTo>
                <a:cubicBezTo>
                  <a:pt x="5884" y="2132"/>
                  <a:pt x="5558" y="1712"/>
                  <a:pt x="5137" y="1432"/>
                </a:cubicBezTo>
                <a:close/>
                <a:moveTo>
                  <a:pt x="3410" y="1899"/>
                </a:moveTo>
                <a:cubicBezTo>
                  <a:pt x="3480" y="1899"/>
                  <a:pt x="3550" y="1945"/>
                  <a:pt x="3620" y="1945"/>
                </a:cubicBezTo>
                <a:cubicBezTo>
                  <a:pt x="3620" y="1992"/>
                  <a:pt x="3596" y="2015"/>
                  <a:pt x="3596" y="2062"/>
                </a:cubicBezTo>
                <a:cubicBezTo>
                  <a:pt x="3433" y="2249"/>
                  <a:pt x="3363" y="2482"/>
                  <a:pt x="3363" y="2716"/>
                </a:cubicBezTo>
                <a:cubicBezTo>
                  <a:pt x="3316" y="2669"/>
                  <a:pt x="3269" y="2599"/>
                  <a:pt x="3223" y="2552"/>
                </a:cubicBezTo>
                <a:cubicBezTo>
                  <a:pt x="3269" y="2342"/>
                  <a:pt x="3293" y="2155"/>
                  <a:pt x="3316" y="1945"/>
                </a:cubicBezTo>
                <a:lnTo>
                  <a:pt x="3410" y="1899"/>
                </a:lnTo>
                <a:close/>
                <a:moveTo>
                  <a:pt x="5301" y="3369"/>
                </a:moveTo>
                <a:cubicBezTo>
                  <a:pt x="5301" y="3416"/>
                  <a:pt x="5277" y="3486"/>
                  <a:pt x="5254" y="3533"/>
                </a:cubicBezTo>
                <a:lnTo>
                  <a:pt x="5067" y="3626"/>
                </a:lnTo>
                <a:lnTo>
                  <a:pt x="5091" y="3580"/>
                </a:lnTo>
                <a:cubicBezTo>
                  <a:pt x="5161" y="3510"/>
                  <a:pt x="5231" y="3440"/>
                  <a:pt x="5301" y="3369"/>
                </a:cubicBezTo>
                <a:close/>
                <a:moveTo>
                  <a:pt x="3169" y="2989"/>
                </a:moveTo>
                <a:cubicBezTo>
                  <a:pt x="3282" y="3100"/>
                  <a:pt x="3415" y="3210"/>
                  <a:pt x="3526" y="3299"/>
                </a:cubicBezTo>
                <a:cubicBezTo>
                  <a:pt x="3620" y="3440"/>
                  <a:pt x="3736" y="3556"/>
                  <a:pt x="3853" y="3650"/>
                </a:cubicBezTo>
                <a:cubicBezTo>
                  <a:pt x="3573" y="3556"/>
                  <a:pt x="3316" y="3393"/>
                  <a:pt x="3129" y="3159"/>
                </a:cubicBezTo>
                <a:cubicBezTo>
                  <a:pt x="3150" y="3097"/>
                  <a:pt x="3152" y="3035"/>
                  <a:pt x="3169" y="2989"/>
                </a:cubicBezTo>
                <a:close/>
                <a:moveTo>
                  <a:pt x="6328" y="2576"/>
                </a:moveTo>
                <a:cubicBezTo>
                  <a:pt x="6445" y="2973"/>
                  <a:pt x="6375" y="3416"/>
                  <a:pt x="6095" y="3720"/>
                </a:cubicBezTo>
                <a:cubicBezTo>
                  <a:pt x="6188" y="3533"/>
                  <a:pt x="6235" y="3323"/>
                  <a:pt x="6281" y="3113"/>
                </a:cubicBezTo>
                <a:cubicBezTo>
                  <a:pt x="6305" y="2949"/>
                  <a:pt x="6328" y="2762"/>
                  <a:pt x="6328" y="2576"/>
                </a:cubicBezTo>
                <a:close/>
                <a:moveTo>
                  <a:pt x="2246" y="1465"/>
                </a:moveTo>
                <a:cubicBezTo>
                  <a:pt x="2338" y="1465"/>
                  <a:pt x="2430" y="1484"/>
                  <a:pt x="2522" y="1525"/>
                </a:cubicBezTo>
                <a:cubicBezTo>
                  <a:pt x="2382" y="1572"/>
                  <a:pt x="2242" y="1665"/>
                  <a:pt x="2149" y="1782"/>
                </a:cubicBezTo>
                <a:lnTo>
                  <a:pt x="2149" y="1758"/>
                </a:lnTo>
                <a:lnTo>
                  <a:pt x="2149" y="1758"/>
                </a:lnTo>
                <a:cubicBezTo>
                  <a:pt x="1588" y="2319"/>
                  <a:pt x="1962" y="2996"/>
                  <a:pt x="2429" y="3486"/>
                </a:cubicBezTo>
                <a:cubicBezTo>
                  <a:pt x="2476" y="3580"/>
                  <a:pt x="2522" y="3696"/>
                  <a:pt x="2592" y="3790"/>
                </a:cubicBezTo>
                <a:cubicBezTo>
                  <a:pt x="1752" y="3183"/>
                  <a:pt x="1238" y="2295"/>
                  <a:pt x="1892" y="1548"/>
                </a:cubicBezTo>
                <a:cubicBezTo>
                  <a:pt x="2010" y="1496"/>
                  <a:pt x="2128" y="1465"/>
                  <a:pt x="2246" y="1465"/>
                </a:cubicBezTo>
                <a:close/>
                <a:moveTo>
                  <a:pt x="6772" y="2739"/>
                </a:moveTo>
                <a:lnTo>
                  <a:pt x="6772" y="2739"/>
                </a:lnTo>
                <a:cubicBezTo>
                  <a:pt x="6912" y="3416"/>
                  <a:pt x="6702" y="4140"/>
                  <a:pt x="6188" y="4630"/>
                </a:cubicBezTo>
                <a:cubicBezTo>
                  <a:pt x="6585" y="4093"/>
                  <a:pt x="6795" y="3416"/>
                  <a:pt x="6772" y="2739"/>
                </a:cubicBezTo>
                <a:close/>
                <a:moveTo>
                  <a:pt x="1121" y="1642"/>
                </a:moveTo>
                <a:lnTo>
                  <a:pt x="1121" y="1642"/>
                </a:lnTo>
                <a:cubicBezTo>
                  <a:pt x="724" y="2412"/>
                  <a:pt x="795" y="3323"/>
                  <a:pt x="1261" y="4047"/>
                </a:cubicBezTo>
                <a:cubicBezTo>
                  <a:pt x="1425" y="4327"/>
                  <a:pt x="1658" y="4584"/>
                  <a:pt x="1915" y="4794"/>
                </a:cubicBezTo>
                <a:cubicBezTo>
                  <a:pt x="1542" y="4560"/>
                  <a:pt x="1215" y="4280"/>
                  <a:pt x="935" y="3977"/>
                </a:cubicBezTo>
                <a:cubicBezTo>
                  <a:pt x="771" y="3626"/>
                  <a:pt x="701" y="3253"/>
                  <a:pt x="724" y="2856"/>
                </a:cubicBezTo>
                <a:cubicBezTo>
                  <a:pt x="748" y="2412"/>
                  <a:pt x="888" y="1992"/>
                  <a:pt x="1121" y="1642"/>
                </a:cubicBezTo>
                <a:close/>
                <a:moveTo>
                  <a:pt x="1238" y="2739"/>
                </a:moveTo>
                <a:lnTo>
                  <a:pt x="1238" y="2739"/>
                </a:lnTo>
                <a:cubicBezTo>
                  <a:pt x="1425" y="3393"/>
                  <a:pt x="2149" y="4000"/>
                  <a:pt x="2989" y="4397"/>
                </a:cubicBezTo>
                <a:cubicBezTo>
                  <a:pt x="3284" y="4751"/>
                  <a:pt x="3745" y="4956"/>
                  <a:pt x="4218" y="4956"/>
                </a:cubicBezTo>
                <a:cubicBezTo>
                  <a:pt x="4306" y="4956"/>
                  <a:pt x="4395" y="4949"/>
                  <a:pt x="4484" y="4934"/>
                </a:cubicBezTo>
                <a:lnTo>
                  <a:pt x="4484" y="4934"/>
                </a:lnTo>
                <a:cubicBezTo>
                  <a:pt x="4189" y="5048"/>
                  <a:pt x="3895" y="5105"/>
                  <a:pt x="3593" y="5105"/>
                </a:cubicBezTo>
                <a:cubicBezTo>
                  <a:pt x="3463" y="5105"/>
                  <a:pt x="3332" y="5095"/>
                  <a:pt x="3199" y="5074"/>
                </a:cubicBezTo>
                <a:cubicBezTo>
                  <a:pt x="2756" y="4887"/>
                  <a:pt x="2359" y="4607"/>
                  <a:pt x="2009" y="4280"/>
                </a:cubicBezTo>
                <a:cubicBezTo>
                  <a:pt x="1682" y="4000"/>
                  <a:pt x="1448" y="3626"/>
                  <a:pt x="1285" y="3206"/>
                </a:cubicBezTo>
                <a:cubicBezTo>
                  <a:pt x="1238" y="3066"/>
                  <a:pt x="1238" y="2902"/>
                  <a:pt x="1238" y="2739"/>
                </a:cubicBezTo>
                <a:close/>
                <a:moveTo>
                  <a:pt x="6095" y="4257"/>
                </a:moveTo>
                <a:cubicBezTo>
                  <a:pt x="5744" y="4817"/>
                  <a:pt x="5184" y="5214"/>
                  <a:pt x="4507" y="5354"/>
                </a:cubicBezTo>
                <a:cubicBezTo>
                  <a:pt x="4413" y="5331"/>
                  <a:pt x="4273" y="5331"/>
                  <a:pt x="4157" y="5331"/>
                </a:cubicBezTo>
                <a:cubicBezTo>
                  <a:pt x="4647" y="5214"/>
                  <a:pt x="5091" y="4980"/>
                  <a:pt x="5441" y="4654"/>
                </a:cubicBezTo>
                <a:cubicBezTo>
                  <a:pt x="5511" y="4630"/>
                  <a:pt x="5558" y="4630"/>
                  <a:pt x="5604" y="4607"/>
                </a:cubicBezTo>
                <a:cubicBezTo>
                  <a:pt x="5791" y="4514"/>
                  <a:pt x="5954" y="4397"/>
                  <a:pt x="6095" y="4257"/>
                </a:cubicBezTo>
                <a:close/>
                <a:moveTo>
                  <a:pt x="2102" y="5214"/>
                </a:moveTo>
                <a:cubicBezTo>
                  <a:pt x="2639" y="5471"/>
                  <a:pt x="3223" y="5634"/>
                  <a:pt x="3830" y="5681"/>
                </a:cubicBezTo>
                <a:cubicBezTo>
                  <a:pt x="3223" y="5658"/>
                  <a:pt x="2639" y="5494"/>
                  <a:pt x="2102" y="5214"/>
                </a:cubicBezTo>
                <a:close/>
                <a:moveTo>
                  <a:pt x="3802" y="1"/>
                </a:moveTo>
                <a:cubicBezTo>
                  <a:pt x="2863" y="1"/>
                  <a:pt x="1913" y="380"/>
                  <a:pt x="1261" y="1058"/>
                </a:cubicBezTo>
                <a:cubicBezTo>
                  <a:pt x="1005" y="1198"/>
                  <a:pt x="795" y="1385"/>
                  <a:pt x="631" y="1595"/>
                </a:cubicBezTo>
                <a:cubicBezTo>
                  <a:pt x="1" y="2319"/>
                  <a:pt x="1" y="3393"/>
                  <a:pt x="631" y="4093"/>
                </a:cubicBezTo>
                <a:cubicBezTo>
                  <a:pt x="1169" y="5269"/>
                  <a:pt x="2613" y="5962"/>
                  <a:pt x="4008" y="5962"/>
                </a:cubicBezTo>
                <a:cubicBezTo>
                  <a:pt x="4551" y="5962"/>
                  <a:pt x="5086" y="5857"/>
                  <a:pt x="5558" y="5634"/>
                </a:cubicBezTo>
                <a:cubicBezTo>
                  <a:pt x="6585" y="5121"/>
                  <a:pt x="7355" y="4047"/>
                  <a:pt x="7239" y="2879"/>
                </a:cubicBezTo>
                <a:cubicBezTo>
                  <a:pt x="7122" y="1992"/>
                  <a:pt x="6608" y="1221"/>
                  <a:pt x="5861" y="754"/>
                </a:cubicBezTo>
                <a:cubicBezTo>
                  <a:pt x="5283" y="239"/>
                  <a:pt x="4546" y="1"/>
                  <a:pt x="38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21" name="Google Shape;1321;p50"/>
          <p:cNvCxnSpPr/>
          <p:nvPr/>
        </p:nvCxnSpPr>
        <p:spPr>
          <a:xfrm>
            <a:off x="3454675" y="1791120"/>
            <a:ext cx="501000" cy="430200"/>
          </a:xfrm>
          <a:prstGeom prst="curvedConnector3">
            <a:avLst>
              <a:gd name="adj1" fmla="val 50000"/>
            </a:avLst>
          </a:prstGeom>
          <a:noFill/>
          <a:ln w="9525" cap="flat" cmpd="sng">
            <a:solidFill>
              <a:schemeClr val="dk1"/>
            </a:solidFill>
            <a:prstDash val="solid"/>
            <a:round/>
            <a:headEnd type="none" w="med" len="med"/>
            <a:tailEnd type="none" w="med" len="med"/>
          </a:ln>
        </p:spPr>
      </p:cxnSp>
      <p:cxnSp>
        <p:nvCxnSpPr>
          <p:cNvPr id="1322" name="Google Shape;1322;p50"/>
          <p:cNvCxnSpPr/>
          <p:nvPr/>
        </p:nvCxnSpPr>
        <p:spPr>
          <a:xfrm rot="5400000">
            <a:off x="5341050" y="2112195"/>
            <a:ext cx="682200" cy="271200"/>
          </a:xfrm>
          <a:prstGeom prst="curvedConnector3">
            <a:avLst>
              <a:gd name="adj1" fmla="val 50000"/>
            </a:avLst>
          </a:prstGeom>
          <a:noFill/>
          <a:ln w="9525" cap="flat" cmpd="sng">
            <a:solidFill>
              <a:schemeClr val="dk1"/>
            </a:solidFill>
            <a:prstDash val="solid"/>
            <a:round/>
            <a:headEnd type="none" w="med" len="med"/>
            <a:tailEnd type="none" w="med" len="med"/>
          </a:ln>
        </p:spPr>
      </p:cxnSp>
      <p:cxnSp>
        <p:nvCxnSpPr>
          <p:cNvPr id="1323" name="Google Shape;1323;p50"/>
          <p:cNvCxnSpPr/>
          <p:nvPr/>
        </p:nvCxnSpPr>
        <p:spPr>
          <a:xfrm rot="10800000" flipH="1">
            <a:off x="3403325" y="2889170"/>
            <a:ext cx="383700" cy="269700"/>
          </a:xfrm>
          <a:prstGeom prst="curvedConnector3">
            <a:avLst>
              <a:gd name="adj1" fmla="val 50000"/>
            </a:avLst>
          </a:prstGeom>
          <a:noFill/>
          <a:ln w="9525" cap="flat" cmpd="sng">
            <a:solidFill>
              <a:schemeClr val="dk1"/>
            </a:solidFill>
            <a:prstDash val="solid"/>
            <a:round/>
            <a:headEnd type="none" w="med" len="med"/>
            <a:tailEnd type="none" w="med" len="med"/>
          </a:ln>
        </p:spPr>
      </p:cxnSp>
      <p:cxnSp>
        <p:nvCxnSpPr>
          <p:cNvPr id="1324" name="Google Shape;1324;p50"/>
          <p:cNvCxnSpPr/>
          <p:nvPr/>
        </p:nvCxnSpPr>
        <p:spPr>
          <a:xfrm flipH="1">
            <a:off x="5199550" y="3184545"/>
            <a:ext cx="592500" cy="93000"/>
          </a:xfrm>
          <a:prstGeom prst="curvedConnector3">
            <a:avLst>
              <a:gd name="adj1" fmla="val 50000"/>
            </a:avLst>
          </a:prstGeom>
          <a:noFill/>
          <a:ln w="9525" cap="flat" cmpd="sng">
            <a:solidFill>
              <a:schemeClr val="dk1"/>
            </a:solidFill>
            <a:prstDash val="solid"/>
            <a:round/>
            <a:headEnd type="none" w="med" len="med"/>
            <a:tailEnd type="none" w="med" len="med"/>
          </a:ln>
        </p:spPr>
      </p:cxnSp>
      <p:sp>
        <p:nvSpPr>
          <p:cNvPr id="1325" name="Google Shape;1325;p50"/>
          <p:cNvSpPr/>
          <p:nvPr/>
        </p:nvSpPr>
        <p:spPr>
          <a:xfrm>
            <a:off x="3237461" y="3053455"/>
            <a:ext cx="231328" cy="187475"/>
          </a:xfrm>
          <a:custGeom>
            <a:avLst/>
            <a:gdLst/>
            <a:ahLst/>
            <a:cxnLst/>
            <a:rect l="l" t="t" r="r" b="b"/>
            <a:pathLst>
              <a:path w="7356" h="5962" extrusionOk="0">
                <a:moveTo>
                  <a:pt x="3713" y="287"/>
                </a:moveTo>
                <a:cubicBezTo>
                  <a:pt x="4320" y="311"/>
                  <a:pt x="4950" y="498"/>
                  <a:pt x="5464" y="848"/>
                </a:cubicBezTo>
                <a:cubicBezTo>
                  <a:pt x="5558" y="895"/>
                  <a:pt x="5628" y="965"/>
                  <a:pt x="5698" y="1035"/>
                </a:cubicBezTo>
                <a:lnTo>
                  <a:pt x="5651" y="1011"/>
                </a:lnTo>
                <a:cubicBezTo>
                  <a:pt x="5156" y="619"/>
                  <a:pt x="4549" y="413"/>
                  <a:pt x="3929" y="413"/>
                </a:cubicBezTo>
                <a:cubicBezTo>
                  <a:pt x="3702" y="413"/>
                  <a:pt x="3472" y="441"/>
                  <a:pt x="3246" y="498"/>
                </a:cubicBezTo>
                <a:cubicBezTo>
                  <a:pt x="3013" y="498"/>
                  <a:pt x="2779" y="521"/>
                  <a:pt x="2546" y="568"/>
                </a:cubicBezTo>
                <a:cubicBezTo>
                  <a:pt x="2616" y="521"/>
                  <a:pt x="2686" y="498"/>
                  <a:pt x="2756" y="451"/>
                </a:cubicBezTo>
                <a:cubicBezTo>
                  <a:pt x="3059" y="358"/>
                  <a:pt x="3386" y="311"/>
                  <a:pt x="3713" y="287"/>
                </a:cubicBezTo>
                <a:close/>
                <a:moveTo>
                  <a:pt x="2125" y="941"/>
                </a:moveTo>
                <a:cubicBezTo>
                  <a:pt x="2009" y="1011"/>
                  <a:pt x="1915" y="1081"/>
                  <a:pt x="1822" y="1151"/>
                </a:cubicBezTo>
                <a:lnTo>
                  <a:pt x="1705" y="1268"/>
                </a:lnTo>
                <a:cubicBezTo>
                  <a:pt x="1775" y="1175"/>
                  <a:pt x="1845" y="1105"/>
                  <a:pt x="1939" y="1011"/>
                </a:cubicBezTo>
                <a:cubicBezTo>
                  <a:pt x="2009" y="988"/>
                  <a:pt x="2055" y="965"/>
                  <a:pt x="2125" y="941"/>
                </a:cubicBezTo>
                <a:close/>
                <a:moveTo>
                  <a:pt x="3269" y="778"/>
                </a:moveTo>
                <a:cubicBezTo>
                  <a:pt x="3784" y="778"/>
                  <a:pt x="4299" y="864"/>
                  <a:pt x="4772" y="1015"/>
                </a:cubicBezTo>
                <a:lnTo>
                  <a:pt x="4772" y="1015"/>
                </a:lnTo>
                <a:cubicBezTo>
                  <a:pt x="4372" y="1035"/>
                  <a:pt x="3972" y="1037"/>
                  <a:pt x="3550" y="1081"/>
                </a:cubicBezTo>
                <a:cubicBezTo>
                  <a:pt x="3246" y="1105"/>
                  <a:pt x="2943" y="1245"/>
                  <a:pt x="2709" y="1455"/>
                </a:cubicBezTo>
                <a:lnTo>
                  <a:pt x="2662" y="1455"/>
                </a:lnTo>
                <a:cubicBezTo>
                  <a:pt x="2538" y="1384"/>
                  <a:pt x="2385" y="1353"/>
                  <a:pt x="2227" y="1353"/>
                </a:cubicBezTo>
                <a:cubicBezTo>
                  <a:pt x="2178" y="1353"/>
                  <a:pt x="2128" y="1356"/>
                  <a:pt x="2079" y="1362"/>
                </a:cubicBezTo>
                <a:cubicBezTo>
                  <a:pt x="2242" y="1221"/>
                  <a:pt x="2429" y="1105"/>
                  <a:pt x="2616" y="1035"/>
                </a:cubicBezTo>
                <a:cubicBezTo>
                  <a:pt x="2826" y="918"/>
                  <a:pt x="3036" y="825"/>
                  <a:pt x="3269" y="778"/>
                </a:cubicBezTo>
                <a:close/>
                <a:moveTo>
                  <a:pt x="5137" y="1432"/>
                </a:moveTo>
                <a:lnTo>
                  <a:pt x="5137" y="1432"/>
                </a:lnTo>
                <a:cubicBezTo>
                  <a:pt x="5394" y="1525"/>
                  <a:pt x="5651" y="1688"/>
                  <a:pt x="5861" y="1875"/>
                </a:cubicBezTo>
                <a:cubicBezTo>
                  <a:pt x="5954" y="2109"/>
                  <a:pt x="6001" y="2365"/>
                  <a:pt x="6001" y="2622"/>
                </a:cubicBezTo>
                <a:lnTo>
                  <a:pt x="6001" y="2646"/>
                </a:lnTo>
                <a:cubicBezTo>
                  <a:pt x="5884" y="2132"/>
                  <a:pt x="5558" y="1712"/>
                  <a:pt x="5137" y="1432"/>
                </a:cubicBezTo>
                <a:close/>
                <a:moveTo>
                  <a:pt x="3410" y="1899"/>
                </a:moveTo>
                <a:cubicBezTo>
                  <a:pt x="3480" y="1899"/>
                  <a:pt x="3550" y="1945"/>
                  <a:pt x="3620" y="1945"/>
                </a:cubicBezTo>
                <a:cubicBezTo>
                  <a:pt x="3620" y="1992"/>
                  <a:pt x="3596" y="2015"/>
                  <a:pt x="3596" y="2062"/>
                </a:cubicBezTo>
                <a:cubicBezTo>
                  <a:pt x="3433" y="2249"/>
                  <a:pt x="3363" y="2482"/>
                  <a:pt x="3363" y="2716"/>
                </a:cubicBezTo>
                <a:cubicBezTo>
                  <a:pt x="3316" y="2669"/>
                  <a:pt x="3269" y="2599"/>
                  <a:pt x="3223" y="2552"/>
                </a:cubicBezTo>
                <a:cubicBezTo>
                  <a:pt x="3269" y="2342"/>
                  <a:pt x="3293" y="2155"/>
                  <a:pt x="3316" y="1945"/>
                </a:cubicBezTo>
                <a:lnTo>
                  <a:pt x="3410" y="1899"/>
                </a:lnTo>
                <a:close/>
                <a:moveTo>
                  <a:pt x="5301" y="3369"/>
                </a:moveTo>
                <a:cubicBezTo>
                  <a:pt x="5301" y="3416"/>
                  <a:pt x="5277" y="3486"/>
                  <a:pt x="5254" y="3533"/>
                </a:cubicBezTo>
                <a:lnTo>
                  <a:pt x="5067" y="3626"/>
                </a:lnTo>
                <a:lnTo>
                  <a:pt x="5091" y="3580"/>
                </a:lnTo>
                <a:cubicBezTo>
                  <a:pt x="5161" y="3510"/>
                  <a:pt x="5231" y="3440"/>
                  <a:pt x="5301" y="3369"/>
                </a:cubicBezTo>
                <a:close/>
                <a:moveTo>
                  <a:pt x="3169" y="2989"/>
                </a:moveTo>
                <a:cubicBezTo>
                  <a:pt x="3282" y="3100"/>
                  <a:pt x="3415" y="3210"/>
                  <a:pt x="3526" y="3299"/>
                </a:cubicBezTo>
                <a:cubicBezTo>
                  <a:pt x="3620" y="3440"/>
                  <a:pt x="3736" y="3556"/>
                  <a:pt x="3853" y="3650"/>
                </a:cubicBezTo>
                <a:cubicBezTo>
                  <a:pt x="3573" y="3556"/>
                  <a:pt x="3316" y="3393"/>
                  <a:pt x="3129" y="3159"/>
                </a:cubicBezTo>
                <a:cubicBezTo>
                  <a:pt x="3150" y="3097"/>
                  <a:pt x="3152" y="3035"/>
                  <a:pt x="3169" y="2989"/>
                </a:cubicBezTo>
                <a:close/>
                <a:moveTo>
                  <a:pt x="6328" y="2576"/>
                </a:moveTo>
                <a:cubicBezTo>
                  <a:pt x="6445" y="2973"/>
                  <a:pt x="6375" y="3416"/>
                  <a:pt x="6095" y="3720"/>
                </a:cubicBezTo>
                <a:cubicBezTo>
                  <a:pt x="6188" y="3533"/>
                  <a:pt x="6235" y="3323"/>
                  <a:pt x="6281" y="3113"/>
                </a:cubicBezTo>
                <a:cubicBezTo>
                  <a:pt x="6305" y="2949"/>
                  <a:pt x="6328" y="2762"/>
                  <a:pt x="6328" y="2576"/>
                </a:cubicBezTo>
                <a:close/>
                <a:moveTo>
                  <a:pt x="2246" y="1465"/>
                </a:moveTo>
                <a:cubicBezTo>
                  <a:pt x="2338" y="1465"/>
                  <a:pt x="2430" y="1484"/>
                  <a:pt x="2522" y="1525"/>
                </a:cubicBezTo>
                <a:cubicBezTo>
                  <a:pt x="2382" y="1572"/>
                  <a:pt x="2242" y="1665"/>
                  <a:pt x="2149" y="1782"/>
                </a:cubicBezTo>
                <a:lnTo>
                  <a:pt x="2149" y="1758"/>
                </a:lnTo>
                <a:lnTo>
                  <a:pt x="2149" y="1758"/>
                </a:lnTo>
                <a:cubicBezTo>
                  <a:pt x="1588" y="2319"/>
                  <a:pt x="1962" y="2996"/>
                  <a:pt x="2429" y="3486"/>
                </a:cubicBezTo>
                <a:cubicBezTo>
                  <a:pt x="2476" y="3580"/>
                  <a:pt x="2522" y="3696"/>
                  <a:pt x="2592" y="3790"/>
                </a:cubicBezTo>
                <a:cubicBezTo>
                  <a:pt x="1752" y="3183"/>
                  <a:pt x="1238" y="2295"/>
                  <a:pt x="1892" y="1548"/>
                </a:cubicBezTo>
                <a:cubicBezTo>
                  <a:pt x="2010" y="1496"/>
                  <a:pt x="2128" y="1465"/>
                  <a:pt x="2246" y="1465"/>
                </a:cubicBezTo>
                <a:close/>
                <a:moveTo>
                  <a:pt x="6772" y="2739"/>
                </a:moveTo>
                <a:lnTo>
                  <a:pt x="6772" y="2739"/>
                </a:lnTo>
                <a:cubicBezTo>
                  <a:pt x="6912" y="3416"/>
                  <a:pt x="6702" y="4140"/>
                  <a:pt x="6188" y="4630"/>
                </a:cubicBezTo>
                <a:cubicBezTo>
                  <a:pt x="6585" y="4093"/>
                  <a:pt x="6795" y="3416"/>
                  <a:pt x="6772" y="2739"/>
                </a:cubicBezTo>
                <a:close/>
                <a:moveTo>
                  <a:pt x="1121" y="1642"/>
                </a:moveTo>
                <a:lnTo>
                  <a:pt x="1121" y="1642"/>
                </a:lnTo>
                <a:cubicBezTo>
                  <a:pt x="724" y="2412"/>
                  <a:pt x="795" y="3323"/>
                  <a:pt x="1261" y="4047"/>
                </a:cubicBezTo>
                <a:cubicBezTo>
                  <a:pt x="1425" y="4327"/>
                  <a:pt x="1658" y="4584"/>
                  <a:pt x="1915" y="4794"/>
                </a:cubicBezTo>
                <a:cubicBezTo>
                  <a:pt x="1542" y="4560"/>
                  <a:pt x="1215" y="4280"/>
                  <a:pt x="935" y="3977"/>
                </a:cubicBezTo>
                <a:cubicBezTo>
                  <a:pt x="771" y="3626"/>
                  <a:pt x="701" y="3253"/>
                  <a:pt x="724" y="2856"/>
                </a:cubicBezTo>
                <a:cubicBezTo>
                  <a:pt x="748" y="2412"/>
                  <a:pt x="888" y="1992"/>
                  <a:pt x="1121" y="1642"/>
                </a:cubicBezTo>
                <a:close/>
                <a:moveTo>
                  <a:pt x="1238" y="2739"/>
                </a:moveTo>
                <a:lnTo>
                  <a:pt x="1238" y="2739"/>
                </a:lnTo>
                <a:cubicBezTo>
                  <a:pt x="1425" y="3393"/>
                  <a:pt x="2149" y="4000"/>
                  <a:pt x="2989" y="4397"/>
                </a:cubicBezTo>
                <a:cubicBezTo>
                  <a:pt x="3284" y="4751"/>
                  <a:pt x="3745" y="4956"/>
                  <a:pt x="4218" y="4956"/>
                </a:cubicBezTo>
                <a:cubicBezTo>
                  <a:pt x="4306" y="4956"/>
                  <a:pt x="4395" y="4949"/>
                  <a:pt x="4484" y="4934"/>
                </a:cubicBezTo>
                <a:lnTo>
                  <a:pt x="4484" y="4934"/>
                </a:lnTo>
                <a:cubicBezTo>
                  <a:pt x="4189" y="5048"/>
                  <a:pt x="3895" y="5105"/>
                  <a:pt x="3593" y="5105"/>
                </a:cubicBezTo>
                <a:cubicBezTo>
                  <a:pt x="3463" y="5105"/>
                  <a:pt x="3332" y="5095"/>
                  <a:pt x="3199" y="5074"/>
                </a:cubicBezTo>
                <a:cubicBezTo>
                  <a:pt x="2756" y="4887"/>
                  <a:pt x="2359" y="4607"/>
                  <a:pt x="2009" y="4280"/>
                </a:cubicBezTo>
                <a:cubicBezTo>
                  <a:pt x="1682" y="4000"/>
                  <a:pt x="1448" y="3626"/>
                  <a:pt x="1285" y="3206"/>
                </a:cubicBezTo>
                <a:cubicBezTo>
                  <a:pt x="1238" y="3066"/>
                  <a:pt x="1238" y="2902"/>
                  <a:pt x="1238" y="2739"/>
                </a:cubicBezTo>
                <a:close/>
                <a:moveTo>
                  <a:pt x="6095" y="4257"/>
                </a:moveTo>
                <a:cubicBezTo>
                  <a:pt x="5744" y="4817"/>
                  <a:pt x="5184" y="5214"/>
                  <a:pt x="4507" y="5354"/>
                </a:cubicBezTo>
                <a:cubicBezTo>
                  <a:pt x="4413" y="5331"/>
                  <a:pt x="4273" y="5331"/>
                  <a:pt x="4157" y="5331"/>
                </a:cubicBezTo>
                <a:cubicBezTo>
                  <a:pt x="4647" y="5214"/>
                  <a:pt x="5091" y="4980"/>
                  <a:pt x="5441" y="4654"/>
                </a:cubicBezTo>
                <a:cubicBezTo>
                  <a:pt x="5511" y="4630"/>
                  <a:pt x="5558" y="4630"/>
                  <a:pt x="5604" y="4607"/>
                </a:cubicBezTo>
                <a:cubicBezTo>
                  <a:pt x="5791" y="4514"/>
                  <a:pt x="5954" y="4397"/>
                  <a:pt x="6095" y="4257"/>
                </a:cubicBezTo>
                <a:close/>
                <a:moveTo>
                  <a:pt x="2102" y="5214"/>
                </a:moveTo>
                <a:cubicBezTo>
                  <a:pt x="2639" y="5471"/>
                  <a:pt x="3223" y="5634"/>
                  <a:pt x="3830" y="5681"/>
                </a:cubicBezTo>
                <a:cubicBezTo>
                  <a:pt x="3223" y="5658"/>
                  <a:pt x="2639" y="5494"/>
                  <a:pt x="2102" y="5214"/>
                </a:cubicBezTo>
                <a:close/>
                <a:moveTo>
                  <a:pt x="3802" y="1"/>
                </a:moveTo>
                <a:cubicBezTo>
                  <a:pt x="2863" y="1"/>
                  <a:pt x="1913" y="380"/>
                  <a:pt x="1261" y="1058"/>
                </a:cubicBezTo>
                <a:cubicBezTo>
                  <a:pt x="1005" y="1198"/>
                  <a:pt x="795" y="1385"/>
                  <a:pt x="631" y="1595"/>
                </a:cubicBezTo>
                <a:cubicBezTo>
                  <a:pt x="1" y="2319"/>
                  <a:pt x="1" y="3393"/>
                  <a:pt x="631" y="4093"/>
                </a:cubicBezTo>
                <a:cubicBezTo>
                  <a:pt x="1169" y="5269"/>
                  <a:pt x="2613" y="5962"/>
                  <a:pt x="4008" y="5962"/>
                </a:cubicBezTo>
                <a:cubicBezTo>
                  <a:pt x="4551" y="5962"/>
                  <a:pt x="5086" y="5857"/>
                  <a:pt x="5558" y="5634"/>
                </a:cubicBezTo>
                <a:cubicBezTo>
                  <a:pt x="6585" y="5121"/>
                  <a:pt x="7355" y="4047"/>
                  <a:pt x="7239" y="2879"/>
                </a:cubicBezTo>
                <a:cubicBezTo>
                  <a:pt x="7122" y="1992"/>
                  <a:pt x="6608" y="1221"/>
                  <a:pt x="5861" y="754"/>
                </a:cubicBezTo>
                <a:cubicBezTo>
                  <a:pt x="5283" y="239"/>
                  <a:pt x="4546" y="1"/>
                  <a:pt x="38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0"/>
          <p:cNvSpPr/>
          <p:nvPr/>
        </p:nvSpPr>
        <p:spPr>
          <a:xfrm>
            <a:off x="5675536" y="1707792"/>
            <a:ext cx="231328" cy="187475"/>
          </a:xfrm>
          <a:custGeom>
            <a:avLst/>
            <a:gdLst/>
            <a:ahLst/>
            <a:cxnLst/>
            <a:rect l="l" t="t" r="r" b="b"/>
            <a:pathLst>
              <a:path w="7356" h="5962" extrusionOk="0">
                <a:moveTo>
                  <a:pt x="3713" y="287"/>
                </a:moveTo>
                <a:cubicBezTo>
                  <a:pt x="4320" y="311"/>
                  <a:pt x="4950" y="498"/>
                  <a:pt x="5464" y="848"/>
                </a:cubicBezTo>
                <a:cubicBezTo>
                  <a:pt x="5558" y="895"/>
                  <a:pt x="5628" y="965"/>
                  <a:pt x="5698" y="1035"/>
                </a:cubicBezTo>
                <a:lnTo>
                  <a:pt x="5651" y="1011"/>
                </a:lnTo>
                <a:cubicBezTo>
                  <a:pt x="5156" y="619"/>
                  <a:pt x="4549" y="413"/>
                  <a:pt x="3929" y="413"/>
                </a:cubicBezTo>
                <a:cubicBezTo>
                  <a:pt x="3702" y="413"/>
                  <a:pt x="3472" y="441"/>
                  <a:pt x="3246" y="498"/>
                </a:cubicBezTo>
                <a:cubicBezTo>
                  <a:pt x="3013" y="498"/>
                  <a:pt x="2779" y="521"/>
                  <a:pt x="2546" y="568"/>
                </a:cubicBezTo>
                <a:cubicBezTo>
                  <a:pt x="2616" y="521"/>
                  <a:pt x="2686" y="498"/>
                  <a:pt x="2756" y="451"/>
                </a:cubicBezTo>
                <a:cubicBezTo>
                  <a:pt x="3059" y="358"/>
                  <a:pt x="3386" y="311"/>
                  <a:pt x="3713" y="287"/>
                </a:cubicBezTo>
                <a:close/>
                <a:moveTo>
                  <a:pt x="2125" y="941"/>
                </a:moveTo>
                <a:cubicBezTo>
                  <a:pt x="2009" y="1011"/>
                  <a:pt x="1915" y="1081"/>
                  <a:pt x="1822" y="1151"/>
                </a:cubicBezTo>
                <a:lnTo>
                  <a:pt x="1705" y="1268"/>
                </a:lnTo>
                <a:cubicBezTo>
                  <a:pt x="1775" y="1175"/>
                  <a:pt x="1845" y="1105"/>
                  <a:pt x="1939" y="1011"/>
                </a:cubicBezTo>
                <a:cubicBezTo>
                  <a:pt x="2009" y="988"/>
                  <a:pt x="2055" y="965"/>
                  <a:pt x="2125" y="941"/>
                </a:cubicBezTo>
                <a:close/>
                <a:moveTo>
                  <a:pt x="3269" y="778"/>
                </a:moveTo>
                <a:cubicBezTo>
                  <a:pt x="3784" y="778"/>
                  <a:pt x="4299" y="864"/>
                  <a:pt x="4772" y="1015"/>
                </a:cubicBezTo>
                <a:lnTo>
                  <a:pt x="4772" y="1015"/>
                </a:lnTo>
                <a:cubicBezTo>
                  <a:pt x="4372" y="1035"/>
                  <a:pt x="3972" y="1037"/>
                  <a:pt x="3550" y="1081"/>
                </a:cubicBezTo>
                <a:cubicBezTo>
                  <a:pt x="3246" y="1105"/>
                  <a:pt x="2943" y="1245"/>
                  <a:pt x="2709" y="1455"/>
                </a:cubicBezTo>
                <a:lnTo>
                  <a:pt x="2662" y="1455"/>
                </a:lnTo>
                <a:cubicBezTo>
                  <a:pt x="2538" y="1384"/>
                  <a:pt x="2385" y="1353"/>
                  <a:pt x="2227" y="1353"/>
                </a:cubicBezTo>
                <a:cubicBezTo>
                  <a:pt x="2178" y="1353"/>
                  <a:pt x="2128" y="1356"/>
                  <a:pt x="2079" y="1362"/>
                </a:cubicBezTo>
                <a:cubicBezTo>
                  <a:pt x="2242" y="1221"/>
                  <a:pt x="2429" y="1105"/>
                  <a:pt x="2616" y="1035"/>
                </a:cubicBezTo>
                <a:cubicBezTo>
                  <a:pt x="2826" y="918"/>
                  <a:pt x="3036" y="825"/>
                  <a:pt x="3269" y="778"/>
                </a:cubicBezTo>
                <a:close/>
                <a:moveTo>
                  <a:pt x="5137" y="1432"/>
                </a:moveTo>
                <a:lnTo>
                  <a:pt x="5137" y="1432"/>
                </a:lnTo>
                <a:cubicBezTo>
                  <a:pt x="5394" y="1525"/>
                  <a:pt x="5651" y="1688"/>
                  <a:pt x="5861" y="1875"/>
                </a:cubicBezTo>
                <a:cubicBezTo>
                  <a:pt x="5954" y="2109"/>
                  <a:pt x="6001" y="2365"/>
                  <a:pt x="6001" y="2622"/>
                </a:cubicBezTo>
                <a:lnTo>
                  <a:pt x="6001" y="2646"/>
                </a:lnTo>
                <a:cubicBezTo>
                  <a:pt x="5884" y="2132"/>
                  <a:pt x="5558" y="1712"/>
                  <a:pt x="5137" y="1432"/>
                </a:cubicBezTo>
                <a:close/>
                <a:moveTo>
                  <a:pt x="3410" y="1899"/>
                </a:moveTo>
                <a:cubicBezTo>
                  <a:pt x="3480" y="1899"/>
                  <a:pt x="3550" y="1945"/>
                  <a:pt x="3620" y="1945"/>
                </a:cubicBezTo>
                <a:cubicBezTo>
                  <a:pt x="3620" y="1992"/>
                  <a:pt x="3596" y="2015"/>
                  <a:pt x="3596" y="2062"/>
                </a:cubicBezTo>
                <a:cubicBezTo>
                  <a:pt x="3433" y="2249"/>
                  <a:pt x="3363" y="2482"/>
                  <a:pt x="3363" y="2716"/>
                </a:cubicBezTo>
                <a:cubicBezTo>
                  <a:pt x="3316" y="2669"/>
                  <a:pt x="3269" y="2599"/>
                  <a:pt x="3223" y="2552"/>
                </a:cubicBezTo>
                <a:cubicBezTo>
                  <a:pt x="3269" y="2342"/>
                  <a:pt x="3293" y="2155"/>
                  <a:pt x="3316" y="1945"/>
                </a:cubicBezTo>
                <a:lnTo>
                  <a:pt x="3410" y="1899"/>
                </a:lnTo>
                <a:close/>
                <a:moveTo>
                  <a:pt x="5301" y="3369"/>
                </a:moveTo>
                <a:cubicBezTo>
                  <a:pt x="5301" y="3416"/>
                  <a:pt x="5277" y="3486"/>
                  <a:pt x="5254" y="3533"/>
                </a:cubicBezTo>
                <a:lnTo>
                  <a:pt x="5067" y="3626"/>
                </a:lnTo>
                <a:lnTo>
                  <a:pt x="5091" y="3580"/>
                </a:lnTo>
                <a:cubicBezTo>
                  <a:pt x="5161" y="3510"/>
                  <a:pt x="5231" y="3440"/>
                  <a:pt x="5301" y="3369"/>
                </a:cubicBezTo>
                <a:close/>
                <a:moveTo>
                  <a:pt x="3169" y="2989"/>
                </a:moveTo>
                <a:cubicBezTo>
                  <a:pt x="3282" y="3100"/>
                  <a:pt x="3415" y="3210"/>
                  <a:pt x="3526" y="3299"/>
                </a:cubicBezTo>
                <a:cubicBezTo>
                  <a:pt x="3620" y="3440"/>
                  <a:pt x="3736" y="3556"/>
                  <a:pt x="3853" y="3650"/>
                </a:cubicBezTo>
                <a:cubicBezTo>
                  <a:pt x="3573" y="3556"/>
                  <a:pt x="3316" y="3393"/>
                  <a:pt x="3129" y="3159"/>
                </a:cubicBezTo>
                <a:cubicBezTo>
                  <a:pt x="3150" y="3097"/>
                  <a:pt x="3152" y="3035"/>
                  <a:pt x="3169" y="2989"/>
                </a:cubicBezTo>
                <a:close/>
                <a:moveTo>
                  <a:pt x="6328" y="2576"/>
                </a:moveTo>
                <a:cubicBezTo>
                  <a:pt x="6445" y="2973"/>
                  <a:pt x="6375" y="3416"/>
                  <a:pt x="6095" y="3720"/>
                </a:cubicBezTo>
                <a:cubicBezTo>
                  <a:pt x="6188" y="3533"/>
                  <a:pt x="6235" y="3323"/>
                  <a:pt x="6281" y="3113"/>
                </a:cubicBezTo>
                <a:cubicBezTo>
                  <a:pt x="6305" y="2949"/>
                  <a:pt x="6328" y="2762"/>
                  <a:pt x="6328" y="2576"/>
                </a:cubicBezTo>
                <a:close/>
                <a:moveTo>
                  <a:pt x="2246" y="1465"/>
                </a:moveTo>
                <a:cubicBezTo>
                  <a:pt x="2338" y="1465"/>
                  <a:pt x="2430" y="1484"/>
                  <a:pt x="2522" y="1525"/>
                </a:cubicBezTo>
                <a:cubicBezTo>
                  <a:pt x="2382" y="1572"/>
                  <a:pt x="2242" y="1665"/>
                  <a:pt x="2149" y="1782"/>
                </a:cubicBezTo>
                <a:lnTo>
                  <a:pt x="2149" y="1758"/>
                </a:lnTo>
                <a:lnTo>
                  <a:pt x="2149" y="1758"/>
                </a:lnTo>
                <a:cubicBezTo>
                  <a:pt x="1588" y="2319"/>
                  <a:pt x="1962" y="2996"/>
                  <a:pt x="2429" y="3486"/>
                </a:cubicBezTo>
                <a:cubicBezTo>
                  <a:pt x="2476" y="3580"/>
                  <a:pt x="2522" y="3696"/>
                  <a:pt x="2592" y="3790"/>
                </a:cubicBezTo>
                <a:cubicBezTo>
                  <a:pt x="1752" y="3183"/>
                  <a:pt x="1238" y="2295"/>
                  <a:pt x="1892" y="1548"/>
                </a:cubicBezTo>
                <a:cubicBezTo>
                  <a:pt x="2010" y="1496"/>
                  <a:pt x="2128" y="1465"/>
                  <a:pt x="2246" y="1465"/>
                </a:cubicBezTo>
                <a:close/>
                <a:moveTo>
                  <a:pt x="6772" y="2739"/>
                </a:moveTo>
                <a:lnTo>
                  <a:pt x="6772" y="2739"/>
                </a:lnTo>
                <a:cubicBezTo>
                  <a:pt x="6912" y="3416"/>
                  <a:pt x="6702" y="4140"/>
                  <a:pt x="6188" y="4630"/>
                </a:cubicBezTo>
                <a:cubicBezTo>
                  <a:pt x="6585" y="4093"/>
                  <a:pt x="6795" y="3416"/>
                  <a:pt x="6772" y="2739"/>
                </a:cubicBezTo>
                <a:close/>
                <a:moveTo>
                  <a:pt x="1121" y="1642"/>
                </a:moveTo>
                <a:lnTo>
                  <a:pt x="1121" y="1642"/>
                </a:lnTo>
                <a:cubicBezTo>
                  <a:pt x="724" y="2412"/>
                  <a:pt x="795" y="3323"/>
                  <a:pt x="1261" y="4047"/>
                </a:cubicBezTo>
                <a:cubicBezTo>
                  <a:pt x="1425" y="4327"/>
                  <a:pt x="1658" y="4584"/>
                  <a:pt x="1915" y="4794"/>
                </a:cubicBezTo>
                <a:cubicBezTo>
                  <a:pt x="1542" y="4560"/>
                  <a:pt x="1215" y="4280"/>
                  <a:pt x="935" y="3977"/>
                </a:cubicBezTo>
                <a:cubicBezTo>
                  <a:pt x="771" y="3626"/>
                  <a:pt x="701" y="3253"/>
                  <a:pt x="724" y="2856"/>
                </a:cubicBezTo>
                <a:cubicBezTo>
                  <a:pt x="748" y="2412"/>
                  <a:pt x="888" y="1992"/>
                  <a:pt x="1121" y="1642"/>
                </a:cubicBezTo>
                <a:close/>
                <a:moveTo>
                  <a:pt x="1238" y="2739"/>
                </a:moveTo>
                <a:lnTo>
                  <a:pt x="1238" y="2739"/>
                </a:lnTo>
                <a:cubicBezTo>
                  <a:pt x="1425" y="3393"/>
                  <a:pt x="2149" y="4000"/>
                  <a:pt x="2989" y="4397"/>
                </a:cubicBezTo>
                <a:cubicBezTo>
                  <a:pt x="3284" y="4751"/>
                  <a:pt x="3745" y="4956"/>
                  <a:pt x="4218" y="4956"/>
                </a:cubicBezTo>
                <a:cubicBezTo>
                  <a:pt x="4306" y="4956"/>
                  <a:pt x="4395" y="4949"/>
                  <a:pt x="4484" y="4934"/>
                </a:cubicBezTo>
                <a:lnTo>
                  <a:pt x="4484" y="4934"/>
                </a:lnTo>
                <a:cubicBezTo>
                  <a:pt x="4189" y="5048"/>
                  <a:pt x="3895" y="5105"/>
                  <a:pt x="3593" y="5105"/>
                </a:cubicBezTo>
                <a:cubicBezTo>
                  <a:pt x="3463" y="5105"/>
                  <a:pt x="3332" y="5095"/>
                  <a:pt x="3199" y="5074"/>
                </a:cubicBezTo>
                <a:cubicBezTo>
                  <a:pt x="2756" y="4887"/>
                  <a:pt x="2359" y="4607"/>
                  <a:pt x="2009" y="4280"/>
                </a:cubicBezTo>
                <a:cubicBezTo>
                  <a:pt x="1682" y="4000"/>
                  <a:pt x="1448" y="3626"/>
                  <a:pt x="1285" y="3206"/>
                </a:cubicBezTo>
                <a:cubicBezTo>
                  <a:pt x="1238" y="3066"/>
                  <a:pt x="1238" y="2902"/>
                  <a:pt x="1238" y="2739"/>
                </a:cubicBezTo>
                <a:close/>
                <a:moveTo>
                  <a:pt x="6095" y="4257"/>
                </a:moveTo>
                <a:cubicBezTo>
                  <a:pt x="5744" y="4817"/>
                  <a:pt x="5184" y="5214"/>
                  <a:pt x="4507" y="5354"/>
                </a:cubicBezTo>
                <a:cubicBezTo>
                  <a:pt x="4413" y="5331"/>
                  <a:pt x="4273" y="5331"/>
                  <a:pt x="4157" y="5331"/>
                </a:cubicBezTo>
                <a:cubicBezTo>
                  <a:pt x="4647" y="5214"/>
                  <a:pt x="5091" y="4980"/>
                  <a:pt x="5441" y="4654"/>
                </a:cubicBezTo>
                <a:cubicBezTo>
                  <a:pt x="5511" y="4630"/>
                  <a:pt x="5558" y="4630"/>
                  <a:pt x="5604" y="4607"/>
                </a:cubicBezTo>
                <a:cubicBezTo>
                  <a:pt x="5791" y="4514"/>
                  <a:pt x="5954" y="4397"/>
                  <a:pt x="6095" y="4257"/>
                </a:cubicBezTo>
                <a:close/>
                <a:moveTo>
                  <a:pt x="2102" y="5214"/>
                </a:moveTo>
                <a:cubicBezTo>
                  <a:pt x="2639" y="5471"/>
                  <a:pt x="3223" y="5634"/>
                  <a:pt x="3830" y="5681"/>
                </a:cubicBezTo>
                <a:cubicBezTo>
                  <a:pt x="3223" y="5658"/>
                  <a:pt x="2639" y="5494"/>
                  <a:pt x="2102" y="5214"/>
                </a:cubicBezTo>
                <a:close/>
                <a:moveTo>
                  <a:pt x="3802" y="1"/>
                </a:moveTo>
                <a:cubicBezTo>
                  <a:pt x="2863" y="1"/>
                  <a:pt x="1913" y="380"/>
                  <a:pt x="1261" y="1058"/>
                </a:cubicBezTo>
                <a:cubicBezTo>
                  <a:pt x="1005" y="1198"/>
                  <a:pt x="795" y="1385"/>
                  <a:pt x="631" y="1595"/>
                </a:cubicBezTo>
                <a:cubicBezTo>
                  <a:pt x="1" y="2319"/>
                  <a:pt x="1" y="3393"/>
                  <a:pt x="631" y="4093"/>
                </a:cubicBezTo>
                <a:cubicBezTo>
                  <a:pt x="1169" y="5269"/>
                  <a:pt x="2613" y="5962"/>
                  <a:pt x="4008" y="5962"/>
                </a:cubicBezTo>
                <a:cubicBezTo>
                  <a:pt x="4551" y="5962"/>
                  <a:pt x="5086" y="5857"/>
                  <a:pt x="5558" y="5634"/>
                </a:cubicBezTo>
                <a:cubicBezTo>
                  <a:pt x="6585" y="5121"/>
                  <a:pt x="7355" y="4047"/>
                  <a:pt x="7239" y="2879"/>
                </a:cubicBezTo>
                <a:cubicBezTo>
                  <a:pt x="7122" y="1992"/>
                  <a:pt x="6608" y="1221"/>
                  <a:pt x="5861" y="754"/>
                </a:cubicBezTo>
                <a:cubicBezTo>
                  <a:pt x="5283" y="239"/>
                  <a:pt x="4546" y="1"/>
                  <a:pt x="38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0"/>
          <p:cNvSpPr/>
          <p:nvPr/>
        </p:nvSpPr>
        <p:spPr>
          <a:xfrm>
            <a:off x="5675536" y="3053455"/>
            <a:ext cx="231328" cy="187475"/>
          </a:xfrm>
          <a:custGeom>
            <a:avLst/>
            <a:gdLst/>
            <a:ahLst/>
            <a:cxnLst/>
            <a:rect l="l" t="t" r="r" b="b"/>
            <a:pathLst>
              <a:path w="7356" h="5962" extrusionOk="0">
                <a:moveTo>
                  <a:pt x="3713" y="287"/>
                </a:moveTo>
                <a:cubicBezTo>
                  <a:pt x="4320" y="311"/>
                  <a:pt x="4950" y="498"/>
                  <a:pt x="5464" y="848"/>
                </a:cubicBezTo>
                <a:cubicBezTo>
                  <a:pt x="5558" y="895"/>
                  <a:pt x="5628" y="965"/>
                  <a:pt x="5698" y="1035"/>
                </a:cubicBezTo>
                <a:lnTo>
                  <a:pt x="5651" y="1011"/>
                </a:lnTo>
                <a:cubicBezTo>
                  <a:pt x="5156" y="619"/>
                  <a:pt x="4549" y="413"/>
                  <a:pt x="3929" y="413"/>
                </a:cubicBezTo>
                <a:cubicBezTo>
                  <a:pt x="3702" y="413"/>
                  <a:pt x="3472" y="441"/>
                  <a:pt x="3246" y="498"/>
                </a:cubicBezTo>
                <a:cubicBezTo>
                  <a:pt x="3013" y="498"/>
                  <a:pt x="2779" y="521"/>
                  <a:pt x="2546" y="568"/>
                </a:cubicBezTo>
                <a:cubicBezTo>
                  <a:pt x="2616" y="521"/>
                  <a:pt x="2686" y="498"/>
                  <a:pt x="2756" y="451"/>
                </a:cubicBezTo>
                <a:cubicBezTo>
                  <a:pt x="3059" y="358"/>
                  <a:pt x="3386" y="311"/>
                  <a:pt x="3713" y="287"/>
                </a:cubicBezTo>
                <a:close/>
                <a:moveTo>
                  <a:pt x="2125" y="941"/>
                </a:moveTo>
                <a:cubicBezTo>
                  <a:pt x="2009" y="1011"/>
                  <a:pt x="1915" y="1081"/>
                  <a:pt x="1822" y="1151"/>
                </a:cubicBezTo>
                <a:lnTo>
                  <a:pt x="1705" y="1268"/>
                </a:lnTo>
                <a:cubicBezTo>
                  <a:pt x="1775" y="1175"/>
                  <a:pt x="1845" y="1105"/>
                  <a:pt x="1939" y="1011"/>
                </a:cubicBezTo>
                <a:cubicBezTo>
                  <a:pt x="2009" y="988"/>
                  <a:pt x="2055" y="965"/>
                  <a:pt x="2125" y="941"/>
                </a:cubicBezTo>
                <a:close/>
                <a:moveTo>
                  <a:pt x="3269" y="778"/>
                </a:moveTo>
                <a:cubicBezTo>
                  <a:pt x="3784" y="778"/>
                  <a:pt x="4299" y="864"/>
                  <a:pt x="4772" y="1015"/>
                </a:cubicBezTo>
                <a:lnTo>
                  <a:pt x="4772" y="1015"/>
                </a:lnTo>
                <a:cubicBezTo>
                  <a:pt x="4372" y="1035"/>
                  <a:pt x="3972" y="1037"/>
                  <a:pt x="3550" y="1081"/>
                </a:cubicBezTo>
                <a:cubicBezTo>
                  <a:pt x="3246" y="1105"/>
                  <a:pt x="2943" y="1245"/>
                  <a:pt x="2709" y="1455"/>
                </a:cubicBezTo>
                <a:lnTo>
                  <a:pt x="2662" y="1455"/>
                </a:lnTo>
                <a:cubicBezTo>
                  <a:pt x="2538" y="1384"/>
                  <a:pt x="2385" y="1353"/>
                  <a:pt x="2227" y="1353"/>
                </a:cubicBezTo>
                <a:cubicBezTo>
                  <a:pt x="2178" y="1353"/>
                  <a:pt x="2128" y="1356"/>
                  <a:pt x="2079" y="1362"/>
                </a:cubicBezTo>
                <a:cubicBezTo>
                  <a:pt x="2242" y="1221"/>
                  <a:pt x="2429" y="1105"/>
                  <a:pt x="2616" y="1035"/>
                </a:cubicBezTo>
                <a:cubicBezTo>
                  <a:pt x="2826" y="918"/>
                  <a:pt x="3036" y="825"/>
                  <a:pt x="3269" y="778"/>
                </a:cubicBezTo>
                <a:close/>
                <a:moveTo>
                  <a:pt x="5137" y="1432"/>
                </a:moveTo>
                <a:lnTo>
                  <a:pt x="5137" y="1432"/>
                </a:lnTo>
                <a:cubicBezTo>
                  <a:pt x="5394" y="1525"/>
                  <a:pt x="5651" y="1688"/>
                  <a:pt x="5861" y="1875"/>
                </a:cubicBezTo>
                <a:cubicBezTo>
                  <a:pt x="5954" y="2109"/>
                  <a:pt x="6001" y="2365"/>
                  <a:pt x="6001" y="2622"/>
                </a:cubicBezTo>
                <a:lnTo>
                  <a:pt x="6001" y="2646"/>
                </a:lnTo>
                <a:cubicBezTo>
                  <a:pt x="5884" y="2132"/>
                  <a:pt x="5558" y="1712"/>
                  <a:pt x="5137" y="1432"/>
                </a:cubicBezTo>
                <a:close/>
                <a:moveTo>
                  <a:pt x="3410" y="1899"/>
                </a:moveTo>
                <a:cubicBezTo>
                  <a:pt x="3480" y="1899"/>
                  <a:pt x="3550" y="1945"/>
                  <a:pt x="3620" y="1945"/>
                </a:cubicBezTo>
                <a:cubicBezTo>
                  <a:pt x="3620" y="1992"/>
                  <a:pt x="3596" y="2015"/>
                  <a:pt x="3596" y="2062"/>
                </a:cubicBezTo>
                <a:cubicBezTo>
                  <a:pt x="3433" y="2249"/>
                  <a:pt x="3363" y="2482"/>
                  <a:pt x="3363" y="2716"/>
                </a:cubicBezTo>
                <a:cubicBezTo>
                  <a:pt x="3316" y="2669"/>
                  <a:pt x="3269" y="2599"/>
                  <a:pt x="3223" y="2552"/>
                </a:cubicBezTo>
                <a:cubicBezTo>
                  <a:pt x="3269" y="2342"/>
                  <a:pt x="3293" y="2155"/>
                  <a:pt x="3316" y="1945"/>
                </a:cubicBezTo>
                <a:lnTo>
                  <a:pt x="3410" y="1899"/>
                </a:lnTo>
                <a:close/>
                <a:moveTo>
                  <a:pt x="5301" y="3369"/>
                </a:moveTo>
                <a:cubicBezTo>
                  <a:pt x="5301" y="3416"/>
                  <a:pt x="5277" y="3486"/>
                  <a:pt x="5254" y="3533"/>
                </a:cubicBezTo>
                <a:lnTo>
                  <a:pt x="5067" y="3626"/>
                </a:lnTo>
                <a:lnTo>
                  <a:pt x="5091" y="3580"/>
                </a:lnTo>
                <a:cubicBezTo>
                  <a:pt x="5161" y="3510"/>
                  <a:pt x="5231" y="3440"/>
                  <a:pt x="5301" y="3369"/>
                </a:cubicBezTo>
                <a:close/>
                <a:moveTo>
                  <a:pt x="3169" y="2989"/>
                </a:moveTo>
                <a:cubicBezTo>
                  <a:pt x="3282" y="3100"/>
                  <a:pt x="3415" y="3210"/>
                  <a:pt x="3526" y="3299"/>
                </a:cubicBezTo>
                <a:cubicBezTo>
                  <a:pt x="3620" y="3440"/>
                  <a:pt x="3736" y="3556"/>
                  <a:pt x="3853" y="3650"/>
                </a:cubicBezTo>
                <a:cubicBezTo>
                  <a:pt x="3573" y="3556"/>
                  <a:pt x="3316" y="3393"/>
                  <a:pt x="3129" y="3159"/>
                </a:cubicBezTo>
                <a:cubicBezTo>
                  <a:pt x="3150" y="3097"/>
                  <a:pt x="3152" y="3035"/>
                  <a:pt x="3169" y="2989"/>
                </a:cubicBezTo>
                <a:close/>
                <a:moveTo>
                  <a:pt x="6328" y="2576"/>
                </a:moveTo>
                <a:cubicBezTo>
                  <a:pt x="6445" y="2973"/>
                  <a:pt x="6375" y="3416"/>
                  <a:pt x="6095" y="3720"/>
                </a:cubicBezTo>
                <a:cubicBezTo>
                  <a:pt x="6188" y="3533"/>
                  <a:pt x="6235" y="3323"/>
                  <a:pt x="6281" y="3113"/>
                </a:cubicBezTo>
                <a:cubicBezTo>
                  <a:pt x="6305" y="2949"/>
                  <a:pt x="6328" y="2762"/>
                  <a:pt x="6328" y="2576"/>
                </a:cubicBezTo>
                <a:close/>
                <a:moveTo>
                  <a:pt x="2246" y="1465"/>
                </a:moveTo>
                <a:cubicBezTo>
                  <a:pt x="2338" y="1465"/>
                  <a:pt x="2430" y="1484"/>
                  <a:pt x="2522" y="1525"/>
                </a:cubicBezTo>
                <a:cubicBezTo>
                  <a:pt x="2382" y="1572"/>
                  <a:pt x="2242" y="1665"/>
                  <a:pt x="2149" y="1782"/>
                </a:cubicBezTo>
                <a:lnTo>
                  <a:pt x="2149" y="1758"/>
                </a:lnTo>
                <a:lnTo>
                  <a:pt x="2149" y="1758"/>
                </a:lnTo>
                <a:cubicBezTo>
                  <a:pt x="1588" y="2319"/>
                  <a:pt x="1962" y="2996"/>
                  <a:pt x="2429" y="3486"/>
                </a:cubicBezTo>
                <a:cubicBezTo>
                  <a:pt x="2476" y="3580"/>
                  <a:pt x="2522" y="3696"/>
                  <a:pt x="2592" y="3790"/>
                </a:cubicBezTo>
                <a:cubicBezTo>
                  <a:pt x="1752" y="3183"/>
                  <a:pt x="1238" y="2295"/>
                  <a:pt x="1892" y="1548"/>
                </a:cubicBezTo>
                <a:cubicBezTo>
                  <a:pt x="2010" y="1496"/>
                  <a:pt x="2128" y="1465"/>
                  <a:pt x="2246" y="1465"/>
                </a:cubicBezTo>
                <a:close/>
                <a:moveTo>
                  <a:pt x="6772" y="2739"/>
                </a:moveTo>
                <a:lnTo>
                  <a:pt x="6772" y="2739"/>
                </a:lnTo>
                <a:cubicBezTo>
                  <a:pt x="6912" y="3416"/>
                  <a:pt x="6702" y="4140"/>
                  <a:pt x="6188" y="4630"/>
                </a:cubicBezTo>
                <a:cubicBezTo>
                  <a:pt x="6585" y="4093"/>
                  <a:pt x="6795" y="3416"/>
                  <a:pt x="6772" y="2739"/>
                </a:cubicBezTo>
                <a:close/>
                <a:moveTo>
                  <a:pt x="1121" y="1642"/>
                </a:moveTo>
                <a:lnTo>
                  <a:pt x="1121" y="1642"/>
                </a:lnTo>
                <a:cubicBezTo>
                  <a:pt x="724" y="2412"/>
                  <a:pt x="795" y="3323"/>
                  <a:pt x="1261" y="4047"/>
                </a:cubicBezTo>
                <a:cubicBezTo>
                  <a:pt x="1425" y="4327"/>
                  <a:pt x="1658" y="4584"/>
                  <a:pt x="1915" y="4794"/>
                </a:cubicBezTo>
                <a:cubicBezTo>
                  <a:pt x="1542" y="4560"/>
                  <a:pt x="1215" y="4280"/>
                  <a:pt x="935" y="3977"/>
                </a:cubicBezTo>
                <a:cubicBezTo>
                  <a:pt x="771" y="3626"/>
                  <a:pt x="701" y="3253"/>
                  <a:pt x="724" y="2856"/>
                </a:cubicBezTo>
                <a:cubicBezTo>
                  <a:pt x="748" y="2412"/>
                  <a:pt x="888" y="1992"/>
                  <a:pt x="1121" y="1642"/>
                </a:cubicBezTo>
                <a:close/>
                <a:moveTo>
                  <a:pt x="1238" y="2739"/>
                </a:moveTo>
                <a:lnTo>
                  <a:pt x="1238" y="2739"/>
                </a:lnTo>
                <a:cubicBezTo>
                  <a:pt x="1425" y="3393"/>
                  <a:pt x="2149" y="4000"/>
                  <a:pt x="2989" y="4397"/>
                </a:cubicBezTo>
                <a:cubicBezTo>
                  <a:pt x="3284" y="4751"/>
                  <a:pt x="3745" y="4956"/>
                  <a:pt x="4218" y="4956"/>
                </a:cubicBezTo>
                <a:cubicBezTo>
                  <a:pt x="4306" y="4956"/>
                  <a:pt x="4395" y="4949"/>
                  <a:pt x="4484" y="4934"/>
                </a:cubicBezTo>
                <a:lnTo>
                  <a:pt x="4484" y="4934"/>
                </a:lnTo>
                <a:cubicBezTo>
                  <a:pt x="4189" y="5048"/>
                  <a:pt x="3895" y="5105"/>
                  <a:pt x="3593" y="5105"/>
                </a:cubicBezTo>
                <a:cubicBezTo>
                  <a:pt x="3463" y="5105"/>
                  <a:pt x="3332" y="5095"/>
                  <a:pt x="3199" y="5074"/>
                </a:cubicBezTo>
                <a:cubicBezTo>
                  <a:pt x="2756" y="4887"/>
                  <a:pt x="2359" y="4607"/>
                  <a:pt x="2009" y="4280"/>
                </a:cubicBezTo>
                <a:cubicBezTo>
                  <a:pt x="1682" y="4000"/>
                  <a:pt x="1448" y="3626"/>
                  <a:pt x="1285" y="3206"/>
                </a:cubicBezTo>
                <a:cubicBezTo>
                  <a:pt x="1238" y="3066"/>
                  <a:pt x="1238" y="2902"/>
                  <a:pt x="1238" y="2739"/>
                </a:cubicBezTo>
                <a:close/>
                <a:moveTo>
                  <a:pt x="6095" y="4257"/>
                </a:moveTo>
                <a:cubicBezTo>
                  <a:pt x="5744" y="4817"/>
                  <a:pt x="5184" y="5214"/>
                  <a:pt x="4507" y="5354"/>
                </a:cubicBezTo>
                <a:cubicBezTo>
                  <a:pt x="4413" y="5331"/>
                  <a:pt x="4273" y="5331"/>
                  <a:pt x="4157" y="5331"/>
                </a:cubicBezTo>
                <a:cubicBezTo>
                  <a:pt x="4647" y="5214"/>
                  <a:pt x="5091" y="4980"/>
                  <a:pt x="5441" y="4654"/>
                </a:cubicBezTo>
                <a:cubicBezTo>
                  <a:pt x="5511" y="4630"/>
                  <a:pt x="5558" y="4630"/>
                  <a:pt x="5604" y="4607"/>
                </a:cubicBezTo>
                <a:cubicBezTo>
                  <a:pt x="5791" y="4514"/>
                  <a:pt x="5954" y="4397"/>
                  <a:pt x="6095" y="4257"/>
                </a:cubicBezTo>
                <a:close/>
                <a:moveTo>
                  <a:pt x="2102" y="5214"/>
                </a:moveTo>
                <a:cubicBezTo>
                  <a:pt x="2639" y="5471"/>
                  <a:pt x="3223" y="5634"/>
                  <a:pt x="3830" y="5681"/>
                </a:cubicBezTo>
                <a:cubicBezTo>
                  <a:pt x="3223" y="5658"/>
                  <a:pt x="2639" y="5494"/>
                  <a:pt x="2102" y="5214"/>
                </a:cubicBezTo>
                <a:close/>
                <a:moveTo>
                  <a:pt x="3802" y="1"/>
                </a:moveTo>
                <a:cubicBezTo>
                  <a:pt x="2863" y="1"/>
                  <a:pt x="1913" y="380"/>
                  <a:pt x="1261" y="1058"/>
                </a:cubicBezTo>
                <a:cubicBezTo>
                  <a:pt x="1005" y="1198"/>
                  <a:pt x="795" y="1385"/>
                  <a:pt x="631" y="1595"/>
                </a:cubicBezTo>
                <a:cubicBezTo>
                  <a:pt x="1" y="2319"/>
                  <a:pt x="1" y="3393"/>
                  <a:pt x="631" y="4093"/>
                </a:cubicBezTo>
                <a:cubicBezTo>
                  <a:pt x="1169" y="5269"/>
                  <a:pt x="2613" y="5962"/>
                  <a:pt x="4008" y="5962"/>
                </a:cubicBezTo>
                <a:cubicBezTo>
                  <a:pt x="4551" y="5962"/>
                  <a:pt x="5086" y="5857"/>
                  <a:pt x="5558" y="5634"/>
                </a:cubicBezTo>
                <a:cubicBezTo>
                  <a:pt x="6585" y="5121"/>
                  <a:pt x="7355" y="4047"/>
                  <a:pt x="7239" y="2879"/>
                </a:cubicBezTo>
                <a:cubicBezTo>
                  <a:pt x="7122" y="1992"/>
                  <a:pt x="6608" y="1221"/>
                  <a:pt x="5861" y="754"/>
                </a:cubicBezTo>
                <a:cubicBezTo>
                  <a:pt x="5283" y="239"/>
                  <a:pt x="4546" y="1"/>
                  <a:pt x="38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9"/>
        <p:cNvGrpSpPr/>
        <p:nvPr/>
      </p:nvGrpSpPr>
      <p:grpSpPr>
        <a:xfrm>
          <a:off x="0" y="0"/>
          <a:ext cx="0" cy="0"/>
          <a:chOff x="0" y="0"/>
          <a:chExt cx="0" cy="0"/>
        </a:xfrm>
      </p:grpSpPr>
      <p:sp>
        <p:nvSpPr>
          <p:cNvPr id="810" name="Google Shape;810;p39"/>
          <p:cNvSpPr txBox="1">
            <a:spLocks noGrp="1"/>
          </p:cNvSpPr>
          <p:nvPr>
            <p:ph type="subTitle" idx="3"/>
          </p:nvPr>
        </p:nvSpPr>
        <p:spPr>
          <a:xfrm flipH="1">
            <a:off x="4690309" y="1719391"/>
            <a:ext cx="1840549" cy="634200"/>
          </a:xfrm>
          <a:prstGeom prst="rect">
            <a:avLst/>
          </a:prstGeom>
        </p:spPr>
        <p:txBody>
          <a:bodyPr spcFirstLastPara="1" wrap="square" lIns="91425" tIns="91425" rIns="91425" bIns="91425" anchor="t" anchorCtr="0">
            <a:noAutofit/>
          </a:bodyPr>
          <a:lstStyle/>
          <a:p>
            <a:pPr marL="0" lvl="0" indent="0"/>
            <a:r>
              <a:rPr lang="en-US" dirty="0" err="1"/>
              <a:t>Tecnología</a:t>
            </a:r>
            <a:r>
              <a:rPr lang="en-US" dirty="0"/>
              <a:t> (</a:t>
            </a:r>
            <a:r>
              <a:rPr lang="en-US" dirty="0" err="1"/>
              <a:t>camino</a:t>
            </a:r>
            <a:r>
              <a:rPr lang="en-US" dirty="0"/>
              <a:t> superior)</a:t>
            </a:r>
          </a:p>
        </p:txBody>
      </p:sp>
      <p:sp>
        <p:nvSpPr>
          <p:cNvPr id="811" name="Google Shape;811;p39"/>
          <p:cNvSpPr txBox="1">
            <a:spLocks noGrp="1"/>
          </p:cNvSpPr>
          <p:nvPr>
            <p:ph type="subTitle" idx="5"/>
          </p:nvPr>
        </p:nvSpPr>
        <p:spPr>
          <a:xfrm flipH="1">
            <a:off x="7055172" y="1723168"/>
            <a:ext cx="1250966" cy="634200"/>
          </a:xfrm>
          <a:prstGeom prst="rect">
            <a:avLst/>
          </a:prstGeom>
        </p:spPr>
        <p:txBody>
          <a:bodyPr spcFirstLastPara="1" wrap="square" lIns="91425" tIns="91425" rIns="91425" bIns="91425" anchor="t" anchorCtr="0">
            <a:noAutofit/>
          </a:bodyPr>
          <a:lstStyle/>
          <a:p>
            <a:pPr marL="0" lvl="0" indent="0"/>
            <a:r>
              <a:rPr lang="en-US" dirty="0" err="1"/>
              <a:t>Datos</a:t>
            </a:r>
            <a:r>
              <a:rPr lang="en-US" dirty="0"/>
              <a:t> (</a:t>
            </a:r>
            <a:r>
              <a:rPr lang="en-US" dirty="0" err="1"/>
              <a:t>camino</a:t>
            </a:r>
            <a:r>
              <a:rPr lang="en-US" dirty="0"/>
              <a:t> del medio)</a:t>
            </a:r>
          </a:p>
        </p:txBody>
      </p:sp>
      <p:sp>
        <p:nvSpPr>
          <p:cNvPr id="813" name="Google Shape;813;p39"/>
          <p:cNvSpPr txBox="1">
            <a:spLocks noGrp="1"/>
          </p:cNvSpPr>
          <p:nvPr>
            <p:ph type="title" idx="15"/>
          </p:nvPr>
        </p:nvSpPr>
        <p:spPr>
          <a:xfrm>
            <a:off x="895350" y="494411"/>
            <a:ext cx="7353300" cy="635100"/>
          </a:xfrm>
          <a:prstGeom prst="rect">
            <a:avLst/>
          </a:prstGeom>
        </p:spPr>
        <p:txBody>
          <a:bodyPr spcFirstLastPara="1" wrap="square" lIns="91425" tIns="91425" rIns="91425" bIns="91425" anchor="t" anchorCtr="0">
            <a:noAutofit/>
          </a:bodyPr>
          <a:lstStyle/>
          <a:p>
            <a:pPr lvl="0"/>
            <a:r>
              <a:rPr lang="en-US" dirty="0" err="1"/>
              <a:t>Metodología</a:t>
            </a:r>
            <a:r>
              <a:rPr lang="en-US" dirty="0"/>
              <a:t> Kimball</a:t>
            </a:r>
            <a:endParaRPr dirty="0"/>
          </a:p>
        </p:txBody>
      </p:sp>
      <p:sp>
        <p:nvSpPr>
          <p:cNvPr id="819" name="Google Shape;819;p39"/>
          <p:cNvSpPr txBox="1">
            <a:spLocks noGrp="1"/>
          </p:cNvSpPr>
          <p:nvPr>
            <p:ph type="subTitle" idx="9"/>
          </p:nvPr>
        </p:nvSpPr>
        <p:spPr>
          <a:xfrm flipH="1">
            <a:off x="5441635" y="3379307"/>
            <a:ext cx="2646444" cy="634200"/>
          </a:xfrm>
          <a:prstGeom prst="rect">
            <a:avLst/>
          </a:prstGeom>
        </p:spPr>
        <p:txBody>
          <a:bodyPr spcFirstLastPara="1" wrap="square" lIns="91425" tIns="91425" rIns="91425" bIns="91425" anchor="t" anchorCtr="0">
            <a:noAutofit/>
          </a:bodyPr>
          <a:lstStyle/>
          <a:p>
            <a:pPr marL="0" lvl="0" indent="0"/>
            <a:r>
              <a:rPr lang="es-ES" dirty="0"/>
              <a:t>Aplicaciones de Inteligencia de Negocios (camino inferior)</a:t>
            </a:r>
          </a:p>
        </p:txBody>
      </p:sp>
      <p:grpSp>
        <p:nvGrpSpPr>
          <p:cNvPr id="828" name="Google Shape;828;p39"/>
          <p:cNvGrpSpPr/>
          <p:nvPr/>
        </p:nvGrpSpPr>
        <p:grpSpPr>
          <a:xfrm>
            <a:off x="5203158" y="1384803"/>
            <a:ext cx="814849" cy="273402"/>
            <a:chOff x="1849793" y="1468663"/>
            <a:chExt cx="814849" cy="273402"/>
          </a:xfrm>
        </p:grpSpPr>
        <p:grpSp>
          <p:nvGrpSpPr>
            <p:cNvPr id="829" name="Google Shape;829;p39"/>
            <p:cNvGrpSpPr/>
            <p:nvPr/>
          </p:nvGrpSpPr>
          <p:grpSpPr>
            <a:xfrm>
              <a:off x="1849793" y="1469160"/>
              <a:ext cx="814849" cy="272906"/>
              <a:chOff x="238042" y="2116833"/>
              <a:chExt cx="7061083" cy="1355717"/>
            </a:xfrm>
          </p:grpSpPr>
          <p:sp>
            <p:nvSpPr>
              <p:cNvPr id="830" name="Google Shape;830;p39"/>
              <p:cNvSpPr/>
              <p:nvPr/>
            </p:nvSpPr>
            <p:spPr>
              <a:xfrm>
                <a:off x="238125" y="2116875"/>
                <a:ext cx="7061000" cy="1355675"/>
              </a:xfrm>
              <a:custGeom>
                <a:avLst/>
                <a:gdLst/>
                <a:ahLst/>
                <a:cxnLst/>
                <a:rect l="l" t="t" r="r" b="b"/>
                <a:pathLst>
                  <a:path w="282440" h="54227" extrusionOk="0">
                    <a:moveTo>
                      <a:pt x="0" y="0"/>
                    </a:moveTo>
                    <a:lnTo>
                      <a:pt x="0" y="54227"/>
                    </a:lnTo>
                    <a:lnTo>
                      <a:pt x="266685" y="54227"/>
                    </a:lnTo>
                    <a:lnTo>
                      <a:pt x="282439" y="27171"/>
                    </a:lnTo>
                    <a:lnTo>
                      <a:pt x="266685" y="0"/>
                    </a:lnTo>
                    <a:close/>
                  </a:path>
                </a:pathLst>
              </a:custGeom>
              <a:solidFill>
                <a:srgbClr val="FFD7DB">
                  <a:alpha val="69270"/>
                </a:srgbClr>
              </a:solidFill>
              <a:ln>
                <a:noFill/>
              </a:ln>
              <a:effectLst>
                <a:outerShdw blurRad="57150" dist="19050" dir="5400000" algn="bl" rotWithShape="0">
                  <a:srgbClr val="999999">
                    <a:alpha val="1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9"/>
              <p:cNvSpPr/>
              <p:nvPr/>
            </p:nvSpPr>
            <p:spPr>
              <a:xfrm>
                <a:off x="238042" y="2116833"/>
                <a:ext cx="1110980" cy="1355675"/>
              </a:xfrm>
              <a:custGeom>
                <a:avLst/>
                <a:gdLst/>
                <a:ahLst/>
                <a:cxnLst/>
                <a:rect l="l" t="t" r="r" b="b"/>
                <a:pathLst>
                  <a:path w="45323" h="54227" extrusionOk="0">
                    <a:moveTo>
                      <a:pt x="0" y="0"/>
                    </a:moveTo>
                    <a:lnTo>
                      <a:pt x="0" y="54227"/>
                    </a:lnTo>
                    <a:lnTo>
                      <a:pt x="45323" y="54227"/>
                    </a:lnTo>
                    <a:lnTo>
                      <a:pt x="45323" y="0"/>
                    </a:lnTo>
                    <a:close/>
                  </a:path>
                </a:pathLst>
              </a:custGeom>
              <a:solidFill>
                <a:srgbClr val="FFC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2" name="Google Shape;832;p39"/>
            <p:cNvSpPr/>
            <p:nvPr/>
          </p:nvSpPr>
          <p:spPr>
            <a:xfrm rot="10800000">
              <a:off x="1975875" y="1468663"/>
              <a:ext cx="101524" cy="272762"/>
            </a:xfrm>
            <a:custGeom>
              <a:avLst/>
              <a:gdLst/>
              <a:ahLst/>
              <a:cxnLst/>
              <a:rect l="l" t="t" r="r" b="b"/>
              <a:pathLst>
                <a:path w="45323" h="54227" extrusionOk="0">
                  <a:moveTo>
                    <a:pt x="0" y="0"/>
                  </a:moveTo>
                  <a:lnTo>
                    <a:pt x="0" y="54227"/>
                  </a:lnTo>
                  <a:lnTo>
                    <a:pt x="45323" y="54227"/>
                  </a:lnTo>
                  <a:lnTo>
                    <a:pt x="45323" y="0"/>
                  </a:lnTo>
                  <a:close/>
                </a:path>
              </a:pathLst>
            </a:custGeom>
            <a:gradFill>
              <a:gsLst>
                <a:gs pos="0">
                  <a:srgbClr val="CF8890">
                    <a:alpha val="41176"/>
                  </a:srgbClr>
                </a:gs>
                <a:gs pos="100000">
                  <a:srgbClr val="FFC5CB">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3" name="Google Shape;833;p39"/>
          <p:cNvGrpSpPr/>
          <p:nvPr/>
        </p:nvGrpSpPr>
        <p:grpSpPr>
          <a:xfrm>
            <a:off x="7273230" y="1384163"/>
            <a:ext cx="814849" cy="273402"/>
            <a:chOff x="1849793" y="1468663"/>
            <a:chExt cx="814849" cy="273402"/>
          </a:xfrm>
        </p:grpSpPr>
        <p:grpSp>
          <p:nvGrpSpPr>
            <p:cNvPr id="834" name="Google Shape;834;p39"/>
            <p:cNvGrpSpPr/>
            <p:nvPr/>
          </p:nvGrpSpPr>
          <p:grpSpPr>
            <a:xfrm>
              <a:off x="1849793" y="1469160"/>
              <a:ext cx="814849" cy="272906"/>
              <a:chOff x="238042" y="2116833"/>
              <a:chExt cx="7061083" cy="1355717"/>
            </a:xfrm>
          </p:grpSpPr>
          <p:sp>
            <p:nvSpPr>
              <p:cNvPr id="835" name="Google Shape;835;p39"/>
              <p:cNvSpPr/>
              <p:nvPr/>
            </p:nvSpPr>
            <p:spPr>
              <a:xfrm>
                <a:off x="238125" y="2116875"/>
                <a:ext cx="7061000" cy="1355675"/>
              </a:xfrm>
              <a:custGeom>
                <a:avLst/>
                <a:gdLst/>
                <a:ahLst/>
                <a:cxnLst/>
                <a:rect l="l" t="t" r="r" b="b"/>
                <a:pathLst>
                  <a:path w="282440" h="54227" extrusionOk="0">
                    <a:moveTo>
                      <a:pt x="0" y="0"/>
                    </a:moveTo>
                    <a:lnTo>
                      <a:pt x="0" y="54227"/>
                    </a:lnTo>
                    <a:lnTo>
                      <a:pt x="266685" y="54227"/>
                    </a:lnTo>
                    <a:lnTo>
                      <a:pt x="282439" y="27171"/>
                    </a:lnTo>
                    <a:lnTo>
                      <a:pt x="266685" y="0"/>
                    </a:lnTo>
                    <a:close/>
                  </a:path>
                </a:pathLst>
              </a:custGeom>
              <a:solidFill>
                <a:srgbClr val="FFE49E">
                  <a:alpha val="74860"/>
                </a:srgbClr>
              </a:solidFill>
              <a:ln>
                <a:noFill/>
              </a:ln>
              <a:effectLst>
                <a:outerShdw blurRad="57150" dist="19050" dir="5400000" algn="bl" rotWithShape="0">
                  <a:srgbClr val="999999">
                    <a:alpha val="1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9"/>
              <p:cNvSpPr/>
              <p:nvPr/>
            </p:nvSpPr>
            <p:spPr>
              <a:xfrm>
                <a:off x="238042" y="2116833"/>
                <a:ext cx="1110980" cy="1355675"/>
              </a:xfrm>
              <a:custGeom>
                <a:avLst/>
                <a:gdLst/>
                <a:ahLst/>
                <a:cxnLst/>
                <a:rect l="l" t="t" r="r" b="b"/>
                <a:pathLst>
                  <a:path w="45323" h="54227" extrusionOk="0">
                    <a:moveTo>
                      <a:pt x="0" y="0"/>
                    </a:moveTo>
                    <a:lnTo>
                      <a:pt x="0" y="54227"/>
                    </a:lnTo>
                    <a:lnTo>
                      <a:pt x="45323" y="54227"/>
                    </a:lnTo>
                    <a:lnTo>
                      <a:pt x="453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7" name="Google Shape;837;p39"/>
            <p:cNvSpPr/>
            <p:nvPr/>
          </p:nvSpPr>
          <p:spPr>
            <a:xfrm rot="10800000">
              <a:off x="1975875" y="1468663"/>
              <a:ext cx="101524" cy="272762"/>
            </a:xfrm>
            <a:custGeom>
              <a:avLst/>
              <a:gdLst/>
              <a:ahLst/>
              <a:cxnLst/>
              <a:rect l="l" t="t" r="r" b="b"/>
              <a:pathLst>
                <a:path w="45323" h="54227" extrusionOk="0">
                  <a:moveTo>
                    <a:pt x="0" y="0"/>
                  </a:moveTo>
                  <a:lnTo>
                    <a:pt x="0" y="54227"/>
                  </a:lnTo>
                  <a:lnTo>
                    <a:pt x="45323" y="54227"/>
                  </a:lnTo>
                  <a:lnTo>
                    <a:pt x="45323" y="0"/>
                  </a:lnTo>
                  <a:close/>
                </a:path>
              </a:pathLst>
            </a:custGeom>
            <a:gradFill>
              <a:gsLst>
                <a:gs pos="0">
                  <a:srgbClr val="D6BE81">
                    <a:alpha val="37254"/>
                  </a:srgbClr>
                </a:gs>
                <a:gs pos="100000">
                  <a:srgbClr val="FFC5CB">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 name="Google Shape;838;p39"/>
          <p:cNvGrpSpPr/>
          <p:nvPr/>
        </p:nvGrpSpPr>
        <p:grpSpPr>
          <a:xfrm>
            <a:off x="6357429" y="2999457"/>
            <a:ext cx="814849" cy="273402"/>
            <a:chOff x="1849793" y="1468663"/>
            <a:chExt cx="814849" cy="273402"/>
          </a:xfrm>
        </p:grpSpPr>
        <p:grpSp>
          <p:nvGrpSpPr>
            <p:cNvPr id="839" name="Google Shape;839;p39"/>
            <p:cNvGrpSpPr/>
            <p:nvPr/>
          </p:nvGrpSpPr>
          <p:grpSpPr>
            <a:xfrm>
              <a:off x="1849793" y="1469160"/>
              <a:ext cx="814849" cy="272906"/>
              <a:chOff x="238042" y="2116833"/>
              <a:chExt cx="7061083" cy="1355717"/>
            </a:xfrm>
          </p:grpSpPr>
          <p:sp>
            <p:nvSpPr>
              <p:cNvPr id="840" name="Google Shape;840;p39"/>
              <p:cNvSpPr/>
              <p:nvPr/>
            </p:nvSpPr>
            <p:spPr>
              <a:xfrm>
                <a:off x="238125" y="2116875"/>
                <a:ext cx="7061000" cy="1355675"/>
              </a:xfrm>
              <a:custGeom>
                <a:avLst/>
                <a:gdLst/>
                <a:ahLst/>
                <a:cxnLst/>
                <a:rect l="l" t="t" r="r" b="b"/>
                <a:pathLst>
                  <a:path w="282440" h="54227" extrusionOk="0">
                    <a:moveTo>
                      <a:pt x="0" y="0"/>
                    </a:moveTo>
                    <a:lnTo>
                      <a:pt x="0" y="54227"/>
                    </a:lnTo>
                    <a:lnTo>
                      <a:pt x="266685" y="54227"/>
                    </a:lnTo>
                    <a:lnTo>
                      <a:pt x="282439" y="27171"/>
                    </a:lnTo>
                    <a:lnTo>
                      <a:pt x="266685" y="0"/>
                    </a:lnTo>
                    <a:close/>
                  </a:path>
                </a:pathLst>
              </a:custGeom>
              <a:solidFill>
                <a:srgbClr val="D1EAF7">
                  <a:alpha val="75420"/>
                </a:srgbClr>
              </a:solidFill>
              <a:ln>
                <a:noFill/>
              </a:ln>
              <a:effectLst>
                <a:outerShdw blurRad="57150" dist="19050" dir="5400000" algn="bl" rotWithShape="0">
                  <a:srgbClr val="999999">
                    <a:alpha val="1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9"/>
              <p:cNvSpPr/>
              <p:nvPr/>
            </p:nvSpPr>
            <p:spPr>
              <a:xfrm>
                <a:off x="238042" y="2116833"/>
                <a:ext cx="1110980" cy="1355675"/>
              </a:xfrm>
              <a:custGeom>
                <a:avLst/>
                <a:gdLst/>
                <a:ahLst/>
                <a:cxnLst/>
                <a:rect l="l" t="t" r="r" b="b"/>
                <a:pathLst>
                  <a:path w="45323" h="54227" extrusionOk="0">
                    <a:moveTo>
                      <a:pt x="0" y="0"/>
                    </a:moveTo>
                    <a:lnTo>
                      <a:pt x="0" y="54227"/>
                    </a:lnTo>
                    <a:lnTo>
                      <a:pt x="45323" y="54227"/>
                    </a:lnTo>
                    <a:lnTo>
                      <a:pt x="45323"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2" name="Google Shape;842;p39"/>
            <p:cNvSpPr/>
            <p:nvPr/>
          </p:nvSpPr>
          <p:spPr>
            <a:xfrm rot="10800000">
              <a:off x="1975875" y="1468663"/>
              <a:ext cx="101524" cy="272762"/>
            </a:xfrm>
            <a:custGeom>
              <a:avLst/>
              <a:gdLst/>
              <a:ahLst/>
              <a:cxnLst/>
              <a:rect l="l" t="t" r="r" b="b"/>
              <a:pathLst>
                <a:path w="45323" h="54227" extrusionOk="0">
                  <a:moveTo>
                    <a:pt x="0" y="0"/>
                  </a:moveTo>
                  <a:lnTo>
                    <a:pt x="0" y="54227"/>
                  </a:lnTo>
                  <a:lnTo>
                    <a:pt x="45323" y="54227"/>
                  </a:lnTo>
                  <a:lnTo>
                    <a:pt x="45323" y="0"/>
                  </a:lnTo>
                  <a:close/>
                </a:path>
              </a:pathLst>
            </a:custGeom>
            <a:gradFill>
              <a:gsLst>
                <a:gs pos="0">
                  <a:srgbClr val="AAC6D5">
                    <a:alpha val="75294"/>
                  </a:srgbClr>
                </a:gs>
                <a:gs pos="100000">
                  <a:srgbClr val="D1EAF7">
                    <a:alpha val="2117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3" name="Marcador de posición de imagen 24">
            <a:extLst>
              <a:ext uri="{FF2B5EF4-FFF2-40B4-BE49-F238E27FC236}">
                <a16:creationId xmlns:a16="http://schemas.microsoft.com/office/drawing/2014/main" id="{AD664307-4932-4B78-8D96-1001FC7632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1917" y="1528176"/>
            <a:ext cx="3528392" cy="2526759"/>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Google Shape;770;p36"/>
          <p:cNvSpPr txBox="1">
            <a:spLocks noGrp="1"/>
          </p:cNvSpPr>
          <p:nvPr>
            <p:ph type="title"/>
          </p:nvPr>
        </p:nvSpPr>
        <p:spPr>
          <a:xfrm>
            <a:off x="895350" y="494411"/>
            <a:ext cx="7353300" cy="635100"/>
          </a:xfrm>
          <a:prstGeom prst="rect">
            <a:avLst/>
          </a:prstGeom>
        </p:spPr>
        <p:txBody>
          <a:bodyPr spcFirstLastPara="1" wrap="square" lIns="91425" tIns="91425" rIns="91425" bIns="91425" anchor="t" anchorCtr="0">
            <a:noAutofit/>
          </a:bodyPr>
          <a:lstStyle/>
          <a:p>
            <a:pPr lvl="0"/>
            <a:r>
              <a:rPr lang="en-US" dirty="0"/>
              <a:t>ARQUITECTURA SEGÚN KIMBALL</a:t>
            </a:r>
          </a:p>
        </p:txBody>
      </p:sp>
      <p:sp>
        <p:nvSpPr>
          <p:cNvPr id="771" name="Google Shape;771;p36"/>
          <p:cNvSpPr txBox="1">
            <a:spLocks noGrp="1"/>
          </p:cNvSpPr>
          <p:nvPr>
            <p:ph type="body" idx="1"/>
          </p:nvPr>
        </p:nvSpPr>
        <p:spPr>
          <a:xfrm>
            <a:off x="895351" y="1274886"/>
            <a:ext cx="3604641" cy="2788500"/>
          </a:xfrm>
          <a:prstGeom prst="rect">
            <a:avLst/>
          </a:prstGeom>
        </p:spPr>
        <p:txBody>
          <a:bodyPr spcFirstLastPara="1" wrap="square" lIns="91425" tIns="91425" rIns="91425" bIns="91425" anchor="t" anchorCtr="0">
            <a:noAutofit/>
          </a:bodyPr>
          <a:lstStyle/>
          <a:p>
            <a:pPr marL="0" lvl="0" indent="0" algn="just">
              <a:buClr>
                <a:schemeClr val="dk1"/>
              </a:buClr>
              <a:buSzPts val="1100"/>
              <a:buNone/>
            </a:pPr>
            <a:r>
              <a:rPr lang="es-ES" dirty="0"/>
              <a:t>Ralph Kimball, plantea la idea de un enfoque dimensional para el diseño de un DW, y arma que la unión de todos los DM de una organización constituye el DW corporativo, a lo cual se le conoce como el enfoque </a:t>
            </a:r>
            <a:r>
              <a:rPr lang="es-ES" dirty="0" err="1"/>
              <a:t>bottom</a:t>
            </a:r>
            <a:r>
              <a:rPr lang="es-ES" dirty="0"/>
              <a:t>-up.</a:t>
            </a:r>
          </a:p>
          <a:p>
            <a:pPr marL="0" lvl="0" indent="0" algn="just">
              <a:buClr>
                <a:schemeClr val="dk1"/>
              </a:buClr>
              <a:buSzPts val="1100"/>
              <a:buNone/>
            </a:pPr>
            <a:r>
              <a:rPr lang="es-ES" dirty="0"/>
              <a:t>Su filosofía se centra en que, en la mayoría de las organizaciones, la construcción de un </a:t>
            </a:r>
            <a:r>
              <a:rPr lang="es-ES" dirty="0" err="1"/>
              <a:t>datawarehouse</a:t>
            </a:r>
            <a:r>
              <a:rPr lang="es-ES" dirty="0"/>
              <a:t> se origina por el interés y esfuerzo de un departamento. </a:t>
            </a:r>
          </a:p>
        </p:txBody>
      </p:sp>
      <p:sp>
        <p:nvSpPr>
          <p:cNvPr id="772" name="Google Shape;772;p36"/>
          <p:cNvSpPr/>
          <p:nvPr/>
        </p:nvSpPr>
        <p:spPr>
          <a:xfrm rot="548498">
            <a:off x="392295" y="798912"/>
            <a:ext cx="584283" cy="691203"/>
          </a:xfrm>
          <a:custGeom>
            <a:avLst/>
            <a:gdLst/>
            <a:ahLst/>
            <a:cxnLst/>
            <a:rect l="l" t="t" r="r" b="b"/>
            <a:pathLst>
              <a:path w="44204" h="52293" extrusionOk="0">
                <a:moveTo>
                  <a:pt x="35127" y="1"/>
                </a:moveTo>
                <a:cubicBezTo>
                  <a:pt x="34818" y="1"/>
                  <a:pt x="34509" y="20"/>
                  <a:pt x="34200" y="61"/>
                </a:cubicBezTo>
                <a:cubicBezTo>
                  <a:pt x="33328" y="119"/>
                  <a:pt x="32513" y="352"/>
                  <a:pt x="31699" y="643"/>
                </a:cubicBezTo>
                <a:cubicBezTo>
                  <a:pt x="31350" y="817"/>
                  <a:pt x="31001" y="992"/>
                  <a:pt x="30652" y="1166"/>
                </a:cubicBezTo>
                <a:lnTo>
                  <a:pt x="30129" y="1457"/>
                </a:lnTo>
                <a:lnTo>
                  <a:pt x="29721" y="1748"/>
                </a:lnTo>
                <a:cubicBezTo>
                  <a:pt x="29431" y="1922"/>
                  <a:pt x="29198" y="2155"/>
                  <a:pt x="28965" y="2329"/>
                </a:cubicBezTo>
                <a:lnTo>
                  <a:pt x="28733" y="2620"/>
                </a:lnTo>
                <a:lnTo>
                  <a:pt x="28500" y="2853"/>
                </a:lnTo>
                <a:lnTo>
                  <a:pt x="28093" y="3260"/>
                </a:lnTo>
                <a:lnTo>
                  <a:pt x="12738" y="22046"/>
                </a:lnTo>
                <a:lnTo>
                  <a:pt x="2618" y="34318"/>
                </a:lnTo>
                <a:lnTo>
                  <a:pt x="2153" y="34900"/>
                </a:lnTo>
                <a:lnTo>
                  <a:pt x="1920" y="35191"/>
                </a:lnTo>
                <a:lnTo>
                  <a:pt x="1687" y="35656"/>
                </a:lnTo>
                <a:cubicBezTo>
                  <a:pt x="1513" y="35947"/>
                  <a:pt x="1338" y="36238"/>
                  <a:pt x="1164" y="36587"/>
                </a:cubicBezTo>
                <a:lnTo>
                  <a:pt x="931" y="37168"/>
                </a:lnTo>
                <a:cubicBezTo>
                  <a:pt x="815" y="37401"/>
                  <a:pt x="757" y="37575"/>
                  <a:pt x="699" y="37808"/>
                </a:cubicBezTo>
                <a:cubicBezTo>
                  <a:pt x="175" y="39262"/>
                  <a:pt x="1" y="40832"/>
                  <a:pt x="175" y="42403"/>
                </a:cubicBezTo>
                <a:cubicBezTo>
                  <a:pt x="291" y="43450"/>
                  <a:pt x="524" y="44439"/>
                  <a:pt x="873" y="45427"/>
                </a:cubicBezTo>
                <a:cubicBezTo>
                  <a:pt x="1106" y="45893"/>
                  <a:pt x="1338" y="46300"/>
                  <a:pt x="1571" y="46765"/>
                </a:cubicBezTo>
                <a:lnTo>
                  <a:pt x="1920" y="47347"/>
                </a:lnTo>
                <a:cubicBezTo>
                  <a:pt x="2036" y="47521"/>
                  <a:pt x="2153" y="47696"/>
                  <a:pt x="2269" y="47870"/>
                </a:cubicBezTo>
                <a:cubicBezTo>
                  <a:pt x="2502" y="48161"/>
                  <a:pt x="2734" y="48452"/>
                  <a:pt x="3025" y="48684"/>
                </a:cubicBezTo>
                <a:lnTo>
                  <a:pt x="3316" y="49033"/>
                </a:lnTo>
                <a:lnTo>
                  <a:pt x="3607" y="49324"/>
                </a:lnTo>
                <a:lnTo>
                  <a:pt x="4188" y="49789"/>
                </a:lnTo>
                <a:lnTo>
                  <a:pt x="4770" y="50255"/>
                </a:lnTo>
                <a:lnTo>
                  <a:pt x="5061" y="50487"/>
                </a:lnTo>
                <a:lnTo>
                  <a:pt x="5468" y="50720"/>
                </a:lnTo>
                <a:cubicBezTo>
                  <a:pt x="5759" y="50894"/>
                  <a:pt x="6108" y="51069"/>
                  <a:pt x="6457" y="51243"/>
                </a:cubicBezTo>
                <a:lnTo>
                  <a:pt x="7038" y="51476"/>
                </a:lnTo>
                <a:lnTo>
                  <a:pt x="7620" y="51709"/>
                </a:lnTo>
                <a:cubicBezTo>
                  <a:pt x="8085" y="51883"/>
                  <a:pt x="8609" y="52000"/>
                  <a:pt x="9074" y="52116"/>
                </a:cubicBezTo>
                <a:cubicBezTo>
                  <a:pt x="9750" y="52229"/>
                  <a:pt x="10426" y="52293"/>
                  <a:pt x="11102" y="52293"/>
                </a:cubicBezTo>
                <a:cubicBezTo>
                  <a:pt x="11473" y="52293"/>
                  <a:pt x="11844" y="52273"/>
                  <a:pt x="12215" y="52232"/>
                </a:cubicBezTo>
                <a:cubicBezTo>
                  <a:pt x="13262" y="52116"/>
                  <a:pt x="14309" y="51883"/>
                  <a:pt x="15297" y="51534"/>
                </a:cubicBezTo>
                <a:cubicBezTo>
                  <a:pt x="15704" y="51302"/>
                  <a:pt x="16170" y="51127"/>
                  <a:pt x="16577" y="50894"/>
                </a:cubicBezTo>
                <a:lnTo>
                  <a:pt x="17158" y="50545"/>
                </a:lnTo>
                <a:lnTo>
                  <a:pt x="17682" y="50138"/>
                </a:lnTo>
                <a:cubicBezTo>
                  <a:pt x="17973" y="49906"/>
                  <a:pt x="18264" y="49673"/>
                  <a:pt x="18554" y="49440"/>
                </a:cubicBezTo>
                <a:lnTo>
                  <a:pt x="18671" y="49266"/>
                </a:lnTo>
                <a:lnTo>
                  <a:pt x="18671" y="45253"/>
                </a:lnTo>
                <a:lnTo>
                  <a:pt x="17566" y="46590"/>
                </a:lnTo>
                <a:lnTo>
                  <a:pt x="17217" y="46998"/>
                </a:lnTo>
                <a:cubicBezTo>
                  <a:pt x="17158" y="47056"/>
                  <a:pt x="17042" y="47172"/>
                  <a:pt x="16984" y="47230"/>
                </a:cubicBezTo>
                <a:cubicBezTo>
                  <a:pt x="16926" y="47288"/>
                  <a:pt x="16810" y="47405"/>
                  <a:pt x="16751" y="47463"/>
                </a:cubicBezTo>
                <a:cubicBezTo>
                  <a:pt x="16519" y="47637"/>
                  <a:pt x="16286" y="47812"/>
                  <a:pt x="16053" y="47986"/>
                </a:cubicBezTo>
                <a:lnTo>
                  <a:pt x="15704" y="48277"/>
                </a:lnTo>
                <a:lnTo>
                  <a:pt x="15239" y="48510"/>
                </a:lnTo>
                <a:cubicBezTo>
                  <a:pt x="14948" y="48742"/>
                  <a:pt x="14599" y="48859"/>
                  <a:pt x="14250" y="49033"/>
                </a:cubicBezTo>
                <a:cubicBezTo>
                  <a:pt x="13494" y="49324"/>
                  <a:pt x="12738" y="49499"/>
                  <a:pt x="11924" y="49615"/>
                </a:cubicBezTo>
                <a:cubicBezTo>
                  <a:pt x="11721" y="49630"/>
                  <a:pt x="11515" y="49638"/>
                  <a:pt x="11305" y="49638"/>
                </a:cubicBezTo>
                <a:cubicBezTo>
                  <a:pt x="10731" y="49638"/>
                  <a:pt x="10135" y="49584"/>
                  <a:pt x="9539" y="49499"/>
                </a:cubicBezTo>
                <a:cubicBezTo>
                  <a:pt x="9190" y="49382"/>
                  <a:pt x="8841" y="49324"/>
                  <a:pt x="8492" y="49208"/>
                </a:cubicBezTo>
                <a:lnTo>
                  <a:pt x="8027" y="49033"/>
                </a:lnTo>
                <a:lnTo>
                  <a:pt x="7562" y="48801"/>
                </a:lnTo>
                <a:cubicBezTo>
                  <a:pt x="7329" y="48684"/>
                  <a:pt x="7096" y="48568"/>
                  <a:pt x="6864" y="48452"/>
                </a:cubicBezTo>
                <a:lnTo>
                  <a:pt x="6515" y="48219"/>
                </a:lnTo>
                <a:lnTo>
                  <a:pt x="6282" y="48045"/>
                </a:lnTo>
                <a:lnTo>
                  <a:pt x="5875" y="47754"/>
                </a:lnTo>
                <a:lnTo>
                  <a:pt x="5410" y="47347"/>
                </a:lnTo>
                <a:lnTo>
                  <a:pt x="5235" y="47172"/>
                </a:lnTo>
                <a:lnTo>
                  <a:pt x="5003" y="46881"/>
                </a:lnTo>
                <a:cubicBezTo>
                  <a:pt x="4770" y="46707"/>
                  <a:pt x="4595" y="46474"/>
                  <a:pt x="4421" y="46242"/>
                </a:cubicBezTo>
                <a:cubicBezTo>
                  <a:pt x="4363" y="46125"/>
                  <a:pt x="4247" y="46009"/>
                  <a:pt x="4188" y="45893"/>
                </a:cubicBezTo>
                <a:lnTo>
                  <a:pt x="3898" y="45427"/>
                </a:lnTo>
                <a:cubicBezTo>
                  <a:pt x="3723" y="45078"/>
                  <a:pt x="3549" y="44787"/>
                  <a:pt x="3432" y="44439"/>
                </a:cubicBezTo>
                <a:cubicBezTo>
                  <a:pt x="2792" y="42926"/>
                  <a:pt x="2618" y="41298"/>
                  <a:pt x="2967" y="39727"/>
                </a:cubicBezTo>
                <a:cubicBezTo>
                  <a:pt x="3025" y="39378"/>
                  <a:pt x="3141" y="39029"/>
                  <a:pt x="3258" y="38680"/>
                </a:cubicBezTo>
                <a:cubicBezTo>
                  <a:pt x="3316" y="38506"/>
                  <a:pt x="3374" y="38332"/>
                  <a:pt x="3432" y="38157"/>
                </a:cubicBezTo>
                <a:cubicBezTo>
                  <a:pt x="3490" y="38041"/>
                  <a:pt x="3549" y="37866"/>
                  <a:pt x="3607" y="37750"/>
                </a:cubicBezTo>
                <a:cubicBezTo>
                  <a:pt x="3723" y="37517"/>
                  <a:pt x="3839" y="37226"/>
                  <a:pt x="4014" y="36994"/>
                </a:cubicBezTo>
                <a:cubicBezTo>
                  <a:pt x="4072" y="36936"/>
                  <a:pt x="4130" y="36819"/>
                  <a:pt x="4188" y="36703"/>
                </a:cubicBezTo>
                <a:lnTo>
                  <a:pt x="4363" y="36470"/>
                </a:lnTo>
                <a:lnTo>
                  <a:pt x="4712" y="36005"/>
                </a:lnTo>
                <a:lnTo>
                  <a:pt x="14774" y="23733"/>
                </a:lnTo>
                <a:lnTo>
                  <a:pt x="30187" y="5005"/>
                </a:lnTo>
                <a:lnTo>
                  <a:pt x="30478" y="4656"/>
                </a:lnTo>
                <a:lnTo>
                  <a:pt x="30594" y="4481"/>
                </a:lnTo>
                <a:lnTo>
                  <a:pt x="30827" y="4365"/>
                </a:lnTo>
                <a:cubicBezTo>
                  <a:pt x="30943" y="4191"/>
                  <a:pt x="31117" y="4074"/>
                  <a:pt x="31292" y="3958"/>
                </a:cubicBezTo>
                <a:lnTo>
                  <a:pt x="31583" y="3725"/>
                </a:lnTo>
                <a:lnTo>
                  <a:pt x="31932" y="3551"/>
                </a:lnTo>
                <a:cubicBezTo>
                  <a:pt x="32164" y="3435"/>
                  <a:pt x="32397" y="3260"/>
                  <a:pt x="32688" y="3144"/>
                </a:cubicBezTo>
                <a:cubicBezTo>
                  <a:pt x="33211" y="2969"/>
                  <a:pt x="33851" y="2795"/>
                  <a:pt x="34433" y="2737"/>
                </a:cubicBezTo>
                <a:cubicBezTo>
                  <a:pt x="34620" y="2720"/>
                  <a:pt x="34802" y="2713"/>
                  <a:pt x="34983" y="2713"/>
                </a:cubicBezTo>
                <a:cubicBezTo>
                  <a:pt x="35418" y="2713"/>
                  <a:pt x="35841" y="2754"/>
                  <a:pt x="36294" y="2795"/>
                </a:cubicBezTo>
                <a:cubicBezTo>
                  <a:pt x="36526" y="2853"/>
                  <a:pt x="36817" y="2969"/>
                  <a:pt x="37108" y="3027"/>
                </a:cubicBezTo>
                <a:lnTo>
                  <a:pt x="37457" y="3144"/>
                </a:lnTo>
                <a:lnTo>
                  <a:pt x="37806" y="3318"/>
                </a:lnTo>
                <a:cubicBezTo>
                  <a:pt x="37980" y="3435"/>
                  <a:pt x="38155" y="3493"/>
                  <a:pt x="38388" y="3609"/>
                </a:cubicBezTo>
                <a:lnTo>
                  <a:pt x="38620" y="3784"/>
                </a:lnTo>
                <a:lnTo>
                  <a:pt x="38795" y="3900"/>
                </a:lnTo>
                <a:lnTo>
                  <a:pt x="39144" y="4132"/>
                </a:lnTo>
                <a:lnTo>
                  <a:pt x="39435" y="4481"/>
                </a:lnTo>
                <a:lnTo>
                  <a:pt x="39609" y="4598"/>
                </a:lnTo>
                <a:lnTo>
                  <a:pt x="39783" y="4830"/>
                </a:lnTo>
                <a:cubicBezTo>
                  <a:pt x="39958" y="4947"/>
                  <a:pt x="40074" y="5121"/>
                  <a:pt x="40191" y="5296"/>
                </a:cubicBezTo>
                <a:lnTo>
                  <a:pt x="40423" y="5587"/>
                </a:lnTo>
                <a:lnTo>
                  <a:pt x="40598" y="5935"/>
                </a:lnTo>
                <a:cubicBezTo>
                  <a:pt x="40772" y="6168"/>
                  <a:pt x="40889" y="6401"/>
                  <a:pt x="41005" y="6633"/>
                </a:cubicBezTo>
                <a:cubicBezTo>
                  <a:pt x="41179" y="7215"/>
                  <a:pt x="41354" y="7855"/>
                  <a:pt x="41412" y="8436"/>
                </a:cubicBezTo>
                <a:cubicBezTo>
                  <a:pt x="41470" y="9076"/>
                  <a:pt x="41470" y="9658"/>
                  <a:pt x="41354" y="10298"/>
                </a:cubicBezTo>
                <a:cubicBezTo>
                  <a:pt x="41296" y="10530"/>
                  <a:pt x="41179" y="10821"/>
                  <a:pt x="41121" y="11112"/>
                </a:cubicBezTo>
                <a:lnTo>
                  <a:pt x="41005" y="11461"/>
                </a:lnTo>
                <a:lnTo>
                  <a:pt x="40830" y="11810"/>
                </a:lnTo>
                <a:cubicBezTo>
                  <a:pt x="40772" y="11984"/>
                  <a:pt x="40656" y="12159"/>
                  <a:pt x="40540" y="12333"/>
                </a:cubicBezTo>
                <a:lnTo>
                  <a:pt x="40423" y="12566"/>
                </a:lnTo>
                <a:lnTo>
                  <a:pt x="40249" y="12740"/>
                </a:lnTo>
                <a:lnTo>
                  <a:pt x="40016" y="13089"/>
                </a:lnTo>
                <a:lnTo>
                  <a:pt x="15763" y="42635"/>
                </a:lnTo>
                <a:lnTo>
                  <a:pt x="15588" y="42868"/>
                </a:lnTo>
                <a:cubicBezTo>
                  <a:pt x="15472" y="42926"/>
                  <a:pt x="15414" y="43043"/>
                  <a:pt x="15297" y="43101"/>
                </a:cubicBezTo>
                <a:cubicBezTo>
                  <a:pt x="15239" y="43217"/>
                  <a:pt x="15123" y="43275"/>
                  <a:pt x="15006" y="43392"/>
                </a:cubicBezTo>
                <a:cubicBezTo>
                  <a:pt x="14658" y="43566"/>
                  <a:pt x="14367" y="43799"/>
                  <a:pt x="14018" y="43915"/>
                </a:cubicBezTo>
                <a:cubicBezTo>
                  <a:pt x="13611" y="44090"/>
                  <a:pt x="13203" y="44148"/>
                  <a:pt x="12796" y="44206"/>
                </a:cubicBezTo>
                <a:cubicBezTo>
                  <a:pt x="12604" y="44230"/>
                  <a:pt x="12421" y="44244"/>
                  <a:pt x="12244" y="44244"/>
                </a:cubicBezTo>
                <a:cubicBezTo>
                  <a:pt x="11994" y="44244"/>
                  <a:pt x="11755" y="44216"/>
                  <a:pt x="11517" y="44148"/>
                </a:cubicBezTo>
                <a:cubicBezTo>
                  <a:pt x="11168" y="44090"/>
                  <a:pt x="10819" y="43973"/>
                  <a:pt x="10470" y="43799"/>
                </a:cubicBezTo>
                <a:cubicBezTo>
                  <a:pt x="10354" y="43741"/>
                  <a:pt x="10179" y="43682"/>
                  <a:pt x="10063" y="43624"/>
                </a:cubicBezTo>
                <a:cubicBezTo>
                  <a:pt x="9946" y="43566"/>
                  <a:pt x="9888" y="43508"/>
                  <a:pt x="9772" y="43392"/>
                </a:cubicBezTo>
                <a:lnTo>
                  <a:pt x="9597" y="43275"/>
                </a:lnTo>
                <a:lnTo>
                  <a:pt x="9365" y="43043"/>
                </a:lnTo>
                <a:cubicBezTo>
                  <a:pt x="9248" y="42984"/>
                  <a:pt x="9190" y="42868"/>
                  <a:pt x="9132" y="42810"/>
                </a:cubicBezTo>
                <a:cubicBezTo>
                  <a:pt x="9016" y="42694"/>
                  <a:pt x="8899" y="42577"/>
                  <a:pt x="8841" y="42461"/>
                </a:cubicBezTo>
                <a:cubicBezTo>
                  <a:pt x="8609" y="42170"/>
                  <a:pt x="8434" y="41821"/>
                  <a:pt x="8260" y="41472"/>
                </a:cubicBezTo>
                <a:cubicBezTo>
                  <a:pt x="8143" y="41123"/>
                  <a:pt x="8027" y="40658"/>
                  <a:pt x="7969" y="40251"/>
                </a:cubicBezTo>
                <a:cubicBezTo>
                  <a:pt x="7969" y="39844"/>
                  <a:pt x="7969" y="39437"/>
                  <a:pt x="8027" y="38971"/>
                </a:cubicBezTo>
                <a:cubicBezTo>
                  <a:pt x="8085" y="38622"/>
                  <a:pt x="8202" y="38273"/>
                  <a:pt x="8376" y="37924"/>
                </a:cubicBezTo>
                <a:cubicBezTo>
                  <a:pt x="8434" y="37808"/>
                  <a:pt x="8492" y="37692"/>
                  <a:pt x="8609" y="37575"/>
                </a:cubicBezTo>
                <a:cubicBezTo>
                  <a:pt x="8667" y="37459"/>
                  <a:pt x="8725" y="37343"/>
                  <a:pt x="8783" y="37285"/>
                </a:cubicBezTo>
                <a:lnTo>
                  <a:pt x="8958" y="36994"/>
                </a:lnTo>
                <a:lnTo>
                  <a:pt x="27395" y="14543"/>
                </a:lnTo>
                <a:cubicBezTo>
                  <a:pt x="27860" y="13962"/>
                  <a:pt x="27802" y="13148"/>
                  <a:pt x="27221" y="12682"/>
                </a:cubicBezTo>
                <a:lnTo>
                  <a:pt x="27162" y="12682"/>
                </a:lnTo>
                <a:cubicBezTo>
                  <a:pt x="26939" y="12483"/>
                  <a:pt x="26662" y="12391"/>
                  <a:pt x="26382" y="12391"/>
                </a:cubicBezTo>
                <a:cubicBezTo>
                  <a:pt x="26007" y="12391"/>
                  <a:pt x="25626" y="12557"/>
                  <a:pt x="25359" y="12857"/>
                </a:cubicBezTo>
                <a:lnTo>
                  <a:pt x="6864" y="35307"/>
                </a:lnTo>
                <a:lnTo>
                  <a:pt x="6573" y="35714"/>
                </a:lnTo>
                <a:cubicBezTo>
                  <a:pt x="6457" y="35831"/>
                  <a:pt x="6340" y="36005"/>
                  <a:pt x="6282" y="36180"/>
                </a:cubicBezTo>
                <a:cubicBezTo>
                  <a:pt x="6166" y="36354"/>
                  <a:pt x="6050" y="36587"/>
                  <a:pt x="5933" y="36819"/>
                </a:cubicBezTo>
                <a:cubicBezTo>
                  <a:pt x="5701" y="37343"/>
                  <a:pt x="5468" y="37866"/>
                  <a:pt x="5352" y="38506"/>
                </a:cubicBezTo>
                <a:cubicBezTo>
                  <a:pt x="5235" y="39146"/>
                  <a:pt x="5235" y="39844"/>
                  <a:pt x="5293" y="40542"/>
                </a:cubicBezTo>
                <a:cubicBezTo>
                  <a:pt x="5352" y="41181"/>
                  <a:pt x="5526" y="41879"/>
                  <a:pt x="5759" y="42519"/>
                </a:cubicBezTo>
                <a:cubicBezTo>
                  <a:pt x="5991" y="43043"/>
                  <a:pt x="6282" y="43566"/>
                  <a:pt x="6689" y="44031"/>
                </a:cubicBezTo>
                <a:cubicBezTo>
                  <a:pt x="6806" y="44264"/>
                  <a:pt x="6922" y="44439"/>
                  <a:pt x="7096" y="44613"/>
                </a:cubicBezTo>
                <a:cubicBezTo>
                  <a:pt x="7213" y="44729"/>
                  <a:pt x="7329" y="44846"/>
                  <a:pt x="7504" y="44962"/>
                </a:cubicBezTo>
                <a:lnTo>
                  <a:pt x="7853" y="45311"/>
                </a:lnTo>
                <a:lnTo>
                  <a:pt x="8202" y="45602"/>
                </a:lnTo>
                <a:cubicBezTo>
                  <a:pt x="8376" y="45718"/>
                  <a:pt x="8550" y="45776"/>
                  <a:pt x="8667" y="45893"/>
                </a:cubicBezTo>
                <a:cubicBezTo>
                  <a:pt x="8899" y="46009"/>
                  <a:pt x="9074" y="46125"/>
                  <a:pt x="9307" y="46242"/>
                </a:cubicBezTo>
                <a:cubicBezTo>
                  <a:pt x="9830" y="46474"/>
                  <a:pt x="10412" y="46649"/>
                  <a:pt x="10993" y="46765"/>
                </a:cubicBezTo>
                <a:cubicBezTo>
                  <a:pt x="11504" y="46850"/>
                  <a:pt x="11984" y="46904"/>
                  <a:pt x="12478" y="46904"/>
                </a:cubicBezTo>
                <a:cubicBezTo>
                  <a:pt x="12659" y="46904"/>
                  <a:pt x="12842" y="46897"/>
                  <a:pt x="13029" y="46881"/>
                </a:cubicBezTo>
                <a:cubicBezTo>
                  <a:pt x="13727" y="46823"/>
                  <a:pt x="14367" y="46649"/>
                  <a:pt x="15006" y="46416"/>
                </a:cubicBezTo>
                <a:cubicBezTo>
                  <a:pt x="15588" y="46183"/>
                  <a:pt x="16112" y="45893"/>
                  <a:pt x="16577" y="45544"/>
                </a:cubicBezTo>
                <a:cubicBezTo>
                  <a:pt x="16751" y="45369"/>
                  <a:pt x="16926" y="45253"/>
                  <a:pt x="17100" y="45078"/>
                </a:cubicBezTo>
                <a:cubicBezTo>
                  <a:pt x="17275" y="44962"/>
                  <a:pt x="17391" y="44846"/>
                  <a:pt x="17507" y="44671"/>
                </a:cubicBezTo>
                <a:lnTo>
                  <a:pt x="17856" y="44322"/>
                </a:lnTo>
                <a:lnTo>
                  <a:pt x="42110" y="14834"/>
                </a:lnTo>
                <a:lnTo>
                  <a:pt x="42459" y="14311"/>
                </a:lnTo>
                <a:lnTo>
                  <a:pt x="42633" y="14078"/>
                </a:lnTo>
                <a:lnTo>
                  <a:pt x="42866" y="13729"/>
                </a:lnTo>
                <a:cubicBezTo>
                  <a:pt x="42982" y="13497"/>
                  <a:pt x="43157" y="13206"/>
                  <a:pt x="43273" y="12915"/>
                </a:cubicBezTo>
                <a:cubicBezTo>
                  <a:pt x="43331" y="12799"/>
                  <a:pt x="43390" y="12624"/>
                  <a:pt x="43506" y="12450"/>
                </a:cubicBezTo>
                <a:lnTo>
                  <a:pt x="43680" y="11926"/>
                </a:lnTo>
                <a:cubicBezTo>
                  <a:pt x="43797" y="11577"/>
                  <a:pt x="43855" y="11228"/>
                  <a:pt x="43971" y="10763"/>
                </a:cubicBezTo>
                <a:cubicBezTo>
                  <a:pt x="44146" y="9890"/>
                  <a:pt x="44204" y="9018"/>
                  <a:pt x="44087" y="8204"/>
                </a:cubicBezTo>
                <a:cubicBezTo>
                  <a:pt x="44029" y="7331"/>
                  <a:pt x="43797" y="6459"/>
                  <a:pt x="43506" y="5645"/>
                </a:cubicBezTo>
                <a:cubicBezTo>
                  <a:pt x="43331" y="5296"/>
                  <a:pt x="43157" y="4947"/>
                  <a:pt x="42924" y="4598"/>
                </a:cubicBezTo>
                <a:lnTo>
                  <a:pt x="42692" y="4074"/>
                </a:lnTo>
                <a:cubicBezTo>
                  <a:pt x="42575" y="3958"/>
                  <a:pt x="42459" y="3784"/>
                  <a:pt x="42343" y="3667"/>
                </a:cubicBezTo>
                <a:cubicBezTo>
                  <a:pt x="42168" y="3435"/>
                  <a:pt x="41994" y="3202"/>
                  <a:pt x="41761" y="2969"/>
                </a:cubicBezTo>
                <a:lnTo>
                  <a:pt x="41587" y="2678"/>
                </a:lnTo>
                <a:lnTo>
                  <a:pt x="41354" y="2446"/>
                </a:lnTo>
                <a:lnTo>
                  <a:pt x="40830" y="2039"/>
                </a:lnTo>
                <a:lnTo>
                  <a:pt x="40365" y="1690"/>
                </a:lnTo>
                <a:lnTo>
                  <a:pt x="40132" y="1515"/>
                </a:lnTo>
                <a:lnTo>
                  <a:pt x="39783" y="1283"/>
                </a:lnTo>
                <a:cubicBezTo>
                  <a:pt x="39493" y="1166"/>
                  <a:pt x="39260" y="992"/>
                  <a:pt x="38969" y="875"/>
                </a:cubicBezTo>
                <a:lnTo>
                  <a:pt x="38504" y="643"/>
                </a:lnTo>
                <a:lnTo>
                  <a:pt x="37980" y="468"/>
                </a:lnTo>
                <a:cubicBezTo>
                  <a:pt x="37632" y="352"/>
                  <a:pt x="37224" y="294"/>
                  <a:pt x="36817" y="177"/>
                </a:cubicBezTo>
                <a:cubicBezTo>
                  <a:pt x="36254" y="65"/>
                  <a:pt x="35690" y="1"/>
                  <a:pt x="35127" y="1"/>
                </a:cubicBezTo>
                <a:close/>
              </a:path>
            </a:pathLst>
          </a:custGeom>
          <a:solidFill>
            <a:schemeClr val="accent3"/>
          </a:solidFill>
          <a:ln>
            <a:noFill/>
          </a:ln>
          <a:effectLst>
            <a:outerShdw blurRad="57150" dist="19050" dir="5400000" algn="bl" rotWithShape="0">
              <a:srgbClr val="783F04">
                <a:alpha val="5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Imagen 4">
            <a:extLst>
              <a:ext uri="{FF2B5EF4-FFF2-40B4-BE49-F238E27FC236}">
                <a16:creationId xmlns:a16="http://schemas.microsoft.com/office/drawing/2014/main" id="{1367C96D-E105-485D-BDD7-CC5D7D20A6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10" y="1629186"/>
            <a:ext cx="3689264" cy="2079899"/>
          </a:xfrm>
          <a:prstGeom prst="rect">
            <a:avLst/>
          </a:prstGeom>
          <a:ln>
            <a:noFill/>
          </a:ln>
          <a:effectLst>
            <a:outerShdw blurRad="292100" dist="139700" dir="2700000" algn="tl" rotWithShape="0">
              <a:srgbClr val="333333">
                <a:alpha val="65000"/>
              </a:srgbClr>
            </a:outerShdw>
          </a:effectLst>
        </p:spPr>
      </p:pic>
      <p:grpSp>
        <p:nvGrpSpPr>
          <p:cNvPr id="6" name="Google Shape;1185;p43">
            <a:extLst>
              <a:ext uri="{FF2B5EF4-FFF2-40B4-BE49-F238E27FC236}">
                <a16:creationId xmlns:a16="http://schemas.microsoft.com/office/drawing/2014/main" id="{26BD3C24-0583-4656-B388-AB34815B4D07}"/>
              </a:ext>
            </a:extLst>
          </p:cNvPr>
          <p:cNvGrpSpPr/>
          <p:nvPr/>
        </p:nvGrpSpPr>
        <p:grpSpPr>
          <a:xfrm flipH="1">
            <a:off x="6078024" y="1378445"/>
            <a:ext cx="417876" cy="501481"/>
            <a:chOff x="2279900" y="1356008"/>
            <a:chExt cx="355973" cy="427192"/>
          </a:xfrm>
        </p:grpSpPr>
        <p:sp>
          <p:nvSpPr>
            <p:cNvPr id="7" name="Google Shape;1186;p43">
              <a:extLst>
                <a:ext uri="{FF2B5EF4-FFF2-40B4-BE49-F238E27FC236}">
                  <a16:creationId xmlns:a16="http://schemas.microsoft.com/office/drawing/2014/main" id="{CC3DCBCC-714F-438E-9739-0997AC999482}"/>
                </a:ext>
              </a:extLst>
            </p:cNvPr>
            <p:cNvSpPr/>
            <p:nvPr/>
          </p:nvSpPr>
          <p:spPr>
            <a:xfrm>
              <a:off x="2279900" y="1566300"/>
              <a:ext cx="240900" cy="216900"/>
            </a:xfrm>
            <a:prstGeom prst="ellipse">
              <a:avLst/>
            </a:prstGeom>
            <a:gradFill>
              <a:gsLst>
                <a:gs pos="0">
                  <a:srgbClr val="D9D9D9">
                    <a:alpha val="67058"/>
                  </a:srgbClr>
                </a:gs>
                <a:gs pos="60000">
                  <a:srgbClr val="C3BAA2">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1187;p43">
              <a:extLst>
                <a:ext uri="{FF2B5EF4-FFF2-40B4-BE49-F238E27FC236}">
                  <a16:creationId xmlns:a16="http://schemas.microsoft.com/office/drawing/2014/main" id="{B3811A54-078F-4D3E-B3D9-01ECECF86CE8}"/>
                </a:ext>
              </a:extLst>
            </p:cNvPr>
            <p:cNvGrpSpPr/>
            <p:nvPr/>
          </p:nvGrpSpPr>
          <p:grpSpPr>
            <a:xfrm>
              <a:off x="2395070" y="1356008"/>
              <a:ext cx="240802" cy="326586"/>
              <a:chOff x="1847775" y="238125"/>
              <a:chExt cx="3637500" cy="4933325"/>
            </a:xfrm>
          </p:grpSpPr>
          <p:sp>
            <p:nvSpPr>
              <p:cNvPr id="9" name="Google Shape;1188;p43">
                <a:extLst>
                  <a:ext uri="{FF2B5EF4-FFF2-40B4-BE49-F238E27FC236}">
                    <a16:creationId xmlns:a16="http://schemas.microsoft.com/office/drawing/2014/main" id="{E1E8F319-B797-43DD-A61C-00036D286109}"/>
                  </a:ext>
                </a:extLst>
              </p:cNvPr>
              <p:cNvSpPr/>
              <p:nvPr/>
            </p:nvSpPr>
            <p:spPr>
              <a:xfrm>
                <a:off x="1847775" y="3431350"/>
                <a:ext cx="1268050" cy="1740100"/>
              </a:xfrm>
              <a:custGeom>
                <a:avLst/>
                <a:gdLst/>
                <a:ahLst/>
                <a:cxnLst/>
                <a:rect l="l" t="t" r="r" b="b"/>
                <a:pathLst>
                  <a:path w="50722" h="69604" extrusionOk="0">
                    <a:moveTo>
                      <a:pt x="34802" y="0"/>
                    </a:moveTo>
                    <a:lnTo>
                      <a:pt x="0" y="69603"/>
                    </a:lnTo>
                    <a:lnTo>
                      <a:pt x="0" y="69603"/>
                    </a:lnTo>
                    <a:lnTo>
                      <a:pt x="50721" y="12218"/>
                    </a:lnTo>
                    <a:lnTo>
                      <a:pt x="34802"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89;p43">
                <a:extLst>
                  <a:ext uri="{FF2B5EF4-FFF2-40B4-BE49-F238E27FC236}">
                    <a16:creationId xmlns:a16="http://schemas.microsoft.com/office/drawing/2014/main" id="{3F110163-E588-4D03-8B82-32ACF8CF9132}"/>
                  </a:ext>
                </a:extLst>
              </p:cNvPr>
              <p:cNvSpPr/>
              <p:nvPr/>
            </p:nvSpPr>
            <p:spPr>
              <a:xfrm>
                <a:off x="1866275" y="774950"/>
                <a:ext cx="3535700" cy="3387625"/>
              </a:xfrm>
              <a:custGeom>
                <a:avLst/>
                <a:gdLst/>
                <a:ahLst/>
                <a:cxnLst/>
                <a:rect l="l" t="t" r="r" b="b"/>
                <a:pathLst>
                  <a:path w="141428" h="135505" extrusionOk="0">
                    <a:moveTo>
                      <a:pt x="70714" y="0"/>
                    </a:moveTo>
                    <a:cubicBezTo>
                      <a:pt x="31840" y="0"/>
                      <a:pt x="0" y="29989"/>
                      <a:pt x="0" y="67752"/>
                    </a:cubicBezTo>
                    <a:cubicBezTo>
                      <a:pt x="0" y="105146"/>
                      <a:pt x="31840" y="135504"/>
                      <a:pt x="70714" y="135504"/>
                    </a:cubicBezTo>
                    <a:cubicBezTo>
                      <a:pt x="109958" y="135504"/>
                      <a:pt x="141428" y="105146"/>
                      <a:pt x="141428" y="67752"/>
                    </a:cubicBezTo>
                    <a:cubicBezTo>
                      <a:pt x="141428" y="29989"/>
                      <a:pt x="109958" y="0"/>
                      <a:pt x="70714" y="0"/>
                    </a:cubicBezTo>
                    <a:close/>
                  </a:path>
                </a:pathLst>
              </a:custGeom>
              <a:solidFill>
                <a:schemeClr val="accent3"/>
              </a:solidFill>
              <a:ln>
                <a:noFill/>
              </a:ln>
              <a:effectLst>
                <a:outerShdw blurRad="57150" dist="19050" dir="5400000" algn="bl" rotWithShape="0">
                  <a:srgbClr val="1155CC">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90;p43">
                <a:extLst>
                  <a:ext uri="{FF2B5EF4-FFF2-40B4-BE49-F238E27FC236}">
                    <a16:creationId xmlns:a16="http://schemas.microsoft.com/office/drawing/2014/main" id="{F3B93F90-749E-4307-9A97-7B029C2FA4A3}"/>
                  </a:ext>
                </a:extLst>
              </p:cNvPr>
              <p:cNvSpPr/>
              <p:nvPr/>
            </p:nvSpPr>
            <p:spPr>
              <a:xfrm>
                <a:off x="2690025" y="238125"/>
                <a:ext cx="2795250" cy="2674925"/>
              </a:xfrm>
              <a:custGeom>
                <a:avLst/>
                <a:gdLst/>
                <a:ahLst/>
                <a:cxnLst/>
                <a:rect l="l" t="t" r="r" b="b"/>
                <a:pathLst>
                  <a:path w="111810" h="106997" extrusionOk="0">
                    <a:moveTo>
                      <a:pt x="55905" y="0"/>
                    </a:moveTo>
                    <a:cubicBezTo>
                      <a:pt x="25176" y="0"/>
                      <a:pt x="1" y="24065"/>
                      <a:pt x="1" y="53683"/>
                    </a:cubicBezTo>
                    <a:cubicBezTo>
                      <a:pt x="1" y="83302"/>
                      <a:pt x="25176" y="106996"/>
                      <a:pt x="55905" y="106996"/>
                    </a:cubicBezTo>
                    <a:cubicBezTo>
                      <a:pt x="86634" y="106996"/>
                      <a:pt x="111810" y="83302"/>
                      <a:pt x="111810" y="53683"/>
                    </a:cubicBezTo>
                    <a:cubicBezTo>
                      <a:pt x="111810" y="24065"/>
                      <a:pt x="86634" y="0"/>
                      <a:pt x="55905" y="0"/>
                    </a:cubicBezTo>
                    <a:close/>
                  </a:path>
                </a:pathLst>
              </a:custGeom>
              <a:solidFill>
                <a:schemeClr val="accent3"/>
              </a:solidFill>
              <a:ln>
                <a:noFill/>
              </a:ln>
              <a:effectLst>
                <a:outerShdw blurRad="28575" dist="9525" dir="6480000" algn="bl" rotWithShape="0">
                  <a:srgbClr val="85200C">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9"/>
        <p:cNvGrpSpPr/>
        <p:nvPr/>
      </p:nvGrpSpPr>
      <p:grpSpPr>
        <a:xfrm>
          <a:off x="0" y="0"/>
          <a:ext cx="0" cy="0"/>
          <a:chOff x="0" y="0"/>
          <a:chExt cx="0" cy="0"/>
        </a:xfrm>
      </p:grpSpPr>
      <p:grpSp>
        <p:nvGrpSpPr>
          <p:cNvPr id="1410" name="Google Shape;1410;p52"/>
          <p:cNvGrpSpPr/>
          <p:nvPr/>
        </p:nvGrpSpPr>
        <p:grpSpPr>
          <a:xfrm>
            <a:off x="1545266" y="428723"/>
            <a:ext cx="6053041" cy="3882043"/>
            <a:chOff x="1545266" y="428723"/>
            <a:chExt cx="6053041" cy="3882043"/>
          </a:xfrm>
        </p:grpSpPr>
        <p:grpSp>
          <p:nvGrpSpPr>
            <p:cNvPr id="1411" name="Google Shape;1411;p52"/>
            <p:cNvGrpSpPr/>
            <p:nvPr/>
          </p:nvGrpSpPr>
          <p:grpSpPr>
            <a:xfrm rot="-122583">
              <a:off x="1601577" y="937348"/>
              <a:ext cx="5940420" cy="3268566"/>
              <a:chOff x="4219534" y="-908625"/>
              <a:chExt cx="4902266" cy="2535900"/>
            </a:xfrm>
          </p:grpSpPr>
          <p:sp>
            <p:nvSpPr>
              <p:cNvPr id="1412" name="Google Shape;1412;p52"/>
              <p:cNvSpPr/>
              <p:nvPr/>
            </p:nvSpPr>
            <p:spPr>
              <a:xfrm>
                <a:off x="6705600" y="-908625"/>
                <a:ext cx="2416200" cy="2535900"/>
              </a:xfrm>
              <a:prstGeom prst="rect">
                <a:avLst/>
              </a:prstGeom>
              <a:solidFill>
                <a:schemeClr val="dk2"/>
              </a:solidFill>
              <a:ln>
                <a:noFill/>
              </a:ln>
              <a:effectLst>
                <a:outerShdw blurRad="57150" dist="19050" dir="5400000" algn="bl" rotWithShape="0">
                  <a:srgbClr val="783F04">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3" name="Google Shape;1413;p52"/>
              <p:cNvGrpSpPr/>
              <p:nvPr/>
            </p:nvGrpSpPr>
            <p:grpSpPr>
              <a:xfrm>
                <a:off x="4219534" y="-908625"/>
                <a:ext cx="4902266" cy="2535900"/>
                <a:chOff x="4219534" y="-908625"/>
                <a:chExt cx="4902266" cy="2535900"/>
              </a:xfrm>
            </p:grpSpPr>
            <p:sp>
              <p:nvSpPr>
                <p:cNvPr id="1414" name="Google Shape;1414;p52"/>
                <p:cNvSpPr/>
                <p:nvPr/>
              </p:nvSpPr>
              <p:spPr>
                <a:xfrm rot="-5400000">
                  <a:off x="4240679" y="-929754"/>
                  <a:ext cx="2535853" cy="2578143"/>
                </a:xfrm>
                <a:custGeom>
                  <a:avLst/>
                  <a:gdLst/>
                  <a:ahLst/>
                  <a:cxnLst/>
                  <a:rect l="l" t="t" r="r" b="b"/>
                  <a:pathLst>
                    <a:path w="195781" h="199046" extrusionOk="0">
                      <a:moveTo>
                        <a:pt x="0" y="1"/>
                      </a:moveTo>
                      <a:lnTo>
                        <a:pt x="0" y="199045"/>
                      </a:lnTo>
                      <a:lnTo>
                        <a:pt x="195780" y="199045"/>
                      </a:lnTo>
                      <a:lnTo>
                        <a:pt x="195780" y="1"/>
                      </a:lnTo>
                      <a:close/>
                      <a:moveTo>
                        <a:pt x="18002" y="19125"/>
                      </a:moveTo>
                      <a:cubicBezTo>
                        <a:pt x="13667" y="19278"/>
                        <a:pt x="11423" y="14076"/>
                        <a:pt x="14381" y="11016"/>
                      </a:cubicBezTo>
                      <a:cubicBezTo>
                        <a:pt x="17390" y="7905"/>
                        <a:pt x="22643" y="10047"/>
                        <a:pt x="22643" y="14331"/>
                      </a:cubicBezTo>
                      <a:cubicBezTo>
                        <a:pt x="22694" y="16932"/>
                        <a:pt x="20603" y="19125"/>
                        <a:pt x="18002" y="19125"/>
                      </a:cubicBezTo>
                      <a:close/>
                      <a:moveTo>
                        <a:pt x="33964" y="19125"/>
                      </a:moveTo>
                      <a:cubicBezTo>
                        <a:pt x="29630" y="19278"/>
                        <a:pt x="27386" y="14076"/>
                        <a:pt x="30395" y="11016"/>
                      </a:cubicBezTo>
                      <a:cubicBezTo>
                        <a:pt x="33403" y="7905"/>
                        <a:pt x="38605" y="10047"/>
                        <a:pt x="38605" y="14331"/>
                      </a:cubicBezTo>
                      <a:cubicBezTo>
                        <a:pt x="38656" y="16932"/>
                        <a:pt x="36565" y="19125"/>
                        <a:pt x="33964" y="19125"/>
                      </a:cubicBezTo>
                      <a:close/>
                      <a:moveTo>
                        <a:pt x="49927" y="19125"/>
                      </a:moveTo>
                      <a:cubicBezTo>
                        <a:pt x="45643" y="19278"/>
                        <a:pt x="43348" y="14076"/>
                        <a:pt x="46357" y="11016"/>
                      </a:cubicBezTo>
                      <a:cubicBezTo>
                        <a:pt x="49366" y="7905"/>
                        <a:pt x="54619" y="10047"/>
                        <a:pt x="54619" y="14331"/>
                      </a:cubicBezTo>
                      <a:cubicBezTo>
                        <a:pt x="54670" y="16983"/>
                        <a:pt x="52579" y="19125"/>
                        <a:pt x="49927" y="19125"/>
                      </a:cubicBezTo>
                      <a:close/>
                      <a:moveTo>
                        <a:pt x="65940" y="19125"/>
                      </a:moveTo>
                      <a:cubicBezTo>
                        <a:pt x="61605" y="19278"/>
                        <a:pt x="59310" y="14076"/>
                        <a:pt x="62319" y="11016"/>
                      </a:cubicBezTo>
                      <a:cubicBezTo>
                        <a:pt x="65328" y="7905"/>
                        <a:pt x="70581" y="10047"/>
                        <a:pt x="70581" y="14331"/>
                      </a:cubicBezTo>
                      <a:cubicBezTo>
                        <a:pt x="70632" y="16932"/>
                        <a:pt x="68541" y="19125"/>
                        <a:pt x="65940" y="19125"/>
                      </a:cubicBezTo>
                      <a:close/>
                      <a:moveTo>
                        <a:pt x="81902" y="19125"/>
                      </a:moveTo>
                      <a:cubicBezTo>
                        <a:pt x="77618" y="19278"/>
                        <a:pt x="75324" y="14076"/>
                        <a:pt x="78332" y="11016"/>
                      </a:cubicBezTo>
                      <a:cubicBezTo>
                        <a:pt x="81341" y="7905"/>
                        <a:pt x="86543" y="10047"/>
                        <a:pt x="86543" y="14331"/>
                      </a:cubicBezTo>
                      <a:cubicBezTo>
                        <a:pt x="86594" y="16932"/>
                        <a:pt x="84503" y="19125"/>
                        <a:pt x="81902" y="19125"/>
                      </a:cubicBezTo>
                      <a:close/>
                      <a:moveTo>
                        <a:pt x="97865" y="19125"/>
                      </a:moveTo>
                      <a:cubicBezTo>
                        <a:pt x="93581" y="19278"/>
                        <a:pt x="91286" y="14076"/>
                        <a:pt x="94295" y="11016"/>
                      </a:cubicBezTo>
                      <a:cubicBezTo>
                        <a:pt x="97304" y="7905"/>
                        <a:pt x="102556" y="10047"/>
                        <a:pt x="102556" y="14331"/>
                      </a:cubicBezTo>
                      <a:cubicBezTo>
                        <a:pt x="102607" y="16932"/>
                        <a:pt x="100516" y="19125"/>
                        <a:pt x="97865" y="19125"/>
                      </a:cubicBezTo>
                      <a:close/>
                      <a:moveTo>
                        <a:pt x="113878" y="19125"/>
                      </a:moveTo>
                      <a:cubicBezTo>
                        <a:pt x="109543" y="19278"/>
                        <a:pt x="107299" y="14076"/>
                        <a:pt x="110257" y="11016"/>
                      </a:cubicBezTo>
                      <a:cubicBezTo>
                        <a:pt x="113266" y="7905"/>
                        <a:pt x="118519" y="10047"/>
                        <a:pt x="118519" y="14331"/>
                      </a:cubicBezTo>
                      <a:cubicBezTo>
                        <a:pt x="118570" y="16932"/>
                        <a:pt x="116479" y="19125"/>
                        <a:pt x="113878" y="19125"/>
                      </a:cubicBezTo>
                      <a:close/>
                      <a:moveTo>
                        <a:pt x="129840" y="19125"/>
                      </a:moveTo>
                      <a:cubicBezTo>
                        <a:pt x="125556" y="19278"/>
                        <a:pt x="123261" y="14076"/>
                        <a:pt x="126270" y="11016"/>
                      </a:cubicBezTo>
                      <a:cubicBezTo>
                        <a:pt x="129279" y="7905"/>
                        <a:pt x="134481" y="10047"/>
                        <a:pt x="134532" y="14331"/>
                      </a:cubicBezTo>
                      <a:cubicBezTo>
                        <a:pt x="134532" y="16932"/>
                        <a:pt x="132441" y="19125"/>
                        <a:pt x="129840" y="19125"/>
                      </a:cubicBezTo>
                      <a:close/>
                      <a:moveTo>
                        <a:pt x="145802" y="19125"/>
                      </a:moveTo>
                      <a:cubicBezTo>
                        <a:pt x="141519" y="19278"/>
                        <a:pt x="139224" y="14076"/>
                        <a:pt x="142233" y="11016"/>
                      </a:cubicBezTo>
                      <a:cubicBezTo>
                        <a:pt x="145241" y="7905"/>
                        <a:pt x="150494" y="10047"/>
                        <a:pt x="150494" y="14331"/>
                      </a:cubicBezTo>
                      <a:cubicBezTo>
                        <a:pt x="150545" y="16932"/>
                        <a:pt x="148454" y="19125"/>
                        <a:pt x="145802" y="19125"/>
                      </a:cubicBezTo>
                      <a:close/>
                      <a:moveTo>
                        <a:pt x="161816" y="19125"/>
                      </a:moveTo>
                      <a:cubicBezTo>
                        <a:pt x="157481" y="19278"/>
                        <a:pt x="155237" y="14076"/>
                        <a:pt x="158246" y="11016"/>
                      </a:cubicBezTo>
                      <a:cubicBezTo>
                        <a:pt x="161204" y="7905"/>
                        <a:pt x="166456" y="10047"/>
                        <a:pt x="166456" y="14331"/>
                      </a:cubicBezTo>
                      <a:cubicBezTo>
                        <a:pt x="166507" y="16932"/>
                        <a:pt x="164417" y="19125"/>
                        <a:pt x="161816" y="19125"/>
                      </a:cubicBezTo>
                      <a:close/>
                      <a:moveTo>
                        <a:pt x="177778" y="19125"/>
                      </a:moveTo>
                      <a:cubicBezTo>
                        <a:pt x="173494" y="19278"/>
                        <a:pt x="171199" y="14076"/>
                        <a:pt x="174208" y="11016"/>
                      </a:cubicBezTo>
                      <a:cubicBezTo>
                        <a:pt x="177217" y="7905"/>
                        <a:pt x="182470" y="10047"/>
                        <a:pt x="182470" y="14331"/>
                      </a:cubicBezTo>
                      <a:cubicBezTo>
                        <a:pt x="182470" y="16932"/>
                        <a:pt x="180379" y="19125"/>
                        <a:pt x="177778" y="19125"/>
                      </a:cubicBezTo>
                      <a:close/>
                    </a:path>
                  </a:pathLst>
                </a:custGeom>
                <a:solidFill>
                  <a:schemeClr val="lt1"/>
                </a:solidFill>
                <a:ln>
                  <a:noFill/>
                </a:ln>
                <a:effectLst>
                  <a:outerShdw blurRad="57150" dist="19050" dir="5400000" algn="bl" rotWithShape="0">
                    <a:srgbClr val="783F04">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2"/>
                <p:cNvSpPr/>
                <p:nvPr/>
              </p:nvSpPr>
              <p:spPr>
                <a:xfrm>
                  <a:off x="6705600" y="-908625"/>
                  <a:ext cx="2416200" cy="2535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6" name="Google Shape;1416;p52"/>
              <p:cNvGrpSpPr/>
              <p:nvPr/>
            </p:nvGrpSpPr>
            <p:grpSpPr>
              <a:xfrm>
                <a:off x="4827654" y="-516937"/>
                <a:ext cx="4009237" cy="1752515"/>
                <a:chOff x="1673825" y="1519425"/>
                <a:chExt cx="4250675" cy="3416875"/>
              </a:xfrm>
            </p:grpSpPr>
            <p:sp>
              <p:nvSpPr>
                <p:cNvPr id="1417" name="Google Shape;1417;p52"/>
                <p:cNvSpPr/>
                <p:nvPr/>
              </p:nvSpPr>
              <p:spPr>
                <a:xfrm>
                  <a:off x="1673825" y="4936275"/>
                  <a:ext cx="4250675" cy="25"/>
                </a:xfrm>
                <a:custGeom>
                  <a:avLst/>
                  <a:gdLst/>
                  <a:ahLst/>
                  <a:cxnLst/>
                  <a:rect l="l" t="t" r="r" b="b"/>
                  <a:pathLst>
                    <a:path w="170027" h="1" fill="none" extrusionOk="0">
                      <a:moveTo>
                        <a:pt x="0" y="1"/>
                      </a:moveTo>
                      <a:lnTo>
                        <a:pt x="170027" y="1"/>
                      </a:lnTo>
                    </a:path>
                  </a:pathLst>
                </a:custGeom>
                <a:solidFill>
                  <a:schemeClr val="dk2"/>
                </a:solidFill>
                <a:ln w="16575" cap="flat" cmpd="sng">
                  <a:solidFill>
                    <a:schemeClr val="lt2"/>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2"/>
                <p:cNvSpPr/>
                <p:nvPr/>
              </p:nvSpPr>
              <p:spPr>
                <a:xfrm>
                  <a:off x="1673825" y="4447975"/>
                  <a:ext cx="4250675" cy="25"/>
                </a:xfrm>
                <a:custGeom>
                  <a:avLst/>
                  <a:gdLst/>
                  <a:ahLst/>
                  <a:cxnLst/>
                  <a:rect l="l" t="t" r="r" b="b"/>
                  <a:pathLst>
                    <a:path w="170027" h="1" fill="none" extrusionOk="0">
                      <a:moveTo>
                        <a:pt x="0" y="1"/>
                      </a:moveTo>
                      <a:lnTo>
                        <a:pt x="170027" y="1"/>
                      </a:lnTo>
                    </a:path>
                  </a:pathLst>
                </a:custGeom>
                <a:solidFill>
                  <a:schemeClr val="dk2"/>
                </a:solidFill>
                <a:ln w="16575" cap="flat" cmpd="sng">
                  <a:solidFill>
                    <a:schemeClr val="lt2"/>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2"/>
                <p:cNvSpPr/>
                <p:nvPr/>
              </p:nvSpPr>
              <p:spPr>
                <a:xfrm>
                  <a:off x="1673825" y="3959675"/>
                  <a:ext cx="4250675" cy="25"/>
                </a:xfrm>
                <a:custGeom>
                  <a:avLst/>
                  <a:gdLst/>
                  <a:ahLst/>
                  <a:cxnLst/>
                  <a:rect l="l" t="t" r="r" b="b"/>
                  <a:pathLst>
                    <a:path w="170027" h="1" fill="none" extrusionOk="0">
                      <a:moveTo>
                        <a:pt x="0" y="1"/>
                      </a:moveTo>
                      <a:lnTo>
                        <a:pt x="170027" y="1"/>
                      </a:lnTo>
                    </a:path>
                  </a:pathLst>
                </a:custGeom>
                <a:solidFill>
                  <a:schemeClr val="dk2"/>
                </a:solidFill>
                <a:ln w="16575" cap="flat" cmpd="sng">
                  <a:solidFill>
                    <a:schemeClr val="lt2"/>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2"/>
                <p:cNvSpPr/>
                <p:nvPr/>
              </p:nvSpPr>
              <p:spPr>
                <a:xfrm>
                  <a:off x="1673825" y="3471375"/>
                  <a:ext cx="4250675" cy="25"/>
                </a:xfrm>
                <a:custGeom>
                  <a:avLst/>
                  <a:gdLst/>
                  <a:ahLst/>
                  <a:cxnLst/>
                  <a:rect l="l" t="t" r="r" b="b"/>
                  <a:pathLst>
                    <a:path w="170027" h="1" fill="none" extrusionOk="0">
                      <a:moveTo>
                        <a:pt x="0" y="0"/>
                      </a:moveTo>
                      <a:lnTo>
                        <a:pt x="170027" y="0"/>
                      </a:lnTo>
                    </a:path>
                  </a:pathLst>
                </a:custGeom>
                <a:solidFill>
                  <a:schemeClr val="dk2"/>
                </a:solidFill>
                <a:ln w="16575" cap="flat" cmpd="sng">
                  <a:solidFill>
                    <a:schemeClr val="lt2"/>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2"/>
                <p:cNvSpPr/>
                <p:nvPr/>
              </p:nvSpPr>
              <p:spPr>
                <a:xfrm>
                  <a:off x="1673825" y="2983075"/>
                  <a:ext cx="4250675" cy="25"/>
                </a:xfrm>
                <a:custGeom>
                  <a:avLst/>
                  <a:gdLst/>
                  <a:ahLst/>
                  <a:cxnLst/>
                  <a:rect l="l" t="t" r="r" b="b"/>
                  <a:pathLst>
                    <a:path w="170027" h="1" fill="none" extrusionOk="0">
                      <a:moveTo>
                        <a:pt x="0" y="0"/>
                      </a:moveTo>
                      <a:lnTo>
                        <a:pt x="170027" y="0"/>
                      </a:lnTo>
                    </a:path>
                  </a:pathLst>
                </a:custGeom>
                <a:solidFill>
                  <a:schemeClr val="dk2"/>
                </a:solidFill>
                <a:ln w="16575" cap="flat" cmpd="sng">
                  <a:solidFill>
                    <a:schemeClr val="lt2"/>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2"/>
                <p:cNvSpPr/>
                <p:nvPr/>
              </p:nvSpPr>
              <p:spPr>
                <a:xfrm>
                  <a:off x="1673825" y="2494775"/>
                  <a:ext cx="4250675" cy="25"/>
                </a:xfrm>
                <a:custGeom>
                  <a:avLst/>
                  <a:gdLst/>
                  <a:ahLst/>
                  <a:cxnLst/>
                  <a:rect l="l" t="t" r="r" b="b"/>
                  <a:pathLst>
                    <a:path w="170027" h="1" fill="none" extrusionOk="0">
                      <a:moveTo>
                        <a:pt x="0" y="0"/>
                      </a:moveTo>
                      <a:lnTo>
                        <a:pt x="170027" y="0"/>
                      </a:lnTo>
                    </a:path>
                  </a:pathLst>
                </a:custGeom>
                <a:solidFill>
                  <a:schemeClr val="dk2"/>
                </a:solidFill>
                <a:ln w="16575" cap="flat" cmpd="sng">
                  <a:solidFill>
                    <a:schemeClr val="lt2"/>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2"/>
                <p:cNvSpPr/>
                <p:nvPr/>
              </p:nvSpPr>
              <p:spPr>
                <a:xfrm>
                  <a:off x="1673825" y="2007725"/>
                  <a:ext cx="4250675" cy="25"/>
                </a:xfrm>
                <a:custGeom>
                  <a:avLst/>
                  <a:gdLst/>
                  <a:ahLst/>
                  <a:cxnLst/>
                  <a:rect l="l" t="t" r="r" b="b"/>
                  <a:pathLst>
                    <a:path w="170027" h="1" fill="none" extrusionOk="0">
                      <a:moveTo>
                        <a:pt x="0" y="1"/>
                      </a:moveTo>
                      <a:lnTo>
                        <a:pt x="170027" y="1"/>
                      </a:lnTo>
                    </a:path>
                  </a:pathLst>
                </a:custGeom>
                <a:solidFill>
                  <a:schemeClr val="dk2"/>
                </a:solidFill>
                <a:ln w="16575" cap="flat" cmpd="sng">
                  <a:solidFill>
                    <a:schemeClr val="lt2"/>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2"/>
                <p:cNvSpPr/>
                <p:nvPr/>
              </p:nvSpPr>
              <p:spPr>
                <a:xfrm>
                  <a:off x="1673825" y="1519425"/>
                  <a:ext cx="4250675" cy="25"/>
                </a:xfrm>
                <a:custGeom>
                  <a:avLst/>
                  <a:gdLst/>
                  <a:ahLst/>
                  <a:cxnLst/>
                  <a:rect l="l" t="t" r="r" b="b"/>
                  <a:pathLst>
                    <a:path w="170027" h="1" fill="none" extrusionOk="0">
                      <a:moveTo>
                        <a:pt x="0" y="1"/>
                      </a:moveTo>
                      <a:lnTo>
                        <a:pt x="170027" y="1"/>
                      </a:lnTo>
                    </a:path>
                  </a:pathLst>
                </a:custGeom>
                <a:solidFill>
                  <a:schemeClr val="dk2"/>
                </a:solidFill>
                <a:ln w="16575" cap="flat" cmpd="sng">
                  <a:solidFill>
                    <a:schemeClr val="lt2"/>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25" name="Google Shape;1425;p52"/>
            <p:cNvSpPr/>
            <p:nvPr/>
          </p:nvSpPr>
          <p:spPr>
            <a:xfrm rot="2859564">
              <a:off x="4213514" y="571245"/>
              <a:ext cx="716547" cy="749369"/>
            </a:xfrm>
            <a:custGeom>
              <a:avLst/>
              <a:gdLst/>
              <a:ahLst/>
              <a:cxnLst/>
              <a:rect l="l" t="t" r="r" b="b"/>
              <a:pathLst>
                <a:path w="17398" h="18195" extrusionOk="0">
                  <a:moveTo>
                    <a:pt x="12217" y="0"/>
                  </a:moveTo>
                  <a:lnTo>
                    <a:pt x="1" y="13239"/>
                  </a:lnTo>
                  <a:lnTo>
                    <a:pt x="35" y="13360"/>
                  </a:lnTo>
                  <a:lnTo>
                    <a:pt x="122" y="13551"/>
                  </a:lnTo>
                  <a:lnTo>
                    <a:pt x="312" y="13620"/>
                  </a:lnTo>
                  <a:lnTo>
                    <a:pt x="503" y="13672"/>
                  </a:lnTo>
                  <a:lnTo>
                    <a:pt x="572" y="13863"/>
                  </a:lnTo>
                  <a:lnTo>
                    <a:pt x="642" y="14053"/>
                  </a:lnTo>
                  <a:lnTo>
                    <a:pt x="832" y="14123"/>
                  </a:lnTo>
                  <a:lnTo>
                    <a:pt x="1023" y="14175"/>
                  </a:lnTo>
                  <a:lnTo>
                    <a:pt x="1092" y="14365"/>
                  </a:lnTo>
                  <a:lnTo>
                    <a:pt x="1162" y="14556"/>
                  </a:lnTo>
                  <a:lnTo>
                    <a:pt x="1179" y="14573"/>
                  </a:lnTo>
                  <a:lnTo>
                    <a:pt x="1352" y="14625"/>
                  </a:lnTo>
                  <a:lnTo>
                    <a:pt x="1543" y="14694"/>
                  </a:lnTo>
                  <a:lnTo>
                    <a:pt x="1612" y="14868"/>
                  </a:lnTo>
                  <a:lnTo>
                    <a:pt x="1681" y="15058"/>
                  </a:lnTo>
                  <a:lnTo>
                    <a:pt x="1699" y="15058"/>
                  </a:lnTo>
                  <a:lnTo>
                    <a:pt x="1699" y="15076"/>
                  </a:lnTo>
                  <a:lnTo>
                    <a:pt x="1889" y="15128"/>
                  </a:lnTo>
                  <a:lnTo>
                    <a:pt x="2063" y="15197"/>
                  </a:lnTo>
                  <a:lnTo>
                    <a:pt x="2149" y="15388"/>
                  </a:lnTo>
                  <a:lnTo>
                    <a:pt x="2219" y="15561"/>
                  </a:lnTo>
                  <a:lnTo>
                    <a:pt x="2219" y="15578"/>
                  </a:lnTo>
                  <a:lnTo>
                    <a:pt x="2409" y="15630"/>
                  </a:lnTo>
                  <a:lnTo>
                    <a:pt x="2600" y="15700"/>
                  </a:lnTo>
                  <a:lnTo>
                    <a:pt x="2669" y="15890"/>
                  </a:lnTo>
                  <a:lnTo>
                    <a:pt x="2738" y="16081"/>
                  </a:lnTo>
                  <a:lnTo>
                    <a:pt x="2756" y="16081"/>
                  </a:lnTo>
                  <a:lnTo>
                    <a:pt x="2929" y="16150"/>
                  </a:lnTo>
                  <a:lnTo>
                    <a:pt x="3120" y="16202"/>
                  </a:lnTo>
                  <a:lnTo>
                    <a:pt x="3189" y="16393"/>
                  </a:lnTo>
                  <a:lnTo>
                    <a:pt x="3258" y="16583"/>
                  </a:lnTo>
                  <a:lnTo>
                    <a:pt x="3276" y="16583"/>
                  </a:lnTo>
                  <a:lnTo>
                    <a:pt x="3449" y="16653"/>
                  </a:lnTo>
                  <a:lnTo>
                    <a:pt x="3639" y="16705"/>
                  </a:lnTo>
                  <a:lnTo>
                    <a:pt x="3709" y="16895"/>
                  </a:lnTo>
                  <a:lnTo>
                    <a:pt x="3778" y="17086"/>
                  </a:lnTo>
                  <a:lnTo>
                    <a:pt x="3795" y="17086"/>
                  </a:lnTo>
                  <a:lnTo>
                    <a:pt x="3986" y="17155"/>
                  </a:lnTo>
                  <a:lnTo>
                    <a:pt x="4159" y="17207"/>
                  </a:lnTo>
                  <a:lnTo>
                    <a:pt x="4246" y="17398"/>
                  </a:lnTo>
                  <a:lnTo>
                    <a:pt x="4315" y="17588"/>
                  </a:lnTo>
                  <a:lnTo>
                    <a:pt x="4315" y="17606"/>
                  </a:lnTo>
                  <a:lnTo>
                    <a:pt x="4506" y="17658"/>
                  </a:lnTo>
                  <a:lnTo>
                    <a:pt x="4696" y="17727"/>
                  </a:lnTo>
                  <a:lnTo>
                    <a:pt x="4766" y="17900"/>
                  </a:lnTo>
                  <a:lnTo>
                    <a:pt x="4835" y="18091"/>
                  </a:lnTo>
                  <a:lnTo>
                    <a:pt x="4852" y="18108"/>
                  </a:lnTo>
                  <a:lnTo>
                    <a:pt x="5026" y="18160"/>
                  </a:lnTo>
                  <a:lnTo>
                    <a:pt x="5130" y="18195"/>
                  </a:lnTo>
                  <a:lnTo>
                    <a:pt x="5199" y="18125"/>
                  </a:lnTo>
                  <a:lnTo>
                    <a:pt x="17398" y="4956"/>
                  </a:lnTo>
                  <a:lnTo>
                    <a:pt x="17381" y="4869"/>
                  </a:lnTo>
                  <a:lnTo>
                    <a:pt x="17311" y="4696"/>
                  </a:lnTo>
                  <a:lnTo>
                    <a:pt x="17294" y="4679"/>
                  </a:lnTo>
                  <a:lnTo>
                    <a:pt x="17103" y="4609"/>
                  </a:lnTo>
                  <a:lnTo>
                    <a:pt x="16930" y="4557"/>
                  </a:lnTo>
                  <a:lnTo>
                    <a:pt x="16861" y="4367"/>
                  </a:lnTo>
                  <a:lnTo>
                    <a:pt x="16774" y="4176"/>
                  </a:lnTo>
                  <a:lnTo>
                    <a:pt x="16584" y="4107"/>
                  </a:lnTo>
                  <a:lnTo>
                    <a:pt x="16393" y="4055"/>
                  </a:lnTo>
                  <a:lnTo>
                    <a:pt x="16324" y="3864"/>
                  </a:lnTo>
                  <a:lnTo>
                    <a:pt x="16254" y="3674"/>
                  </a:lnTo>
                  <a:lnTo>
                    <a:pt x="16237" y="3674"/>
                  </a:lnTo>
                  <a:lnTo>
                    <a:pt x="16064" y="3604"/>
                  </a:lnTo>
                  <a:lnTo>
                    <a:pt x="15873" y="3552"/>
                  </a:lnTo>
                  <a:lnTo>
                    <a:pt x="15804" y="3362"/>
                  </a:lnTo>
                  <a:lnTo>
                    <a:pt x="15735" y="3171"/>
                  </a:lnTo>
                  <a:lnTo>
                    <a:pt x="15717" y="3154"/>
                  </a:lnTo>
                  <a:lnTo>
                    <a:pt x="15544" y="3102"/>
                  </a:lnTo>
                  <a:lnTo>
                    <a:pt x="15353" y="3033"/>
                  </a:lnTo>
                  <a:lnTo>
                    <a:pt x="15284" y="2859"/>
                  </a:lnTo>
                  <a:lnTo>
                    <a:pt x="15215" y="2669"/>
                  </a:lnTo>
                  <a:lnTo>
                    <a:pt x="15197" y="2651"/>
                  </a:lnTo>
                  <a:lnTo>
                    <a:pt x="15007" y="2599"/>
                  </a:lnTo>
                  <a:lnTo>
                    <a:pt x="14833" y="2530"/>
                  </a:lnTo>
                  <a:lnTo>
                    <a:pt x="14747" y="2339"/>
                  </a:lnTo>
                  <a:lnTo>
                    <a:pt x="14677" y="2166"/>
                  </a:lnTo>
                  <a:lnTo>
                    <a:pt x="14677" y="2149"/>
                  </a:lnTo>
                  <a:lnTo>
                    <a:pt x="14487" y="2097"/>
                  </a:lnTo>
                  <a:lnTo>
                    <a:pt x="14296" y="2028"/>
                  </a:lnTo>
                  <a:lnTo>
                    <a:pt x="14227" y="1837"/>
                  </a:lnTo>
                  <a:lnTo>
                    <a:pt x="14158" y="1646"/>
                  </a:lnTo>
                  <a:lnTo>
                    <a:pt x="14140" y="1646"/>
                  </a:lnTo>
                  <a:lnTo>
                    <a:pt x="13967" y="1577"/>
                  </a:lnTo>
                  <a:lnTo>
                    <a:pt x="13776" y="1525"/>
                  </a:lnTo>
                  <a:lnTo>
                    <a:pt x="13707" y="1334"/>
                  </a:lnTo>
                  <a:lnTo>
                    <a:pt x="13638" y="1144"/>
                  </a:lnTo>
                  <a:lnTo>
                    <a:pt x="13620" y="1144"/>
                  </a:lnTo>
                  <a:lnTo>
                    <a:pt x="13447" y="1075"/>
                  </a:lnTo>
                  <a:lnTo>
                    <a:pt x="13257" y="1023"/>
                  </a:lnTo>
                  <a:lnTo>
                    <a:pt x="13187" y="832"/>
                  </a:lnTo>
                  <a:lnTo>
                    <a:pt x="13101" y="641"/>
                  </a:lnTo>
                  <a:lnTo>
                    <a:pt x="12910" y="572"/>
                  </a:lnTo>
                  <a:lnTo>
                    <a:pt x="12737" y="503"/>
                  </a:lnTo>
                  <a:lnTo>
                    <a:pt x="12650" y="329"/>
                  </a:lnTo>
                  <a:lnTo>
                    <a:pt x="12581" y="139"/>
                  </a:lnTo>
                  <a:lnTo>
                    <a:pt x="12581" y="121"/>
                  </a:lnTo>
                  <a:lnTo>
                    <a:pt x="12390" y="69"/>
                  </a:lnTo>
                  <a:lnTo>
                    <a:pt x="12217" y="0"/>
                  </a:lnTo>
                  <a:close/>
                </a:path>
              </a:pathLst>
            </a:custGeom>
            <a:solidFill>
              <a:srgbClr val="FFFFFF">
                <a:alpha val="62010"/>
              </a:srgbClr>
            </a:solidFill>
            <a:ln>
              <a:noFill/>
            </a:ln>
            <a:effectLst>
              <a:outerShdw blurRad="57150" dist="19050" dir="5400000" algn="bl" rotWithShape="0">
                <a:srgbClr val="783F04">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6" name="Google Shape;1426;p52"/>
          <p:cNvSpPr txBox="1">
            <a:spLocks noGrp="1"/>
          </p:cNvSpPr>
          <p:nvPr>
            <p:ph type="title"/>
          </p:nvPr>
        </p:nvSpPr>
        <p:spPr>
          <a:xfrm>
            <a:off x="2088050" y="1436100"/>
            <a:ext cx="5036400" cy="2271300"/>
          </a:xfrm>
          <a:prstGeom prst="rect">
            <a:avLst/>
          </a:prstGeom>
        </p:spPr>
        <p:txBody>
          <a:bodyPr spcFirstLastPara="1" wrap="square" lIns="91425" tIns="91425" rIns="91425" bIns="91425" anchor="ctr" anchorCtr="0">
            <a:noAutofit/>
          </a:bodyPr>
          <a:lstStyle/>
          <a:p>
            <a:pPr lvl="0"/>
            <a:r>
              <a:rPr lang="en-US" sz="4000" dirty="0"/>
              <a:t>COMPARACIÓN DE METODOLOGIAS</a:t>
            </a:r>
            <a:endParaRPr sz="4000" dirty="0"/>
          </a:p>
        </p:txBody>
      </p:sp>
      <p:grpSp>
        <p:nvGrpSpPr>
          <p:cNvPr id="1427" name="Google Shape;1427;p52"/>
          <p:cNvGrpSpPr/>
          <p:nvPr/>
        </p:nvGrpSpPr>
        <p:grpSpPr>
          <a:xfrm>
            <a:off x="6496604" y="479933"/>
            <a:ext cx="1429627" cy="1513522"/>
            <a:chOff x="6496604" y="479933"/>
            <a:chExt cx="1429627" cy="1513522"/>
          </a:xfrm>
        </p:grpSpPr>
        <p:grpSp>
          <p:nvGrpSpPr>
            <p:cNvPr id="1428" name="Google Shape;1428;p52"/>
            <p:cNvGrpSpPr/>
            <p:nvPr/>
          </p:nvGrpSpPr>
          <p:grpSpPr>
            <a:xfrm rot="-3913">
              <a:off x="6496603" y="549702"/>
              <a:ext cx="1429628" cy="1442938"/>
              <a:chOff x="1626000" y="605300"/>
              <a:chExt cx="4068375" cy="4132125"/>
            </a:xfrm>
          </p:grpSpPr>
          <p:sp>
            <p:nvSpPr>
              <p:cNvPr id="1429" name="Google Shape;1429;p52"/>
              <p:cNvSpPr/>
              <p:nvPr/>
            </p:nvSpPr>
            <p:spPr>
              <a:xfrm>
                <a:off x="1626000" y="605300"/>
                <a:ext cx="4068375" cy="4132125"/>
              </a:xfrm>
              <a:custGeom>
                <a:avLst/>
                <a:gdLst/>
                <a:ahLst/>
                <a:cxnLst/>
                <a:rect l="l" t="t" r="r" b="b"/>
                <a:pathLst>
                  <a:path w="162735" h="165285" extrusionOk="0">
                    <a:moveTo>
                      <a:pt x="145650" y="0"/>
                    </a:moveTo>
                    <a:lnTo>
                      <a:pt x="0" y="19635"/>
                    </a:lnTo>
                    <a:lnTo>
                      <a:pt x="19583" y="165284"/>
                    </a:lnTo>
                    <a:lnTo>
                      <a:pt x="136368" y="149526"/>
                    </a:lnTo>
                    <a:lnTo>
                      <a:pt x="162734" y="126985"/>
                    </a:lnTo>
                    <a:lnTo>
                      <a:pt x="145650" y="0"/>
                    </a:lnTo>
                    <a:close/>
                  </a:path>
                </a:pathLst>
              </a:custGeom>
              <a:solidFill>
                <a:schemeClr val="dk2"/>
              </a:solidFill>
              <a:ln>
                <a:noFill/>
              </a:ln>
              <a:effectLst>
                <a:outerShdw blurRad="57150" dist="19050" dir="5400000" algn="bl" rotWithShape="0">
                  <a:srgbClr val="666666">
                    <a:alpha val="2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2"/>
              <p:cNvSpPr/>
              <p:nvPr/>
            </p:nvSpPr>
            <p:spPr>
              <a:xfrm>
                <a:off x="5036475" y="3767150"/>
                <a:ext cx="657900" cy="576300"/>
              </a:xfrm>
              <a:custGeom>
                <a:avLst/>
                <a:gdLst/>
                <a:ahLst/>
                <a:cxnLst/>
                <a:rect l="l" t="t" r="r" b="b"/>
                <a:pathLst>
                  <a:path w="26316" h="23052" extrusionOk="0">
                    <a:moveTo>
                      <a:pt x="16626" y="10965"/>
                    </a:moveTo>
                    <a:cubicBezTo>
                      <a:pt x="24377" y="3010"/>
                      <a:pt x="26315" y="511"/>
                      <a:pt x="26315" y="511"/>
                    </a:cubicBezTo>
                    <a:cubicBezTo>
                      <a:pt x="26315" y="511"/>
                      <a:pt x="20756" y="3469"/>
                      <a:pt x="10812" y="1"/>
                    </a:cubicBezTo>
                    <a:cubicBezTo>
                      <a:pt x="10812" y="1"/>
                      <a:pt x="8823" y="16728"/>
                      <a:pt x="0" y="23052"/>
                    </a:cubicBezTo>
                    <a:cubicBezTo>
                      <a:pt x="6120" y="19941"/>
                      <a:pt x="11730" y="15861"/>
                      <a:pt x="16626" y="10965"/>
                    </a:cubicBezTo>
                    <a:close/>
                  </a:path>
                </a:pathLst>
              </a:custGeom>
              <a:solidFill>
                <a:srgbClr val="DABD71"/>
              </a:solidFill>
              <a:ln>
                <a:noFill/>
              </a:ln>
              <a:effectLst>
                <a:outerShdw blurRad="57150" dist="19050" dir="5400000" algn="bl" rotWithShape="0">
                  <a:srgbClr val="783F04">
                    <a:alpha val="2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1" name="Google Shape;1431;p52"/>
            <p:cNvGrpSpPr/>
            <p:nvPr/>
          </p:nvGrpSpPr>
          <p:grpSpPr>
            <a:xfrm>
              <a:off x="7366475" y="479933"/>
              <a:ext cx="355973" cy="427192"/>
              <a:chOff x="2279900" y="1356008"/>
              <a:chExt cx="355973" cy="427192"/>
            </a:xfrm>
          </p:grpSpPr>
          <p:sp>
            <p:nvSpPr>
              <p:cNvPr id="1432" name="Google Shape;1432;p52"/>
              <p:cNvSpPr/>
              <p:nvPr/>
            </p:nvSpPr>
            <p:spPr>
              <a:xfrm>
                <a:off x="2279900" y="1566300"/>
                <a:ext cx="240900" cy="216900"/>
              </a:xfrm>
              <a:prstGeom prst="ellipse">
                <a:avLst/>
              </a:prstGeom>
              <a:gradFill>
                <a:gsLst>
                  <a:gs pos="0">
                    <a:srgbClr val="C9AE66">
                      <a:alpha val="30980"/>
                    </a:srgbClr>
                  </a:gs>
                  <a:gs pos="60000">
                    <a:srgbClr val="C3BAA2">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3" name="Google Shape;1433;p52"/>
              <p:cNvGrpSpPr/>
              <p:nvPr/>
            </p:nvGrpSpPr>
            <p:grpSpPr>
              <a:xfrm>
                <a:off x="2395070" y="1356008"/>
                <a:ext cx="240802" cy="326586"/>
                <a:chOff x="1847775" y="238125"/>
                <a:chExt cx="3637500" cy="4933325"/>
              </a:xfrm>
            </p:grpSpPr>
            <p:sp>
              <p:nvSpPr>
                <p:cNvPr id="1434" name="Google Shape;1434;p52"/>
                <p:cNvSpPr/>
                <p:nvPr/>
              </p:nvSpPr>
              <p:spPr>
                <a:xfrm>
                  <a:off x="1847775" y="3431350"/>
                  <a:ext cx="1268050" cy="1740100"/>
                </a:xfrm>
                <a:custGeom>
                  <a:avLst/>
                  <a:gdLst/>
                  <a:ahLst/>
                  <a:cxnLst/>
                  <a:rect l="l" t="t" r="r" b="b"/>
                  <a:pathLst>
                    <a:path w="50722" h="69604" extrusionOk="0">
                      <a:moveTo>
                        <a:pt x="34802" y="0"/>
                      </a:moveTo>
                      <a:lnTo>
                        <a:pt x="0" y="69603"/>
                      </a:lnTo>
                      <a:lnTo>
                        <a:pt x="0" y="69603"/>
                      </a:lnTo>
                      <a:lnTo>
                        <a:pt x="50721" y="12218"/>
                      </a:lnTo>
                      <a:lnTo>
                        <a:pt x="34802"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2"/>
                <p:cNvSpPr/>
                <p:nvPr/>
              </p:nvSpPr>
              <p:spPr>
                <a:xfrm>
                  <a:off x="1866275" y="774950"/>
                  <a:ext cx="3535700" cy="3387625"/>
                </a:xfrm>
                <a:custGeom>
                  <a:avLst/>
                  <a:gdLst/>
                  <a:ahLst/>
                  <a:cxnLst/>
                  <a:rect l="l" t="t" r="r" b="b"/>
                  <a:pathLst>
                    <a:path w="141428" h="135505" extrusionOk="0">
                      <a:moveTo>
                        <a:pt x="70714" y="0"/>
                      </a:moveTo>
                      <a:cubicBezTo>
                        <a:pt x="31840" y="0"/>
                        <a:pt x="0" y="29989"/>
                        <a:pt x="0" y="67752"/>
                      </a:cubicBezTo>
                      <a:cubicBezTo>
                        <a:pt x="0" y="105146"/>
                        <a:pt x="31840" y="135504"/>
                        <a:pt x="70714" y="135504"/>
                      </a:cubicBezTo>
                      <a:cubicBezTo>
                        <a:pt x="109958" y="135504"/>
                        <a:pt x="141428" y="105146"/>
                        <a:pt x="141428" y="67752"/>
                      </a:cubicBezTo>
                      <a:cubicBezTo>
                        <a:pt x="141428" y="29989"/>
                        <a:pt x="109958" y="0"/>
                        <a:pt x="70714" y="0"/>
                      </a:cubicBezTo>
                      <a:close/>
                    </a:path>
                  </a:pathLst>
                </a:custGeom>
                <a:solidFill>
                  <a:srgbClr val="BDE9FF"/>
                </a:solidFill>
                <a:ln>
                  <a:noFill/>
                </a:ln>
                <a:effectLst>
                  <a:outerShdw blurRad="57150" dist="19050" dir="5400000" algn="bl" rotWithShape="0">
                    <a:srgbClr val="1155CC">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52"/>
                <p:cNvSpPr/>
                <p:nvPr/>
              </p:nvSpPr>
              <p:spPr>
                <a:xfrm>
                  <a:off x="2690025" y="238125"/>
                  <a:ext cx="2795250" cy="2674925"/>
                </a:xfrm>
                <a:custGeom>
                  <a:avLst/>
                  <a:gdLst/>
                  <a:ahLst/>
                  <a:cxnLst/>
                  <a:rect l="l" t="t" r="r" b="b"/>
                  <a:pathLst>
                    <a:path w="111810" h="106997" extrusionOk="0">
                      <a:moveTo>
                        <a:pt x="55905" y="0"/>
                      </a:moveTo>
                      <a:cubicBezTo>
                        <a:pt x="25176" y="0"/>
                        <a:pt x="1" y="24065"/>
                        <a:pt x="1" y="53683"/>
                      </a:cubicBezTo>
                      <a:cubicBezTo>
                        <a:pt x="1" y="83302"/>
                        <a:pt x="25176" y="106996"/>
                        <a:pt x="55905" y="106996"/>
                      </a:cubicBezTo>
                      <a:cubicBezTo>
                        <a:pt x="86634" y="106996"/>
                        <a:pt x="111810" y="83302"/>
                        <a:pt x="111810" y="53683"/>
                      </a:cubicBezTo>
                      <a:cubicBezTo>
                        <a:pt x="111810" y="24065"/>
                        <a:pt x="86634" y="0"/>
                        <a:pt x="55905" y="0"/>
                      </a:cubicBezTo>
                      <a:close/>
                    </a:path>
                  </a:pathLst>
                </a:custGeom>
                <a:solidFill>
                  <a:srgbClr val="BDE9FF"/>
                </a:solidFill>
                <a:ln>
                  <a:noFill/>
                </a:ln>
                <a:effectLst>
                  <a:outerShdw blurRad="28575" dist="9525" dir="6480000" algn="bl" rotWithShape="0">
                    <a:srgbClr val="3C78D8">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437" name="Google Shape;1437;p52"/>
          <p:cNvGrpSpPr/>
          <p:nvPr/>
        </p:nvGrpSpPr>
        <p:grpSpPr>
          <a:xfrm>
            <a:off x="932425" y="2979855"/>
            <a:ext cx="1796616" cy="1811593"/>
            <a:chOff x="932425" y="2979855"/>
            <a:chExt cx="1796616" cy="1811593"/>
          </a:xfrm>
        </p:grpSpPr>
        <p:grpSp>
          <p:nvGrpSpPr>
            <p:cNvPr id="1438" name="Google Shape;1438;p52"/>
            <p:cNvGrpSpPr/>
            <p:nvPr/>
          </p:nvGrpSpPr>
          <p:grpSpPr>
            <a:xfrm rot="1965279">
              <a:off x="1190274" y="3220694"/>
              <a:ext cx="1280919" cy="1329913"/>
              <a:chOff x="1190625" y="238125"/>
              <a:chExt cx="5164175" cy="5164175"/>
            </a:xfrm>
          </p:grpSpPr>
          <p:sp>
            <p:nvSpPr>
              <p:cNvPr id="1439" name="Google Shape;1439;p52"/>
              <p:cNvSpPr/>
              <p:nvPr/>
            </p:nvSpPr>
            <p:spPr>
              <a:xfrm>
                <a:off x="1190625" y="238125"/>
                <a:ext cx="5164175" cy="5164175"/>
              </a:xfrm>
              <a:custGeom>
                <a:avLst/>
                <a:gdLst/>
                <a:ahLst/>
                <a:cxnLst/>
                <a:rect l="l" t="t" r="r" b="b"/>
                <a:pathLst>
                  <a:path w="206567" h="206567" extrusionOk="0">
                    <a:moveTo>
                      <a:pt x="103283" y="0"/>
                    </a:moveTo>
                    <a:cubicBezTo>
                      <a:pt x="46210" y="0"/>
                      <a:pt x="0" y="46210"/>
                      <a:pt x="0" y="103283"/>
                    </a:cubicBezTo>
                    <a:cubicBezTo>
                      <a:pt x="0" y="160357"/>
                      <a:pt x="46210" y="206566"/>
                      <a:pt x="103283" y="206566"/>
                    </a:cubicBezTo>
                    <a:cubicBezTo>
                      <a:pt x="160357" y="206566"/>
                      <a:pt x="206566" y="160357"/>
                      <a:pt x="206566" y="103283"/>
                    </a:cubicBezTo>
                    <a:cubicBezTo>
                      <a:pt x="206566" y="46210"/>
                      <a:pt x="160357" y="0"/>
                      <a:pt x="103283" y="0"/>
                    </a:cubicBezTo>
                    <a:close/>
                  </a:path>
                </a:pathLst>
              </a:custGeom>
              <a:solidFill>
                <a:schemeClr val="lt2"/>
              </a:solidFill>
              <a:ln>
                <a:noFill/>
              </a:ln>
              <a:effectLst>
                <a:outerShdw blurRad="57150" dist="19050" dir="5400000" algn="bl" rotWithShape="0">
                  <a:srgbClr val="999999">
                    <a:alpha val="3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2"/>
              <p:cNvSpPr/>
              <p:nvPr/>
            </p:nvSpPr>
            <p:spPr>
              <a:xfrm>
                <a:off x="1261375" y="1810300"/>
                <a:ext cx="4902150" cy="405525"/>
              </a:xfrm>
              <a:custGeom>
                <a:avLst/>
                <a:gdLst/>
                <a:ahLst/>
                <a:cxnLst/>
                <a:rect l="l" t="t" r="r" b="b"/>
                <a:pathLst>
                  <a:path w="196086" h="16221" extrusionOk="0">
                    <a:moveTo>
                      <a:pt x="195550" y="1"/>
                    </a:moveTo>
                    <a:lnTo>
                      <a:pt x="383" y="14843"/>
                    </a:lnTo>
                    <a:cubicBezTo>
                      <a:pt x="230" y="15302"/>
                      <a:pt x="154" y="15761"/>
                      <a:pt x="1" y="16220"/>
                    </a:cubicBezTo>
                    <a:lnTo>
                      <a:pt x="196086" y="1378"/>
                    </a:lnTo>
                    <a:cubicBezTo>
                      <a:pt x="195933" y="919"/>
                      <a:pt x="195703" y="383"/>
                      <a:pt x="195550" y="1"/>
                    </a:cubicBezTo>
                    <a:close/>
                  </a:path>
                </a:pathLst>
              </a:custGeom>
              <a:solidFill>
                <a:srgbClr val="E6F5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2"/>
              <p:cNvSpPr/>
              <p:nvPr/>
            </p:nvSpPr>
            <p:spPr>
              <a:xfrm>
                <a:off x="1200175" y="2171800"/>
                <a:ext cx="5081950" cy="420800"/>
              </a:xfrm>
              <a:custGeom>
                <a:avLst/>
                <a:gdLst/>
                <a:ahLst/>
                <a:cxnLst/>
                <a:rect l="l" t="t" r="r" b="b"/>
                <a:pathLst>
                  <a:path w="203278" h="16832" extrusionOk="0">
                    <a:moveTo>
                      <a:pt x="202895" y="1"/>
                    </a:moveTo>
                    <a:lnTo>
                      <a:pt x="154" y="15455"/>
                    </a:lnTo>
                    <a:cubicBezTo>
                      <a:pt x="77" y="15914"/>
                      <a:pt x="77" y="16373"/>
                      <a:pt x="1" y="16832"/>
                    </a:cubicBezTo>
                    <a:lnTo>
                      <a:pt x="203277" y="1454"/>
                    </a:lnTo>
                    <a:lnTo>
                      <a:pt x="202895" y="1"/>
                    </a:lnTo>
                    <a:close/>
                  </a:path>
                </a:pathLst>
              </a:custGeom>
              <a:solidFill>
                <a:srgbClr val="E6F5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2"/>
              <p:cNvSpPr/>
              <p:nvPr/>
            </p:nvSpPr>
            <p:spPr>
              <a:xfrm>
                <a:off x="1385700" y="1452650"/>
                <a:ext cx="4598050" cy="382550"/>
              </a:xfrm>
              <a:custGeom>
                <a:avLst/>
                <a:gdLst/>
                <a:ahLst/>
                <a:cxnLst/>
                <a:rect l="l" t="t" r="r" b="b"/>
                <a:pathLst>
                  <a:path w="183922" h="15302" extrusionOk="0">
                    <a:moveTo>
                      <a:pt x="183080" y="0"/>
                    </a:moveTo>
                    <a:lnTo>
                      <a:pt x="613" y="13848"/>
                    </a:lnTo>
                    <a:cubicBezTo>
                      <a:pt x="383" y="14307"/>
                      <a:pt x="230" y="14766"/>
                      <a:pt x="1" y="15302"/>
                    </a:cubicBezTo>
                    <a:lnTo>
                      <a:pt x="183921" y="1301"/>
                    </a:lnTo>
                    <a:cubicBezTo>
                      <a:pt x="183615" y="842"/>
                      <a:pt x="183386" y="383"/>
                      <a:pt x="183080" y="0"/>
                    </a:cubicBezTo>
                    <a:close/>
                  </a:path>
                </a:pathLst>
              </a:custGeom>
              <a:solidFill>
                <a:srgbClr val="E6F5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52"/>
              <p:cNvSpPr/>
              <p:nvPr/>
            </p:nvSpPr>
            <p:spPr>
              <a:xfrm>
                <a:off x="1586525" y="1098800"/>
                <a:ext cx="4140925" cy="348125"/>
              </a:xfrm>
              <a:custGeom>
                <a:avLst/>
                <a:gdLst/>
                <a:ahLst/>
                <a:cxnLst/>
                <a:rect l="l" t="t" r="r" b="b"/>
                <a:pathLst>
                  <a:path w="165637" h="13925" extrusionOk="0">
                    <a:moveTo>
                      <a:pt x="164489" y="1"/>
                    </a:moveTo>
                    <a:lnTo>
                      <a:pt x="919" y="12471"/>
                    </a:lnTo>
                    <a:cubicBezTo>
                      <a:pt x="613" y="12930"/>
                      <a:pt x="307" y="13389"/>
                      <a:pt x="1" y="13925"/>
                    </a:cubicBezTo>
                    <a:lnTo>
                      <a:pt x="165636" y="1378"/>
                    </a:lnTo>
                    <a:lnTo>
                      <a:pt x="164489" y="1"/>
                    </a:lnTo>
                    <a:close/>
                  </a:path>
                </a:pathLst>
              </a:custGeom>
              <a:solidFill>
                <a:srgbClr val="E6F5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52"/>
              <p:cNvSpPr/>
              <p:nvPr/>
            </p:nvSpPr>
            <p:spPr>
              <a:xfrm>
                <a:off x="1192525" y="2539025"/>
                <a:ext cx="5150800" cy="426550"/>
              </a:xfrm>
              <a:custGeom>
                <a:avLst/>
                <a:gdLst/>
                <a:ahLst/>
                <a:cxnLst/>
                <a:rect l="l" t="t" r="r" b="b"/>
                <a:pathLst>
                  <a:path w="206032" h="17062" extrusionOk="0">
                    <a:moveTo>
                      <a:pt x="205878" y="1"/>
                    </a:moveTo>
                    <a:lnTo>
                      <a:pt x="1" y="15684"/>
                    </a:lnTo>
                    <a:cubicBezTo>
                      <a:pt x="1" y="16144"/>
                      <a:pt x="77" y="16603"/>
                      <a:pt x="77" y="17062"/>
                    </a:cubicBezTo>
                    <a:lnTo>
                      <a:pt x="206031" y="1454"/>
                    </a:lnTo>
                    <a:lnTo>
                      <a:pt x="205878" y="1"/>
                    </a:lnTo>
                    <a:close/>
                  </a:path>
                </a:pathLst>
              </a:custGeom>
              <a:solidFill>
                <a:srgbClr val="E6F5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2"/>
              <p:cNvSpPr/>
              <p:nvPr/>
            </p:nvSpPr>
            <p:spPr>
              <a:xfrm>
                <a:off x="1890650" y="756450"/>
                <a:ext cx="3475300" cy="296475"/>
              </a:xfrm>
              <a:custGeom>
                <a:avLst/>
                <a:gdLst/>
                <a:ahLst/>
                <a:cxnLst/>
                <a:rect l="l" t="t" r="r" b="b"/>
                <a:pathLst>
                  <a:path w="139012" h="11859" extrusionOk="0">
                    <a:moveTo>
                      <a:pt x="137329" y="0"/>
                    </a:moveTo>
                    <a:lnTo>
                      <a:pt x="1454" y="10328"/>
                    </a:lnTo>
                    <a:cubicBezTo>
                      <a:pt x="995" y="10787"/>
                      <a:pt x="536" y="11247"/>
                      <a:pt x="0" y="11859"/>
                    </a:cubicBezTo>
                    <a:lnTo>
                      <a:pt x="139012" y="1301"/>
                    </a:lnTo>
                    <a:cubicBezTo>
                      <a:pt x="138476" y="842"/>
                      <a:pt x="137864" y="383"/>
                      <a:pt x="137329" y="0"/>
                    </a:cubicBezTo>
                    <a:close/>
                  </a:path>
                </a:pathLst>
              </a:custGeom>
              <a:solidFill>
                <a:srgbClr val="E6F5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2"/>
              <p:cNvSpPr/>
              <p:nvPr/>
            </p:nvSpPr>
            <p:spPr>
              <a:xfrm>
                <a:off x="1714675" y="4050025"/>
                <a:ext cx="4328350" cy="363425"/>
              </a:xfrm>
              <a:custGeom>
                <a:avLst/>
                <a:gdLst/>
                <a:ahLst/>
                <a:cxnLst/>
                <a:rect l="l" t="t" r="r" b="b"/>
                <a:pathLst>
                  <a:path w="173134" h="14537" extrusionOk="0">
                    <a:moveTo>
                      <a:pt x="173134" y="1"/>
                    </a:moveTo>
                    <a:lnTo>
                      <a:pt x="1" y="13160"/>
                    </a:lnTo>
                    <a:lnTo>
                      <a:pt x="1072" y="14537"/>
                    </a:lnTo>
                    <a:lnTo>
                      <a:pt x="172292" y="1531"/>
                    </a:lnTo>
                    <a:cubicBezTo>
                      <a:pt x="172598" y="995"/>
                      <a:pt x="172828" y="536"/>
                      <a:pt x="173134" y="1"/>
                    </a:cubicBezTo>
                    <a:close/>
                  </a:path>
                </a:pathLst>
              </a:custGeom>
              <a:solidFill>
                <a:srgbClr val="E6F5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2"/>
              <p:cNvSpPr/>
              <p:nvPr/>
            </p:nvSpPr>
            <p:spPr>
              <a:xfrm>
                <a:off x="2496950" y="4845700"/>
                <a:ext cx="2876650" cy="250575"/>
              </a:xfrm>
              <a:custGeom>
                <a:avLst/>
                <a:gdLst/>
                <a:ahLst/>
                <a:cxnLst/>
                <a:rect l="l" t="t" r="r" b="b"/>
                <a:pathLst>
                  <a:path w="115066" h="10023" extrusionOk="0">
                    <a:moveTo>
                      <a:pt x="115066" y="0"/>
                    </a:moveTo>
                    <a:lnTo>
                      <a:pt x="1" y="8798"/>
                    </a:lnTo>
                    <a:cubicBezTo>
                      <a:pt x="689" y="9181"/>
                      <a:pt x="1454" y="9640"/>
                      <a:pt x="2219" y="10022"/>
                    </a:cubicBezTo>
                    <a:lnTo>
                      <a:pt x="113077" y="1607"/>
                    </a:lnTo>
                    <a:cubicBezTo>
                      <a:pt x="113765" y="1071"/>
                      <a:pt x="114377" y="536"/>
                      <a:pt x="115066" y="0"/>
                    </a:cubicBezTo>
                    <a:close/>
                  </a:path>
                </a:pathLst>
              </a:custGeom>
              <a:solidFill>
                <a:srgbClr val="E6F5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52"/>
              <p:cNvSpPr/>
              <p:nvPr/>
            </p:nvSpPr>
            <p:spPr>
              <a:xfrm>
                <a:off x="3369125" y="5281775"/>
                <a:ext cx="1189700" cy="110950"/>
              </a:xfrm>
              <a:custGeom>
                <a:avLst/>
                <a:gdLst/>
                <a:ahLst/>
                <a:cxnLst/>
                <a:rect l="l" t="t" r="r" b="b"/>
                <a:pathLst>
                  <a:path w="47588" h="4438" extrusionOk="0">
                    <a:moveTo>
                      <a:pt x="47587" y="0"/>
                    </a:moveTo>
                    <a:lnTo>
                      <a:pt x="0" y="3596"/>
                    </a:lnTo>
                    <a:cubicBezTo>
                      <a:pt x="2296" y="3979"/>
                      <a:pt x="4744" y="4285"/>
                      <a:pt x="7115" y="4438"/>
                    </a:cubicBezTo>
                    <a:lnTo>
                      <a:pt x="40625" y="1913"/>
                    </a:lnTo>
                    <a:cubicBezTo>
                      <a:pt x="42997" y="1301"/>
                      <a:pt x="45292" y="689"/>
                      <a:pt x="47587" y="0"/>
                    </a:cubicBezTo>
                    <a:close/>
                  </a:path>
                </a:pathLst>
              </a:custGeom>
              <a:solidFill>
                <a:srgbClr val="E6F5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52"/>
              <p:cNvSpPr/>
              <p:nvPr/>
            </p:nvSpPr>
            <p:spPr>
              <a:xfrm>
                <a:off x="2032175" y="4442125"/>
                <a:ext cx="3748825" cy="319425"/>
              </a:xfrm>
              <a:custGeom>
                <a:avLst/>
                <a:gdLst/>
                <a:ahLst/>
                <a:cxnLst/>
                <a:rect l="l" t="t" r="r" b="b"/>
                <a:pathLst>
                  <a:path w="149953" h="12777" extrusionOk="0">
                    <a:moveTo>
                      <a:pt x="149952" y="0"/>
                    </a:moveTo>
                    <a:lnTo>
                      <a:pt x="1" y="11400"/>
                    </a:lnTo>
                    <a:lnTo>
                      <a:pt x="1531" y="12777"/>
                    </a:lnTo>
                    <a:lnTo>
                      <a:pt x="148728" y="1530"/>
                    </a:lnTo>
                    <a:cubicBezTo>
                      <a:pt x="149111" y="1071"/>
                      <a:pt x="149570" y="612"/>
                      <a:pt x="149952" y="0"/>
                    </a:cubicBezTo>
                    <a:close/>
                  </a:path>
                </a:pathLst>
              </a:custGeom>
              <a:solidFill>
                <a:srgbClr val="E6F5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52"/>
              <p:cNvSpPr/>
              <p:nvPr/>
            </p:nvSpPr>
            <p:spPr>
              <a:xfrm>
                <a:off x="1332150" y="3286875"/>
                <a:ext cx="4982475" cy="413150"/>
              </a:xfrm>
              <a:custGeom>
                <a:avLst/>
                <a:gdLst/>
                <a:ahLst/>
                <a:cxnLst/>
                <a:rect l="l" t="t" r="r" b="b"/>
                <a:pathLst>
                  <a:path w="199299" h="16526" extrusionOk="0">
                    <a:moveTo>
                      <a:pt x="199299" y="1"/>
                    </a:moveTo>
                    <a:lnTo>
                      <a:pt x="0" y="15149"/>
                    </a:lnTo>
                    <a:lnTo>
                      <a:pt x="0" y="15149"/>
                    </a:lnTo>
                    <a:lnTo>
                      <a:pt x="459" y="16526"/>
                    </a:lnTo>
                    <a:lnTo>
                      <a:pt x="198993" y="1454"/>
                    </a:lnTo>
                    <a:cubicBezTo>
                      <a:pt x="199069" y="919"/>
                      <a:pt x="199146" y="460"/>
                      <a:pt x="199299" y="1"/>
                    </a:cubicBezTo>
                    <a:close/>
                  </a:path>
                </a:pathLst>
              </a:custGeom>
              <a:solidFill>
                <a:srgbClr val="E6F5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2"/>
              <p:cNvSpPr/>
              <p:nvPr/>
            </p:nvSpPr>
            <p:spPr>
              <a:xfrm>
                <a:off x="1236525" y="2910075"/>
                <a:ext cx="5116350" cy="424650"/>
              </a:xfrm>
              <a:custGeom>
                <a:avLst/>
                <a:gdLst/>
                <a:ahLst/>
                <a:cxnLst/>
                <a:rect l="l" t="t" r="r" b="b"/>
                <a:pathLst>
                  <a:path w="204654" h="16986" extrusionOk="0">
                    <a:moveTo>
                      <a:pt x="204654" y="1"/>
                    </a:moveTo>
                    <a:lnTo>
                      <a:pt x="0" y="15608"/>
                    </a:lnTo>
                    <a:cubicBezTo>
                      <a:pt x="77" y="16067"/>
                      <a:pt x="153" y="16526"/>
                      <a:pt x="306" y="16985"/>
                    </a:cubicBezTo>
                    <a:lnTo>
                      <a:pt x="204577" y="1455"/>
                    </a:lnTo>
                    <a:cubicBezTo>
                      <a:pt x="204577" y="995"/>
                      <a:pt x="204577" y="460"/>
                      <a:pt x="204654" y="1"/>
                    </a:cubicBezTo>
                    <a:close/>
                  </a:path>
                </a:pathLst>
              </a:custGeom>
              <a:solidFill>
                <a:srgbClr val="E6F5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52"/>
              <p:cNvSpPr/>
              <p:nvPr/>
            </p:nvSpPr>
            <p:spPr>
              <a:xfrm>
                <a:off x="1488975" y="3665575"/>
                <a:ext cx="4724275" cy="392125"/>
              </a:xfrm>
              <a:custGeom>
                <a:avLst/>
                <a:gdLst/>
                <a:ahLst/>
                <a:cxnLst/>
                <a:rect l="l" t="t" r="r" b="b"/>
                <a:pathLst>
                  <a:path w="188971" h="15685" extrusionOk="0">
                    <a:moveTo>
                      <a:pt x="188971" y="1"/>
                    </a:moveTo>
                    <a:lnTo>
                      <a:pt x="1" y="14384"/>
                    </a:lnTo>
                    <a:cubicBezTo>
                      <a:pt x="230" y="14766"/>
                      <a:pt x="460" y="15302"/>
                      <a:pt x="689" y="15685"/>
                    </a:cubicBezTo>
                    <a:lnTo>
                      <a:pt x="188435" y="1454"/>
                    </a:lnTo>
                    <a:cubicBezTo>
                      <a:pt x="188588" y="995"/>
                      <a:pt x="188818" y="536"/>
                      <a:pt x="188971" y="1"/>
                    </a:cubicBezTo>
                    <a:close/>
                  </a:path>
                </a:pathLst>
              </a:custGeom>
              <a:solidFill>
                <a:srgbClr val="E6F5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3" name="Google Shape;1453;p52"/>
            <p:cNvSpPr/>
            <p:nvPr/>
          </p:nvSpPr>
          <p:spPr>
            <a:xfrm rot="-1024061">
              <a:off x="1046307" y="3276333"/>
              <a:ext cx="528014" cy="552215"/>
            </a:xfrm>
            <a:custGeom>
              <a:avLst/>
              <a:gdLst/>
              <a:ahLst/>
              <a:cxnLst/>
              <a:rect l="l" t="t" r="r" b="b"/>
              <a:pathLst>
                <a:path w="17398" h="18195" extrusionOk="0">
                  <a:moveTo>
                    <a:pt x="12217" y="0"/>
                  </a:moveTo>
                  <a:lnTo>
                    <a:pt x="1" y="13239"/>
                  </a:lnTo>
                  <a:lnTo>
                    <a:pt x="35" y="13360"/>
                  </a:lnTo>
                  <a:lnTo>
                    <a:pt x="122" y="13551"/>
                  </a:lnTo>
                  <a:lnTo>
                    <a:pt x="312" y="13620"/>
                  </a:lnTo>
                  <a:lnTo>
                    <a:pt x="503" y="13672"/>
                  </a:lnTo>
                  <a:lnTo>
                    <a:pt x="572" y="13863"/>
                  </a:lnTo>
                  <a:lnTo>
                    <a:pt x="642" y="14053"/>
                  </a:lnTo>
                  <a:lnTo>
                    <a:pt x="832" y="14123"/>
                  </a:lnTo>
                  <a:lnTo>
                    <a:pt x="1023" y="14175"/>
                  </a:lnTo>
                  <a:lnTo>
                    <a:pt x="1092" y="14365"/>
                  </a:lnTo>
                  <a:lnTo>
                    <a:pt x="1162" y="14556"/>
                  </a:lnTo>
                  <a:lnTo>
                    <a:pt x="1179" y="14573"/>
                  </a:lnTo>
                  <a:lnTo>
                    <a:pt x="1352" y="14625"/>
                  </a:lnTo>
                  <a:lnTo>
                    <a:pt x="1543" y="14694"/>
                  </a:lnTo>
                  <a:lnTo>
                    <a:pt x="1612" y="14868"/>
                  </a:lnTo>
                  <a:lnTo>
                    <a:pt x="1681" y="15058"/>
                  </a:lnTo>
                  <a:lnTo>
                    <a:pt x="1699" y="15058"/>
                  </a:lnTo>
                  <a:lnTo>
                    <a:pt x="1699" y="15076"/>
                  </a:lnTo>
                  <a:lnTo>
                    <a:pt x="1889" y="15128"/>
                  </a:lnTo>
                  <a:lnTo>
                    <a:pt x="2063" y="15197"/>
                  </a:lnTo>
                  <a:lnTo>
                    <a:pt x="2149" y="15388"/>
                  </a:lnTo>
                  <a:lnTo>
                    <a:pt x="2219" y="15561"/>
                  </a:lnTo>
                  <a:lnTo>
                    <a:pt x="2219" y="15578"/>
                  </a:lnTo>
                  <a:lnTo>
                    <a:pt x="2409" y="15630"/>
                  </a:lnTo>
                  <a:lnTo>
                    <a:pt x="2600" y="15700"/>
                  </a:lnTo>
                  <a:lnTo>
                    <a:pt x="2669" y="15890"/>
                  </a:lnTo>
                  <a:lnTo>
                    <a:pt x="2738" y="16081"/>
                  </a:lnTo>
                  <a:lnTo>
                    <a:pt x="2756" y="16081"/>
                  </a:lnTo>
                  <a:lnTo>
                    <a:pt x="2929" y="16150"/>
                  </a:lnTo>
                  <a:lnTo>
                    <a:pt x="3120" y="16202"/>
                  </a:lnTo>
                  <a:lnTo>
                    <a:pt x="3189" y="16393"/>
                  </a:lnTo>
                  <a:lnTo>
                    <a:pt x="3258" y="16583"/>
                  </a:lnTo>
                  <a:lnTo>
                    <a:pt x="3276" y="16583"/>
                  </a:lnTo>
                  <a:lnTo>
                    <a:pt x="3449" y="16653"/>
                  </a:lnTo>
                  <a:lnTo>
                    <a:pt x="3639" y="16705"/>
                  </a:lnTo>
                  <a:lnTo>
                    <a:pt x="3709" y="16895"/>
                  </a:lnTo>
                  <a:lnTo>
                    <a:pt x="3778" y="17086"/>
                  </a:lnTo>
                  <a:lnTo>
                    <a:pt x="3795" y="17086"/>
                  </a:lnTo>
                  <a:lnTo>
                    <a:pt x="3986" y="17155"/>
                  </a:lnTo>
                  <a:lnTo>
                    <a:pt x="4159" y="17207"/>
                  </a:lnTo>
                  <a:lnTo>
                    <a:pt x="4246" y="17398"/>
                  </a:lnTo>
                  <a:lnTo>
                    <a:pt x="4315" y="17588"/>
                  </a:lnTo>
                  <a:lnTo>
                    <a:pt x="4315" y="17606"/>
                  </a:lnTo>
                  <a:lnTo>
                    <a:pt x="4506" y="17658"/>
                  </a:lnTo>
                  <a:lnTo>
                    <a:pt x="4696" y="17727"/>
                  </a:lnTo>
                  <a:lnTo>
                    <a:pt x="4766" y="17900"/>
                  </a:lnTo>
                  <a:lnTo>
                    <a:pt x="4835" y="18091"/>
                  </a:lnTo>
                  <a:lnTo>
                    <a:pt x="4852" y="18108"/>
                  </a:lnTo>
                  <a:lnTo>
                    <a:pt x="5026" y="18160"/>
                  </a:lnTo>
                  <a:lnTo>
                    <a:pt x="5130" y="18195"/>
                  </a:lnTo>
                  <a:lnTo>
                    <a:pt x="5199" y="18125"/>
                  </a:lnTo>
                  <a:lnTo>
                    <a:pt x="17398" y="4956"/>
                  </a:lnTo>
                  <a:lnTo>
                    <a:pt x="17381" y="4869"/>
                  </a:lnTo>
                  <a:lnTo>
                    <a:pt x="17311" y="4696"/>
                  </a:lnTo>
                  <a:lnTo>
                    <a:pt x="17294" y="4679"/>
                  </a:lnTo>
                  <a:lnTo>
                    <a:pt x="17103" y="4609"/>
                  </a:lnTo>
                  <a:lnTo>
                    <a:pt x="16930" y="4557"/>
                  </a:lnTo>
                  <a:lnTo>
                    <a:pt x="16861" y="4367"/>
                  </a:lnTo>
                  <a:lnTo>
                    <a:pt x="16774" y="4176"/>
                  </a:lnTo>
                  <a:lnTo>
                    <a:pt x="16584" y="4107"/>
                  </a:lnTo>
                  <a:lnTo>
                    <a:pt x="16393" y="4055"/>
                  </a:lnTo>
                  <a:lnTo>
                    <a:pt x="16324" y="3864"/>
                  </a:lnTo>
                  <a:lnTo>
                    <a:pt x="16254" y="3674"/>
                  </a:lnTo>
                  <a:lnTo>
                    <a:pt x="16237" y="3674"/>
                  </a:lnTo>
                  <a:lnTo>
                    <a:pt x="16064" y="3604"/>
                  </a:lnTo>
                  <a:lnTo>
                    <a:pt x="15873" y="3552"/>
                  </a:lnTo>
                  <a:lnTo>
                    <a:pt x="15804" y="3362"/>
                  </a:lnTo>
                  <a:lnTo>
                    <a:pt x="15735" y="3171"/>
                  </a:lnTo>
                  <a:lnTo>
                    <a:pt x="15717" y="3154"/>
                  </a:lnTo>
                  <a:lnTo>
                    <a:pt x="15544" y="3102"/>
                  </a:lnTo>
                  <a:lnTo>
                    <a:pt x="15353" y="3033"/>
                  </a:lnTo>
                  <a:lnTo>
                    <a:pt x="15284" y="2859"/>
                  </a:lnTo>
                  <a:lnTo>
                    <a:pt x="15215" y="2669"/>
                  </a:lnTo>
                  <a:lnTo>
                    <a:pt x="15197" y="2651"/>
                  </a:lnTo>
                  <a:lnTo>
                    <a:pt x="15007" y="2599"/>
                  </a:lnTo>
                  <a:lnTo>
                    <a:pt x="14833" y="2530"/>
                  </a:lnTo>
                  <a:lnTo>
                    <a:pt x="14747" y="2339"/>
                  </a:lnTo>
                  <a:lnTo>
                    <a:pt x="14677" y="2166"/>
                  </a:lnTo>
                  <a:lnTo>
                    <a:pt x="14677" y="2149"/>
                  </a:lnTo>
                  <a:lnTo>
                    <a:pt x="14487" y="2097"/>
                  </a:lnTo>
                  <a:lnTo>
                    <a:pt x="14296" y="2028"/>
                  </a:lnTo>
                  <a:lnTo>
                    <a:pt x="14227" y="1837"/>
                  </a:lnTo>
                  <a:lnTo>
                    <a:pt x="14158" y="1646"/>
                  </a:lnTo>
                  <a:lnTo>
                    <a:pt x="14140" y="1646"/>
                  </a:lnTo>
                  <a:lnTo>
                    <a:pt x="13967" y="1577"/>
                  </a:lnTo>
                  <a:lnTo>
                    <a:pt x="13776" y="1525"/>
                  </a:lnTo>
                  <a:lnTo>
                    <a:pt x="13707" y="1334"/>
                  </a:lnTo>
                  <a:lnTo>
                    <a:pt x="13638" y="1144"/>
                  </a:lnTo>
                  <a:lnTo>
                    <a:pt x="13620" y="1144"/>
                  </a:lnTo>
                  <a:lnTo>
                    <a:pt x="13447" y="1075"/>
                  </a:lnTo>
                  <a:lnTo>
                    <a:pt x="13257" y="1023"/>
                  </a:lnTo>
                  <a:lnTo>
                    <a:pt x="13187" y="832"/>
                  </a:lnTo>
                  <a:lnTo>
                    <a:pt x="13101" y="641"/>
                  </a:lnTo>
                  <a:lnTo>
                    <a:pt x="12910" y="572"/>
                  </a:lnTo>
                  <a:lnTo>
                    <a:pt x="12737" y="503"/>
                  </a:lnTo>
                  <a:lnTo>
                    <a:pt x="12650" y="329"/>
                  </a:lnTo>
                  <a:lnTo>
                    <a:pt x="12581" y="139"/>
                  </a:lnTo>
                  <a:lnTo>
                    <a:pt x="12581" y="121"/>
                  </a:lnTo>
                  <a:lnTo>
                    <a:pt x="12390" y="69"/>
                  </a:lnTo>
                  <a:lnTo>
                    <a:pt x="12217" y="0"/>
                  </a:lnTo>
                  <a:close/>
                </a:path>
              </a:pathLst>
            </a:custGeom>
            <a:solidFill>
              <a:srgbClr val="FFFFFF">
                <a:alpha val="62010"/>
              </a:srgbClr>
            </a:solidFill>
            <a:ln>
              <a:noFill/>
            </a:ln>
            <a:effectLst>
              <a:outerShdw blurRad="57150" dist="19050" dir="5400000" algn="bl" rotWithShape="0">
                <a:srgbClr val="783F04">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4" name="Google Shape;1454;p52"/>
          <p:cNvSpPr/>
          <p:nvPr/>
        </p:nvSpPr>
        <p:spPr>
          <a:xfrm rot="-496542">
            <a:off x="6921644" y="964224"/>
            <a:ext cx="655321" cy="614992"/>
          </a:xfrm>
          <a:custGeom>
            <a:avLst/>
            <a:gdLst/>
            <a:ahLst/>
            <a:cxnLst/>
            <a:rect l="l" t="t" r="r" b="b"/>
            <a:pathLst>
              <a:path w="25053" h="23509" extrusionOk="0">
                <a:moveTo>
                  <a:pt x="7281" y="387"/>
                </a:moveTo>
                <a:cubicBezTo>
                  <a:pt x="7500" y="387"/>
                  <a:pt x="7720" y="403"/>
                  <a:pt x="7939" y="436"/>
                </a:cubicBezTo>
                <a:lnTo>
                  <a:pt x="7962" y="436"/>
                </a:lnTo>
                <a:cubicBezTo>
                  <a:pt x="7168" y="459"/>
                  <a:pt x="6374" y="646"/>
                  <a:pt x="5651" y="996"/>
                </a:cubicBezTo>
                <a:cubicBezTo>
                  <a:pt x="5230" y="1090"/>
                  <a:pt x="4833" y="1207"/>
                  <a:pt x="4436" y="1393"/>
                </a:cubicBezTo>
                <a:cubicBezTo>
                  <a:pt x="5244" y="740"/>
                  <a:pt x="6257" y="387"/>
                  <a:pt x="7281" y="387"/>
                </a:cubicBezTo>
                <a:close/>
                <a:moveTo>
                  <a:pt x="8124" y="768"/>
                </a:moveTo>
                <a:cubicBezTo>
                  <a:pt x="8558" y="768"/>
                  <a:pt x="8988" y="825"/>
                  <a:pt x="9410" y="926"/>
                </a:cubicBezTo>
                <a:cubicBezTo>
                  <a:pt x="9760" y="1090"/>
                  <a:pt x="10063" y="1323"/>
                  <a:pt x="10344" y="1580"/>
                </a:cubicBezTo>
                <a:cubicBezTo>
                  <a:pt x="10484" y="1674"/>
                  <a:pt x="10577" y="1790"/>
                  <a:pt x="10694" y="1907"/>
                </a:cubicBezTo>
                <a:cubicBezTo>
                  <a:pt x="9690" y="1230"/>
                  <a:pt x="8522" y="856"/>
                  <a:pt x="7332" y="833"/>
                </a:cubicBezTo>
                <a:cubicBezTo>
                  <a:pt x="7596" y="789"/>
                  <a:pt x="7860" y="768"/>
                  <a:pt x="8124" y="768"/>
                </a:cubicBezTo>
                <a:close/>
                <a:moveTo>
                  <a:pt x="10811" y="1510"/>
                </a:moveTo>
                <a:cubicBezTo>
                  <a:pt x="11511" y="1977"/>
                  <a:pt x="12071" y="2654"/>
                  <a:pt x="12398" y="3448"/>
                </a:cubicBezTo>
                <a:cubicBezTo>
                  <a:pt x="12211" y="3238"/>
                  <a:pt x="12048" y="3051"/>
                  <a:pt x="11861" y="2864"/>
                </a:cubicBezTo>
                <a:cubicBezTo>
                  <a:pt x="11558" y="2374"/>
                  <a:pt x="11207" y="1907"/>
                  <a:pt x="10811" y="1510"/>
                </a:cubicBezTo>
                <a:close/>
                <a:moveTo>
                  <a:pt x="4390" y="1814"/>
                </a:moveTo>
                <a:lnTo>
                  <a:pt x="4390" y="1814"/>
                </a:lnTo>
                <a:cubicBezTo>
                  <a:pt x="4250" y="1954"/>
                  <a:pt x="4110" y="2094"/>
                  <a:pt x="3946" y="2234"/>
                </a:cubicBezTo>
                <a:cubicBezTo>
                  <a:pt x="3433" y="2654"/>
                  <a:pt x="3012" y="3168"/>
                  <a:pt x="2709" y="3751"/>
                </a:cubicBezTo>
                <a:cubicBezTo>
                  <a:pt x="2896" y="3331"/>
                  <a:pt x="3106" y="2911"/>
                  <a:pt x="3386" y="2537"/>
                </a:cubicBezTo>
                <a:lnTo>
                  <a:pt x="3362" y="2514"/>
                </a:lnTo>
                <a:lnTo>
                  <a:pt x="3433" y="2444"/>
                </a:lnTo>
                <a:cubicBezTo>
                  <a:pt x="3736" y="2187"/>
                  <a:pt x="4063" y="1977"/>
                  <a:pt x="4390" y="1814"/>
                </a:cubicBezTo>
                <a:close/>
                <a:moveTo>
                  <a:pt x="7121" y="1145"/>
                </a:moveTo>
                <a:cubicBezTo>
                  <a:pt x="7588" y="1145"/>
                  <a:pt x="8055" y="1203"/>
                  <a:pt x="8522" y="1323"/>
                </a:cubicBezTo>
                <a:cubicBezTo>
                  <a:pt x="9643" y="1580"/>
                  <a:pt x="10694" y="2164"/>
                  <a:pt x="11511" y="2958"/>
                </a:cubicBezTo>
                <a:cubicBezTo>
                  <a:pt x="11814" y="3448"/>
                  <a:pt x="12071" y="3938"/>
                  <a:pt x="12258" y="4475"/>
                </a:cubicBezTo>
                <a:cubicBezTo>
                  <a:pt x="11013" y="2655"/>
                  <a:pt x="8888" y="1307"/>
                  <a:pt x="6772" y="1307"/>
                </a:cubicBezTo>
                <a:cubicBezTo>
                  <a:pt x="6309" y="1307"/>
                  <a:pt x="5847" y="1372"/>
                  <a:pt x="5394" y="1510"/>
                </a:cubicBezTo>
                <a:cubicBezTo>
                  <a:pt x="5534" y="1440"/>
                  <a:pt x="5651" y="1370"/>
                  <a:pt x="5791" y="1300"/>
                </a:cubicBezTo>
                <a:cubicBezTo>
                  <a:pt x="6234" y="1198"/>
                  <a:pt x="6677" y="1145"/>
                  <a:pt x="7121" y="1145"/>
                </a:cubicBezTo>
                <a:close/>
                <a:moveTo>
                  <a:pt x="19628" y="1427"/>
                </a:moveTo>
                <a:cubicBezTo>
                  <a:pt x="20597" y="1427"/>
                  <a:pt x="21526" y="1840"/>
                  <a:pt x="22204" y="2561"/>
                </a:cubicBezTo>
                <a:cubicBezTo>
                  <a:pt x="21617" y="2032"/>
                  <a:pt x="20849" y="1733"/>
                  <a:pt x="19886" y="1733"/>
                </a:cubicBezTo>
                <a:cubicBezTo>
                  <a:pt x="19701" y="1733"/>
                  <a:pt x="19509" y="1744"/>
                  <a:pt x="19309" y="1767"/>
                </a:cubicBezTo>
                <a:cubicBezTo>
                  <a:pt x="17255" y="2024"/>
                  <a:pt x="15714" y="3331"/>
                  <a:pt x="14570" y="4942"/>
                </a:cubicBezTo>
                <a:cubicBezTo>
                  <a:pt x="15480" y="3098"/>
                  <a:pt x="17208" y="1580"/>
                  <a:pt x="19333" y="1440"/>
                </a:cubicBezTo>
                <a:cubicBezTo>
                  <a:pt x="19431" y="1431"/>
                  <a:pt x="19530" y="1427"/>
                  <a:pt x="19628" y="1427"/>
                </a:cubicBezTo>
                <a:close/>
                <a:moveTo>
                  <a:pt x="12445" y="4032"/>
                </a:moveTo>
                <a:lnTo>
                  <a:pt x="12445" y="4032"/>
                </a:lnTo>
                <a:cubicBezTo>
                  <a:pt x="12678" y="4359"/>
                  <a:pt x="12888" y="4709"/>
                  <a:pt x="13075" y="5059"/>
                </a:cubicBezTo>
                <a:cubicBezTo>
                  <a:pt x="13029" y="5176"/>
                  <a:pt x="12959" y="5292"/>
                  <a:pt x="12912" y="5409"/>
                </a:cubicBezTo>
                <a:lnTo>
                  <a:pt x="12912" y="5386"/>
                </a:lnTo>
                <a:cubicBezTo>
                  <a:pt x="12795" y="4942"/>
                  <a:pt x="12632" y="4475"/>
                  <a:pt x="12445" y="4032"/>
                </a:cubicBezTo>
                <a:close/>
                <a:moveTo>
                  <a:pt x="17348" y="1603"/>
                </a:moveTo>
                <a:cubicBezTo>
                  <a:pt x="15644" y="2491"/>
                  <a:pt x="14383" y="4032"/>
                  <a:pt x="13846" y="5876"/>
                </a:cubicBezTo>
                <a:cubicBezTo>
                  <a:pt x="13706" y="5643"/>
                  <a:pt x="13589" y="5409"/>
                  <a:pt x="13472" y="5176"/>
                </a:cubicBezTo>
                <a:cubicBezTo>
                  <a:pt x="14336" y="3588"/>
                  <a:pt x="15620" y="2211"/>
                  <a:pt x="17348" y="1603"/>
                </a:cubicBezTo>
                <a:close/>
                <a:moveTo>
                  <a:pt x="15446" y="4444"/>
                </a:moveTo>
                <a:cubicBezTo>
                  <a:pt x="15062" y="5147"/>
                  <a:pt x="14701" y="5852"/>
                  <a:pt x="14406" y="6600"/>
                </a:cubicBezTo>
                <a:cubicBezTo>
                  <a:pt x="14313" y="6507"/>
                  <a:pt x="14243" y="6413"/>
                  <a:pt x="14149" y="6296"/>
                </a:cubicBezTo>
                <a:cubicBezTo>
                  <a:pt x="14515" y="5634"/>
                  <a:pt x="14947" y="5017"/>
                  <a:pt x="15446" y="4444"/>
                </a:cubicBezTo>
                <a:close/>
                <a:moveTo>
                  <a:pt x="13309" y="5479"/>
                </a:moveTo>
                <a:cubicBezTo>
                  <a:pt x="13449" y="5783"/>
                  <a:pt x="13566" y="6086"/>
                  <a:pt x="13682" y="6413"/>
                </a:cubicBezTo>
                <a:cubicBezTo>
                  <a:pt x="13542" y="6647"/>
                  <a:pt x="13426" y="6880"/>
                  <a:pt x="13309" y="7114"/>
                </a:cubicBezTo>
                <a:lnTo>
                  <a:pt x="13309" y="7090"/>
                </a:lnTo>
                <a:cubicBezTo>
                  <a:pt x="13262" y="6810"/>
                  <a:pt x="13215" y="6507"/>
                  <a:pt x="13122" y="6226"/>
                </a:cubicBezTo>
                <a:cubicBezTo>
                  <a:pt x="13099" y="6133"/>
                  <a:pt x="13075" y="6063"/>
                  <a:pt x="13052" y="5993"/>
                </a:cubicBezTo>
                <a:cubicBezTo>
                  <a:pt x="13145" y="5806"/>
                  <a:pt x="13215" y="5643"/>
                  <a:pt x="13309" y="5479"/>
                </a:cubicBezTo>
                <a:close/>
                <a:moveTo>
                  <a:pt x="19980" y="2122"/>
                </a:moveTo>
                <a:cubicBezTo>
                  <a:pt x="20731" y="2122"/>
                  <a:pt x="21469" y="2315"/>
                  <a:pt x="22041" y="2818"/>
                </a:cubicBezTo>
                <a:cubicBezTo>
                  <a:pt x="22998" y="3635"/>
                  <a:pt x="23162" y="4966"/>
                  <a:pt x="23162" y="6133"/>
                </a:cubicBezTo>
                <a:lnTo>
                  <a:pt x="23138" y="6133"/>
                </a:lnTo>
                <a:cubicBezTo>
                  <a:pt x="23138" y="6717"/>
                  <a:pt x="23092" y="7277"/>
                  <a:pt x="22998" y="7837"/>
                </a:cubicBezTo>
                <a:cubicBezTo>
                  <a:pt x="23138" y="6740"/>
                  <a:pt x="22975" y="5643"/>
                  <a:pt x="22555" y="4615"/>
                </a:cubicBezTo>
                <a:cubicBezTo>
                  <a:pt x="21900" y="3201"/>
                  <a:pt x="20501" y="2321"/>
                  <a:pt x="18978" y="2321"/>
                </a:cubicBezTo>
                <a:cubicBezTo>
                  <a:pt x="18817" y="2321"/>
                  <a:pt x="18655" y="2330"/>
                  <a:pt x="18492" y="2351"/>
                </a:cubicBezTo>
                <a:cubicBezTo>
                  <a:pt x="18962" y="2210"/>
                  <a:pt x="19474" y="2122"/>
                  <a:pt x="19980" y="2122"/>
                </a:cubicBezTo>
                <a:close/>
                <a:moveTo>
                  <a:pt x="14009" y="6553"/>
                </a:moveTo>
                <a:cubicBezTo>
                  <a:pt x="14126" y="6647"/>
                  <a:pt x="14196" y="6740"/>
                  <a:pt x="14289" y="6833"/>
                </a:cubicBezTo>
                <a:cubicBezTo>
                  <a:pt x="14056" y="7347"/>
                  <a:pt x="13799" y="7814"/>
                  <a:pt x="13496" y="8281"/>
                </a:cubicBezTo>
                <a:cubicBezTo>
                  <a:pt x="13472" y="8118"/>
                  <a:pt x="13426" y="7954"/>
                  <a:pt x="13402" y="7767"/>
                </a:cubicBezTo>
                <a:cubicBezTo>
                  <a:pt x="13542" y="7487"/>
                  <a:pt x="13706" y="7184"/>
                  <a:pt x="13846" y="6903"/>
                </a:cubicBezTo>
                <a:cubicBezTo>
                  <a:pt x="13861" y="6914"/>
                  <a:pt x="13878" y="6918"/>
                  <a:pt x="13894" y="6918"/>
                </a:cubicBezTo>
                <a:cubicBezTo>
                  <a:pt x="13951" y="6918"/>
                  <a:pt x="14004" y="6860"/>
                  <a:pt x="13986" y="6787"/>
                </a:cubicBezTo>
                <a:cubicBezTo>
                  <a:pt x="13986" y="6763"/>
                  <a:pt x="13963" y="6717"/>
                  <a:pt x="13963" y="6670"/>
                </a:cubicBezTo>
                <a:cubicBezTo>
                  <a:pt x="13939" y="6623"/>
                  <a:pt x="14009" y="6600"/>
                  <a:pt x="14009" y="6553"/>
                </a:cubicBezTo>
                <a:close/>
                <a:moveTo>
                  <a:pt x="23232" y="4172"/>
                </a:moveTo>
                <a:cubicBezTo>
                  <a:pt x="23512" y="4826"/>
                  <a:pt x="23652" y="5549"/>
                  <a:pt x="23652" y="6250"/>
                </a:cubicBezTo>
                <a:cubicBezTo>
                  <a:pt x="23652" y="7417"/>
                  <a:pt x="23442" y="8585"/>
                  <a:pt x="23022" y="9682"/>
                </a:cubicBezTo>
                <a:cubicBezTo>
                  <a:pt x="23348" y="8491"/>
                  <a:pt x="23512" y="7254"/>
                  <a:pt x="23512" y="5993"/>
                </a:cubicBezTo>
                <a:cubicBezTo>
                  <a:pt x="23512" y="5386"/>
                  <a:pt x="23418" y="4755"/>
                  <a:pt x="23232" y="4172"/>
                </a:cubicBezTo>
                <a:close/>
                <a:moveTo>
                  <a:pt x="23068" y="3074"/>
                </a:moveTo>
                <a:lnTo>
                  <a:pt x="23068" y="3074"/>
                </a:lnTo>
                <a:cubicBezTo>
                  <a:pt x="23278" y="3355"/>
                  <a:pt x="23465" y="3658"/>
                  <a:pt x="23605" y="3962"/>
                </a:cubicBezTo>
                <a:cubicBezTo>
                  <a:pt x="24656" y="6296"/>
                  <a:pt x="24142" y="9215"/>
                  <a:pt x="23302" y="11550"/>
                </a:cubicBezTo>
                <a:cubicBezTo>
                  <a:pt x="22555" y="13464"/>
                  <a:pt x="21527" y="15262"/>
                  <a:pt x="20243" y="16850"/>
                </a:cubicBezTo>
                <a:cubicBezTo>
                  <a:pt x="20687" y="15939"/>
                  <a:pt x="21084" y="14982"/>
                  <a:pt x="21504" y="14025"/>
                </a:cubicBezTo>
                <a:cubicBezTo>
                  <a:pt x="22695" y="11410"/>
                  <a:pt x="24376" y="8468"/>
                  <a:pt x="23955" y="5456"/>
                </a:cubicBezTo>
                <a:cubicBezTo>
                  <a:pt x="23839" y="4615"/>
                  <a:pt x="23535" y="3798"/>
                  <a:pt x="23068" y="3074"/>
                </a:cubicBezTo>
                <a:close/>
                <a:moveTo>
                  <a:pt x="2989" y="10429"/>
                </a:moveTo>
                <a:cubicBezTo>
                  <a:pt x="3643" y="11783"/>
                  <a:pt x="4460" y="13091"/>
                  <a:pt x="5394" y="14282"/>
                </a:cubicBezTo>
                <a:cubicBezTo>
                  <a:pt x="6514" y="15729"/>
                  <a:pt x="7705" y="17083"/>
                  <a:pt x="9013" y="18367"/>
                </a:cubicBezTo>
                <a:cubicBezTo>
                  <a:pt x="7705" y="17247"/>
                  <a:pt x="6514" y="16033"/>
                  <a:pt x="5394" y="14748"/>
                </a:cubicBezTo>
                <a:cubicBezTo>
                  <a:pt x="4343" y="13441"/>
                  <a:pt x="3526" y="11993"/>
                  <a:pt x="2989" y="10429"/>
                </a:cubicBezTo>
                <a:close/>
                <a:moveTo>
                  <a:pt x="20453" y="15566"/>
                </a:moveTo>
                <a:cubicBezTo>
                  <a:pt x="20103" y="16383"/>
                  <a:pt x="19729" y="17200"/>
                  <a:pt x="19286" y="17994"/>
                </a:cubicBezTo>
                <a:lnTo>
                  <a:pt x="19146" y="18181"/>
                </a:lnTo>
                <a:cubicBezTo>
                  <a:pt x="18375" y="19045"/>
                  <a:pt x="17581" y="19862"/>
                  <a:pt x="16764" y="20679"/>
                </a:cubicBezTo>
                <a:lnTo>
                  <a:pt x="16391" y="21052"/>
                </a:lnTo>
                <a:cubicBezTo>
                  <a:pt x="16531" y="20866"/>
                  <a:pt x="16671" y="20679"/>
                  <a:pt x="16811" y="20515"/>
                </a:cubicBezTo>
                <a:cubicBezTo>
                  <a:pt x="18165" y="18975"/>
                  <a:pt x="19379" y="17293"/>
                  <a:pt x="20453" y="15566"/>
                </a:cubicBezTo>
                <a:close/>
                <a:moveTo>
                  <a:pt x="2569" y="3355"/>
                </a:moveTo>
                <a:cubicBezTo>
                  <a:pt x="2102" y="4405"/>
                  <a:pt x="1915" y="5549"/>
                  <a:pt x="2008" y="6693"/>
                </a:cubicBezTo>
                <a:cubicBezTo>
                  <a:pt x="2008" y="6974"/>
                  <a:pt x="2055" y="7230"/>
                  <a:pt x="2078" y="7487"/>
                </a:cubicBezTo>
                <a:cubicBezTo>
                  <a:pt x="2102" y="9869"/>
                  <a:pt x="3106" y="12133"/>
                  <a:pt x="4483" y="14071"/>
                </a:cubicBezTo>
                <a:cubicBezTo>
                  <a:pt x="6258" y="16546"/>
                  <a:pt x="8639" y="18461"/>
                  <a:pt x="10904" y="20492"/>
                </a:cubicBezTo>
                <a:lnTo>
                  <a:pt x="10927" y="20515"/>
                </a:lnTo>
                <a:cubicBezTo>
                  <a:pt x="11348" y="21006"/>
                  <a:pt x="11768" y="21473"/>
                  <a:pt x="12188" y="21963"/>
                </a:cubicBezTo>
                <a:cubicBezTo>
                  <a:pt x="10367" y="20445"/>
                  <a:pt x="8616" y="18834"/>
                  <a:pt x="6935" y="17153"/>
                </a:cubicBezTo>
                <a:cubicBezTo>
                  <a:pt x="3759" y="13978"/>
                  <a:pt x="0" y="9635"/>
                  <a:pt x="1775" y="4779"/>
                </a:cubicBezTo>
                <a:cubicBezTo>
                  <a:pt x="1962" y="4265"/>
                  <a:pt x="2218" y="3775"/>
                  <a:pt x="2569" y="3355"/>
                </a:cubicBezTo>
                <a:close/>
                <a:moveTo>
                  <a:pt x="16437" y="20445"/>
                </a:moveTo>
                <a:lnTo>
                  <a:pt x="16437" y="20445"/>
                </a:lnTo>
                <a:cubicBezTo>
                  <a:pt x="16274" y="20632"/>
                  <a:pt x="16111" y="20819"/>
                  <a:pt x="15947" y="21006"/>
                </a:cubicBezTo>
                <a:cubicBezTo>
                  <a:pt x="15550" y="21449"/>
                  <a:pt x="15130" y="21870"/>
                  <a:pt x="14616" y="21963"/>
                </a:cubicBezTo>
                <a:cubicBezTo>
                  <a:pt x="15247" y="21496"/>
                  <a:pt x="15854" y="20982"/>
                  <a:pt x="16437" y="20445"/>
                </a:cubicBezTo>
                <a:close/>
                <a:moveTo>
                  <a:pt x="6834" y="1734"/>
                </a:moveTo>
                <a:cubicBezTo>
                  <a:pt x="7508" y="1734"/>
                  <a:pt x="8208" y="1867"/>
                  <a:pt x="8896" y="2140"/>
                </a:cubicBezTo>
                <a:cubicBezTo>
                  <a:pt x="10507" y="2771"/>
                  <a:pt x="11814" y="3962"/>
                  <a:pt x="12608" y="5503"/>
                </a:cubicBezTo>
                <a:cubicBezTo>
                  <a:pt x="12632" y="5619"/>
                  <a:pt x="12655" y="5759"/>
                  <a:pt x="12678" y="5876"/>
                </a:cubicBezTo>
                <a:cubicBezTo>
                  <a:pt x="12585" y="6110"/>
                  <a:pt x="12492" y="6343"/>
                  <a:pt x="12398" y="6577"/>
                </a:cubicBezTo>
                <a:cubicBezTo>
                  <a:pt x="12342" y="6732"/>
                  <a:pt x="12456" y="6827"/>
                  <a:pt x="12575" y="6827"/>
                </a:cubicBezTo>
                <a:cubicBezTo>
                  <a:pt x="12654" y="6827"/>
                  <a:pt x="12735" y="6786"/>
                  <a:pt x="12772" y="6693"/>
                </a:cubicBezTo>
                <a:cubicBezTo>
                  <a:pt x="12795" y="6647"/>
                  <a:pt x="12818" y="6600"/>
                  <a:pt x="12842" y="6530"/>
                </a:cubicBezTo>
                <a:cubicBezTo>
                  <a:pt x="12959" y="7090"/>
                  <a:pt x="13052" y="7651"/>
                  <a:pt x="13122" y="8188"/>
                </a:cubicBezTo>
                <a:cubicBezTo>
                  <a:pt x="13122" y="8258"/>
                  <a:pt x="13122" y="8351"/>
                  <a:pt x="13099" y="8421"/>
                </a:cubicBezTo>
                <a:cubicBezTo>
                  <a:pt x="13099" y="8468"/>
                  <a:pt x="13122" y="8515"/>
                  <a:pt x="13169" y="8515"/>
                </a:cubicBezTo>
                <a:lnTo>
                  <a:pt x="13215" y="8748"/>
                </a:lnTo>
                <a:cubicBezTo>
                  <a:pt x="13230" y="8834"/>
                  <a:pt x="13296" y="8884"/>
                  <a:pt x="13367" y="8884"/>
                </a:cubicBezTo>
                <a:cubicBezTo>
                  <a:pt x="13412" y="8884"/>
                  <a:pt x="13459" y="8864"/>
                  <a:pt x="13496" y="8818"/>
                </a:cubicBezTo>
                <a:cubicBezTo>
                  <a:pt x="14733" y="7324"/>
                  <a:pt x="15037" y="5269"/>
                  <a:pt x="16321" y="3845"/>
                </a:cubicBezTo>
                <a:cubicBezTo>
                  <a:pt x="17024" y="3060"/>
                  <a:pt x="18004" y="2680"/>
                  <a:pt x="18979" y="2680"/>
                </a:cubicBezTo>
                <a:cubicBezTo>
                  <a:pt x="20238" y="2680"/>
                  <a:pt x="21490" y="3312"/>
                  <a:pt x="22134" y="4522"/>
                </a:cubicBezTo>
                <a:cubicBezTo>
                  <a:pt x="23162" y="6507"/>
                  <a:pt x="22555" y="9052"/>
                  <a:pt x="21924" y="11083"/>
                </a:cubicBezTo>
                <a:cubicBezTo>
                  <a:pt x="21294" y="13091"/>
                  <a:pt x="20383" y="15005"/>
                  <a:pt x="19192" y="16756"/>
                </a:cubicBezTo>
                <a:lnTo>
                  <a:pt x="19169" y="16733"/>
                </a:lnTo>
                <a:cubicBezTo>
                  <a:pt x="18002" y="18484"/>
                  <a:pt x="16554" y="20025"/>
                  <a:pt x="14896" y="21333"/>
                </a:cubicBezTo>
                <a:cubicBezTo>
                  <a:pt x="14686" y="21496"/>
                  <a:pt x="14406" y="21753"/>
                  <a:pt x="14126" y="21986"/>
                </a:cubicBezTo>
                <a:cubicBezTo>
                  <a:pt x="13963" y="21963"/>
                  <a:pt x="13822" y="21916"/>
                  <a:pt x="13659" y="21846"/>
                </a:cubicBezTo>
                <a:cubicBezTo>
                  <a:pt x="13029" y="21566"/>
                  <a:pt x="12445" y="20982"/>
                  <a:pt x="11908" y="20539"/>
                </a:cubicBezTo>
                <a:cubicBezTo>
                  <a:pt x="11207" y="19978"/>
                  <a:pt x="10530" y="19371"/>
                  <a:pt x="9877" y="18741"/>
                </a:cubicBezTo>
                <a:lnTo>
                  <a:pt x="9456" y="18251"/>
                </a:lnTo>
                <a:cubicBezTo>
                  <a:pt x="7822" y="16360"/>
                  <a:pt x="6141" y="14492"/>
                  <a:pt x="4763" y="12437"/>
                </a:cubicBezTo>
                <a:cubicBezTo>
                  <a:pt x="3596" y="10733"/>
                  <a:pt x="2475" y="8701"/>
                  <a:pt x="2429" y="6577"/>
                </a:cubicBezTo>
                <a:cubicBezTo>
                  <a:pt x="2499" y="5199"/>
                  <a:pt x="3012" y="3868"/>
                  <a:pt x="3899" y="2794"/>
                </a:cubicBezTo>
                <a:cubicBezTo>
                  <a:pt x="4684" y="2097"/>
                  <a:pt x="5722" y="1734"/>
                  <a:pt x="6834" y="1734"/>
                </a:cubicBezTo>
                <a:close/>
                <a:moveTo>
                  <a:pt x="11511" y="20656"/>
                </a:moveTo>
                <a:lnTo>
                  <a:pt x="11511" y="20656"/>
                </a:lnTo>
                <a:cubicBezTo>
                  <a:pt x="12137" y="21212"/>
                  <a:pt x="12901" y="21975"/>
                  <a:pt x="13711" y="22260"/>
                </a:cubicBezTo>
                <a:lnTo>
                  <a:pt x="13711" y="22260"/>
                </a:lnTo>
                <a:cubicBezTo>
                  <a:pt x="13693" y="22277"/>
                  <a:pt x="13671" y="22290"/>
                  <a:pt x="13636" y="22290"/>
                </a:cubicBezTo>
                <a:cubicBezTo>
                  <a:pt x="13005" y="22103"/>
                  <a:pt x="12328" y="21519"/>
                  <a:pt x="11744" y="20936"/>
                </a:cubicBezTo>
                <a:lnTo>
                  <a:pt x="11511" y="20656"/>
                </a:lnTo>
                <a:close/>
                <a:moveTo>
                  <a:pt x="14966" y="22407"/>
                </a:moveTo>
                <a:cubicBezTo>
                  <a:pt x="14896" y="22477"/>
                  <a:pt x="14826" y="22547"/>
                  <a:pt x="14756" y="22617"/>
                </a:cubicBezTo>
                <a:lnTo>
                  <a:pt x="14756" y="22593"/>
                </a:lnTo>
                <a:cubicBezTo>
                  <a:pt x="14509" y="22898"/>
                  <a:pt x="14137" y="23063"/>
                  <a:pt x="13756" y="23063"/>
                </a:cubicBezTo>
                <a:cubicBezTo>
                  <a:pt x="13669" y="23063"/>
                  <a:pt x="13582" y="23054"/>
                  <a:pt x="13496" y="23037"/>
                </a:cubicBezTo>
                <a:cubicBezTo>
                  <a:pt x="13426" y="22990"/>
                  <a:pt x="13355" y="22944"/>
                  <a:pt x="13285" y="22874"/>
                </a:cubicBezTo>
                <a:lnTo>
                  <a:pt x="13402" y="22804"/>
                </a:lnTo>
                <a:cubicBezTo>
                  <a:pt x="13496" y="22850"/>
                  <a:pt x="13589" y="22874"/>
                  <a:pt x="13682" y="22897"/>
                </a:cubicBezTo>
                <a:cubicBezTo>
                  <a:pt x="13713" y="22900"/>
                  <a:pt x="13743" y="22902"/>
                  <a:pt x="13773" y="22902"/>
                </a:cubicBezTo>
                <a:cubicBezTo>
                  <a:pt x="14207" y="22902"/>
                  <a:pt x="14617" y="22603"/>
                  <a:pt x="14966" y="22407"/>
                </a:cubicBezTo>
                <a:close/>
                <a:moveTo>
                  <a:pt x="7281" y="1"/>
                </a:moveTo>
                <a:cubicBezTo>
                  <a:pt x="6455" y="1"/>
                  <a:pt x="5631" y="217"/>
                  <a:pt x="4903" y="646"/>
                </a:cubicBezTo>
                <a:cubicBezTo>
                  <a:pt x="4273" y="1020"/>
                  <a:pt x="3713" y="1533"/>
                  <a:pt x="3269" y="2117"/>
                </a:cubicBezTo>
                <a:lnTo>
                  <a:pt x="3036" y="2304"/>
                </a:lnTo>
                <a:cubicBezTo>
                  <a:pt x="1308" y="3868"/>
                  <a:pt x="771" y="6343"/>
                  <a:pt x="1098" y="8585"/>
                </a:cubicBezTo>
                <a:cubicBezTo>
                  <a:pt x="1495" y="11316"/>
                  <a:pt x="3176" y="13628"/>
                  <a:pt x="4997" y="15612"/>
                </a:cubicBezTo>
                <a:cubicBezTo>
                  <a:pt x="7285" y="18111"/>
                  <a:pt x="9760" y="20445"/>
                  <a:pt x="12398" y="22617"/>
                </a:cubicBezTo>
                <a:cubicBezTo>
                  <a:pt x="12919" y="23040"/>
                  <a:pt x="13360" y="23508"/>
                  <a:pt x="13888" y="23508"/>
                </a:cubicBezTo>
                <a:cubicBezTo>
                  <a:pt x="14118" y="23508"/>
                  <a:pt x="14364" y="23420"/>
                  <a:pt x="14640" y="23201"/>
                </a:cubicBezTo>
                <a:cubicBezTo>
                  <a:pt x="15270" y="22664"/>
                  <a:pt x="15900" y="22103"/>
                  <a:pt x="16484" y="21519"/>
                </a:cubicBezTo>
                <a:lnTo>
                  <a:pt x="16928" y="21193"/>
                </a:lnTo>
                <a:cubicBezTo>
                  <a:pt x="17955" y="20445"/>
                  <a:pt x="18796" y="19465"/>
                  <a:pt x="19449" y="18367"/>
                </a:cubicBezTo>
                <a:cubicBezTo>
                  <a:pt x="21084" y="16570"/>
                  <a:pt x="22415" y="14515"/>
                  <a:pt x="23372" y="12274"/>
                </a:cubicBezTo>
                <a:cubicBezTo>
                  <a:pt x="24422" y="9775"/>
                  <a:pt x="25053" y="6600"/>
                  <a:pt x="24002" y="3985"/>
                </a:cubicBezTo>
                <a:cubicBezTo>
                  <a:pt x="23179" y="1987"/>
                  <a:pt x="21222" y="925"/>
                  <a:pt x="19165" y="925"/>
                </a:cubicBezTo>
                <a:cubicBezTo>
                  <a:pt x="18771" y="925"/>
                  <a:pt x="18373" y="964"/>
                  <a:pt x="17978" y="1043"/>
                </a:cubicBezTo>
                <a:cubicBezTo>
                  <a:pt x="15900" y="1463"/>
                  <a:pt x="14313" y="2958"/>
                  <a:pt x="13262" y="4755"/>
                </a:cubicBezTo>
                <a:cubicBezTo>
                  <a:pt x="12655" y="3378"/>
                  <a:pt x="12235" y="1907"/>
                  <a:pt x="10787" y="1090"/>
                </a:cubicBezTo>
                <a:cubicBezTo>
                  <a:pt x="10414" y="880"/>
                  <a:pt x="9993" y="716"/>
                  <a:pt x="9573" y="599"/>
                </a:cubicBezTo>
                <a:cubicBezTo>
                  <a:pt x="8865" y="200"/>
                  <a:pt x="8072" y="1"/>
                  <a:pt x="72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2"/>
          <p:cNvSpPr/>
          <p:nvPr/>
        </p:nvSpPr>
        <p:spPr>
          <a:xfrm>
            <a:off x="1547422" y="3618834"/>
            <a:ext cx="566634" cy="533638"/>
          </a:xfrm>
          <a:custGeom>
            <a:avLst/>
            <a:gdLst/>
            <a:ahLst/>
            <a:cxnLst/>
            <a:rect l="l" t="t" r="r" b="b"/>
            <a:pathLst>
              <a:path w="47328" h="44572" extrusionOk="0">
                <a:moveTo>
                  <a:pt x="26874" y="1328"/>
                </a:moveTo>
                <a:cubicBezTo>
                  <a:pt x="27178" y="1351"/>
                  <a:pt x="27458" y="1375"/>
                  <a:pt x="27738" y="1398"/>
                </a:cubicBezTo>
                <a:lnTo>
                  <a:pt x="28018" y="1491"/>
                </a:lnTo>
                <a:cubicBezTo>
                  <a:pt x="27645" y="1421"/>
                  <a:pt x="27248" y="1375"/>
                  <a:pt x="26874" y="1328"/>
                </a:cubicBezTo>
                <a:close/>
                <a:moveTo>
                  <a:pt x="30446" y="1842"/>
                </a:moveTo>
                <a:cubicBezTo>
                  <a:pt x="30703" y="1912"/>
                  <a:pt x="30960" y="1982"/>
                  <a:pt x="31217" y="2052"/>
                </a:cubicBezTo>
                <a:cubicBezTo>
                  <a:pt x="31497" y="2145"/>
                  <a:pt x="31824" y="2238"/>
                  <a:pt x="32104" y="2355"/>
                </a:cubicBezTo>
                <a:cubicBezTo>
                  <a:pt x="31824" y="2262"/>
                  <a:pt x="31544" y="2192"/>
                  <a:pt x="31264" y="2122"/>
                </a:cubicBezTo>
                <a:cubicBezTo>
                  <a:pt x="30960" y="2052"/>
                  <a:pt x="30727" y="1935"/>
                  <a:pt x="30446" y="1842"/>
                </a:cubicBezTo>
                <a:close/>
                <a:moveTo>
                  <a:pt x="23954" y="874"/>
                </a:moveTo>
                <a:cubicBezTo>
                  <a:pt x="24506" y="874"/>
                  <a:pt x="25060" y="893"/>
                  <a:pt x="25613" y="931"/>
                </a:cubicBezTo>
                <a:cubicBezTo>
                  <a:pt x="25286" y="931"/>
                  <a:pt x="24960" y="931"/>
                  <a:pt x="24656" y="954"/>
                </a:cubicBezTo>
                <a:cubicBezTo>
                  <a:pt x="23769" y="1001"/>
                  <a:pt x="22905" y="1071"/>
                  <a:pt x="22018" y="1188"/>
                </a:cubicBezTo>
                <a:cubicBezTo>
                  <a:pt x="20103" y="1304"/>
                  <a:pt x="18212" y="1655"/>
                  <a:pt x="16368" y="2215"/>
                </a:cubicBezTo>
                <a:cubicBezTo>
                  <a:pt x="16251" y="2238"/>
                  <a:pt x="16134" y="2285"/>
                  <a:pt x="16017" y="2332"/>
                </a:cubicBezTo>
                <a:lnTo>
                  <a:pt x="15527" y="2402"/>
                </a:lnTo>
                <a:cubicBezTo>
                  <a:pt x="18229" y="1384"/>
                  <a:pt x="21080" y="874"/>
                  <a:pt x="23954" y="874"/>
                </a:cubicBezTo>
                <a:close/>
                <a:moveTo>
                  <a:pt x="23548" y="1540"/>
                </a:moveTo>
                <a:cubicBezTo>
                  <a:pt x="26093" y="1540"/>
                  <a:pt x="28639" y="1846"/>
                  <a:pt x="31124" y="2495"/>
                </a:cubicBezTo>
                <a:lnTo>
                  <a:pt x="31124" y="2472"/>
                </a:lnTo>
                <a:cubicBezTo>
                  <a:pt x="31497" y="2612"/>
                  <a:pt x="31871" y="2752"/>
                  <a:pt x="32244" y="2892"/>
                </a:cubicBezTo>
                <a:cubicBezTo>
                  <a:pt x="30703" y="2472"/>
                  <a:pt x="29092" y="2215"/>
                  <a:pt x="27481" y="2098"/>
                </a:cubicBezTo>
                <a:cubicBezTo>
                  <a:pt x="27458" y="2052"/>
                  <a:pt x="27435" y="2028"/>
                  <a:pt x="27388" y="2028"/>
                </a:cubicBezTo>
                <a:cubicBezTo>
                  <a:pt x="25723" y="1801"/>
                  <a:pt x="24058" y="1682"/>
                  <a:pt x="22394" y="1682"/>
                </a:cubicBezTo>
                <a:cubicBezTo>
                  <a:pt x="22004" y="1682"/>
                  <a:pt x="21614" y="1688"/>
                  <a:pt x="21224" y="1701"/>
                </a:cubicBezTo>
                <a:lnTo>
                  <a:pt x="21854" y="1585"/>
                </a:lnTo>
                <a:cubicBezTo>
                  <a:pt x="22418" y="1555"/>
                  <a:pt x="22983" y="1540"/>
                  <a:pt x="23548" y="1540"/>
                </a:cubicBezTo>
                <a:close/>
                <a:moveTo>
                  <a:pt x="20875" y="365"/>
                </a:moveTo>
                <a:cubicBezTo>
                  <a:pt x="21652" y="365"/>
                  <a:pt x="22430" y="413"/>
                  <a:pt x="23209" y="511"/>
                </a:cubicBezTo>
                <a:cubicBezTo>
                  <a:pt x="19846" y="604"/>
                  <a:pt x="16554" y="1421"/>
                  <a:pt x="13519" y="2869"/>
                </a:cubicBezTo>
                <a:cubicBezTo>
                  <a:pt x="12492" y="3149"/>
                  <a:pt x="11511" y="3476"/>
                  <a:pt x="10531" y="3873"/>
                </a:cubicBezTo>
                <a:cubicBezTo>
                  <a:pt x="12608" y="2238"/>
                  <a:pt x="15037" y="1141"/>
                  <a:pt x="17628" y="651"/>
                </a:cubicBezTo>
                <a:cubicBezTo>
                  <a:pt x="18704" y="460"/>
                  <a:pt x="19788" y="365"/>
                  <a:pt x="20875" y="365"/>
                </a:cubicBezTo>
                <a:close/>
                <a:moveTo>
                  <a:pt x="13075" y="3523"/>
                </a:moveTo>
                <a:lnTo>
                  <a:pt x="13075" y="3523"/>
                </a:lnTo>
                <a:cubicBezTo>
                  <a:pt x="12772" y="3663"/>
                  <a:pt x="12492" y="3803"/>
                  <a:pt x="12188" y="3966"/>
                </a:cubicBezTo>
                <a:cubicBezTo>
                  <a:pt x="12445" y="3826"/>
                  <a:pt x="12679" y="3709"/>
                  <a:pt x="12912" y="3569"/>
                </a:cubicBezTo>
                <a:lnTo>
                  <a:pt x="13075" y="3523"/>
                </a:lnTo>
                <a:close/>
                <a:moveTo>
                  <a:pt x="11231" y="3990"/>
                </a:moveTo>
                <a:cubicBezTo>
                  <a:pt x="10274" y="4480"/>
                  <a:pt x="9386" y="5017"/>
                  <a:pt x="8546" y="5647"/>
                </a:cubicBezTo>
                <a:lnTo>
                  <a:pt x="8663" y="5554"/>
                </a:lnTo>
                <a:cubicBezTo>
                  <a:pt x="8943" y="5274"/>
                  <a:pt x="9223" y="5017"/>
                  <a:pt x="9503" y="4760"/>
                </a:cubicBezTo>
                <a:cubicBezTo>
                  <a:pt x="10064" y="4480"/>
                  <a:pt x="10647" y="4223"/>
                  <a:pt x="11231" y="3990"/>
                </a:cubicBezTo>
                <a:close/>
                <a:moveTo>
                  <a:pt x="21334" y="2247"/>
                </a:moveTo>
                <a:cubicBezTo>
                  <a:pt x="21632" y="2247"/>
                  <a:pt x="21931" y="2252"/>
                  <a:pt x="22228" y="2262"/>
                </a:cubicBezTo>
                <a:cubicBezTo>
                  <a:pt x="20640" y="2449"/>
                  <a:pt x="19053" y="2752"/>
                  <a:pt x="17488" y="3196"/>
                </a:cubicBezTo>
                <a:cubicBezTo>
                  <a:pt x="14523" y="3966"/>
                  <a:pt x="11628" y="5110"/>
                  <a:pt x="8919" y="6581"/>
                </a:cubicBezTo>
                <a:cubicBezTo>
                  <a:pt x="9877" y="5834"/>
                  <a:pt x="10857" y="5157"/>
                  <a:pt x="11908" y="4573"/>
                </a:cubicBezTo>
                <a:cubicBezTo>
                  <a:pt x="12492" y="4293"/>
                  <a:pt x="13122" y="4060"/>
                  <a:pt x="13729" y="3826"/>
                </a:cubicBezTo>
                <a:cubicBezTo>
                  <a:pt x="15107" y="3289"/>
                  <a:pt x="16508" y="2822"/>
                  <a:pt x="17932" y="2425"/>
                </a:cubicBezTo>
                <a:cubicBezTo>
                  <a:pt x="19059" y="2314"/>
                  <a:pt x="20200" y="2247"/>
                  <a:pt x="21334" y="2247"/>
                </a:cubicBezTo>
                <a:close/>
                <a:moveTo>
                  <a:pt x="7355" y="7118"/>
                </a:moveTo>
                <a:cubicBezTo>
                  <a:pt x="7192" y="7258"/>
                  <a:pt x="7052" y="7422"/>
                  <a:pt x="6888" y="7562"/>
                </a:cubicBezTo>
                <a:cubicBezTo>
                  <a:pt x="6818" y="7655"/>
                  <a:pt x="6725" y="7749"/>
                  <a:pt x="6631" y="7842"/>
                </a:cubicBezTo>
                <a:lnTo>
                  <a:pt x="6701" y="7749"/>
                </a:lnTo>
                <a:cubicBezTo>
                  <a:pt x="6888" y="7562"/>
                  <a:pt x="7075" y="7375"/>
                  <a:pt x="7238" y="7188"/>
                </a:cubicBezTo>
                <a:lnTo>
                  <a:pt x="7355" y="7118"/>
                </a:lnTo>
                <a:close/>
                <a:moveTo>
                  <a:pt x="39272" y="5624"/>
                </a:moveTo>
                <a:lnTo>
                  <a:pt x="39272" y="5624"/>
                </a:lnTo>
                <a:cubicBezTo>
                  <a:pt x="39972" y="5951"/>
                  <a:pt x="40650" y="6324"/>
                  <a:pt x="41303" y="6768"/>
                </a:cubicBezTo>
                <a:cubicBezTo>
                  <a:pt x="42191" y="7352"/>
                  <a:pt x="42938" y="8075"/>
                  <a:pt x="43545" y="8939"/>
                </a:cubicBezTo>
                <a:cubicBezTo>
                  <a:pt x="42821" y="8286"/>
                  <a:pt x="42074" y="7655"/>
                  <a:pt x="41280" y="7095"/>
                </a:cubicBezTo>
                <a:cubicBezTo>
                  <a:pt x="40626" y="6605"/>
                  <a:pt x="39949" y="6114"/>
                  <a:pt x="39272" y="5624"/>
                </a:cubicBezTo>
                <a:close/>
                <a:moveTo>
                  <a:pt x="43591" y="8356"/>
                </a:moveTo>
                <a:cubicBezTo>
                  <a:pt x="44185" y="8972"/>
                  <a:pt x="44644" y="9700"/>
                  <a:pt x="44970" y="10474"/>
                </a:cubicBezTo>
                <a:lnTo>
                  <a:pt x="44970" y="10474"/>
                </a:lnTo>
                <a:cubicBezTo>
                  <a:pt x="44850" y="10332"/>
                  <a:pt x="44743" y="10206"/>
                  <a:pt x="44619" y="10060"/>
                </a:cubicBezTo>
                <a:cubicBezTo>
                  <a:pt x="44339" y="9453"/>
                  <a:pt x="44012" y="8893"/>
                  <a:pt x="43591" y="8356"/>
                </a:cubicBezTo>
                <a:close/>
                <a:moveTo>
                  <a:pt x="5511" y="8612"/>
                </a:moveTo>
                <a:cubicBezTo>
                  <a:pt x="5301" y="8916"/>
                  <a:pt x="5067" y="9196"/>
                  <a:pt x="4857" y="9500"/>
                </a:cubicBezTo>
                <a:cubicBezTo>
                  <a:pt x="4438" y="9918"/>
                  <a:pt x="4020" y="10358"/>
                  <a:pt x="3621" y="10818"/>
                </a:cubicBezTo>
                <a:lnTo>
                  <a:pt x="3621" y="10818"/>
                </a:lnTo>
                <a:cubicBezTo>
                  <a:pt x="3927" y="10366"/>
                  <a:pt x="4255" y="9936"/>
                  <a:pt x="4623" y="9546"/>
                </a:cubicBezTo>
                <a:cubicBezTo>
                  <a:pt x="4904" y="9220"/>
                  <a:pt x="5207" y="8916"/>
                  <a:pt x="5511" y="8612"/>
                </a:cubicBezTo>
                <a:close/>
                <a:moveTo>
                  <a:pt x="41093" y="7398"/>
                </a:moveTo>
                <a:lnTo>
                  <a:pt x="41093" y="7398"/>
                </a:lnTo>
                <a:cubicBezTo>
                  <a:pt x="42261" y="8239"/>
                  <a:pt x="43335" y="9173"/>
                  <a:pt x="44292" y="10247"/>
                </a:cubicBezTo>
                <a:cubicBezTo>
                  <a:pt x="44525" y="10714"/>
                  <a:pt x="44712" y="11227"/>
                  <a:pt x="44852" y="11741"/>
                </a:cubicBezTo>
                <a:cubicBezTo>
                  <a:pt x="43848" y="10083"/>
                  <a:pt x="42587" y="8612"/>
                  <a:pt x="41093" y="7398"/>
                </a:cubicBezTo>
                <a:close/>
                <a:moveTo>
                  <a:pt x="40229" y="7188"/>
                </a:moveTo>
                <a:lnTo>
                  <a:pt x="40439" y="7352"/>
                </a:lnTo>
                <a:cubicBezTo>
                  <a:pt x="41513" y="8309"/>
                  <a:pt x="42494" y="9360"/>
                  <a:pt x="43358" y="10480"/>
                </a:cubicBezTo>
                <a:cubicBezTo>
                  <a:pt x="43883" y="11120"/>
                  <a:pt x="44252" y="11849"/>
                  <a:pt x="44487" y="12645"/>
                </a:cubicBezTo>
                <a:lnTo>
                  <a:pt x="44487" y="12645"/>
                </a:lnTo>
                <a:cubicBezTo>
                  <a:pt x="43414" y="10580"/>
                  <a:pt x="41972" y="8745"/>
                  <a:pt x="40229" y="7188"/>
                </a:cubicBezTo>
                <a:close/>
                <a:moveTo>
                  <a:pt x="45109" y="11321"/>
                </a:moveTo>
                <a:cubicBezTo>
                  <a:pt x="45179" y="11438"/>
                  <a:pt x="45272" y="11578"/>
                  <a:pt x="45342" y="11694"/>
                </a:cubicBezTo>
                <a:lnTo>
                  <a:pt x="45366" y="11694"/>
                </a:lnTo>
                <a:cubicBezTo>
                  <a:pt x="45436" y="12091"/>
                  <a:pt x="45483" y="12488"/>
                  <a:pt x="45483" y="12885"/>
                </a:cubicBezTo>
                <a:cubicBezTo>
                  <a:pt x="45389" y="12348"/>
                  <a:pt x="45272" y="11835"/>
                  <a:pt x="45109" y="11321"/>
                </a:cubicBezTo>
                <a:close/>
                <a:moveTo>
                  <a:pt x="44782" y="12372"/>
                </a:moveTo>
                <a:lnTo>
                  <a:pt x="44782" y="12372"/>
                </a:lnTo>
                <a:cubicBezTo>
                  <a:pt x="44899" y="12605"/>
                  <a:pt x="45016" y="12839"/>
                  <a:pt x="45132" y="13072"/>
                </a:cubicBezTo>
                <a:cubicBezTo>
                  <a:pt x="45202" y="13516"/>
                  <a:pt x="45226" y="13959"/>
                  <a:pt x="45249" y="14403"/>
                </a:cubicBezTo>
                <a:cubicBezTo>
                  <a:pt x="45156" y="14169"/>
                  <a:pt x="45062" y="13913"/>
                  <a:pt x="44969" y="13656"/>
                </a:cubicBezTo>
                <a:cubicBezTo>
                  <a:pt x="44969" y="13212"/>
                  <a:pt x="44899" y="12792"/>
                  <a:pt x="44782" y="12372"/>
                </a:cubicBezTo>
                <a:close/>
                <a:moveTo>
                  <a:pt x="25240" y="2425"/>
                </a:moveTo>
                <a:cubicBezTo>
                  <a:pt x="27364" y="2635"/>
                  <a:pt x="29489" y="2962"/>
                  <a:pt x="31590" y="3429"/>
                </a:cubicBezTo>
                <a:cubicBezTo>
                  <a:pt x="32571" y="3639"/>
                  <a:pt x="33552" y="3849"/>
                  <a:pt x="34532" y="4083"/>
                </a:cubicBezTo>
                <a:cubicBezTo>
                  <a:pt x="35933" y="4667"/>
                  <a:pt x="37241" y="5390"/>
                  <a:pt x="38455" y="6254"/>
                </a:cubicBezTo>
                <a:cubicBezTo>
                  <a:pt x="41000" y="8029"/>
                  <a:pt x="43031" y="10457"/>
                  <a:pt x="44339" y="13259"/>
                </a:cubicBezTo>
                <a:cubicBezTo>
                  <a:pt x="44432" y="13446"/>
                  <a:pt x="44502" y="13632"/>
                  <a:pt x="44595" y="13842"/>
                </a:cubicBezTo>
                <a:cubicBezTo>
                  <a:pt x="44525" y="14403"/>
                  <a:pt x="44385" y="14987"/>
                  <a:pt x="44152" y="15524"/>
                </a:cubicBezTo>
                <a:cubicBezTo>
                  <a:pt x="43381" y="12278"/>
                  <a:pt x="41303" y="9476"/>
                  <a:pt x="38665" y="7445"/>
                </a:cubicBezTo>
                <a:cubicBezTo>
                  <a:pt x="34610" y="4256"/>
                  <a:pt x="29513" y="2763"/>
                  <a:pt x="24413" y="2763"/>
                </a:cubicBezTo>
                <a:cubicBezTo>
                  <a:pt x="22906" y="2763"/>
                  <a:pt x="21398" y="2893"/>
                  <a:pt x="19916" y="3149"/>
                </a:cubicBezTo>
                <a:cubicBezTo>
                  <a:pt x="13426" y="4293"/>
                  <a:pt x="6585" y="8052"/>
                  <a:pt x="3339" y="13983"/>
                </a:cubicBezTo>
                <a:cubicBezTo>
                  <a:pt x="3199" y="14239"/>
                  <a:pt x="3059" y="14520"/>
                  <a:pt x="2942" y="14776"/>
                </a:cubicBezTo>
                <a:cubicBezTo>
                  <a:pt x="3059" y="14216"/>
                  <a:pt x="3223" y="13632"/>
                  <a:pt x="3433" y="13095"/>
                </a:cubicBezTo>
                <a:cubicBezTo>
                  <a:pt x="3526" y="12862"/>
                  <a:pt x="3643" y="12628"/>
                  <a:pt x="3760" y="12418"/>
                </a:cubicBezTo>
                <a:cubicBezTo>
                  <a:pt x="4670" y="10901"/>
                  <a:pt x="5791" y="9500"/>
                  <a:pt x="7052" y="8239"/>
                </a:cubicBezTo>
                <a:cubicBezTo>
                  <a:pt x="7379" y="8005"/>
                  <a:pt x="7705" y="7795"/>
                  <a:pt x="8056" y="7585"/>
                </a:cubicBezTo>
                <a:cubicBezTo>
                  <a:pt x="11161" y="5717"/>
                  <a:pt x="14546" y="4293"/>
                  <a:pt x="18095" y="3406"/>
                </a:cubicBezTo>
                <a:cubicBezTo>
                  <a:pt x="20430" y="2799"/>
                  <a:pt x="22812" y="2472"/>
                  <a:pt x="25240" y="2425"/>
                </a:cubicBezTo>
                <a:close/>
                <a:moveTo>
                  <a:pt x="4040" y="10901"/>
                </a:moveTo>
                <a:lnTo>
                  <a:pt x="4040" y="10901"/>
                </a:lnTo>
                <a:cubicBezTo>
                  <a:pt x="3806" y="11344"/>
                  <a:pt x="3596" y="11788"/>
                  <a:pt x="3409" y="12231"/>
                </a:cubicBezTo>
                <a:cubicBezTo>
                  <a:pt x="3363" y="12301"/>
                  <a:pt x="3316" y="12395"/>
                  <a:pt x="3293" y="12465"/>
                </a:cubicBezTo>
                <a:cubicBezTo>
                  <a:pt x="2545" y="13749"/>
                  <a:pt x="1938" y="15127"/>
                  <a:pt x="1518" y="16551"/>
                </a:cubicBezTo>
                <a:lnTo>
                  <a:pt x="1495" y="16551"/>
                </a:lnTo>
                <a:cubicBezTo>
                  <a:pt x="1471" y="16598"/>
                  <a:pt x="1471" y="16644"/>
                  <a:pt x="1448" y="16691"/>
                </a:cubicBezTo>
                <a:cubicBezTo>
                  <a:pt x="1518" y="15827"/>
                  <a:pt x="1682" y="14963"/>
                  <a:pt x="1938" y="14146"/>
                </a:cubicBezTo>
                <a:cubicBezTo>
                  <a:pt x="2475" y="12955"/>
                  <a:pt x="3176" y="11881"/>
                  <a:pt x="4040" y="10901"/>
                </a:cubicBezTo>
                <a:close/>
                <a:moveTo>
                  <a:pt x="2335" y="16224"/>
                </a:moveTo>
                <a:lnTo>
                  <a:pt x="2335" y="16434"/>
                </a:lnTo>
                <a:cubicBezTo>
                  <a:pt x="2289" y="16574"/>
                  <a:pt x="2265" y="16714"/>
                  <a:pt x="2219" y="16854"/>
                </a:cubicBezTo>
                <a:cubicBezTo>
                  <a:pt x="2242" y="16644"/>
                  <a:pt x="2289" y="16434"/>
                  <a:pt x="2335" y="16224"/>
                </a:cubicBezTo>
                <a:close/>
                <a:moveTo>
                  <a:pt x="45833" y="12652"/>
                </a:moveTo>
                <a:lnTo>
                  <a:pt x="45833" y="12652"/>
                </a:lnTo>
                <a:cubicBezTo>
                  <a:pt x="46440" y="14053"/>
                  <a:pt x="46720" y="15570"/>
                  <a:pt x="46627" y="17088"/>
                </a:cubicBezTo>
                <a:lnTo>
                  <a:pt x="46627" y="17065"/>
                </a:lnTo>
                <a:cubicBezTo>
                  <a:pt x="46510" y="15920"/>
                  <a:pt x="46230" y="14823"/>
                  <a:pt x="45809" y="13749"/>
                </a:cubicBezTo>
                <a:cubicBezTo>
                  <a:pt x="45833" y="13376"/>
                  <a:pt x="45856" y="13025"/>
                  <a:pt x="45833" y="12652"/>
                </a:cubicBezTo>
                <a:close/>
                <a:moveTo>
                  <a:pt x="44843" y="14577"/>
                </a:moveTo>
                <a:cubicBezTo>
                  <a:pt x="44953" y="14847"/>
                  <a:pt x="45042" y="15138"/>
                  <a:pt x="45109" y="15407"/>
                </a:cubicBezTo>
                <a:cubicBezTo>
                  <a:pt x="44946" y="16061"/>
                  <a:pt x="44712" y="16691"/>
                  <a:pt x="44432" y="17298"/>
                </a:cubicBezTo>
                <a:cubicBezTo>
                  <a:pt x="44409" y="16994"/>
                  <a:pt x="44362" y="16668"/>
                  <a:pt x="44315" y="16364"/>
                </a:cubicBezTo>
                <a:cubicBezTo>
                  <a:pt x="44315" y="16294"/>
                  <a:pt x="44292" y="16224"/>
                  <a:pt x="44268" y="16154"/>
                </a:cubicBezTo>
                <a:cubicBezTo>
                  <a:pt x="44432" y="15804"/>
                  <a:pt x="44595" y="15430"/>
                  <a:pt x="44712" y="15057"/>
                </a:cubicBezTo>
                <a:cubicBezTo>
                  <a:pt x="44756" y="14904"/>
                  <a:pt x="44799" y="14732"/>
                  <a:pt x="44843" y="14577"/>
                </a:cubicBezTo>
                <a:close/>
                <a:moveTo>
                  <a:pt x="8289" y="5367"/>
                </a:moveTo>
                <a:cubicBezTo>
                  <a:pt x="8196" y="5460"/>
                  <a:pt x="8079" y="5577"/>
                  <a:pt x="7986" y="5671"/>
                </a:cubicBezTo>
                <a:cubicBezTo>
                  <a:pt x="7565" y="6138"/>
                  <a:pt x="7122" y="6628"/>
                  <a:pt x="6725" y="7142"/>
                </a:cubicBezTo>
                <a:cubicBezTo>
                  <a:pt x="5627" y="7959"/>
                  <a:pt x="4647" y="8916"/>
                  <a:pt x="3783" y="9990"/>
                </a:cubicBezTo>
                <a:cubicBezTo>
                  <a:pt x="2779" y="11251"/>
                  <a:pt x="2032" y="12698"/>
                  <a:pt x="1565" y="14239"/>
                </a:cubicBezTo>
                <a:cubicBezTo>
                  <a:pt x="1308" y="14800"/>
                  <a:pt x="1121" y="15383"/>
                  <a:pt x="981" y="15991"/>
                </a:cubicBezTo>
                <a:cubicBezTo>
                  <a:pt x="841" y="16551"/>
                  <a:pt x="748" y="17111"/>
                  <a:pt x="701" y="17672"/>
                </a:cubicBezTo>
                <a:cubicBezTo>
                  <a:pt x="421" y="15687"/>
                  <a:pt x="748" y="13702"/>
                  <a:pt x="1635" y="11928"/>
                </a:cubicBezTo>
                <a:cubicBezTo>
                  <a:pt x="3082" y="9079"/>
                  <a:pt x="5534" y="6908"/>
                  <a:pt x="8289" y="5367"/>
                </a:cubicBezTo>
                <a:close/>
                <a:moveTo>
                  <a:pt x="1892" y="16528"/>
                </a:moveTo>
                <a:lnTo>
                  <a:pt x="1892" y="16528"/>
                </a:lnTo>
                <a:cubicBezTo>
                  <a:pt x="1705" y="17345"/>
                  <a:pt x="1612" y="18162"/>
                  <a:pt x="1588" y="18979"/>
                </a:cubicBezTo>
                <a:cubicBezTo>
                  <a:pt x="1541" y="18676"/>
                  <a:pt x="1495" y="18395"/>
                  <a:pt x="1471" y="18092"/>
                </a:cubicBezTo>
                <a:cubicBezTo>
                  <a:pt x="1588" y="17555"/>
                  <a:pt x="1705" y="17041"/>
                  <a:pt x="1892" y="16528"/>
                </a:cubicBezTo>
                <a:close/>
                <a:moveTo>
                  <a:pt x="1075" y="17298"/>
                </a:moveTo>
                <a:cubicBezTo>
                  <a:pt x="1075" y="17578"/>
                  <a:pt x="1075" y="17858"/>
                  <a:pt x="1121" y="18139"/>
                </a:cubicBezTo>
                <a:cubicBezTo>
                  <a:pt x="1075" y="18442"/>
                  <a:pt x="1028" y="18722"/>
                  <a:pt x="981" y="19026"/>
                </a:cubicBezTo>
                <a:cubicBezTo>
                  <a:pt x="981" y="18442"/>
                  <a:pt x="1004" y="17858"/>
                  <a:pt x="1075" y="17298"/>
                </a:cubicBezTo>
                <a:close/>
                <a:moveTo>
                  <a:pt x="45156" y="16598"/>
                </a:moveTo>
                <a:cubicBezTo>
                  <a:pt x="45016" y="17742"/>
                  <a:pt x="44735" y="18862"/>
                  <a:pt x="44339" y="19960"/>
                </a:cubicBezTo>
                <a:cubicBezTo>
                  <a:pt x="44455" y="19329"/>
                  <a:pt x="44502" y="18699"/>
                  <a:pt x="44479" y="18068"/>
                </a:cubicBezTo>
                <a:cubicBezTo>
                  <a:pt x="44735" y="17602"/>
                  <a:pt x="44946" y="17088"/>
                  <a:pt x="45132" y="16598"/>
                </a:cubicBezTo>
                <a:close/>
                <a:moveTo>
                  <a:pt x="1285" y="19306"/>
                </a:moveTo>
                <a:cubicBezTo>
                  <a:pt x="1285" y="19329"/>
                  <a:pt x="1285" y="19329"/>
                  <a:pt x="1285" y="19329"/>
                </a:cubicBezTo>
                <a:cubicBezTo>
                  <a:pt x="1378" y="19726"/>
                  <a:pt x="1471" y="20123"/>
                  <a:pt x="1612" y="20497"/>
                </a:cubicBezTo>
                <a:cubicBezTo>
                  <a:pt x="1635" y="20590"/>
                  <a:pt x="1635" y="20683"/>
                  <a:pt x="1635" y="20754"/>
                </a:cubicBezTo>
                <a:cubicBezTo>
                  <a:pt x="1471" y="20473"/>
                  <a:pt x="1355" y="20146"/>
                  <a:pt x="1238" y="19843"/>
                </a:cubicBezTo>
                <a:cubicBezTo>
                  <a:pt x="1238" y="19656"/>
                  <a:pt x="1261" y="19493"/>
                  <a:pt x="1285" y="19306"/>
                </a:cubicBezTo>
                <a:close/>
                <a:moveTo>
                  <a:pt x="1215" y="20683"/>
                </a:moveTo>
                <a:cubicBezTo>
                  <a:pt x="1378" y="21034"/>
                  <a:pt x="1541" y="21361"/>
                  <a:pt x="1752" y="21687"/>
                </a:cubicBezTo>
                <a:cubicBezTo>
                  <a:pt x="1868" y="22598"/>
                  <a:pt x="2055" y="23509"/>
                  <a:pt x="2312" y="24396"/>
                </a:cubicBezTo>
                <a:cubicBezTo>
                  <a:pt x="1798" y="23392"/>
                  <a:pt x="1448" y="22365"/>
                  <a:pt x="1215" y="21291"/>
                </a:cubicBezTo>
                <a:cubicBezTo>
                  <a:pt x="1215" y="21080"/>
                  <a:pt x="1215" y="20870"/>
                  <a:pt x="1215" y="20683"/>
                </a:cubicBezTo>
                <a:close/>
                <a:moveTo>
                  <a:pt x="2335" y="18279"/>
                </a:moveTo>
                <a:lnTo>
                  <a:pt x="2335" y="18279"/>
                </a:lnTo>
                <a:cubicBezTo>
                  <a:pt x="2452" y="20263"/>
                  <a:pt x="3106" y="22178"/>
                  <a:pt x="4203" y="23836"/>
                </a:cubicBezTo>
                <a:cubicBezTo>
                  <a:pt x="4343" y="24139"/>
                  <a:pt x="4507" y="24443"/>
                  <a:pt x="4647" y="24746"/>
                </a:cubicBezTo>
                <a:cubicBezTo>
                  <a:pt x="4507" y="24629"/>
                  <a:pt x="4390" y="24489"/>
                  <a:pt x="4250" y="24349"/>
                </a:cubicBezTo>
                <a:cubicBezTo>
                  <a:pt x="3573" y="23579"/>
                  <a:pt x="3012" y="22715"/>
                  <a:pt x="2569" y="21804"/>
                </a:cubicBezTo>
                <a:cubicBezTo>
                  <a:pt x="2289" y="20660"/>
                  <a:pt x="2195" y="19469"/>
                  <a:pt x="2335" y="18279"/>
                </a:cubicBezTo>
                <a:close/>
                <a:moveTo>
                  <a:pt x="45436" y="16994"/>
                </a:moveTo>
                <a:cubicBezTo>
                  <a:pt x="45506" y="17438"/>
                  <a:pt x="45529" y="17858"/>
                  <a:pt x="45529" y="18302"/>
                </a:cubicBezTo>
                <a:cubicBezTo>
                  <a:pt x="45529" y="20310"/>
                  <a:pt x="44619" y="22108"/>
                  <a:pt x="43335" y="23579"/>
                </a:cubicBezTo>
                <a:cubicBezTo>
                  <a:pt x="42984" y="23999"/>
                  <a:pt x="42611" y="24373"/>
                  <a:pt x="42214" y="24746"/>
                </a:cubicBezTo>
                <a:cubicBezTo>
                  <a:pt x="42728" y="24092"/>
                  <a:pt x="43171" y="23392"/>
                  <a:pt x="43521" y="22645"/>
                </a:cubicBezTo>
                <a:lnTo>
                  <a:pt x="43498" y="22645"/>
                </a:lnTo>
                <a:cubicBezTo>
                  <a:pt x="44479" y="20894"/>
                  <a:pt x="45132" y="18979"/>
                  <a:pt x="45436" y="16994"/>
                </a:cubicBezTo>
                <a:close/>
                <a:moveTo>
                  <a:pt x="44012" y="16738"/>
                </a:moveTo>
                <a:cubicBezTo>
                  <a:pt x="44058" y="17158"/>
                  <a:pt x="44105" y="17578"/>
                  <a:pt x="44105" y="17998"/>
                </a:cubicBezTo>
                <a:cubicBezTo>
                  <a:pt x="43241" y="19586"/>
                  <a:pt x="42167" y="21057"/>
                  <a:pt x="40860" y="22318"/>
                </a:cubicBezTo>
                <a:cubicBezTo>
                  <a:pt x="37801" y="25376"/>
                  <a:pt x="33855" y="27384"/>
                  <a:pt x="29699" y="28645"/>
                </a:cubicBezTo>
                <a:cubicBezTo>
                  <a:pt x="31170" y="28062"/>
                  <a:pt x="32594" y="27384"/>
                  <a:pt x="33972" y="26591"/>
                </a:cubicBezTo>
                <a:cubicBezTo>
                  <a:pt x="37101" y="24839"/>
                  <a:pt x="39832" y="22505"/>
                  <a:pt x="42050" y="19680"/>
                </a:cubicBezTo>
                <a:cubicBezTo>
                  <a:pt x="42798" y="18746"/>
                  <a:pt x="43451" y="17765"/>
                  <a:pt x="44012" y="16738"/>
                </a:cubicBezTo>
                <a:close/>
                <a:moveTo>
                  <a:pt x="45716" y="14543"/>
                </a:moveTo>
                <a:cubicBezTo>
                  <a:pt x="46230" y="16131"/>
                  <a:pt x="46440" y="17812"/>
                  <a:pt x="46276" y="19493"/>
                </a:cubicBezTo>
                <a:cubicBezTo>
                  <a:pt x="46230" y="19609"/>
                  <a:pt x="46206" y="19750"/>
                  <a:pt x="46160" y="19866"/>
                </a:cubicBezTo>
                <a:cubicBezTo>
                  <a:pt x="45249" y="23065"/>
                  <a:pt x="43288" y="25493"/>
                  <a:pt x="40813" y="27314"/>
                </a:cubicBezTo>
                <a:cubicBezTo>
                  <a:pt x="39576" y="28108"/>
                  <a:pt x="38268" y="28809"/>
                  <a:pt x="36914" y="29416"/>
                </a:cubicBezTo>
                <a:cubicBezTo>
                  <a:pt x="38151" y="28669"/>
                  <a:pt x="39319" y="27805"/>
                  <a:pt x="40369" y="26777"/>
                </a:cubicBezTo>
                <a:cubicBezTo>
                  <a:pt x="41887" y="25750"/>
                  <a:pt x="43218" y="24466"/>
                  <a:pt x="44292" y="22995"/>
                </a:cubicBezTo>
                <a:cubicBezTo>
                  <a:pt x="45973" y="20683"/>
                  <a:pt x="46206" y="18092"/>
                  <a:pt x="45599" y="15594"/>
                </a:cubicBezTo>
                <a:cubicBezTo>
                  <a:pt x="45599" y="15407"/>
                  <a:pt x="45623" y="15220"/>
                  <a:pt x="45623" y="15010"/>
                </a:cubicBezTo>
                <a:cubicBezTo>
                  <a:pt x="45623" y="14800"/>
                  <a:pt x="45693" y="14706"/>
                  <a:pt x="45716" y="14543"/>
                </a:cubicBezTo>
                <a:close/>
                <a:moveTo>
                  <a:pt x="11768" y="29136"/>
                </a:moveTo>
                <a:lnTo>
                  <a:pt x="11768" y="29136"/>
                </a:lnTo>
                <a:cubicBezTo>
                  <a:pt x="12375" y="29322"/>
                  <a:pt x="12982" y="29486"/>
                  <a:pt x="13589" y="29649"/>
                </a:cubicBezTo>
                <a:cubicBezTo>
                  <a:pt x="12959" y="29509"/>
                  <a:pt x="12352" y="29322"/>
                  <a:pt x="11768" y="29136"/>
                </a:cubicBezTo>
                <a:close/>
                <a:moveTo>
                  <a:pt x="9643" y="28599"/>
                </a:moveTo>
                <a:lnTo>
                  <a:pt x="9643" y="28599"/>
                </a:lnTo>
                <a:cubicBezTo>
                  <a:pt x="10834" y="29206"/>
                  <a:pt x="12095" y="29649"/>
                  <a:pt x="13402" y="29976"/>
                </a:cubicBezTo>
                <a:cubicBezTo>
                  <a:pt x="13356" y="30069"/>
                  <a:pt x="13309" y="30140"/>
                  <a:pt x="13286" y="30233"/>
                </a:cubicBezTo>
                <a:cubicBezTo>
                  <a:pt x="12025" y="29789"/>
                  <a:pt x="10811" y="29229"/>
                  <a:pt x="9643" y="28599"/>
                </a:cubicBezTo>
                <a:close/>
                <a:moveTo>
                  <a:pt x="24409" y="3149"/>
                </a:moveTo>
                <a:cubicBezTo>
                  <a:pt x="29224" y="3149"/>
                  <a:pt x="34065" y="4499"/>
                  <a:pt x="37988" y="7375"/>
                </a:cubicBezTo>
                <a:cubicBezTo>
                  <a:pt x="40906" y="9523"/>
                  <a:pt x="43194" y="12512"/>
                  <a:pt x="43918" y="16084"/>
                </a:cubicBezTo>
                <a:cubicBezTo>
                  <a:pt x="43848" y="16201"/>
                  <a:pt x="43802" y="16317"/>
                  <a:pt x="43731" y="16411"/>
                </a:cubicBezTo>
                <a:cubicBezTo>
                  <a:pt x="42938" y="17905"/>
                  <a:pt x="41980" y="19306"/>
                  <a:pt x="40860" y="20590"/>
                </a:cubicBezTo>
                <a:cubicBezTo>
                  <a:pt x="38595" y="23135"/>
                  <a:pt x="35887" y="25236"/>
                  <a:pt x="32851" y="26801"/>
                </a:cubicBezTo>
                <a:cubicBezTo>
                  <a:pt x="30516" y="28015"/>
                  <a:pt x="28065" y="28972"/>
                  <a:pt x="25543" y="29649"/>
                </a:cubicBezTo>
                <a:cubicBezTo>
                  <a:pt x="24960" y="29743"/>
                  <a:pt x="24399" y="29836"/>
                  <a:pt x="23839" y="29929"/>
                </a:cubicBezTo>
                <a:cubicBezTo>
                  <a:pt x="23279" y="30023"/>
                  <a:pt x="22695" y="30093"/>
                  <a:pt x="22111" y="30140"/>
                </a:cubicBezTo>
                <a:cubicBezTo>
                  <a:pt x="22074" y="30078"/>
                  <a:pt x="22011" y="30049"/>
                  <a:pt x="21950" y="30049"/>
                </a:cubicBezTo>
                <a:cubicBezTo>
                  <a:pt x="21895" y="30049"/>
                  <a:pt x="21841" y="30072"/>
                  <a:pt x="21808" y="30116"/>
                </a:cubicBezTo>
                <a:cubicBezTo>
                  <a:pt x="21808" y="30140"/>
                  <a:pt x="21784" y="30140"/>
                  <a:pt x="21784" y="30163"/>
                </a:cubicBezTo>
                <a:cubicBezTo>
                  <a:pt x="21294" y="30186"/>
                  <a:pt x="20827" y="30233"/>
                  <a:pt x="20337" y="30233"/>
                </a:cubicBezTo>
                <a:lnTo>
                  <a:pt x="20197" y="30233"/>
                </a:lnTo>
                <a:cubicBezTo>
                  <a:pt x="18142" y="30140"/>
                  <a:pt x="16111" y="29836"/>
                  <a:pt x="14103" y="29392"/>
                </a:cubicBezTo>
                <a:cubicBezTo>
                  <a:pt x="14149" y="29346"/>
                  <a:pt x="14196" y="29299"/>
                  <a:pt x="14266" y="29276"/>
                </a:cubicBezTo>
                <a:cubicBezTo>
                  <a:pt x="14362" y="29218"/>
                  <a:pt x="14300" y="29065"/>
                  <a:pt x="14210" y="29065"/>
                </a:cubicBezTo>
                <a:cubicBezTo>
                  <a:pt x="14191" y="29065"/>
                  <a:pt x="14170" y="29072"/>
                  <a:pt x="14149" y="29089"/>
                </a:cubicBezTo>
                <a:cubicBezTo>
                  <a:pt x="14033" y="29159"/>
                  <a:pt x="13939" y="29229"/>
                  <a:pt x="13846" y="29322"/>
                </a:cubicBezTo>
                <a:cubicBezTo>
                  <a:pt x="11581" y="28809"/>
                  <a:pt x="9410" y="27968"/>
                  <a:pt x="7425" y="26801"/>
                </a:cubicBezTo>
                <a:cubicBezTo>
                  <a:pt x="6234" y="25890"/>
                  <a:pt x="5230" y="24793"/>
                  <a:pt x="4437" y="23555"/>
                </a:cubicBezTo>
                <a:cubicBezTo>
                  <a:pt x="4250" y="23158"/>
                  <a:pt x="4063" y="22738"/>
                  <a:pt x="3923" y="22318"/>
                </a:cubicBezTo>
                <a:cubicBezTo>
                  <a:pt x="3246" y="20590"/>
                  <a:pt x="2686" y="18769"/>
                  <a:pt x="2662" y="16901"/>
                </a:cubicBezTo>
                <a:cubicBezTo>
                  <a:pt x="2662" y="16808"/>
                  <a:pt x="2662" y="16714"/>
                  <a:pt x="2662" y="16598"/>
                </a:cubicBezTo>
                <a:cubicBezTo>
                  <a:pt x="2966" y="15547"/>
                  <a:pt x="3386" y="14543"/>
                  <a:pt x="3970" y="13632"/>
                </a:cubicBezTo>
                <a:cubicBezTo>
                  <a:pt x="7285" y="8146"/>
                  <a:pt x="13706" y="4667"/>
                  <a:pt x="19893" y="3546"/>
                </a:cubicBezTo>
                <a:cubicBezTo>
                  <a:pt x="21376" y="3283"/>
                  <a:pt x="22891" y="3149"/>
                  <a:pt x="24409" y="3149"/>
                </a:cubicBezTo>
                <a:close/>
                <a:moveTo>
                  <a:pt x="6725" y="27174"/>
                </a:moveTo>
                <a:lnTo>
                  <a:pt x="6725" y="27174"/>
                </a:lnTo>
                <a:cubicBezTo>
                  <a:pt x="8499" y="28458"/>
                  <a:pt x="10437" y="29532"/>
                  <a:pt x="12492" y="30326"/>
                </a:cubicBezTo>
                <a:cubicBezTo>
                  <a:pt x="10344" y="29766"/>
                  <a:pt x="8312" y="28832"/>
                  <a:pt x="6748" y="27198"/>
                </a:cubicBezTo>
                <a:lnTo>
                  <a:pt x="6725" y="27174"/>
                </a:lnTo>
                <a:close/>
                <a:moveTo>
                  <a:pt x="44082" y="18769"/>
                </a:moveTo>
                <a:lnTo>
                  <a:pt x="44082" y="18769"/>
                </a:lnTo>
                <a:cubicBezTo>
                  <a:pt x="44012" y="20100"/>
                  <a:pt x="43661" y="21431"/>
                  <a:pt x="43101" y="22645"/>
                </a:cubicBezTo>
                <a:cubicBezTo>
                  <a:pt x="42494" y="23672"/>
                  <a:pt x="41817" y="24629"/>
                  <a:pt x="41023" y="25540"/>
                </a:cubicBezTo>
                <a:cubicBezTo>
                  <a:pt x="40930" y="25633"/>
                  <a:pt x="40813" y="25750"/>
                  <a:pt x="40696" y="25867"/>
                </a:cubicBezTo>
                <a:cubicBezTo>
                  <a:pt x="40089" y="26404"/>
                  <a:pt x="39459" y="26894"/>
                  <a:pt x="38782" y="27314"/>
                </a:cubicBezTo>
                <a:cubicBezTo>
                  <a:pt x="37638" y="27968"/>
                  <a:pt x="36424" y="28552"/>
                  <a:pt x="35163" y="28995"/>
                </a:cubicBezTo>
                <a:cubicBezTo>
                  <a:pt x="33738" y="29462"/>
                  <a:pt x="32268" y="29766"/>
                  <a:pt x="30773" y="29953"/>
                </a:cubicBezTo>
                <a:cubicBezTo>
                  <a:pt x="28579" y="30233"/>
                  <a:pt x="26361" y="30350"/>
                  <a:pt x="24142" y="30350"/>
                </a:cubicBezTo>
                <a:cubicBezTo>
                  <a:pt x="24586" y="30233"/>
                  <a:pt x="25053" y="30116"/>
                  <a:pt x="25520" y="29999"/>
                </a:cubicBezTo>
                <a:cubicBezTo>
                  <a:pt x="31754" y="28832"/>
                  <a:pt x="38175" y="26240"/>
                  <a:pt x="42307" y="21267"/>
                </a:cubicBezTo>
                <a:cubicBezTo>
                  <a:pt x="42961" y="20497"/>
                  <a:pt x="43568" y="19656"/>
                  <a:pt x="44082" y="18769"/>
                </a:cubicBezTo>
                <a:close/>
                <a:moveTo>
                  <a:pt x="2242" y="22505"/>
                </a:moveTo>
                <a:lnTo>
                  <a:pt x="2475" y="22832"/>
                </a:lnTo>
                <a:cubicBezTo>
                  <a:pt x="2545" y="23018"/>
                  <a:pt x="2615" y="23228"/>
                  <a:pt x="2709" y="23439"/>
                </a:cubicBezTo>
                <a:cubicBezTo>
                  <a:pt x="3923" y="26380"/>
                  <a:pt x="6281" y="28809"/>
                  <a:pt x="9036" y="30373"/>
                </a:cubicBezTo>
                <a:cubicBezTo>
                  <a:pt x="6585" y="29486"/>
                  <a:pt x="4507" y="27851"/>
                  <a:pt x="3059" y="25703"/>
                </a:cubicBezTo>
                <a:cubicBezTo>
                  <a:pt x="3082" y="25657"/>
                  <a:pt x="3082" y="25610"/>
                  <a:pt x="3082" y="25563"/>
                </a:cubicBezTo>
                <a:cubicBezTo>
                  <a:pt x="2709" y="24559"/>
                  <a:pt x="2429" y="23532"/>
                  <a:pt x="2242" y="22505"/>
                </a:cubicBezTo>
                <a:close/>
                <a:moveTo>
                  <a:pt x="13659" y="30023"/>
                </a:moveTo>
                <a:cubicBezTo>
                  <a:pt x="13916" y="30093"/>
                  <a:pt x="14173" y="30140"/>
                  <a:pt x="14430" y="30186"/>
                </a:cubicBezTo>
                <a:cubicBezTo>
                  <a:pt x="14290" y="30280"/>
                  <a:pt x="14173" y="30396"/>
                  <a:pt x="14079" y="30536"/>
                </a:cubicBezTo>
                <a:lnTo>
                  <a:pt x="13542" y="30326"/>
                </a:lnTo>
                <a:cubicBezTo>
                  <a:pt x="13566" y="30233"/>
                  <a:pt x="13612" y="30116"/>
                  <a:pt x="13659" y="30023"/>
                </a:cubicBezTo>
                <a:close/>
                <a:moveTo>
                  <a:pt x="14733" y="30466"/>
                </a:moveTo>
                <a:lnTo>
                  <a:pt x="14663" y="30700"/>
                </a:lnTo>
                <a:lnTo>
                  <a:pt x="14523" y="30653"/>
                </a:lnTo>
                <a:cubicBezTo>
                  <a:pt x="14570" y="30583"/>
                  <a:pt x="14640" y="30513"/>
                  <a:pt x="14733" y="30466"/>
                </a:cubicBezTo>
                <a:close/>
                <a:moveTo>
                  <a:pt x="22041" y="30793"/>
                </a:moveTo>
                <a:lnTo>
                  <a:pt x="22041" y="30793"/>
                </a:lnTo>
                <a:cubicBezTo>
                  <a:pt x="21924" y="30863"/>
                  <a:pt x="21808" y="30933"/>
                  <a:pt x="21691" y="31003"/>
                </a:cubicBezTo>
                <a:cubicBezTo>
                  <a:pt x="21738" y="30957"/>
                  <a:pt x="21761" y="30910"/>
                  <a:pt x="21784" y="30840"/>
                </a:cubicBezTo>
                <a:lnTo>
                  <a:pt x="22041" y="30793"/>
                </a:lnTo>
                <a:close/>
                <a:moveTo>
                  <a:pt x="15177" y="30326"/>
                </a:moveTo>
                <a:lnTo>
                  <a:pt x="15177" y="30326"/>
                </a:lnTo>
                <a:cubicBezTo>
                  <a:pt x="16498" y="30528"/>
                  <a:pt x="17833" y="30629"/>
                  <a:pt x="19171" y="30629"/>
                </a:cubicBezTo>
                <a:cubicBezTo>
                  <a:pt x="19536" y="30629"/>
                  <a:pt x="19901" y="30621"/>
                  <a:pt x="20267" y="30606"/>
                </a:cubicBezTo>
                <a:lnTo>
                  <a:pt x="21014" y="30653"/>
                </a:lnTo>
                <a:cubicBezTo>
                  <a:pt x="20290" y="30793"/>
                  <a:pt x="19566" y="30910"/>
                  <a:pt x="18819" y="31027"/>
                </a:cubicBezTo>
                <a:lnTo>
                  <a:pt x="18819" y="31003"/>
                </a:lnTo>
                <a:lnTo>
                  <a:pt x="17908" y="31003"/>
                </a:lnTo>
                <a:cubicBezTo>
                  <a:pt x="17255" y="30980"/>
                  <a:pt x="16601" y="30933"/>
                  <a:pt x="15947" y="30863"/>
                </a:cubicBezTo>
                <a:cubicBezTo>
                  <a:pt x="15714" y="30863"/>
                  <a:pt x="15480" y="30817"/>
                  <a:pt x="15223" y="30793"/>
                </a:cubicBezTo>
                <a:cubicBezTo>
                  <a:pt x="15247" y="30700"/>
                  <a:pt x="15270" y="30630"/>
                  <a:pt x="15294" y="30536"/>
                </a:cubicBezTo>
                <a:cubicBezTo>
                  <a:pt x="15317" y="30443"/>
                  <a:pt x="15270" y="30350"/>
                  <a:pt x="15177" y="30326"/>
                </a:cubicBezTo>
                <a:close/>
                <a:moveTo>
                  <a:pt x="21201" y="30980"/>
                </a:moveTo>
                <a:lnTo>
                  <a:pt x="21131" y="31050"/>
                </a:lnTo>
                <a:lnTo>
                  <a:pt x="20734" y="31050"/>
                </a:lnTo>
                <a:lnTo>
                  <a:pt x="21201" y="30980"/>
                </a:lnTo>
                <a:close/>
                <a:moveTo>
                  <a:pt x="28975" y="30513"/>
                </a:moveTo>
                <a:lnTo>
                  <a:pt x="28975" y="30513"/>
                </a:lnTo>
                <a:cubicBezTo>
                  <a:pt x="27831" y="30700"/>
                  <a:pt x="26687" y="30817"/>
                  <a:pt x="25567" y="30910"/>
                </a:cubicBezTo>
                <a:cubicBezTo>
                  <a:pt x="24633" y="30980"/>
                  <a:pt x="23699" y="31027"/>
                  <a:pt x="22765" y="31050"/>
                </a:cubicBezTo>
                <a:cubicBezTo>
                  <a:pt x="22765" y="30980"/>
                  <a:pt x="22742" y="30910"/>
                  <a:pt x="22672" y="30863"/>
                </a:cubicBezTo>
                <a:cubicBezTo>
                  <a:pt x="22695" y="30817"/>
                  <a:pt x="22695" y="30747"/>
                  <a:pt x="22672" y="30700"/>
                </a:cubicBezTo>
                <a:lnTo>
                  <a:pt x="22672" y="30700"/>
                </a:lnTo>
                <a:cubicBezTo>
                  <a:pt x="23208" y="30718"/>
                  <a:pt x="23745" y="30727"/>
                  <a:pt x="24282" y="30727"/>
                </a:cubicBezTo>
                <a:cubicBezTo>
                  <a:pt x="25846" y="30727"/>
                  <a:pt x="27411" y="30652"/>
                  <a:pt x="28975" y="30513"/>
                </a:cubicBezTo>
                <a:close/>
                <a:moveTo>
                  <a:pt x="3293" y="23859"/>
                </a:moveTo>
                <a:lnTo>
                  <a:pt x="3293" y="23859"/>
                </a:lnTo>
                <a:cubicBezTo>
                  <a:pt x="3479" y="24092"/>
                  <a:pt x="3690" y="24302"/>
                  <a:pt x="3900" y="24513"/>
                </a:cubicBezTo>
                <a:cubicBezTo>
                  <a:pt x="4390" y="25096"/>
                  <a:pt x="4927" y="25657"/>
                  <a:pt x="5511" y="26170"/>
                </a:cubicBezTo>
                <a:cubicBezTo>
                  <a:pt x="5767" y="26544"/>
                  <a:pt x="6024" y="26871"/>
                  <a:pt x="6304" y="27198"/>
                </a:cubicBezTo>
                <a:cubicBezTo>
                  <a:pt x="8079" y="29182"/>
                  <a:pt x="10554" y="30256"/>
                  <a:pt x="13099" y="30793"/>
                </a:cubicBezTo>
                <a:cubicBezTo>
                  <a:pt x="13075" y="30910"/>
                  <a:pt x="13052" y="31003"/>
                  <a:pt x="13052" y="31120"/>
                </a:cubicBezTo>
                <a:cubicBezTo>
                  <a:pt x="12352" y="31073"/>
                  <a:pt x="11651" y="31003"/>
                  <a:pt x="10974" y="30887"/>
                </a:cubicBezTo>
                <a:cubicBezTo>
                  <a:pt x="10927" y="30887"/>
                  <a:pt x="10881" y="30863"/>
                  <a:pt x="10834" y="30863"/>
                </a:cubicBezTo>
                <a:cubicBezTo>
                  <a:pt x="10390" y="30677"/>
                  <a:pt x="9947" y="30466"/>
                  <a:pt x="9503" y="30233"/>
                </a:cubicBezTo>
                <a:cubicBezTo>
                  <a:pt x="6818" y="28809"/>
                  <a:pt x="4647" y="26567"/>
                  <a:pt x="3293" y="23859"/>
                </a:cubicBezTo>
                <a:close/>
                <a:moveTo>
                  <a:pt x="13402" y="30863"/>
                </a:moveTo>
                <a:lnTo>
                  <a:pt x="13846" y="30957"/>
                </a:lnTo>
                <a:cubicBezTo>
                  <a:pt x="13823" y="31003"/>
                  <a:pt x="13823" y="31073"/>
                  <a:pt x="13799" y="31120"/>
                </a:cubicBezTo>
                <a:lnTo>
                  <a:pt x="13356" y="31120"/>
                </a:lnTo>
                <a:cubicBezTo>
                  <a:pt x="13379" y="31050"/>
                  <a:pt x="13402" y="30957"/>
                  <a:pt x="13402" y="30863"/>
                </a:cubicBezTo>
                <a:close/>
                <a:moveTo>
                  <a:pt x="14290" y="31003"/>
                </a:moveTo>
                <a:lnTo>
                  <a:pt x="14546" y="31050"/>
                </a:lnTo>
                <a:cubicBezTo>
                  <a:pt x="14546" y="31073"/>
                  <a:pt x="14523" y="31097"/>
                  <a:pt x="14523" y="31120"/>
                </a:cubicBezTo>
                <a:lnTo>
                  <a:pt x="14243" y="31120"/>
                </a:lnTo>
                <a:lnTo>
                  <a:pt x="14290" y="31003"/>
                </a:lnTo>
                <a:close/>
                <a:moveTo>
                  <a:pt x="38455" y="27945"/>
                </a:moveTo>
                <a:cubicBezTo>
                  <a:pt x="37171" y="28902"/>
                  <a:pt x="35746" y="29696"/>
                  <a:pt x="34229" y="30256"/>
                </a:cubicBezTo>
                <a:cubicBezTo>
                  <a:pt x="32028" y="31081"/>
                  <a:pt x="29727" y="31302"/>
                  <a:pt x="27415" y="31302"/>
                </a:cubicBezTo>
                <a:cubicBezTo>
                  <a:pt x="26784" y="31302"/>
                  <a:pt x="26151" y="31285"/>
                  <a:pt x="25520" y="31260"/>
                </a:cubicBezTo>
                <a:lnTo>
                  <a:pt x="25497" y="31260"/>
                </a:lnTo>
                <a:lnTo>
                  <a:pt x="26150" y="31214"/>
                </a:lnTo>
                <a:cubicBezTo>
                  <a:pt x="29186" y="30980"/>
                  <a:pt x="32198" y="30373"/>
                  <a:pt x="35093" y="29392"/>
                </a:cubicBezTo>
                <a:cubicBezTo>
                  <a:pt x="36260" y="29019"/>
                  <a:pt x="37381" y="28528"/>
                  <a:pt x="38455" y="27945"/>
                </a:cubicBezTo>
                <a:close/>
                <a:moveTo>
                  <a:pt x="1495" y="23485"/>
                </a:moveTo>
                <a:cubicBezTo>
                  <a:pt x="2989" y="27338"/>
                  <a:pt x="6304" y="30210"/>
                  <a:pt x="10344" y="31143"/>
                </a:cubicBezTo>
                <a:lnTo>
                  <a:pt x="10717" y="31214"/>
                </a:lnTo>
                <a:cubicBezTo>
                  <a:pt x="10951" y="31307"/>
                  <a:pt x="11208" y="31400"/>
                  <a:pt x="11441" y="31494"/>
                </a:cubicBezTo>
                <a:cubicBezTo>
                  <a:pt x="11208" y="31494"/>
                  <a:pt x="10951" y="31470"/>
                  <a:pt x="10717" y="31447"/>
                </a:cubicBezTo>
                <a:cubicBezTo>
                  <a:pt x="7005" y="31167"/>
                  <a:pt x="3923" y="29206"/>
                  <a:pt x="2312" y="25820"/>
                </a:cubicBezTo>
                <a:cubicBezTo>
                  <a:pt x="1962" y="25073"/>
                  <a:pt x="1682" y="24279"/>
                  <a:pt x="1495" y="23485"/>
                </a:cubicBezTo>
                <a:close/>
                <a:moveTo>
                  <a:pt x="13706" y="31470"/>
                </a:moveTo>
                <a:lnTo>
                  <a:pt x="13706" y="31494"/>
                </a:lnTo>
                <a:lnTo>
                  <a:pt x="13332" y="31517"/>
                </a:lnTo>
                <a:lnTo>
                  <a:pt x="13332" y="31470"/>
                </a:lnTo>
                <a:close/>
                <a:moveTo>
                  <a:pt x="12328" y="31424"/>
                </a:moveTo>
                <a:lnTo>
                  <a:pt x="12328" y="31424"/>
                </a:lnTo>
                <a:cubicBezTo>
                  <a:pt x="12562" y="31447"/>
                  <a:pt x="12772" y="31447"/>
                  <a:pt x="13005" y="31470"/>
                </a:cubicBezTo>
                <a:lnTo>
                  <a:pt x="13005" y="31540"/>
                </a:lnTo>
                <a:lnTo>
                  <a:pt x="12679" y="31540"/>
                </a:lnTo>
                <a:lnTo>
                  <a:pt x="12328" y="31424"/>
                </a:lnTo>
                <a:close/>
                <a:moveTo>
                  <a:pt x="14313" y="31774"/>
                </a:moveTo>
                <a:lnTo>
                  <a:pt x="14266" y="31914"/>
                </a:lnTo>
                <a:lnTo>
                  <a:pt x="14103" y="31891"/>
                </a:lnTo>
                <a:lnTo>
                  <a:pt x="14103" y="31774"/>
                </a:lnTo>
                <a:close/>
                <a:moveTo>
                  <a:pt x="18259" y="31377"/>
                </a:moveTo>
                <a:cubicBezTo>
                  <a:pt x="19146" y="31424"/>
                  <a:pt x="20010" y="31447"/>
                  <a:pt x="20897" y="31447"/>
                </a:cubicBezTo>
                <a:cubicBezTo>
                  <a:pt x="20804" y="31634"/>
                  <a:pt x="20710" y="31774"/>
                  <a:pt x="20617" y="31961"/>
                </a:cubicBezTo>
                <a:lnTo>
                  <a:pt x="20617" y="31937"/>
                </a:lnTo>
                <a:cubicBezTo>
                  <a:pt x="19613" y="31821"/>
                  <a:pt x="18609" y="31657"/>
                  <a:pt x="17628" y="31470"/>
                </a:cubicBezTo>
                <a:lnTo>
                  <a:pt x="18259" y="31377"/>
                </a:lnTo>
                <a:close/>
                <a:moveTo>
                  <a:pt x="21784" y="31447"/>
                </a:moveTo>
                <a:cubicBezTo>
                  <a:pt x="21691" y="31610"/>
                  <a:pt x="21597" y="31821"/>
                  <a:pt x="21551" y="32031"/>
                </a:cubicBezTo>
                <a:lnTo>
                  <a:pt x="21224" y="31984"/>
                </a:lnTo>
                <a:cubicBezTo>
                  <a:pt x="21271" y="31914"/>
                  <a:pt x="21317" y="31844"/>
                  <a:pt x="21341" y="31751"/>
                </a:cubicBezTo>
                <a:lnTo>
                  <a:pt x="21341" y="31727"/>
                </a:lnTo>
                <a:cubicBezTo>
                  <a:pt x="21457" y="31634"/>
                  <a:pt x="21574" y="31517"/>
                  <a:pt x="21691" y="31447"/>
                </a:cubicBezTo>
                <a:close/>
                <a:moveTo>
                  <a:pt x="22555" y="31470"/>
                </a:moveTo>
                <a:lnTo>
                  <a:pt x="23255" y="31517"/>
                </a:lnTo>
                <a:cubicBezTo>
                  <a:pt x="24587" y="31582"/>
                  <a:pt x="25932" y="31648"/>
                  <a:pt x="27272" y="31648"/>
                </a:cubicBezTo>
                <a:cubicBezTo>
                  <a:pt x="28330" y="31648"/>
                  <a:pt x="29383" y="31607"/>
                  <a:pt x="30423" y="31494"/>
                </a:cubicBezTo>
                <a:lnTo>
                  <a:pt x="30423" y="31494"/>
                </a:lnTo>
                <a:cubicBezTo>
                  <a:pt x="28279" y="31923"/>
                  <a:pt x="26104" y="32143"/>
                  <a:pt x="23936" y="32143"/>
                </a:cubicBezTo>
                <a:cubicBezTo>
                  <a:pt x="23390" y="32143"/>
                  <a:pt x="22843" y="32129"/>
                  <a:pt x="22298" y="32101"/>
                </a:cubicBezTo>
                <a:lnTo>
                  <a:pt x="22298" y="32077"/>
                </a:lnTo>
                <a:cubicBezTo>
                  <a:pt x="22368" y="31867"/>
                  <a:pt x="22461" y="31680"/>
                  <a:pt x="22555" y="31470"/>
                </a:cubicBezTo>
                <a:close/>
                <a:moveTo>
                  <a:pt x="22158" y="32428"/>
                </a:moveTo>
                <a:lnTo>
                  <a:pt x="22625" y="32474"/>
                </a:lnTo>
                <a:lnTo>
                  <a:pt x="22135" y="32474"/>
                </a:lnTo>
                <a:cubicBezTo>
                  <a:pt x="22135" y="32474"/>
                  <a:pt x="22158" y="32451"/>
                  <a:pt x="22158" y="32428"/>
                </a:cubicBezTo>
                <a:close/>
                <a:moveTo>
                  <a:pt x="21107" y="32358"/>
                </a:moveTo>
                <a:cubicBezTo>
                  <a:pt x="21201" y="32358"/>
                  <a:pt x="21317" y="32381"/>
                  <a:pt x="21434" y="32381"/>
                </a:cubicBezTo>
                <a:lnTo>
                  <a:pt x="21364" y="32521"/>
                </a:lnTo>
                <a:lnTo>
                  <a:pt x="21060" y="32521"/>
                </a:lnTo>
                <a:cubicBezTo>
                  <a:pt x="21084" y="32474"/>
                  <a:pt x="21084" y="32428"/>
                  <a:pt x="21107" y="32358"/>
                </a:cubicBezTo>
                <a:close/>
                <a:moveTo>
                  <a:pt x="16508" y="31634"/>
                </a:moveTo>
                <a:cubicBezTo>
                  <a:pt x="17792" y="31937"/>
                  <a:pt x="19099" y="32147"/>
                  <a:pt x="20430" y="32288"/>
                </a:cubicBezTo>
                <a:lnTo>
                  <a:pt x="20360" y="32428"/>
                </a:lnTo>
                <a:lnTo>
                  <a:pt x="20290" y="32521"/>
                </a:lnTo>
                <a:cubicBezTo>
                  <a:pt x="20163" y="32523"/>
                  <a:pt x="20037" y="32524"/>
                  <a:pt x="19910" y="32524"/>
                </a:cubicBezTo>
                <a:cubicBezTo>
                  <a:pt x="18265" y="32524"/>
                  <a:pt x="16639" y="32383"/>
                  <a:pt x="15013" y="32101"/>
                </a:cubicBezTo>
                <a:cubicBezTo>
                  <a:pt x="15037" y="31984"/>
                  <a:pt x="15037" y="31867"/>
                  <a:pt x="15060" y="31751"/>
                </a:cubicBezTo>
                <a:cubicBezTo>
                  <a:pt x="15504" y="31704"/>
                  <a:pt x="15971" y="31680"/>
                  <a:pt x="16414" y="31634"/>
                </a:cubicBezTo>
                <a:close/>
                <a:moveTo>
                  <a:pt x="14103" y="32264"/>
                </a:moveTo>
                <a:lnTo>
                  <a:pt x="14173" y="32288"/>
                </a:lnTo>
                <a:cubicBezTo>
                  <a:pt x="14149" y="32381"/>
                  <a:pt x="14126" y="32498"/>
                  <a:pt x="14103" y="32614"/>
                </a:cubicBezTo>
                <a:lnTo>
                  <a:pt x="14103" y="32264"/>
                </a:lnTo>
                <a:close/>
                <a:moveTo>
                  <a:pt x="21224" y="32871"/>
                </a:moveTo>
                <a:cubicBezTo>
                  <a:pt x="20990" y="33478"/>
                  <a:pt x="20780" y="34109"/>
                  <a:pt x="20617" y="34762"/>
                </a:cubicBezTo>
                <a:cubicBezTo>
                  <a:pt x="20664" y="34132"/>
                  <a:pt x="20780" y="33502"/>
                  <a:pt x="20944" y="32895"/>
                </a:cubicBezTo>
                <a:lnTo>
                  <a:pt x="20944" y="32871"/>
                </a:lnTo>
                <a:close/>
                <a:moveTo>
                  <a:pt x="13286" y="32077"/>
                </a:moveTo>
                <a:lnTo>
                  <a:pt x="13659" y="32171"/>
                </a:lnTo>
                <a:cubicBezTo>
                  <a:pt x="13682" y="32825"/>
                  <a:pt x="13776" y="33502"/>
                  <a:pt x="13916" y="34132"/>
                </a:cubicBezTo>
                <a:cubicBezTo>
                  <a:pt x="13916" y="34319"/>
                  <a:pt x="13916" y="34506"/>
                  <a:pt x="13939" y="34692"/>
                </a:cubicBezTo>
                <a:cubicBezTo>
                  <a:pt x="13869" y="35603"/>
                  <a:pt x="13939" y="36514"/>
                  <a:pt x="14126" y="37377"/>
                </a:cubicBezTo>
                <a:cubicBezTo>
                  <a:pt x="13449" y="35743"/>
                  <a:pt x="13145" y="33945"/>
                  <a:pt x="13262" y="32147"/>
                </a:cubicBezTo>
                <a:lnTo>
                  <a:pt x="13286" y="32147"/>
                </a:lnTo>
                <a:lnTo>
                  <a:pt x="13286" y="32077"/>
                </a:lnTo>
                <a:close/>
                <a:moveTo>
                  <a:pt x="20804" y="35766"/>
                </a:moveTo>
                <a:cubicBezTo>
                  <a:pt x="20757" y="36070"/>
                  <a:pt x="20734" y="36327"/>
                  <a:pt x="20710" y="36630"/>
                </a:cubicBezTo>
                <a:cubicBezTo>
                  <a:pt x="20687" y="36910"/>
                  <a:pt x="20687" y="37214"/>
                  <a:pt x="20687" y="37494"/>
                </a:cubicBezTo>
                <a:cubicBezTo>
                  <a:pt x="20664" y="37331"/>
                  <a:pt x="20664" y="37167"/>
                  <a:pt x="20640" y="37004"/>
                </a:cubicBezTo>
                <a:cubicBezTo>
                  <a:pt x="20664" y="36584"/>
                  <a:pt x="20734" y="36163"/>
                  <a:pt x="20804" y="35766"/>
                </a:cubicBezTo>
                <a:close/>
                <a:moveTo>
                  <a:pt x="20570" y="32871"/>
                </a:moveTo>
                <a:cubicBezTo>
                  <a:pt x="20220" y="34225"/>
                  <a:pt x="20127" y="35626"/>
                  <a:pt x="20267" y="37004"/>
                </a:cubicBezTo>
                <a:cubicBezTo>
                  <a:pt x="20197" y="37938"/>
                  <a:pt x="20197" y="38895"/>
                  <a:pt x="20267" y="39829"/>
                </a:cubicBezTo>
                <a:cubicBezTo>
                  <a:pt x="19940" y="38942"/>
                  <a:pt x="19753" y="37985"/>
                  <a:pt x="19706" y="37051"/>
                </a:cubicBezTo>
                <a:lnTo>
                  <a:pt x="19706" y="37027"/>
                </a:lnTo>
                <a:cubicBezTo>
                  <a:pt x="19660" y="36280"/>
                  <a:pt x="19706" y="35533"/>
                  <a:pt x="19846" y="34786"/>
                </a:cubicBezTo>
                <a:cubicBezTo>
                  <a:pt x="20033" y="34132"/>
                  <a:pt x="20267" y="33502"/>
                  <a:pt x="20547" y="32871"/>
                </a:cubicBezTo>
                <a:close/>
                <a:moveTo>
                  <a:pt x="14967" y="32451"/>
                </a:moveTo>
                <a:cubicBezTo>
                  <a:pt x="16671" y="32755"/>
                  <a:pt x="18375" y="32895"/>
                  <a:pt x="20103" y="32895"/>
                </a:cubicBezTo>
                <a:cubicBezTo>
                  <a:pt x="19846" y="33432"/>
                  <a:pt x="19660" y="33992"/>
                  <a:pt x="19520" y="34552"/>
                </a:cubicBezTo>
                <a:cubicBezTo>
                  <a:pt x="19263" y="35440"/>
                  <a:pt x="19099" y="36350"/>
                  <a:pt x="19053" y="37261"/>
                </a:cubicBezTo>
                <a:lnTo>
                  <a:pt x="19053" y="37284"/>
                </a:lnTo>
                <a:cubicBezTo>
                  <a:pt x="18959" y="38498"/>
                  <a:pt x="19053" y="39736"/>
                  <a:pt x="19333" y="40950"/>
                </a:cubicBezTo>
                <a:cubicBezTo>
                  <a:pt x="18352" y="40459"/>
                  <a:pt x="17442" y="39829"/>
                  <a:pt x="16624" y="39082"/>
                </a:cubicBezTo>
                <a:cubicBezTo>
                  <a:pt x="16508" y="38918"/>
                  <a:pt x="16391" y="38755"/>
                  <a:pt x="16274" y="38592"/>
                </a:cubicBezTo>
                <a:cubicBezTo>
                  <a:pt x="15083" y="36770"/>
                  <a:pt x="14780" y="34576"/>
                  <a:pt x="14967" y="32451"/>
                </a:cubicBezTo>
                <a:close/>
                <a:moveTo>
                  <a:pt x="19403" y="37704"/>
                </a:moveTo>
                <a:lnTo>
                  <a:pt x="19403" y="37704"/>
                </a:lnTo>
                <a:cubicBezTo>
                  <a:pt x="19543" y="38895"/>
                  <a:pt x="19893" y="40062"/>
                  <a:pt x="20407" y="41160"/>
                </a:cubicBezTo>
                <a:cubicBezTo>
                  <a:pt x="20430" y="41253"/>
                  <a:pt x="20453" y="41370"/>
                  <a:pt x="20477" y="41487"/>
                </a:cubicBezTo>
                <a:cubicBezTo>
                  <a:pt x="20243" y="41370"/>
                  <a:pt x="20010" y="41277"/>
                  <a:pt x="19800" y="41160"/>
                </a:cubicBezTo>
                <a:cubicBezTo>
                  <a:pt x="19473" y="40039"/>
                  <a:pt x="19356" y="38872"/>
                  <a:pt x="19403" y="37704"/>
                </a:cubicBezTo>
                <a:close/>
                <a:moveTo>
                  <a:pt x="20594" y="39035"/>
                </a:moveTo>
                <a:lnTo>
                  <a:pt x="20594" y="39035"/>
                </a:lnTo>
                <a:cubicBezTo>
                  <a:pt x="20827" y="40016"/>
                  <a:pt x="21131" y="40996"/>
                  <a:pt x="21551" y="41954"/>
                </a:cubicBezTo>
                <a:lnTo>
                  <a:pt x="21177" y="41790"/>
                </a:lnTo>
                <a:cubicBezTo>
                  <a:pt x="21037" y="41557"/>
                  <a:pt x="20897" y="41300"/>
                  <a:pt x="20780" y="41043"/>
                </a:cubicBezTo>
                <a:cubicBezTo>
                  <a:pt x="20687" y="40389"/>
                  <a:pt x="20617" y="39712"/>
                  <a:pt x="20594" y="39035"/>
                </a:cubicBezTo>
                <a:close/>
                <a:moveTo>
                  <a:pt x="19940" y="41650"/>
                </a:moveTo>
                <a:cubicBezTo>
                  <a:pt x="20150" y="41744"/>
                  <a:pt x="20337" y="41837"/>
                  <a:pt x="20547" y="41954"/>
                </a:cubicBezTo>
                <a:lnTo>
                  <a:pt x="20547" y="42000"/>
                </a:lnTo>
                <a:cubicBezTo>
                  <a:pt x="20337" y="41884"/>
                  <a:pt x="20127" y="41790"/>
                  <a:pt x="19940" y="41674"/>
                </a:cubicBezTo>
                <a:lnTo>
                  <a:pt x="19940" y="41650"/>
                </a:lnTo>
                <a:close/>
                <a:moveTo>
                  <a:pt x="21924" y="41884"/>
                </a:moveTo>
                <a:lnTo>
                  <a:pt x="21924" y="41884"/>
                </a:lnTo>
                <a:cubicBezTo>
                  <a:pt x="21994" y="41977"/>
                  <a:pt x="22064" y="42094"/>
                  <a:pt x="22135" y="42187"/>
                </a:cubicBezTo>
                <a:lnTo>
                  <a:pt x="22041" y="42140"/>
                </a:lnTo>
                <a:cubicBezTo>
                  <a:pt x="22018" y="42070"/>
                  <a:pt x="21971" y="41977"/>
                  <a:pt x="21924" y="41884"/>
                </a:cubicBezTo>
                <a:close/>
                <a:moveTo>
                  <a:pt x="18562" y="41323"/>
                </a:moveTo>
                <a:lnTo>
                  <a:pt x="18562" y="41323"/>
                </a:lnTo>
                <a:cubicBezTo>
                  <a:pt x="18912" y="41557"/>
                  <a:pt x="19286" y="41767"/>
                  <a:pt x="19660" y="41954"/>
                </a:cubicBezTo>
                <a:cubicBezTo>
                  <a:pt x="19683" y="42047"/>
                  <a:pt x="19706" y="42117"/>
                  <a:pt x="19753" y="42211"/>
                </a:cubicBezTo>
                <a:cubicBezTo>
                  <a:pt x="19333" y="41930"/>
                  <a:pt x="18936" y="41650"/>
                  <a:pt x="18562" y="41323"/>
                </a:cubicBezTo>
                <a:close/>
                <a:moveTo>
                  <a:pt x="21551" y="42374"/>
                </a:moveTo>
                <a:lnTo>
                  <a:pt x="21784" y="42444"/>
                </a:lnTo>
                <a:cubicBezTo>
                  <a:pt x="21784" y="42491"/>
                  <a:pt x="21808" y="42514"/>
                  <a:pt x="21831" y="42561"/>
                </a:cubicBezTo>
                <a:lnTo>
                  <a:pt x="21644" y="42467"/>
                </a:lnTo>
                <a:lnTo>
                  <a:pt x="21551" y="42374"/>
                </a:lnTo>
                <a:close/>
                <a:moveTo>
                  <a:pt x="14336" y="36373"/>
                </a:moveTo>
                <a:lnTo>
                  <a:pt x="14336" y="36373"/>
                </a:lnTo>
                <a:cubicBezTo>
                  <a:pt x="14616" y="37074"/>
                  <a:pt x="14967" y="37728"/>
                  <a:pt x="15434" y="38311"/>
                </a:cubicBezTo>
                <a:lnTo>
                  <a:pt x="15457" y="38335"/>
                </a:lnTo>
                <a:cubicBezTo>
                  <a:pt x="16087" y="39549"/>
                  <a:pt x="16975" y="40623"/>
                  <a:pt x="18049" y="41487"/>
                </a:cubicBezTo>
                <a:cubicBezTo>
                  <a:pt x="18516" y="41930"/>
                  <a:pt x="18983" y="42351"/>
                  <a:pt x="19473" y="42771"/>
                </a:cubicBezTo>
                <a:cubicBezTo>
                  <a:pt x="17885" y="41884"/>
                  <a:pt x="16368" y="40856"/>
                  <a:pt x="15364" y="39339"/>
                </a:cubicBezTo>
                <a:cubicBezTo>
                  <a:pt x="14803" y="38451"/>
                  <a:pt x="14430" y="37447"/>
                  <a:pt x="14336" y="36373"/>
                </a:cubicBezTo>
                <a:close/>
                <a:moveTo>
                  <a:pt x="20173" y="42211"/>
                </a:moveTo>
                <a:lnTo>
                  <a:pt x="20173" y="42211"/>
                </a:lnTo>
                <a:cubicBezTo>
                  <a:pt x="20337" y="42304"/>
                  <a:pt x="20500" y="42374"/>
                  <a:pt x="20664" y="42444"/>
                </a:cubicBezTo>
                <a:cubicBezTo>
                  <a:pt x="20687" y="42561"/>
                  <a:pt x="20710" y="42677"/>
                  <a:pt x="20734" y="42771"/>
                </a:cubicBezTo>
                <a:cubicBezTo>
                  <a:pt x="20594" y="42724"/>
                  <a:pt x="20453" y="42654"/>
                  <a:pt x="20313" y="42561"/>
                </a:cubicBezTo>
                <a:lnTo>
                  <a:pt x="20313" y="42537"/>
                </a:lnTo>
                <a:cubicBezTo>
                  <a:pt x="20267" y="42444"/>
                  <a:pt x="20220" y="42327"/>
                  <a:pt x="20173" y="42211"/>
                </a:cubicBezTo>
                <a:close/>
                <a:moveTo>
                  <a:pt x="22298" y="42654"/>
                </a:moveTo>
                <a:lnTo>
                  <a:pt x="22555" y="42771"/>
                </a:lnTo>
                <a:lnTo>
                  <a:pt x="22625" y="42888"/>
                </a:lnTo>
                <a:cubicBezTo>
                  <a:pt x="22531" y="42841"/>
                  <a:pt x="22438" y="42794"/>
                  <a:pt x="22345" y="42771"/>
                </a:cubicBezTo>
                <a:lnTo>
                  <a:pt x="22298" y="42654"/>
                </a:lnTo>
                <a:close/>
                <a:moveTo>
                  <a:pt x="21084" y="42654"/>
                </a:moveTo>
                <a:lnTo>
                  <a:pt x="21434" y="42794"/>
                </a:lnTo>
                <a:cubicBezTo>
                  <a:pt x="21551" y="42981"/>
                  <a:pt x="21691" y="43144"/>
                  <a:pt x="21831" y="43308"/>
                </a:cubicBezTo>
                <a:cubicBezTo>
                  <a:pt x="21597" y="43215"/>
                  <a:pt x="21387" y="43121"/>
                  <a:pt x="21177" y="43004"/>
                </a:cubicBezTo>
                <a:cubicBezTo>
                  <a:pt x="21154" y="42911"/>
                  <a:pt x="21107" y="42794"/>
                  <a:pt x="21084" y="42677"/>
                </a:cubicBezTo>
                <a:lnTo>
                  <a:pt x="21084" y="42654"/>
                </a:lnTo>
                <a:close/>
                <a:moveTo>
                  <a:pt x="21294" y="43495"/>
                </a:moveTo>
                <a:lnTo>
                  <a:pt x="21294" y="43495"/>
                </a:lnTo>
                <a:cubicBezTo>
                  <a:pt x="21668" y="43681"/>
                  <a:pt x="22041" y="43845"/>
                  <a:pt x="22438" y="43985"/>
                </a:cubicBezTo>
                <a:cubicBezTo>
                  <a:pt x="22452" y="43992"/>
                  <a:pt x="22467" y="43995"/>
                  <a:pt x="22483" y="43995"/>
                </a:cubicBezTo>
                <a:cubicBezTo>
                  <a:pt x="22522" y="43995"/>
                  <a:pt x="22562" y="43978"/>
                  <a:pt x="22578" y="43962"/>
                </a:cubicBezTo>
                <a:cubicBezTo>
                  <a:pt x="22625" y="44032"/>
                  <a:pt x="22648" y="44078"/>
                  <a:pt x="22695" y="44125"/>
                </a:cubicBezTo>
                <a:cubicBezTo>
                  <a:pt x="22321" y="44078"/>
                  <a:pt x="21971" y="43985"/>
                  <a:pt x="21621" y="43892"/>
                </a:cubicBezTo>
                <a:cubicBezTo>
                  <a:pt x="21597" y="43868"/>
                  <a:pt x="21597" y="43845"/>
                  <a:pt x="21551" y="43822"/>
                </a:cubicBezTo>
                <a:lnTo>
                  <a:pt x="21341" y="43681"/>
                </a:lnTo>
                <a:lnTo>
                  <a:pt x="21294" y="43495"/>
                </a:lnTo>
                <a:close/>
                <a:moveTo>
                  <a:pt x="20775" y="1"/>
                </a:moveTo>
                <a:cubicBezTo>
                  <a:pt x="19464" y="1"/>
                  <a:pt x="18155" y="128"/>
                  <a:pt x="16858" y="417"/>
                </a:cubicBezTo>
                <a:cubicBezTo>
                  <a:pt x="14033" y="1094"/>
                  <a:pt x="11394" y="2472"/>
                  <a:pt x="9246" y="4457"/>
                </a:cubicBezTo>
                <a:cubicBezTo>
                  <a:pt x="8849" y="4643"/>
                  <a:pt x="8453" y="4853"/>
                  <a:pt x="8079" y="5064"/>
                </a:cubicBezTo>
                <a:cubicBezTo>
                  <a:pt x="5044" y="6768"/>
                  <a:pt x="2312" y="9266"/>
                  <a:pt x="981" y="12535"/>
                </a:cubicBezTo>
                <a:cubicBezTo>
                  <a:pt x="117" y="14613"/>
                  <a:pt x="1" y="16948"/>
                  <a:pt x="631" y="19119"/>
                </a:cubicBezTo>
                <a:cubicBezTo>
                  <a:pt x="654" y="19866"/>
                  <a:pt x="724" y="20637"/>
                  <a:pt x="888" y="21384"/>
                </a:cubicBezTo>
                <a:cubicBezTo>
                  <a:pt x="958" y="23205"/>
                  <a:pt x="1471" y="25003"/>
                  <a:pt x="2335" y="26614"/>
                </a:cubicBezTo>
                <a:cubicBezTo>
                  <a:pt x="4040" y="29673"/>
                  <a:pt x="6958" y="31400"/>
                  <a:pt x="10390" y="31774"/>
                </a:cubicBezTo>
                <a:cubicBezTo>
                  <a:pt x="11114" y="31844"/>
                  <a:pt x="11815" y="31867"/>
                  <a:pt x="12515" y="31867"/>
                </a:cubicBezTo>
                <a:lnTo>
                  <a:pt x="12959" y="31984"/>
                </a:lnTo>
                <a:cubicBezTo>
                  <a:pt x="12935" y="32498"/>
                  <a:pt x="12935" y="32965"/>
                  <a:pt x="12959" y="33362"/>
                </a:cubicBezTo>
                <a:cubicBezTo>
                  <a:pt x="13029" y="35183"/>
                  <a:pt x="13496" y="36957"/>
                  <a:pt x="14336" y="38568"/>
                </a:cubicBezTo>
                <a:cubicBezTo>
                  <a:pt x="15737" y="41137"/>
                  <a:pt x="18072" y="43098"/>
                  <a:pt x="20827" y="44032"/>
                </a:cubicBezTo>
                <a:cubicBezTo>
                  <a:pt x="20967" y="44172"/>
                  <a:pt x="21107" y="44312"/>
                  <a:pt x="21247" y="44475"/>
                </a:cubicBezTo>
                <a:cubicBezTo>
                  <a:pt x="21287" y="44515"/>
                  <a:pt x="21332" y="44532"/>
                  <a:pt x="21376" y="44532"/>
                </a:cubicBezTo>
                <a:cubicBezTo>
                  <a:pt x="21486" y="44532"/>
                  <a:pt x="21584" y="44422"/>
                  <a:pt x="21551" y="44289"/>
                </a:cubicBezTo>
                <a:cubicBezTo>
                  <a:pt x="21551" y="44289"/>
                  <a:pt x="21551" y="44265"/>
                  <a:pt x="21527" y="44242"/>
                </a:cubicBezTo>
                <a:lnTo>
                  <a:pt x="21527" y="44242"/>
                </a:lnTo>
                <a:cubicBezTo>
                  <a:pt x="22041" y="44382"/>
                  <a:pt x="22531" y="44475"/>
                  <a:pt x="23045" y="44569"/>
                </a:cubicBezTo>
                <a:cubicBezTo>
                  <a:pt x="23055" y="44570"/>
                  <a:pt x="23066" y="44571"/>
                  <a:pt x="23076" y="44571"/>
                </a:cubicBezTo>
                <a:cubicBezTo>
                  <a:pt x="23208" y="44571"/>
                  <a:pt x="23342" y="44440"/>
                  <a:pt x="23255" y="44289"/>
                </a:cubicBezTo>
                <a:cubicBezTo>
                  <a:pt x="23045" y="43985"/>
                  <a:pt x="22858" y="43658"/>
                  <a:pt x="22672" y="43331"/>
                </a:cubicBezTo>
                <a:lnTo>
                  <a:pt x="22672" y="43331"/>
                </a:lnTo>
                <a:lnTo>
                  <a:pt x="23068" y="43495"/>
                </a:lnTo>
                <a:cubicBezTo>
                  <a:pt x="23084" y="43499"/>
                  <a:pt x="23100" y="43501"/>
                  <a:pt x="23115" y="43501"/>
                </a:cubicBezTo>
                <a:cubicBezTo>
                  <a:pt x="23257" y="43501"/>
                  <a:pt x="23365" y="43318"/>
                  <a:pt x="23302" y="43191"/>
                </a:cubicBezTo>
                <a:cubicBezTo>
                  <a:pt x="23185" y="43004"/>
                  <a:pt x="23068" y="42818"/>
                  <a:pt x="22975" y="42631"/>
                </a:cubicBezTo>
                <a:cubicBezTo>
                  <a:pt x="22975" y="42584"/>
                  <a:pt x="22952" y="42537"/>
                  <a:pt x="22928" y="42514"/>
                </a:cubicBezTo>
                <a:lnTo>
                  <a:pt x="22858" y="42444"/>
                </a:lnTo>
                <a:cubicBezTo>
                  <a:pt x="21294" y="39502"/>
                  <a:pt x="20990" y="36047"/>
                  <a:pt x="22018" y="32871"/>
                </a:cubicBezTo>
                <a:cubicBezTo>
                  <a:pt x="25240" y="32755"/>
                  <a:pt x="28462" y="32334"/>
                  <a:pt x="31637" y="31657"/>
                </a:cubicBezTo>
                <a:cubicBezTo>
                  <a:pt x="34976" y="30910"/>
                  <a:pt x="38291" y="29626"/>
                  <a:pt x="41023" y="27641"/>
                </a:cubicBezTo>
                <a:cubicBezTo>
                  <a:pt x="42868" y="26451"/>
                  <a:pt x="44572" y="24980"/>
                  <a:pt x="45576" y="23088"/>
                </a:cubicBezTo>
                <a:cubicBezTo>
                  <a:pt x="46160" y="21991"/>
                  <a:pt x="46533" y="20777"/>
                  <a:pt x="46650" y="19563"/>
                </a:cubicBezTo>
                <a:cubicBezTo>
                  <a:pt x="47327" y="16878"/>
                  <a:pt x="47117" y="14029"/>
                  <a:pt x="45739" y="11648"/>
                </a:cubicBezTo>
                <a:cubicBezTo>
                  <a:pt x="45156" y="8239"/>
                  <a:pt x="42050" y="6324"/>
                  <a:pt x="39109" y="4947"/>
                </a:cubicBezTo>
                <a:cubicBezTo>
                  <a:pt x="38151" y="4503"/>
                  <a:pt x="37171" y="4083"/>
                  <a:pt x="36167" y="3686"/>
                </a:cubicBezTo>
                <a:lnTo>
                  <a:pt x="36097" y="3663"/>
                </a:lnTo>
                <a:cubicBezTo>
                  <a:pt x="34579" y="2799"/>
                  <a:pt x="32968" y="2145"/>
                  <a:pt x="31310" y="1678"/>
                </a:cubicBezTo>
                <a:cubicBezTo>
                  <a:pt x="29583" y="1141"/>
                  <a:pt x="27808" y="767"/>
                  <a:pt x="26034" y="604"/>
                </a:cubicBezTo>
                <a:cubicBezTo>
                  <a:pt x="24295" y="230"/>
                  <a:pt x="22533" y="1"/>
                  <a:pt x="20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72"/>
        <p:cNvGrpSpPr/>
        <p:nvPr/>
      </p:nvGrpSpPr>
      <p:grpSpPr>
        <a:xfrm>
          <a:off x="0" y="0"/>
          <a:ext cx="0" cy="0"/>
          <a:chOff x="0" y="0"/>
          <a:chExt cx="0" cy="0"/>
        </a:xfrm>
      </p:grpSpPr>
      <p:grpSp>
        <p:nvGrpSpPr>
          <p:cNvPr id="873" name="Google Shape;873;p41"/>
          <p:cNvGrpSpPr/>
          <p:nvPr/>
        </p:nvGrpSpPr>
        <p:grpSpPr>
          <a:xfrm rot="-334">
            <a:off x="916489" y="319383"/>
            <a:ext cx="7317771" cy="4374134"/>
            <a:chOff x="2016900" y="1269249"/>
            <a:chExt cx="6591250" cy="2916851"/>
          </a:xfrm>
        </p:grpSpPr>
        <p:sp>
          <p:nvSpPr>
            <p:cNvPr id="874" name="Google Shape;874;p41"/>
            <p:cNvSpPr/>
            <p:nvPr/>
          </p:nvSpPr>
          <p:spPr>
            <a:xfrm>
              <a:off x="2028525" y="1278000"/>
              <a:ext cx="6579625" cy="2908100"/>
            </a:xfrm>
            <a:custGeom>
              <a:avLst/>
              <a:gdLst/>
              <a:ahLst/>
              <a:cxnLst/>
              <a:rect l="l" t="t" r="r" b="b"/>
              <a:pathLst>
                <a:path w="263185" h="116324" extrusionOk="0">
                  <a:moveTo>
                    <a:pt x="1" y="0"/>
                  </a:moveTo>
                  <a:lnTo>
                    <a:pt x="1" y="116324"/>
                  </a:lnTo>
                  <a:lnTo>
                    <a:pt x="263184" y="116324"/>
                  </a:lnTo>
                  <a:lnTo>
                    <a:pt x="263184" y="0"/>
                  </a:lnTo>
                  <a:close/>
                </a:path>
              </a:pathLst>
            </a:custGeom>
            <a:solidFill>
              <a:srgbClr val="FFFFFF"/>
            </a:solidFill>
            <a:ln>
              <a:noFill/>
            </a:ln>
            <a:effectLst>
              <a:outerShdw blurRad="100013" dist="19050" dir="5400000" algn="bl" rotWithShape="0">
                <a:srgbClr val="783F04">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1"/>
            <p:cNvSpPr/>
            <p:nvPr/>
          </p:nvSpPr>
          <p:spPr>
            <a:xfrm>
              <a:off x="2016900" y="1730200"/>
              <a:ext cx="6591250" cy="25"/>
            </a:xfrm>
            <a:custGeom>
              <a:avLst/>
              <a:gdLst/>
              <a:ahLst/>
              <a:cxnLst/>
              <a:rect l="l" t="t" r="r" b="b"/>
              <a:pathLst>
                <a:path w="263650" h="1" fill="none" extrusionOk="0">
                  <a:moveTo>
                    <a:pt x="1" y="1"/>
                  </a:moveTo>
                  <a:lnTo>
                    <a:pt x="263649" y="1"/>
                  </a:lnTo>
                </a:path>
              </a:pathLst>
            </a:custGeom>
            <a:solidFill>
              <a:srgbClr val="A1DAF8"/>
            </a:solidFill>
            <a:ln w="9525" cap="flat" cmpd="sng">
              <a:solidFill>
                <a:srgbClr val="D1EAF7"/>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1"/>
            <p:cNvSpPr/>
            <p:nvPr/>
          </p:nvSpPr>
          <p:spPr>
            <a:xfrm>
              <a:off x="2016900" y="1875600"/>
              <a:ext cx="6591250" cy="25"/>
            </a:xfrm>
            <a:custGeom>
              <a:avLst/>
              <a:gdLst/>
              <a:ahLst/>
              <a:cxnLst/>
              <a:rect l="l" t="t" r="r" b="b"/>
              <a:pathLst>
                <a:path w="263650" h="1" fill="none" extrusionOk="0">
                  <a:moveTo>
                    <a:pt x="1" y="1"/>
                  </a:moveTo>
                  <a:lnTo>
                    <a:pt x="263649" y="1"/>
                  </a:lnTo>
                </a:path>
              </a:pathLst>
            </a:custGeom>
            <a:solidFill>
              <a:srgbClr val="A1DAF8"/>
            </a:solidFill>
            <a:ln w="9525" cap="flat" cmpd="sng">
              <a:solidFill>
                <a:srgbClr val="D1EAF7"/>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1"/>
            <p:cNvSpPr/>
            <p:nvPr/>
          </p:nvSpPr>
          <p:spPr>
            <a:xfrm>
              <a:off x="2016900" y="2162050"/>
              <a:ext cx="6591250" cy="25"/>
            </a:xfrm>
            <a:custGeom>
              <a:avLst/>
              <a:gdLst/>
              <a:ahLst/>
              <a:cxnLst/>
              <a:rect l="l" t="t" r="r" b="b"/>
              <a:pathLst>
                <a:path w="263650" h="1" fill="none" extrusionOk="0">
                  <a:moveTo>
                    <a:pt x="1" y="1"/>
                  </a:moveTo>
                  <a:lnTo>
                    <a:pt x="263649" y="1"/>
                  </a:lnTo>
                </a:path>
              </a:pathLst>
            </a:custGeom>
            <a:solidFill>
              <a:srgbClr val="A1DAF8"/>
            </a:solidFill>
            <a:ln w="9525" cap="flat" cmpd="sng">
              <a:solidFill>
                <a:srgbClr val="D1EAF7"/>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1"/>
            <p:cNvSpPr/>
            <p:nvPr/>
          </p:nvSpPr>
          <p:spPr>
            <a:xfrm>
              <a:off x="2016900" y="2307450"/>
              <a:ext cx="6591250" cy="25"/>
            </a:xfrm>
            <a:custGeom>
              <a:avLst/>
              <a:gdLst/>
              <a:ahLst/>
              <a:cxnLst/>
              <a:rect l="l" t="t" r="r" b="b"/>
              <a:pathLst>
                <a:path w="263650" h="1" fill="none" extrusionOk="0">
                  <a:moveTo>
                    <a:pt x="1" y="1"/>
                  </a:moveTo>
                  <a:lnTo>
                    <a:pt x="263649" y="1"/>
                  </a:lnTo>
                </a:path>
              </a:pathLst>
            </a:custGeom>
            <a:solidFill>
              <a:srgbClr val="A1DAF8"/>
            </a:solidFill>
            <a:ln w="9525" cap="flat" cmpd="sng">
              <a:solidFill>
                <a:srgbClr val="D1EAF7"/>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1"/>
            <p:cNvSpPr/>
            <p:nvPr/>
          </p:nvSpPr>
          <p:spPr>
            <a:xfrm>
              <a:off x="2016900" y="2595350"/>
              <a:ext cx="6591250" cy="25"/>
            </a:xfrm>
            <a:custGeom>
              <a:avLst/>
              <a:gdLst/>
              <a:ahLst/>
              <a:cxnLst/>
              <a:rect l="l" t="t" r="r" b="b"/>
              <a:pathLst>
                <a:path w="263650" h="1" fill="none" extrusionOk="0">
                  <a:moveTo>
                    <a:pt x="1" y="1"/>
                  </a:moveTo>
                  <a:lnTo>
                    <a:pt x="263649" y="1"/>
                  </a:lnTo>
                </a:path>
              </a:pathLst>
            </a:custGeom>
            <a:solidFill>
              <a:srgbClr val="A1DAF8"/>
            </a:solidFill>
            <a:ln w="9525" cap="flat" cmpd="sng">
              <a:solidFill>
                <a:srgbClr val="D1EAF7"/>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1"/>
            <p:cNvSpPr/>
            <p:nvPr/>
          </p:nvSpPr>
          <p:spPr>
            <a:xfrm>
              <a:off x="2016900" y="2740750"/>
              <a:ext cx="6591250" cy="25"/>
            </a:xfrm>
            <a:custGeom>
              <a:avLst/>
              <a:gdLst/>
              <a:ahLst/>
              <a:cxnLst/>
              <a:rect l="l" t="t" r="r" b="b"/>
              <a:pathLst>
                <a:path w="263650" h="1" fill="none" extrusionOk="0">
                  <a:moveTo>
                    <a:pt x="1" y="1"/>
                  </a:moveTo>
                  <a:lnTo>
                    <a:pt x="263649" y="1"/>
                  </a:lnTo>
                </a:path>
              </a:pathLst>
            </a:custGeom>
            <a:solidFill>
              <a:srgbClr val="A1DAF8"/>
            </a:solidFill>
            <a:ln w="9525" cap="flat" cmpd="sng">
              <a:solidFill>
                <a:srgbClr val="D1EAF7"/>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1"/>
            <p:cNvSpPr/>
            <p:nvPr/>
          </p:nvSpPr>
          <p:spPr>
            <a:xfrm>
              <a:off x="2016900" y="3027200"/>
              <a:ext cx="6591250" cy="25"/>
            </a:xfrm>
            <a:custGeom>
              <a:avLst/>
              <a:gdLst/>
              <a:ahLst/>
              <a:cxnLst/>
              <a:rect l="l" t="t" r="r" b="b"/>
              <a:pathLst>
                <a:path w="263650" h="1" fill="none" extrusionOk="0">
                  <a:moveTo>
                    <a:pt x="1" y="1"/>
                  </a:moveTo>
                  <a:lnTo>
                    <a:pt x="263649" y="1"/>
                  </a:lnTo>
                </a:path>
              </a:pathLst>
            </a:custGeom>
            <a:solidFill>
              <a:srgbClr val="A1DAF8"/>
            </a:solidFill>
            <a:ln w="9525" cap="flat" cmpd="sng">
              <a:solidFill>
                <a:srgbClr val="D1EAF7"/>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1"/>
            <p:cNvSpPr/>
            <p:nvPr/>
          </p:nvSpPr>
          <p:spPr>
            <a:xfrm>
              <a:off x="2016900" y="3172600"/>
              <a:ext cx="6591250" cy="25"/>
            </a:xfrm>
            <a:custGeom>
              <a:avLst/>
              <a:gdLst/>
              <a:ahLst/>
              <a:cxnLst/>
              <a:rect l="l" t="t" r="r" b="b"/>
              <a:pathLst>
                <a:path w="263650" h="1" fill="none" extrusionOk="0">
                  <a:moveTo>
                    <a:pt x="1" y="1"/>
                  </a:moveTo>
                  <a:lnTo>
                    <a:pt x="263649" y="1"/>
                  </a:lnTo>
                </a:path>
              </a:pathLst>
            </a:custGeom>
            <a:solidFill>
              <a:srgbClr val="A1DAF8"/>
            </a:solidFill>
            <a:ln w="9525" cap="flat" cmpd="sng">
              <a:solidFill>
                <a:srgbClr val="D1EAF7"/>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1"/>
            <p:cNvSpPr/>
            <p:nvPr/>
          </p:nvSpPr>
          <p:spPr>
            <a:xfrm>
              <a:off x="2016900" y="3460500"/>
              <a:ext cx="6591250" cy="25"/>
            </a:xfrm>
            <a:custGeom>
              <a:avLst/>
              <a:gdLst/>
              <a:ahLst/>
              <a:cxnLst/>
              <a:rect l="l" t="t" r="r" b="b"/>
              <a:pathLst>
                <a:path w="263650" h="1" fill="none" extrusionOk="0">
                  <a:moveTo>
                    <a:pt x="1" y="1"/>
                  </a:moveTo>
                  <a:lnTo>
                    <a:pt x="263649" y="1"/>
                  </a:lnTo>
                </a:path>
              </a:pathLst>
            </a:custGeom>
            <a:solidFill>
              <a:srgbClr val="A1DAF8"/>
            </a:solidFill>
            <a:ln w="9525" cap="flat" cmpd="sng">
              <a:solidFill>
                <a:srgbClr val="D1EAF7"/>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1"/>
            <p:cNvSpPr/>
            <p:nvPr/>
          </p:nvSpPr>
          <p:spPr>
            <a:xfrm>
              <a:off x="2016900" y="3605925"/>
              <a:ext cx="6591250" cy="25"/>
            </a:xfrm>
            <a:custGeom>
              <a:avLst/>
              <a:gdLst/>
              <a:ahLst/>
              <a:cxnLst/>
              <a:rect l="l" t="t" r="r" b="b"/>
              <a:pathLst>
                <a:path w="263650" h="1" fill="none" extrusionOk="0">
                  <a:moveTo>
                    <a:pt x="1" y="0"/>
                  </a:moveTo>
                  <a:lnTo>
                    <a:pt x="263649" y="0"/>
                  </a:lnTo>
                </a:path>
              </a:pathLst>
            </a:custGeom>
            <a:solidFill>
              <a:srgbClr val="A1DAF8"/>
            </a:solidFill>
            <a:ln w="9525" cap="flat" cmpd="sng">
              <a:solidFill>
                <a:srgbClr val="D1EAF7"/>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1"/>
            <p:cNvSpPr/>
            <p:nvPr/>
          </p:nvSpPr>
          <p:spPr>
            <a:xfrm>
              <a:off x="2016900" y="3892350"/>
              <a:ext cx="6591250" cy="25"/>
            </a:xfrm>
            <a:custGeom>
              <a:avLst/>
              <a:gdLst/>
              <a:ahLst/>
              <a:cxnLst/>
              <a:rect l="l" t="t" r="r" b="b"/>
              <a:pathLst>
                <a:path w="263650" h="1" fill="none" extrusionOk="0">
                  <a:moveTo>
                    <a:pt x="1" y="1"/>
                  </a:moveTo>
                  <a:lnTo>
                    <a:pt x="263649" y="1"/>
                  </a:lnTo>
                </a:path>
              </a:pathLst>
            </a:custGeom>
            <a:solidFill>
              <a:srgbClr val="A1DAF8"/>
            </a:solidFill>
            <a:ln w="9525" cap="flat" cmpd="sng">
              <a:solidFill>
                <a:srgbClr val="D1EAF7"/>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1"/>
            <p:cNvSpPr/>
            <p:nvPr/>
          </p:nvSpPr>
          <p:spPr>
            <a:xfrm>
              <a:off x="2016900" y="4037775"/>
              <a:ext cx="6591250" cy="25"/>
            </a:xfrm>
            <a:custGeom>
              <a:avLst/>
              <a:gdLst/>
              <a:ahLst/>
              <a:cxnLst/>
              <a:rect l="l" t="t" r="r" b="b"/>
              <a:pathLst>
                <a:path w="263650" h="1" fill="none" extrusionOk="0">
                  <a:moveTo>
                    <a:pt x="1" y="0"/>
                  </a:moveTo>
                  <a:lnTo>
                    <a:pt x="263649" y="0"/>
                  </a:lnTo>
                </a:path>
              </a:pathLst>
            </a:custGeom>
            <a:solidFill>
              <a:srgbClr val="A1DAF8"/>
            </a:solidFill>
            <a:ln w="9525" cap="flat" cmpd="sng">
              <a:solidFill>
                <a:srgbClr val="D1EAF7"/>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1"/>
            <p:cNvSpPr/>
            <p:nvPr/>
          </p:nvSpPr>
          <p:spPr>
            <a:xfrm>
              <a:off x="2579514" y="1269249"/>
              <a:ext cx="25" cy="2916825"/>
            </a:xfrm>
            <a:custGeom>
              <a:avLst/>
              <a:gdLst/>
              <a:ahLst/>
              <a:cxnLst/>
              <a:rect l="l" t="t" r="r" b="b"/>
              <a:pathLst>
                <a:path w="1" h="116673" fill="none" extrusionOk="0">
                  <a:moveTo>
                    <a:pt x="0" y="0"/>
                  </a:moveTo>
                  <a:lnTo>
                    <a:pt x="0" y="116673"/>
                  </a:lnTo>
                </a:path>
              </a:pathLst>
            </a:custGeom>
            <a:solidFill>
              <a:srgbClr val="E72D53"/>
            </a:solidFill>
            <a:ln w="18900" cap="flat" cmpd="sng">
              <a:solidFill>
                <a:srgbClr val="E72D53"/>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8" name="Google Shape;888;p41"/>
          <p:cNvGrpSpPr/>
          <p:nvPr/>
        </p:nvGrpSpPr>
        <p:grpSpPr>
          <a:xfrm>
            <a:off x="367989" y="-128777"/>
            <a:ext cx="2932594" cy="2888309"/>
            <a:chOff x="662110" y="179499"/>
            <a:chExt cx="2826869" cy="2836681"/>
          </a:xfrm>
        </p:grpSpPr>
        <p:grpSp>
          <p:nvGrpSpPr>
            <p:cNvPr id="889" name="Google Shape;889;p41"/>
            <p:cNvGrpSpPr/>
            <p:nvPr/>
          </p:nvGrpSpPr>
          <p:grpSpPr>
            <a:xfrm rot="1964953">
              <a:off x="1059345" y="565024"/>
              <a:ext cx="2032399" cy="2065631"/>
              <a:chOff x="1190625" y="238125"/>
              <a:chExt cx="5164175" cy="5164175"/>
            </a:xfrm>
          </p:grpSpPr>
          <p:sp>
            <p:nvSpPr>
              <p:cNvPr id="890" name="Google Shape;890;p41"/>
              <p:cNvSpPr/>
              <p:nvPr/>
            </p:nvSpPr>
            <p:spPr>
              <a:xfrm>
                <a:off x="1190625" y="238125"/>
                <a:ext cx="5164175" cy="5164175"/>
              </a:xfrm>
              <a:custGeom>
                <a:avLst/>
                <a:gdLst/>
                <a:ahLst/>
                <a:cxnLst/>
                <a:rect l="l" t="t" r="r" b="b"/>
                <a:pathLst>
                  <a:path w="206567" h="206567" extrusionOk="0">
                    <a:moveTo>
                      <a:pt x="103283" y="0"/>
                    </a:moveTo>
                    <a:cubicBezTo>
                      <a:pt x="46210" y="0"/>
                      <a:pt x="0" y="46210"/>
                      <a:pt x="0" y="103283"/>
                    </a:cubicBezTo>
                    <a:cubicBezTo>
                      <a:pt x="0" y="160357"/>
                      <a:pt x="46210" y="206566"/>
                      <a:pt x="103283" y="206566"/>
                    </a:cubicBezTo>
                    <a:cubicBezTo>
                      <a:pt x="160357" y="206566"/>
                      <a:pt x="206566" y="160357"/>
                      <a:pt x="206566" y="103283"/>
                    </a:cubicBezTo>
                    <a:cubicBezTo>
                      <a:pt x="206566" y="46210"/>
                      <a:pt x="160357" y="0"/>
                      <a:pt x="103283" y="0"/>
                    </a:cubicBezTo>
                    <a:close/>
                  </a:path>
                </a:pathLst>
              </a:custGeom>
              <a:solidFill>
                <a:srgbClr val="FFC5CB"/>
              </a:solidFill>
              <a:ln>
                <a:noFill/>
              </a:ln>
              <a:effectLst>
                <a:outerShdw blurRad="57150" dist="19050" dir="5400000" algn="bl" rotWithShape="0">
                  <a:srgbClr val="999999">
                    <a:alpha val="3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1"/>
              <p:cNvSpPr/>
              <p:nvPr/>
            </p:nvSpPr>
            <p:spPr>
              <a:xfrm>
                <a:off x="1261375" y="1810300"/>
                <a:ext cx="4902150" cy="405525"/>
              </a:xfrm>
              <a:custGeom>
                <a:avLst/>
                <a:gdLst/>
                <a:ahLst/>
                <a:cxnLst/>
                <a:rect l="l" t="t" r="r" b="b"/>
                <a:pathLst>
                  <a:path w="196086" h="16221" extrusionOk="0">
                    <a:moveTo>
                      <a:pt x="195550" y="1"/>
                    </a:moveTo>
                    <a:lnTo>
                      <a:pt x="383" y="14843"/>
                    </a:lnTo>
                    <a:cubicBezTo>
                      <a:pt x="230" y="15302"/>
                      <a:pt x="154" y="15761"/>
                      <a:pt x="1" y="16220"/>
                    </a:cubicBezTo>
                    <a:lnTo>
                      <a:pt x="196086" y="1378"/>
                    </a:lnTo>
                    <a:cubicBezTo>
                      <a:pt x="195933" y="919"/>
                      <a:pt x="195703" y="383"/>
                      <a:pt x="195550" y="1"/>
                    </a:cubicBezTo>
                    <a:close/>
                  </a:path>
                </a:pathLst>
              </a:custGeom>
              <a:solidFill>
                <a:srgbClr val="FFD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1"/>
              <p:cNvSpPr/>
              <p:nvPr/>
            </p:nvSpPr>
            <p:spPr>
              <a:xfrm>
                <a:off x="1200175" y="2171800"/>
                <a:ext cx="5081950" cy="420800"/>
              </a:xfrm>
              <a:custGeom>
                <a:avLst/>
                <a:gdLst/>
                <a:ahLst/>
                <a:cxnLst/>
                <a:rect l="l" t="t" r="r" b="b"/>
                <a:pathLst>
                  <a:path w="203278" h="16832" extrusionOk="0">
                    <a:moveTo>
                      <a:pt x="202895" y="1"/>
                    </a:moveTo>
                    <a:lnTo>
                      <a:pt x="154" y="15455"/>
                    </a:lnTo>
                    <a:cubicBezTo>
                      <a:pt x="77" y="15914"/>
                      <a:pt x="77" y="16373"/>
                      <a:pt x="1" y="16832"/>
                    </a:cubicBezTo>
                    <a:lnTo>
                      <a:pt x="203277" y="1454"/>
                    </a:lnTo>
                    <a:lnTo>
                      <a:pt x="202895" y="1"/>
                    </a:lnTo>
                    <a:close/>
                  </a:path>
                </a:pathLst>
              </a:custGeom>
              <a:solidFill>
                <a:srgbClr val="FFD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1"/>
              <p:cNvSpPr/>
              <p:nvPr/>
            </p:nvSpPr>
            <p:spPr>
              <a:xfrm>
                <a:off x="1385700" y="1452650"/>
                <a:ext cx="4598050" cy="382550"/>
              </a:xfrm>
              <a:custGeom>
                <a:avLst/>
                <a:gdLst/>
                <a:ahLst/>
                <a:cxnLst/>
                <a:rect l="l" t="t" r="r" b="b"/>
                <a:pathLst>
                  <a:path w="183922" h="15302" extrusionOk="0">
                    <a:moveTo>
                      <a:pt x="183080" y="0"/>
                    </a:moveTo>
                    <a:lnTo>
                      <a:pt x="613" y="13848"/>
                    </a:lnTo>
                    <a:cubicBezTo>
                      <a:pt x="383" y="14307"/>
                      <a:pt x="230" y="14766"/>
                      <a:pt x="1" y="15302"/>
                    </a:cubicBezTo>
                    <a:lnTo>
                      <a:pt x="183921" y="1301"/>
                    </a:lnTo>
                    <a:cubicBezTo>
                      <a:pt x="183615" y="842"/>
                      <a:pt x="183386" y="383"/>
                      <a:pt x="183080" y="0"/>
                    </a:cubicBezTo>
                    <a:close/>
                  </a:path>
                </a:pathLst>
              </a:custGeom>
              <a:solidFill>
                <a:srgbClr val="FFD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1"/>
              <p:cNvSpPr/>
              <p:nvPr/>
            </p:nvSpPr>
            <p:spPr>
              <a:xfrm>
                <a:off x="1586525" y="1098800"/>
                <a:ext cx="4140925" cy="348125"/>
              </a:xfrm>
              <a:custGeom>
                <a:avLst/>
                <a:gdLst/>
                <a:ahLst/>
                <a:cxnLst/>
                <a:rect l="l" t="t" r="r" b="b"/>
                <a:pathLst>
                  <a:path w="165637" h="13925" extrusionOk="0">
                    <a:moveTo>
                      <a:pt x="164489" y="1"/>
                    </a:moveTo>
                    <a:lnTo>
                      <a:pt x="919" y="12471"/>
                    </a:lnTo>
                    <a:cubicBezTo>
                      <a:pt x="613" y="12930"/>
                      <a:pt x="307" y="13389"/>
                      <a:pt x="1" y="13925"/>
                    </a:cubicBezTo>
                    <a:lnTo>
                      <a:pt x="165636" y="1378"/>
                    </a:lnTo>
                    <a:lnTo>
                      <a:pt x="164489" y="1"/>
                    </a:lnTo>
                    <a:close/>
                  </a:path>
                </a:pathLst>
              </a:custGeom>
              <a:solidFill>
                <a:srgbClr val="FFD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1"/>
              <p:cNvSpPr/>
              <p:nvPr/>
            </p:nvSpPr>
            <p:spPr>
              <a:xfrm>
                <a:off x="1192525" y="2539025"/>
                <a:ext cx="5150800" cy="426550"/>
              </a:xfrm>
              <a:custGeom>
                <a:avLst/>
                <a:gdLst/>
                <a:ahLst/>
                <a:cxnLst/>
                <a:rect l="l" t="t" r="r" b="b"/>
                <a:pathLst>
                  <a:path w="206032" h="17062" extrusionOk="0">
                    <a:moveTo>
                      <a:pt x="205878" y="1"/>
                    </a:moveTo>
                    <a:lnTo>
                      <a:pt x="1" y="15684"/>
                    </a:lnTo>
                    <a:cubicBezTo>
                      <a:pt x="1" y="16144"/>
                      <a:pt x="77" y="16603"/>
                      <a:pt x="77" y="17062"/>
                    </a:cubicBezTo>
                    <a:lnTo>
                      <a:pt x="206031" y="1454"/>
                    </a:lnTo>
                    <a:lnTo>
                      <a:pt x="205878" y="1"/>
                    </a:lnTo>
                    <a:close/>
                  </a:path>
                </a:pathLst>
              </a:custGeom>
              <a:solidFill>
                <a:srgbClr val="FFD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1"/>
              <p:cNvSpPr/>
              <p:nvPr/>
            </p:nvSpPr>
            <p:spPr>
              <a:xfrm>
                <a:off x="1890650" y="756450"/>
                <a:ext cx="3475300" cy="296475"/>
              </a:xfrm>
              <a:custGeom>
                <a:avLst/>
                <a:gdLst/>
                <a:ahLst/>
                <a:cxnLst/>
                <a:rect l="l" t="t" r="r" b="b"/>
                <a:pathLst>
                  <a:path w="139012" h="11859" extrusionOk="0">
                    <a:moveTo>
                      <a:pt x="137329" y="0"/>
                    </a:moveTo>
                    <a:lnTo>
                      <a:pt x="1454" y="10328"/>
                    </a:lnTo>
                    <a:cubicBezTo>
                      <a:pt x="995" y="10787"/>
                      <a:pt x="536" y="11247"/>
                      <a:pt x="0" y="11859"/>
                    </a:cubicBezTo>
                    <a:lnTo>
                      <a:pt x="139012" y="1301"/>
                    </a:lnTo>
                    <a:cubicBezTo>
                      <a:pt x="138476" y="842"/>
                      <a:pt x="137864" y="383"/>
                      <a:pt x="137329" y="0"/>
                    </a:cubicBezTo>
                    <a:close/>
                  </a:path>
                </a:pathLst>
              </a:custGeom>
              <a:solidFill>
                <a:srgbClr val="FFD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1"/>
              <p:cNvSpPr/>
              <p:nvPr/>
            </p:nvSpPr>
            <p:spPr>
              <a:xfrm>
                <a:off x="1714675" y="4050025"/>
                <a:ext cx="4328350" cy="363425"/>
              </a:xfrm>
              <a:custGeom>
                <a:avLst/>
                <a:gdLst/>
                <a:ahLst/>
                <a:cxnLst/>
                <a:rect l="l" t="t" r="r" b="b"/>
                <a:pathLst>
                  <a:path w="173134" h="14537" extrusionOk="0">
                    <a:moveTo>
                      <a:pt x="173134" y="1"/>
                    </a:moveTo>
                    <a:lnTo>
                      <a:pt x="1" y="13160"/>
                    </a:lnTo>
                    <a:lnTo>
                      <a:pt x="1072" y="14537"/>
                    </a:lnTo>
                    <a:lnTo>
                      <a:pt x="172292" y="1531"/>
                    </a:lnTo>
                    <a:cubicBezTo>
                      <a:pt x="172598" y="995"/>
                      <a:pt x="172828" y="536"/>
                      <a:pt x="173134" y="1"/>
                    </a:cubicBezTo>
                    <a:close/>
                  </a:path>
                </a:pathLst>
              </a:custGeom>
              <a:solidFill>
                <a:srgbClr val="FFD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1"/>
              <p:cNvSpPr/>
              <p:nvPr/>
            </p:nvSpPr>
            <p:spPr>
              <a:xfrm>
                <a:off x="2496950" y="4845700"/>
                <a:ext cx="2876650" cy="250575"/>
              </a:xfrm>
              <a:custGeom>
                <a:avLst/>
                <a:gdLst/>
                <a:ahLst/>
                <a:cxnLst/>
                <a:rect l="l" t="t" r="r" b="b"/>
                <a:pathLst>
                  <a:path w="115066" h="10023" extrusionOk="0">
                    <a:moveTo>
                      <a:pt x="115066" y="0"/>
                    </a:moveTo>
                    <a:lnTo>
                      <a:pt x="1" y="8798"/>
                    </a:lnTo>
                    <a:cubicBezTo>
                      <a:pt x="689" y="9181"/>
                      <a:pt x="1454" y="9640"/>
                      <a:pt x="2219" y="10022"/>
                    </a:cubicBezTo>
                    <a:lnTo>
                      <a:pt x="113077" y="1607"/>
                    </a:lnTo>
                    <a:cubicBezTo>
                      <a:pt x="113765" y="1071"/>
                      <a:pt x="114377" y="536"/>
                      <a:pt x="115066" y="0"/>
                    </a:cubicBezTo>
                    <a:close/>
                  </a:path>
                </a:pathLst>
              </a:custGeom>
              <a:solidFill>
                <a:srgbClr val="FFD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1"/>
              <p:cNvSpPr/>
              <p:nvPr/>
            </p:nvSpPr>
            <p:spPr>
              <a:xfrm>
                <a:off x="3369125" y="5281775"/>
                <a:ext cx="1189700" cy="110950"/>
              </a:xfrm>
              <a:custGeom>
                <a:avLst/>
                <a:gdLst/>
                <a:ahLst/>
                <a:cxnLst/>
                <a:rect l="l" t="t" r="r" b="b"/>
                <a:pathLst>
                  <a:path w="47588" h="4438" extrusionOk="0">
                    <a:moveTo>
                      <a:pt x="47587" y="0"/>
                    </a:moveTo>
                    <a:lnTo>
                      <a:pt x="0" y="3596"/>
                    </a:lnTo>
                    <a:cubicBezTo>
                      <a:pt x="2296" y="3979"/>
                      <a:pt x="4744" y="4285"/>
                      <a:pt x="7115" y="4438"/>
                    </a:cubicBezTo>
                    <a:lnTo>
                      <a:pt x="40625" y="1913"/>
                    </a:lnTo>
                    <a:cubicBezTo>
                      <a:pt x="42997" y="1301"/>
                      <a:pt x="45292" y="689"/>
                      <a:pt x="47587" y="0"/>
                    </a:cubicBezTo>
                    <a:close/>
                  </a:path>
                </a:pathLst>
              </a:custGeom>
              <a:solidFill>
                <a:srgbClr val="FFD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1"/>
              <p:cNvSpPr/>
              <p:nvPr/>
            </p:nvSpPr>
            <p:spPr>
              <a:xfrm>
                <a:off x="2032175" y="4442125"/>
                <a:ext cx="3748825" cy="319425"/>
              </a:xfrm>
              <a:custGeom>
                <a:avLst/>
                <a:gdLst/>
                <a:ahLst/>
                <a:cxnLst/>
                <a:rect l="l" t="t" r="r" b="b"/>
                <a:pathLst>
                  <a:path w="149953" h="12777" extrusionOk="0">
                    <a:moveTo>
                      <a:pt x="149952" y="0"/>
                    </a:moveTo>
                    <a:lnTo>
                      <a:pt x="1" y="11400"/>
                    </a:lnTo>
                    <a:lnTo>
                      <a:pt x="1531" y="12777"/>
                    </a:lnTo>
                    <a:lnTo>
                      <a:pt x="148728" y="1530"/>
                    </a:lnTo>
                    <a:cubicBezTo>
                      <a:pt x="149111" y="1071"/>
                      <a:pt x="149570" y="612"/>
                      <a:pt x="149952" y="0"/>
                    </a:cubicBezTo>
                    <a:close/>
                  </a:path>
                </a:pathLst>
              </a:custGeom>
              <a:solidFill>
                <a:srgbClr val="FFD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1"/>
              <p:cNvSpPr/>
              <p:nvPr/>
            </p:nvSpPr>
            <p:spPr>
              <a:xfrm>
                <a:off x="1332150" y="3286875"/>
                <a:ext cx="4982475" cy="413150"/>
              </a:xfrm>
              <a:custGeom>
                <a:avLst/>
                <a:gdLst/>
                <a:ahLst/>
                <a:cxnLst/>
                <a:rect l="l" t="t" r="r" b="b"/>
                <a:pathLst>
                  <a:path w="199299" h="16526" extrusionOk="0">
                    <a:moveTo>
                      <a:pt x="199299" y="1"/>
                    </a:moveTo>
                    <a:lnTo>
                      <a:pt x="0" y="15149"/>
                    </a:lnTo>
                    <a:lnTo>
                      <a:pt x="0" y="15149"/>
                    </a:lnTo>
                    <a:lnTo>
                      <a:pt x="459" y="16526"/>
                    </a:lnTo>
                    <a:lnTo>
                      <a:pt x="198993" y="1454"/>
                    </a:lnTo>
                    <a:cubicBezTo>
                      <a:pt x="199069" y="919"/>
                      <a:pt x="199146" y="460"/>
                      <a:pt x="199299" y="1"/>
                    </a:cubicBezTo>
                    <a:close/>
                  </a:path>
                </a:pathLst>
              </a:custGeom>
              <a:solidFill>
                <a:srgbClr val="FFD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1"/>
              <p:cNvSpPr/>
              <p:nvPr/>
            </p:nvSpPr>
            <p:spPr>
              <a:xfrm>
                <a:off x="1236525" y="2910075"/>
                <a:ext cx="5116350" cy="424650"/>
              </a:xfrm>
              <a:custGeom>
                <a:avLst/>
                <a:gdLst/>
                <a:ahLst/>
                <a:cxnLst/>
                <a:rect l="l" t="t" r="r" b="b"/>
                <a:pathLst>
                  <a:path w="204654" h="16986" extrusionOk="0">
                    <a:moveTo>
                      <a:pt x="204654" y="1"/>
                    </a:moveTo>
                    <a:lnTo>
                      <a:pt x="0" y="15608"/>
                    </a:lnTo>
                    <a:cubicBezTo>
                      <a:pt x="77" y="16067"/>
                      <a:pt x="153" y="16526"/>
                      <a:pt x="306" y="16985"/>
                    </a:cubicBezTo>
                    <a:lnTo>
                      <a:pt x="204577" y="1455"/>
                    </a:lnTo>
                    <a:cubicBezTo>
                      <a:pt x="204577" y="995"/>
                      <a:pt x="204577" y="460"/>
                      <a:pt x="204654" y="1"/>
                    </a:cubicBezTo>
                    <a:close/>
                  </a:path>
                </a:pathLst>
              </a:custGeom>
              <a:solidFill>
                <a:srgbClr val="FFD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1"/>
              <p:cNvSpPr/>
              <p:nvPr/>
            </p:nvSpPr>
            <p:spPr>
              <a:xfrm>
                <a:off x="1488975" y="3665575"/>
                <a:ext cx="4724275" cy="392125"/>
              </a:xfrm>
              <a:custGeom>
                <a:avLst/>
                <a:gdLst/>
                <a:ahLst/>
                <a:cxnLst/>
                <a:rect l="l" t="t" r="r" b="b"/>
                <a:pathLst>
                  <a:path w="188971" h="15685" extrusionOk="0">
                    <a:moveTo>
                      <a:pt x="188971" y="1"/>
                    </a:moveTo>
                    <a:lnTo>
                      <a:pt x="1" y="14384"/>
                    </a:lnTo>
                    <a:cubicBezTo>
                      <a:pt x="230" y="14766"/>
                      <a:pt x="460" y="15302"/>
                      <a:pt x="689" y="15685"/>
                    </a:cubicBezTo>
                    <a:lnTo>
                      <a:pt x="188435" y="1454"/>
                    </a:lnTo>
                    <a:cubicBezTo>
                      <a:pt x="188588" y="995"/>
                      <a:pt x="188818" y="536"/>
                      <a:pt x="188971" y="1"/>
                    </a:cubicBezTo>
                    <a:close/>
                  </a:path>
                </a:pathLst>
              </a:custGeom>
              <a:solidFill>
                <a:srgbClr val="FFD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4" name="Google Shape;904;p41"/>
            <p:cNvSpPr/>
            <p:nvPr/>
          </p:nvSpPr>
          <p:spPr>
            <a:xfrm rot="1031743">
              <a:off x="1258092" y="481985"/>
              <a:ext cx="583196" cy="609899"/>
            </a:xfrm>
            <a:custGeom>
              <a:avLst/>
              <a:gdLst/>
              <a:ahLst/>
              <a:cxnLst/>
              <a:rect l="l" t="t" r="r" b="b"/>
              <a:pathLst>
                <a:path w="17398" h="18195" extrusionOk="0">
                  <a:moveTo>
                    <a:pt x="12217" y="0"/>
                  </a:moveTo>
                  <a:lnTo>
                    <a:pt x="1" y="13239"/>
                  </a:lnTo>
                  <a:lnTo>
                    <a:pt x="35" y="13360"/>
                  </a:lnTo>
                  <a:lnTo>
                    <a:pt x="122" y="13551"/>
                  </a:lnTo>
                  <a:lnTo>
                    <a:pt x="312" y="13620"/>
                  </a:lnTo>
                  <a:lnTo>
                    <a:pt x="503" y="13672"/>
                  </a:lnTo>
                  <a:lnTo>
                    <a:pt x="572" y="13863"/>
                  </a:lnTo>
                  <a:lnTo>
                    <a:pt x="642" y="14053"/>
                  </a:lnTo>
                  <a:lnTo>
                    <a:pt x="832" y="14123"/>
                  </a:lnTo>
                  <a:lnTo>
                    <a:pt x="1023" y="14175"/>
                  </a:lnTo>
                  <a:lnTo>
                    <a:pt x="1092" y="14365"/>
                  </a:lnTo>
                  <a:lnTo>
                    <a:pt x="1162" y="14556"/>
                  </a:lnTo>
                  <a:lnTo>
                    <a:pt x="1179" y="14573"/>
                  </a:lnTo>
                  <a:lnTo>
                    <a:pt x="1352" y="14625"/>
                  </a:lnTo>
                  <a:lnTo>
                    <a:pt x="1543" y="14694"/>
                  </a:lnTo>
                  <a:lnTo>
                    <a:pt x="1612" y="14868"/>
                  </a:lnTo>
                  <a:lnTo>
                    <a:pt x="1681" y="15058"/>
                  </a:lnTo>
                  <a:lnTo>
                    <a:pt x="1699" y="15058"/>
                  </a:lnTo>
                  <a:lnTo>
                    <a:pt x="1699" y="15076"/>
                  </a:lnTo>
                  <a:lnTo>
                    <a:pt x="1889" y="15128"/>
                  </a:lnTo>
                  <a:lnTo>
                    <a:pt x="2063" y="15197"/>
                  </a:lnTo>
                  <a:lnTo>
                    <a:pt x="2149" y="15388"/>
                  </a:lnTo>
                  <a:lnTo>
                    <a:pt x="2219" y="15561"/>
                  </a:lnTo>
                  <a:lnTo>
                    <a:pt x="2219" y="15578"/>
                  </a:lnTo>
                  <a:lnTo>
                    <a:pt x="2409" y="15630"/>
                  </a:lnTo>
                  <a:lnTo>
                    <a:pt x="2600" y="15700"/>
                  </a:lnTo>
                  <a:lnTo>
                    <a:pt x="2669" y="15890"/>
                  </a:lnTo>
                  <a:lnTo>
                    <a:pt x="2738" y="16081"/>
                  </a:lnTo>
                  <a:lnTo>
                    <a:pt x="2756" y="16081"/>
                  </a:lnTo>
                  <a:lnTo>
                    <a:pt x="2929" y="16150"/>
                  </a:lnTo>
                  <a:lnTo>
                    <a:pt x="3120" y="16202"/>
                  </a:lnTo>
                  <a:lnTo>
                    <a:pt x="3189" y="16393"/>
                  </a:lnTo>
                  <a:lnTo>
                    <a:pt x="3258" y="16583"/>
                  </a:lnTo>
                  <a:lnTo>
                    <a:pt x="3276" y="16583"/>
                  </a:lnTo>
                  <a:lnTo>
                    <a:pt x="3449" y="16653"/>
                  </a:lnTo>
                  <a:lnTo>
                    <a:pt x="3639" y="16705"/>
                  </a:lnTo>
                  <a:lnTo>
                    <a:pt x="3709" y="16895"/>
                  </a:lnTo>
                  <a:lnTo>
                    <a:pt x="3778" y="17086"/>
                  </a:lnTo>
                  <a:lnTo>
                    <a:pt x="3795" y="17086"/>
                  </a:lnTo>
                  <a:lnTo>
                    <a:pt x="3986" y="17155"/>
                  </a:lnTo>
                  <a:lnTo>
                    <a:pt x="4159" y="17207"/>
                  </a:lnTo>
                  <a:lnTo>
                    <a:pt x="4246" y="17398"/>
                  </a:lnTo>
                  <a:lnTo>
                    <a:pt x="4315" y="17588"/>
                  </a:lnTo>
                  <a:lnTo>
                    <a:pt x="4315" y="17606"/>
                  </a:lnTo>
                  <a:lnTo>
                    <a:pt x="4506" y="17658"/>
                  </a:lnTo>
                  <a:lnTo>
                    <a:pt x="4696" y="17727"/>
                  </a:lnTo>
                  <a:lnTo>
                    <a:pt x="4766" y="17900"/>
                  </a:lnTo>
                  <a:lnTo>
                    <a:pt x="4835" y="18091"/>
                  </a:lnTo>
                  <a:lnTo>
                    <a:pt x="4852" y="18108"/>
                  </a:lnTo>
                  <a:lnTo>
                    <a:pt x="5026" y="18160"/>
                  </a:lnTo>
                  <a:lnTo>
                    <a:pt x="5130" y="18195"/>
                  </a:lnTo>
                  <a:lnTo>
                    <a:pt x="5199" y="18125"/>
                  </a:lnTo>
                  <a:lnTo>
                    <a:pt x="17398" y="4956"/>
                  </a:lnTo>
                  <a:lnTo>
                    <a:pt x="17381" y="4869"/>
                  </a:lnTo>
                  <a:lnTo>
                    <a:pt x="17311" y="4696"/>
                  </a:lnTo>
                  <a:lnTo>
                    <a:pt x="17294" y="4679"/>
                  </a:lnTo>
                  <a:lnTo>
                    <a:pt x="17103" y="4609"/>
                  </a:lnTo>
                  <a:lnTo>
                    <a:pt x="16930" y="4557"/>
                  </a:lnTo>
                  <a:lnTo>
                    <a:pt x="16861" y="4367"/>
                  </a:lnTo>
                  <a:lnTo>
                    <a:pt x="16774" y="4176"/>
                  </a:lnTo>
                  <a:lnTo>
                    <a:pt x="16584" y="4107"/>
                  </a:lnTo>
                  <a:lnTo>
                    <a:pt x="16393" y="4055"/>
                  </a:lnTo>
                  <a:lnTo>
                    <a:pt x="16324" y="3864"/>
                  </a:lnTo>
                  <a:lnTo>
                    <a:pt x="16254" y="3674"/>
                  </a:lnTo>
                  <a:lnTo>
                    <a:pt x="16237" y="3674"/>
                  </a:lnTo>
                  <a:lnTo>
                    <a:pt x="16064" y="3604"/>
                  </a:lnTo>
                  <a:lnTo>
                    <a:pt x="15873" y="3552"/>
                  </a:lnTo>
                  <a:lnTo>
                    <a:pt x="15804" y="3362"/>
                  </a:lnTo>
                  <a:lnTo>
                    <a:pt x="15735" y="3171"/>
                  </a:lnTo>
                  <a:lnTo>
                    <a:pt x="15717" y="3154"/>
                  </a:lnTo>
                  <a:lnTo>
                    <a:pt x="15544" y="3102"/>
                  </a:lnTo>
                  <a:lnTo>
                    <a:pt x="15353" y="3033"/>
                  </a:lnTo>
                  <a:lnTo>
                    <a:pt x="15284" y="2859"/>
                  </a:lnTo>
                  <a:lnTo>
                    <a:pt x="15215" y="2669"/>
                  </a:lnTo>
                  <a:lnTo>
                    <a:pt x="15197" y="2651"/>
                  </a:lnTo>
                  <a:lnTo>
                    <a:pt x="15007" y="2599"/>
                  </a:lnTo>
                  <a:lnTo>
                    <a:pt x="14833" y="2530"/>
                  </a:lnTo>
                  <a:lnTo>
                    <a:pt x="14747" y="2339"/>
                  </a:lnTo>
                  <a:lnTo>
                    <a:pt x="14677" y="2166"/>
                  </a:lnTo>
                  <a:lnTo>
                    <a:pt x="14677" y="2149"/>
                  </a:lnTo>
                  <a:lnTo>
                    <a:pt x="14487" y="2097"/>
                  </a:lnTo>
                  <a:lnTo>
                    <a:pt x="14296" y="2028"/>
                  </a:lnTo>
                  <a:lnTo>
                    <a:pt x="14227" y="1837"/>
                  </a:lnTo>
                  <a:lnTo>
                    <a:pt x="14158" y="1646"/>
                  </a:lnTo>
                  <a:lnTo>
                    <a:pt x="14140" y="1646"/>
                  </a:lnTo>
                  <a:lnTo>
                    <a:pt x="13967" y="1577"/>
                  </a:lnTo>
                  <a:lnTo>
                    <a:pt x="13776" y="1525"/>
                  </a:lnTo>
                  <a:lnTo>
                    <a:pt x="13707" y="1334"/>
                  </a:lnTo>
                  <a:lnTo>
                    <a:pt x="13638" y="1144"/>
                  </a:lnTo>
                  <a:lnTo>
                    <a:pt x="13620" y="1144"/>
                  </a:lnTo>
                  <a:lnTo>
                    <a:pt x="13447" y="1075"/>
                  </a:lnTo>
                  <a:lnTo>
                    <a:pt x="13257" y="1023"/>
                  </a:lnTo>
                  <a:lnTo>
                    <a:pt x="13187" y="832"/>
                  </a:lnTo>
                  <a:lnTo>
                    <a:pt x="13101" y="641"/>
                  </a:lnTo>
                  <a:lnTo>
                    <a:pt x="12910" y="572"/>
                  </a:lnTo>
                  <a:lnTo>
                    <a:pt x="12737" y="503"/>
                  </a:lnTo>
                  <a:lnTo>
                    <a:pt x="12650" y="329"/>
                  </a:lnTo>
                  <a:lnTo>
                    <a:pt x="12581" y="139"/>
                  </a:lnTo>
                  <a:lnTo>
                    <a:pt x="12581" y="121"/>
                  </a:lnTo>
                  <a:lnTo>
                    <a:pt x="12390" y="69"/>
                  </a:lnTo>
                  <a:lnTo>
                    <a:pt x="12217" y="0"/>
                  </a:lnTo>
                  <a:close/>
                </a:path>
              </a:pathLst>
            </a:custGeom>
            <a:solidFill>
              <a:srgbClr val="FFFFFF">
                <a:alpha val="62010"/>
              </a:srgbClr>
            </a:solidFill>
            <a:ln>
              <a:noFill/>
            </a:ln>
            <a:effectLst>
              <a:outerShdw blurRad="57150" dist="19050" dir="5400000" algn="bl" rotWithShape="0">
                <a:srgbClr val="783F04">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6" name="Google Shape;906;p41"/>
          <p:cNvSpPr txBox="1">
            <a:spLocks noGrp="1"/>
          </p:cNvSpPr>
          <p:nvPr>
            <p:ph type="title"/>
          </p:nvPr>
        </p:nvSpPr>
        <p:spPr>
          <a:xfrm rot="-452303">
            <a:off x="874896" y="813777"/>
            <a:ext cx="1898004" cy="1031314"/>
          </a:xfrm>
          <a:prstGeom prst="rect">
            <a:avLst/>
          </a:prstGeom>
        </p:spPr>
        <p:txBody>
          <a:bodyPr spcFirstLastPara="1" wrap="square" lIns="91425" tIns="91425" rIns="91425" bIns="91425" anchor="t" anchorCtr="0">
            <a:noAutofit/>
          </a:bodyPr>
          <a:lstStyle/>
          <a:p>
            <a:pPr lvl="0"/>
            <a:r>
              <a:rPr lang="en-US" sz="2800" dirty="0" err="1"/>
              <a:t>Inmon</a:t>
            </a:r>
            <a:r>
              <a:rPr lang="en-US" sz="2800" dirty="0"/>
              <a:t> vs</a:t>
            </a:r>
            <a:br>
              <a:rPr lang="en-US" sz="2800" dirty="0"/>
            </a:br>
            <a:r>
              <a:rPr lang="en-US" sz="2800" dirty="0"/>
              <a:t> Kimball</a:t>
            </a:r>
          </a:p>
        </p:txBody>
      </p:sp>
      <p:pic>
        <p:nvPicPr>
          <p:cNvPr id="42" name="Picture 2">
            <a:extLst>
              <a:ext uri="{FF2B5EF4-FFF2-40B4-BE49-F238E27FC236}">
                <a16:creationId xmlns:a16="http://schemas.microsoft.com/office/drawing/2014/main" id="{713CE737-A80D-49E6-B304-6B0E60F3AA1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3068983" y="398775"/>
            <a:ext cx="4841094" cy="4215900"/>
          </a:xfrm>
          <a:prstGeom prst="rect">
            <a:avLst/>
          </a:prstGeom>
          <a:noFill/>
          <a:extLst>
            <a:ext uri="{909E8E84-426E-40DD-AFC4-6F175D3DCCD1}">
              <a14:hiddenFill xmlns:a14="http://schemas.microsoft.com/office/drawing/2010/main">
                <a:solidFill>
                  <a:srgbClr val="FFFFFF"/>
                </a:solidFill>
              </a14:hiddenFill>
            </a:ext>
          </a:extLst>
        </p:spPr>
      </p:pic>
      <p:grpSp>
        <p:nvGrpSpPr>
          <p:cNvPr id="907" name="Google Shape;907;p41"/>
          <p:cNvGrpSpPr/>
          <p:nvPr/>
        </p:nvGrpSpPr>
        <p:grpSpPr>
          <a:xfrm>
            <a:off x="7574210" y="201168"/>
            <a:ext cx="453403" cy="544115"/>
            <a:chOff x="2279900" y="1356008"/>
            <a:chExt cx="355973" cy="427192"/>
          </a:xfrm>
        </p:grpSpPr>
        <p:sp>
          <p:nvSpPr>
            <p:cNvPr id="908" name="Google Shape;908;p41"/>
            <p:cNvSpPr/>
            <p:nvPr/>
          </p:nvSpPr>
          <p:spPr>
            <a:xfrm>
              <a:off x="2279900" y="1566300"/>
              <a:ext cx="240900" cy="216900"/>
            </a:xfrm>
            <a:prstGeom prst="ellipse">
              <a:avLst/>
            </a:prstGeom>
            <a:gradFill>
              <a:gsLst>
                <a:gs pos="0">
                  <a:srgbClr val="C8C8C8">
                    <a:alpha val="30980"/>
                  </a:srgbClr>
                </a:gs>
                <a:gs pos="60000">
                  <a:srgbClr val="C3BAA2">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9" name="Google Shape;909;p41"/>
            <p:cNvGrpSpPr/>
            <p:nvPr/>
          </p:nvGrpSpPr>
          <p:grpSpPr>
            <a:xfrm>
              <a:off x="2395070" y="1356008"/>
              <a:ext cx="240802" cy="326586"/>
              <a:chOff x="1847775" y="238125"/>
              <a:chExt cx="3637500" cy="4933325"/>
            </a:xfrm>
          </p:grpSpPr>
          <p:sp>
            <p:nvSpPr>
              <p:cNvPr id="910" name="Google Shape;910;p41"/>
              <p:cNvSpPr/>
              <p:nvPr/>
            </p:nvSpPr>
            <p:spPr>
              <a:xfrm>
                <a:off x="1847775" y="3431350"/>
                <a:ext cx="1268050" cy="1740100"/>
              </a:xfrm>
              <a:custGeom>
                <a:avLst/>
                <a:gdLst/>
                <a:ahLst/>
                <a:cxnLst/>
                <a:rect l="l" t="t" r="r" b="b"/>
                <a:pathLst>
                  <a:path w="50722" h="69604" extrusionOk="0">
                    <a:moveTo>
                      <a:pt x="34802" y="0"/>
                    </a:moveTo>
                    <a:lnTo>
                      <a:pt x="0" y="69603"/>
                    </a:lnTo>
                    <a:lnTo>
                      <a:pt x="0" y="69603"/>
                    </a:lnTo>
                    <a:lnTo>
                      <a:pt x="50721" y="12218"/>
                    </a:lnTo>
                    <a:lnTo>
                      <a:pt x="34802"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1"/>
              <p:cNvSpPr/>
              <p:nvPr/>
            </p:nvSpPr>
            <p:spPr>
              <a:xfrm>
                <a:off x="1866275" y="774950"/>
                <a:ext cx="3535700" cy="3387625"/>
              </a:xfrm>
              <a:custGeom>
                <a:avLst/>
                <a:gdLst/>
                <a:ahLst/>
                <a:cxnLst/>
                <a:rect l="l" t="t" r="r" b="b"/>
                <a:pathLst>
                  <a:path w="141428" h="135505" extrusionOk="0">
                    <a:moveTo>
                      <a:pt x="70714" y="0"/>
                    </a:moveTo>
                    <a:cubicBezTo>
                      <a:pt x="31840" y="0"/>
                      <a:pt x="0" y="29989"/>
                      <a:pt x="0" y="67752"/>
                    </a:cubicBezTo>
                    <a:cubicBezTo>
                      <a:pt x="0" y="105146"/>
                      <a:pt x="31840" y="135504"/>
                      <a:pt x="70714" y="135504"/>
                    </a:cubicBezTo>
                    <a:cubicBezTo>
                      <a:pt x="109958" y="135504"/>
                      <a:pt x="141428" y="105146"/>
                      <a:pt x="141428" y="67752"/>
                    </a:cubicBezTo>
                    <a:cubicBezTo>
                      <a:pt x="141428" y="29989"/>
                      <a:pt x="109958" y="0"/>
                      <a:pt x="70714" y="0"/>
                    </a:cubicBezTo>
                    <a:close/>
                  </a:path>
                </a:pathLst>
              </a:custGeom>
              <a:solidFill>
                <a:srgbClr val="BDE9FF"/>
              </a:solidFill>
              <a:ln>
                <a:noFill/>
              </a:ln>
              <a:effectLst>
                <a:outerShdw blurRad="57150" dist="19050" dir="5400000" algn="bl" rotWithShape="0">
                  <a:srgbClr val="1155CC">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1"/>
              <p:cNvSpPr/>
              <p:nvPr/>
            </p:nvSpPr>
            <p:spPr>
              <a:xfrm>
                <a:off x="2690025" y="238125"/>
                <a:ext cx="2795250" cy="2674925"/>
              </a:xfrm>
              <a:custGeom>
                <a:avLst/>
                <a:gdLst/>
                <a:ahLst/>
                <a:cxnLst/>
                <a:rect l="l" t="t" r="r" b="b"/>
                <a:pathLst>
                  <a:path w="111810" h="106997" extrusionOk="0">
                    <a:moveTo>
                      <a:pt x="55905" y="0"/>
                    </a:moveTo>
                    <a:cubicBezTo>
                      <a:pt x="25176" y="0"/>
                      <a:pt x="1" y="24065"/>
                      <a:pt x="1" y="53683"/>
                    </a:cubicBezTo>
                    <a:cubicBezTo>
                      <a:pt x="1" y="83302"/>
                      <a:pt x="25176" y="106996"/>
                      <a:pt x="55905" y="106996"/>
                    </a:cubicBezTo>
                    <a:cubicBezTo>
                      <a:pt x="86634" y="106996"/>
                      <a:pt x="111810" y="83302"/>
                      <a:pt x="111810" y="53683"/>
                    </a:cubicBezTo>
                    <a:cubicBezTo>
                      <a:pt x="111810" y="24065"/>
                      <a:pt x="86634" y="0"/>
                      <a:pt x="55905" y="0"/>
                    </a:cubicBezTo>
                    <a:close/>
                  </a:path>
                </a:pathLst>
              </a:custGeom>
              <a:solidFill>
                <a:srgbClr val="BDE9FF"/>
              </a:solidFill>
              <a:ln>
                <a:noFill/>
              </a:ln>
              <a:effectLst>
                <a:outerShdw blurRad="28575" dist="9525" dir="6480000" algn="bl" rotWithShape="0">
                  <a:srgbClr val="3C78D8">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Google Shape;777;p37"/>
          <p:cNvSpPr txBox="1">
            <a:spLocks noGrp="1"/>
          </p:cNvSpPr>
          <p:nvPr>
            <p:ph type="title" idx="4"/>
          </p:nvPr>
        </p:nvSpPr>
        <p:spPr>
          <a:xfrm>
            <a:off x="895350" y="494411"/>
            <a:ext cx="7353300" cy="635100"/>
          </a:xfrm>
          <a:prstGeom prst="rect">
            <a:avLst/>
          </a:prstGeom>
        </p:spPr>
        <p:txBody>
          <a:bodyPr spcFirstLastPara="1" wrap="square" lIns="91425" tIns="91425" rIns="91425" bIns="91425" anchor="t" anchorCtr="0">
            <a:noAutofit/>
          </a:bodyPr>
          <a:lstStyle/>
          <a:p>
            <a:pPr lvl="0"/>
            <a:r>
              <a:rPr lang="en-US" dirty="0" err="1"/>
              <a:t>Análisis</a:t>
            </a:r>
            <a:endParaRPr lang="en-US" dirty="0"/>
          </a:p>
        </p:txBody>
      </p:sp>
      <p:sp>
        <p:nvSpPr>
          <p:cNvPr id="779" name="Google Shape;779;p37"/>
          <p:cNvSpPr txBox="1">
            <a:spLocks noGrp="1"/>
          </p:cNvSpPr>
          <p:nvPr>
            <p:ph type="subTitle" idx="3"/>
          </p:nvPr>
        </p:nvSpPr>
        <p:spPr>
          <a:xfrm flipH="1">
            <a:off x="1655816" y="1660916"/>
            <a:ext cx="5359657" cy="2512851"/>
          </a:xfrm>
          <a:prstGeom prst="rect">
            <a:avLst/>
          </a:prstGeom>
        </p:spPr>
        <p:txBody>
          <a:bodyPr spcFirstLastPara="1" wrap="square" lIns="91425" tIns="91425" rIns="91425" bIns="91425" anchor="t" anchorCtr="0">
            <a:noAutofit/>
          </a:bodyPr>
          <a:lstStyle/>
          <a:p>
            <a:pPr marL="0" lvl="0" indent="0" algn="just"/>
            <a:r>
              <a:rPr lang="es-ES" sz="2000" dirty="0"/>
              <a:t>Podríamos decir que el enfoque de Kimball se ajusta mas a proyectos pequeños en los que se persiga un sistema fácilmente explotable y entendible por el usuario y de rápido desarrollo, siendo el modelo de </a:t>
            </a:r>
            <a:r>
              <a:rPr lang="es-ES" sz="2000" dirty="0" err="1"/>
              <a:t>Inmon</a:t>
            </a:r>
            <a:r>
              <a:rPr lang="es-ES" sz="2000" dirty="0"/>
              <a:t> mas apropiado para sistemas complejos de mayor envergadura.</a:t>
            </a:r>
          </a:p>
        </p:txBody>
      </p:sp>
      <p:grpSp>
        <p:nvGrpSpPr>
          <p:cNvPr id="784" name="Google Shape;784;p37"/>
          <p:cNvGrpSpPr/>
          <p:nvPr/>
        </p:nvGrpSpPr>
        <p:grpSpPr>
          <a:xfrm>
            <a:off x="7363751" y="1183080"/>
            <a:ext cx="1480199" cy="1446526"/>
            <a:chOff x="7363751" y="1183080"/>
            <a:chExt cx="1480199" cy="1446526"/>
          </a:xfrm>
        </p:grpSpPr>
        <p:sp>
          <p:nvSpPr>
            <p:cNvPr id="785" name="Google Shape;785;p37"/>
            <p:cNvSpPr/>
            <p:nvPr/>
          </p:nvSpPr>
          <p:spPr>
            <a:xfrm>
              <a:off x="7363751" y="1256925"/>
              <a:ext cx="1368425" cy="1372682"/>
            </a:xfrm>
            <a:custGeom>
              <a:avLst/>
              <a:gdLst/>
              <a:ahLst/>
              <a:cxnLst/>
              <a:rect l="l" t="t" r="r" b="b"/>
              <a:pathLst>
                <a:path w="206399" h="207041" extrusionOk="0">
                  <a:moveTo>
                    <a:pt x="153" y="183716"/>
                  </a:moveTo>
                  <a:lnTo>
                    <a:pt x="153" y="183716"/>
                  </a:lnTo>
                  <a:cubicBezTo>
                    <a:pt x="63" y="183826"/>
                    <a:pt x="12" y="183898"/>
                    <a:pt x="2" y="183898"/>
                  </a:cubicBezTo>
                  <a:cubicBezTo>
                    <a:pt x="1" y="183898"/>
                    <a:pt x="0" y="183897"/>
                    <a:pt x="0" y="183895"/>
                  </a:cubicBezTo>
                  <a:lnTo>
                    <a:pt x="0" y="183895"/>
                  </a:lnTo>
                  <a:cubicBezTo>
                    <a:pt x="0" y="184228"/>
                    <a:pt x="11" y="184381"/>
                    <a:pt x="31" y="184381"/>
                  </a:cubicBezTo>
                  <a:cubicBezTo>
                    <a:pt x="57" y="184381"/>
                    <a:pt x="98" y="184143"/>
                    <a:pt x="153" y="183716"/>
                  </a:cubicBezTo>
                  <a:close/>
                  <a:moveTo>
                    <a:pt x="22505" y="0"/>
                  </a:moveTo>
                  <a:lnTo>
                    <a:pt x="9130" y="109565"/>
                  </a:lnTo>
                  <a:cubicBezTo>
                    <a:pt x="9130" y="109565"/>
                    <a:pt x="7652" y="121461"/>
                    <a:pt x="5915" y="135735"/>
                  </a:cubicBezTo>
                  <a:cubicBezTo>
                    <a:pt x="5015" y="142872"/>
                    <a:pt x="4115" y="150588"/>
                    <a:pt x="3215" y="157725"/>
                  </a:cubicBezTo>
                  <a:cubicBezTo>
                    <a:pt x="2315" y="165634"/>
                    <a:pt x="1543" y="169363"/>
                    <a:pt x="964" y="176179"/>
                  </a:cubicBezTo>
                  <a:cubicBezTo>
                    <a:pt x="603" y="179471"/>
                    <a:pt x="317" y="182437"/>
                    <a:pt x="153" y="183716"/>
                  </a:cubicBezTo>
                  <a:lnTo>
                    <a:pt x="153" y="183716"/>
                  </a:lnTo>
                  <a:cubicBezTo>
                    <a:pt x="442" y="183362"/>
                    <a:pt x="1131" y="182616"/>
                    <a:pt x="2154" y="182616"/>
                  </a:cubicBezTo>
                  <a:cubicBezTo>
                    <a:pt x="2956" y="182616"/>
                    <a:pt x="3963" y="183074"/>
                    <a:pt x="5144" y="184538"/>
                  </a:cubicBezTo>
                  <a:cubicBezTo>
                    <a:pt x="8313" y="185916"/>
                    <a:pt x="11679" y="186604"/>
                    <a:pt x="15077" y="186604"/>
                  </a:cubicBezTo>
                  <a:cubicBezTo>
                    <a:pt x="16437" y="186604"/>
                    <a:pt x="17802" y="186494"/>
                    <a:pt x="19161" y="186274"/>
                  </a:cubicBezTo>
                  <a:cubicBezTo>
                    <a:pt x="21112" y="186359"/>
                    <a:pt x="23118" y="190219"/>
                    <a:pt x="25291" y="190219"/>
                  </a:cubicBezTo>
                  <a:cubicBezTo>
                    <a:pt x="26413" y="190219"/>
                    <a:pt x="27580" y="189190"/>
                    <a:pt x="28806" y="186081"/>
                  </a:cubicBezTo>
                  <a:cubicBezTo>
                    <a:pt x="30346" y="189368"/>
                    <a:pt x="31968" y="190296"/>
                    <a:pt x="33647" y="190296"/>
                  </a:cubicBezTo>
                  <a:cubicBezTo>
                    <a:pt x="35612" y="190296"/>
                    <a:pt x="37656" y="189024"/>
                    <a:pt x="39737" y="188781"/>
                  </a:cubicBezTo>
                  <a:cubicBezTo>
                    <a:pt x="40139" y="188654"/>
                    <a:pt x="40542" y="188599"/>
                    <a:pt x="40948" y="188599"/>
                  </a:cubicBezTo>
                  <a:cubicBezTo>
                    <a:pt x="43648" y="188599"/>
                    <a:pt x="46418" y="191059"/>
                    <a:pt x="49299" y="191059"/>
                  </a:cubicBezTo>
                  <a:cubicBezTo>
                    <a:pt x="50131" y="191059"/>
                    <a:pt x="50973" y="190854"/>
                    <a:pt x="51825" y="190325"/>
                  </a:cubicBezTo>
                  <a:cubicBezTo>
                    <a:pt x="53234" y="187842"/>
                    <a:pt x="54637" y="186964"/>
                    <a:pt x="56039" y="186964"/>
                  </a:cubicBezTo>
                  <a:cubicBezTo>
                    <a:pt x="58923" y="186964"/>
                    <a:pt x="61807" y="190679"/>
                    <a:pt x="64749" y="191804"/>
                  </a:cubicBezTo>
                  <a:cubicBezTo>
                    <a:pt x="67758" y="193131"/>
                    <a:pt x="70828" y="194245"/>
                    <a:pt x="73937" y="194245"/>
                  </a:cubicBezTo>
                  <a:cubicBezTo>
                    <a:pt x="75346" y="194245"/>
                    <a:pt x="76764" y="194017"/>
                    <a:pt x="78187" y="193475"/>
                  </a:cubicBezTo>
                  <a:cubicBezTo>
                    <a:pt x="80502" y="193797"/>
                    <a:pt x="82752" y="194247"/>
                    <a:pt x="85067" y="194568"/>
                  </a:cubicBezTo>
                  <a:cubicBezTo>
                    <a:pt x="85478" y="193968"/>
                    <a:pt x="85881" y="193735"/>
                    <a:pt x="86280" y="193735"/>
                  </a:cubicBezTo>
                  <a:cubicBezTo>
                    <a:pt x="87674" y="193735"/>
                    <a:pt x="89007" y="196593"/>
                    <a:pt x="90391" y="196593"/>
                  </a:cubicBezTo>
                  <a:cubicBezTo>
                    <a:pt x="90901" y="196593"/>
                    <a:pt x="91418" y="196206"/>
                    <a:pt x="91947" y="195147"/>
                  </a:cubicBezTo>
                  <a:cubicBezTo>
                    <a:pt x="92620" y="194452"/>
                    <a:pt x="93285" y="194181"/>
                    <a:pt x="93946" y="194181"/>
                  </a:cubicBezTo>
                  <a:cubicBezTo>
                    <a:pt x="96286" y="194181"/>
                    <a:pt x="98564" y="197585"/>
                    <a:pt x="100895" y="197585"/>
                  </a:cubicBezTo>
                  <a:cubicBezTo>
                    <a:pt x="101740" y="197585"/>
                    <a:pt x="102592" y="197137"/>
                    <a:pt x="103456" y="195919"/>
                  </a:cubicBezTo>
                  <a:cubicBezTo>
                    <a:pt x="107250" y="196690"/>
                    <a:pt x="111044" y="196176"/>
                    <a:pt x="114709" y="197912"/>
                  </a:cubicBezTo>
                  <a:cubicBezTo>
                    <a:pt x="117229" y="196738"/>
                    <a:pt x="119730" y="195972"/>
                    <a:pt x="122183" y="195972"/>
                  </a:cubicBezTo>
                  <a:cubicBezTo>
                    <a:pt x="124299" y="195972"/>
                    <a:pt x="126379" y="196542"/>
                    <a:pt x="128404" y="197912"/>
                  </a:cubicBezTo>
                  <a:cubicBezTo>
                    <a:pt x="128438" y="197911"/>
                    <a:pt x="128471" y="197911"/>
                    <a:pt x="128504" y="197911"/>
                  </a:cubicBezTo>
                  <a:cubicBezTo>
                    <a:pt x="132488" y="197911"/>
                    <a:pt x="136271" y="201286"/>
                    <a:pt x="139942" y="201286"/>
                  </a:cubicBezTo>
                  <a:cubicBezTo>
                    <a:pt x="140384" y="201286"/>
                    <a:pt x="140825" y="201237"/>
                    <a:pt x="141264" y="201127"/>
                  </a:cubicBezTo>
                  <a:cubicBezTo>
                    <a:pt x="143416" y="202371"/>
                    <a:pt x="145516" y="202842"/>
                    <a:pt x="147563" y="202842"/>
                  </a:cubicBezTo>
                  <a:cubicBezTo>
                    <a:pt x="149429" y="202842"/>
                    <a:pt x="151252" y="202450"/>
                    <a:pt x="153031" y="201898"/>
                  </a:cubicBezTo>
                  <a:cubicBezTo>
                    <a:pt x="154564" y="204854"/>
                    <a:pt x="156098" y="205742"/>
                    <a:pt x="157605" y="205742"/>
                  </a:cubicBezTo>
                  <a:cubicBezTo>
                    <a:pt x="159574" y="205742"/>
                    <a:pt x="161498" y="204228"/>
                    <a:pt x="163318" y="203827"/>
                  </a:cubicBezTo>
                  <a:cubicBezTo>
                    <a:pt x="163639" y="203913"/>
                    <a:pt x="163958" y="203948"/>
                    <a:pt x="164273" y="203948"/>
                  </a:cubicBezTo>
                  <a:cubicBezTo>
                    <a:pt x="165934" y="203948"/>
                    <a:pt x="167517" y="202957"/>
                    <a:pt x="169002" y="202957"/>
                  </a:cubicBezTo>
                  <a:cubicBezTo>
                    <a:pt x="170005" y="202957"/>
                    <a:pt x="170963" y="203408"/>
                    <a:pt x="171870" y="204920"/>
                  </a:cubicBezTo>
                  <a:cubicBezTo>
                    <a:pt x="172837" y="203446"/>
                    <a:pt x="173740" y="202898"/>
                    <a:pt x="174587" y="202898"/>
                  </a:cubicBezTo>
                  <a:cubicBezTo>
                    <a:pt x="175992" y="202898"/>
                    <a:pt x="177241" y="204408"/>
                    <a:pt x="178364" y="205692"/>
                  </a:cubicBezTo>
                  <a:cubicBezTo>
                    <a:pt x="179447" y="206716"/>
                    <a:pt x="180385" y="207040"/>
                    <a:pt x="181165" y="207040"/>
                  </a:cubicBezTo>
                  <a:cubicBezTo>
                    <a:pt x="182518" y="207040"/>
                    <a:pt x="183397" y="206066"/>
                    <a:pt x="183736" y="206066"/>
                  </a:cubicBezTo>
                  <a:cubicBezTo>
                    <a:pt x="183841" y="206066"/>
                    <a:pt x="183894" y="206158"/>
                    <a:pt x="183894" y="206399"/>
                  </a:cubicBezTo>
                  <a:cubicBezTo>
                    <a:pt x="184023" y="204663"/>
                    <a:pt x="184215" y="202927"/>
                    <a:pt x="184537" y="201255"/>
                  </a:cubicBezTo>
                  <a:cubicBezTo>
                    <a:pt x="184545" y="201268"/>
                    <a:pt x="184553" y="201274"/>
                    <a:pt x="184561" y="201274"/>
                  </a:cubicBezTo>
                  <a:cubicBezTo>
                    <a:pt x="184893" y="201274"/>
                    <a:pt x="185583" y="191565"/>
                    <a:pt x="186273" y="187238"/>
                  </a:cubicBezTo>
                  <a:cubicBezTo>
                    <a:pt x="186980" y="181194"/>
                    <a:pt x="187752" y="178365"/>
                    <a:pt x="188781" y="166663"/>
                  </a:cubicBezTo>
                  <a:cubicBezTo>
                    <a:pt x="189681" y="158947"/>
                    <a:pt x="190710" y="150459"/>
                    <a:pt x="191803" y="141650"/>
                  </a:cubicBezTo>
                  <a:cubicBezTo>
                    <a:pt x="198297" y="88668"/>
                    <a:pt x="206398" y="22440"/>
                    <a:pt x="206398" y="22440"/>
                  </a:cubicBezTo>
                  <a:lnTo>
                    <a:pt x="22505" y="0"/>
                  </a:lnTo>
                  <a:close/>
                </a:path>
              </a:pathLst>
            </a:custGeom>
            <a:solidFill>
              <a:schemeClr val="accent2"/>
            </a:solidFill>
            <a:ln>
              <a:noFill/>
            </a:ln>
            <a:effectLst>
              <a:outerShdw blurRad="57150" dist="19050" dir="5400000" algn="bl" rotWithShape="0">
                <a:srgbClr val="999999">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7"/>
            <p:cNvSpPr/>
            <p:nvPr/>
          </p:nvSpPr>
          <p:spPr>
            <a:xfrm rot="6663897">
              <a:off x="8354296" y="1217941"/>
              <a:ext cx="397549" cy="470297"/>
            </a:xfrm>
            <a:custGeom>
              <a:avLst/>
              <a:gdLst/>
              <a:ahLst/>
              <a:cxnLst/>
              <a:rect l="l" t="t" r="r" b="b"/>
              <a:pathLst>
                <a:path w="44204" h="52293" extrusionOk="0">
                  <a:moveTo>
                    <a:pt x="35127" y="1"/>
                  </a:moveTo>
                  <a:cubicBezTo>
                    <a:pt x="34818" y="1"/>
                    <a:pt x="34509" y="20"/>
                    <a:pt x="34200" y="61"/>
                  </a:cubicBezTo>
                  <a:cubicBezTo>
                    <a:pt x="33328" y="119"/>
                    <a:pt x="32513" y="352"/>
                    <a:pt x="31699" y="643"/>
                  </a:cubicBezTo>
                  <a:cubicBezTo>
                    <a:pt x="31350" y="817"/>
                    <a:pt x="31001" y="992"/>
                    <a:pt x="30652" y="1166"/>
                  </a:cubicBezTo>
                  <a:lnTo>
                    <a:pt x="30129" y="1457"/>
                  </a:lnTo>
                  <a:lnTo>
                    <a:pt x="29721" y="1748"/>
                  </a:lnTo>
                  <a:cubicBezTo>
                    <a:pt x="29431" y="1922"/>
                    <a:pt x="29198" y="2155"/>
                    <a:pt x="28965" y="2329"/>
                  </a:cubicBezTo>
                  <a:lnTo>
                    <a:pt x="28733" y="2620"/>
                  </a:lnTo>
                  <a:lnTo>
                    <a:pt x="28500" y="2853"/>
                  </a:lnTo>
                  <a:lnTo>
                    <a:pt x="28093" y="3260"/>
                  </a:lnTo>
                  <a:lnTo>
                    <a:pt x="12738" y="22046"/>
                  </a:lnTo>
                  <a:lnTo>
                    <a:pt x="2618" y="34318"/>
                  </a:lnTo>
                  <a:lnTo>
                    <a:pt x="2153" y="34900"/>
                  </a:lnTo>
                  <a:lnTo>
                    <a:pt x="1920" y="35191"/>
                  </a:lnTo>
                  <a:lnTo>
                    <a:pt x="1687" y="35656"/>
                  </a:lnTo>
                  <a:cubicBezTo>
                    <a:pt x="1513" y="35947"/>
                    <a:pt x="1338" y="36238"/>
                    <a:pt x="1164" y="36587"/>
                  </a:cubicBezTo>
                  <a:lnTo>
                    <a:pt x="931" y="37168"/>
                  </a:lnTo>
                  <a:cubicBezTo>
                    <a:pt x="815" y="37401"/>
                    <a:pt x="757" y="37575"/>
                    <a:pt x="699" y="37808"/>
                  </a:cubicBezTo>
                  <a:cubicBezTo>
                    <a:pt x="175" y="39262"/>
                    <a:pt x="1" y="40832"/>
                    <a:pt x="175" y="42403"/>
                  </a:cubicBezTo>
                  <a:cubicBezTo>
                    <a:pt x="291" y="43450"/>
                    <a:pt x="524" y="44439"/>
                    <a:pt x="873" y="45427"/>
                  </a:cubicBezTo>
                  <a:cubicBezTo>
                    <a:pt x="1106" y="45893"/>
                    <a:pt x="1338" y="46300"/>
                    <a:pt x="1571" y="46765"/>
                  </a:cubicBezTo>
                  <a:lnTo>
                    <a:pt x="1920" y="47347"/>
                  </a:lnTo>
                  <a:cubicBezTo>
                    <a:pt x="2036" y="47521"/>
                    <a:pt x="2153" y="47696"/>
                    <a:pt x="2269" y="47870"/>
                  </a:cubicBezTo>
                  <a:cubicBezTo>
                    <a:pt x="2502" y="48161"/>
                    <a:pt x="2734" y="48452"/>
                    <a:pt x="3025" y="48684"/>
                  </a:cubicBezTo>
                  <a:lnTo>
                    <a:pt x="3316" y="49033"/>
                  </a:lnTo>
                  <a:lnTo>
                    <a:pt x="3607" y="49324"/>
                  </a:lnTo>
                  <a:lnTo>
                    <a:pt x="4188" y="49789"/>
                  </a:lnTo>
                  <a:lnTo>
                    <a:pt x="4770" y="50255"/>
                  </a:lnTo>
                  <a:lnTo>
                    <a:pt x="5061" y="50487"/>
                  </a:lnTo>
                  <a:lnTo>
                    <a:pt x="5468" y="50720"/>
                  </a:lnTo>
                  <a:cubicBezTo>
                    <a:pt x="5759" y="50894"/>
                    <a:pt x="6108" y="51069"/>
                    <a:pt x="6457" y="51243"/>
                  </a:cubicBezTo>
                  <a:lnTo>
                    <a:pt x="7038" y="51476"/>
                  </a:lnTo>
                  <a:lnTo>
                    <a:pt x="7620" y="51709"/>
                  </a:lnTo>
                  <a:cubicBezTo>
                    <a:pt x="8085" y="51883"/>
                    <a:pt x="8609" y="52000"/>
                    <a:pt x="9074" y="52116"/>
                  </a:cubicBezTo>
                  <a:cubicBezTo>
                    <a:pt x="9750" y="52229"/>
                    <a:pt x="10426" y="52293"/>
                    <a:pt x="11102" y="52293"/>
                  </a:cubicBezTo>
                  <a:cubicBezTo>
                    <a:pt x="11473" y="52293"/>
                    <a:pt x="11844" y="52273"/>
                    <a:pt x="12215" y="52232"/>
                  </a:cubicBezTo>
                  <a:cubicBezTo>
                    <a:pt x="13262" y="52116"/>
                    <a:pt x="14309" y="51883"/>
                    <a:pt x="15297" y="51534"/>
                  </a:cubicBezTo>
                  <a:cubicBezTo>
                    <a:pt x="15704" y="51302"/>
                    <a:pt x="16170" y="51127"/>
                    <a:pt x="16577" y="50894"/>
                  </a:cubicBezTo>
                  <a:lnTo>
                    <a:pt x="17158" y="50545"/>
                  </a:lnTo>
                  <a:lnTo>
                    <a:pt x="17682" y="50138"/>
                  </a:lnTo>
                  <a:cubicBezTo>
                    <a:pt x="17973" y="49906"/>
                    <a:pt x="18264" y="49673"/>
                    <a:pt x="18554" y="49440"/>
                  </a:cubicBezTo>
                  <a:lnTo>
                    <a:pt x="18671" y="49266"/>
                  </a:lnTo>
                  <a:lnTo>
                    <a:pt x="18671" y="45253"/>
                  </a:lnTo>
                  <a:lnTo>
                    <a:pt x="17566" y="46590"/>
                  </a:lnTo>
                  <a:lnTo>
                    <a:pt x="17217" y="46998"/>
                  </a:lnTo>
                  <a:cubicBezTo>
                    <a:pt x="17158" y="47056"/>
                    <a:pt x="17042" y="47172"/>
                    <a:pt x="16984" y="47230"/>
                  </a:cubicBezTo>
                  <a:cubicBezTo>
                    <a:pt x="16926" y="47288"/>
                    <a:pt x="16810" y="47405"/>
                    <a:pt x="16751" y="47463"/>
                  </a:cubicBezTo>
                  <a:cubicBezTo>
                    <a:pt x="16519" y="47637"/>
                    <a:pt x="16286" y="47812"/>
                    <a:pt x="16053" y="47986"/>
                  </a:cubicBezTo>
                  <a:lnTo>
                    <a:pt x="15704" y="48277"/>
                  </a:lnTo>
                  <a:lnTo>
                    <a:pt x="15239" y="48510"/>
                  </a:lnTo>
                  <a:cubicBezTo>
                    <a:pt x="14948" y="48742"/>
                    <a:pt x="14599" y="48859"/>
                    <a:pt x="14250" y="49033"/>
                  </a:cubicBezTo>
                  <a:cubicBezTo>
                    <a:pt x="13494" y="49324"/>
                    <a:pt x="12738" y="49499"/>
                    <a:pt x="11924" y="49615"/>
                  </a:cubicBezTo>
                  <a:cubicBezTo>
                    <a:pt x="11721" y="49630"/>
                    <a:pt x="11515" y="49638"/>
                    <a:pt x="11305" y="49638"/>
                  </a:cubicBezTo>
                  <a:cubicBezTo>
                    <a:pt x="10731" y="49638"/>
                    <a:pt x="10135" y="49584"/>
                    <a:pt x="9539" y="49499"/>
                  </a:cubicBezTo>
                  <a:cubicBezTo>
                    <a:pt x="9190" y="49382"/>
                    <a:pt x="8841" y="49324"/>
                    <a:pt x="8492" y="49208"/>
                  </a:cubicBezTo>
                  <a:lnTo>
                    <a:pt x="8027" y="49033"/>
                  </a:lnTo>
                  <a:lnTo>
                    <a:pt x="7562" y="48801"/>
                  </a:lnTo>
                  <a:cubicBezTo>
                    <a:pt x="7329" y="48684"/>
                    <a:pt x="7096" y="48568"/>
                    <a:pt x="6864" y="48452"/>
                  </a:cubicBezTo>
                  <a:lnTo>
                    <a:pt x="6515" y="48219"/>
                  </a:lnTo>
                  <a:lnTo>
                    <a:pt x="6282" y="48045"/>
                  </a:lnTo>
                  <a:lnTo>
                    <a:pt x="5875" y="47754"/>
                  </a:lnTo>
                  <a:lnTo>
                    <a:pt x="5410" y="47347"/>
                  </a:lnTo>
                  <a:lnTo>
                    <a:pt x="5235" y="47172"/>
                  </a:lnTo>
                  <a:lnTo>
                    <a:pt x="5003" y="46881"/>
                  </a:lnTo>
                  <a:cubicBezTo>
                    <a:pt x="4770" y="46707"/>
                    <a:pt x="4595" y="46474"/>
                    <a:pt x="4421" y="46242"/>
                  </a:cubicBezTo>
                  <a:cubicBezTo>
                    <a:pt x="4363" y="46125"/>
                    <a:pt x="4247" y="46009"/>
                    <a:pt x="4188" y="45893"/>
                  </a:cubicBezTo>
                  <a:lnTo>
                    <a:pt x="3898" y="45427"/>
                  </a:lnTo>
                  <a:cubicBezTo>
                    <a:pt x="3723" y="45078"/>
                    <a:pt x="3549" y="44787"/>
                    <a:pt x="3432" y="44439"/>
                  </a:cubicBezTo>
                  <a:cubicBezTo>
                    <a:pt x="2792" y="42926"/>
                    <a:pt x="2618" y="41298"/>
                    <a:pt x="2967" y="39727"/>
                  </a:cubicBezTo>
                  <a:cubicBezTo>
                    <a:pt x="3025" y="39378"/>
                    <a:pt x="3141" y="39029"/>
                    <a:pt x="3258" y="38680"/>
                  </a:cubicBezTo>
                  <a:cubicBezTo>
                    <a:pt x="3316" y="38506"/>
                    <a:pt x="3374" y="38332"/>
                    <a:pt x="3432" y="38157"/>
                  </a:cubicBezTo>
                  <a:cubicBezTo>
                    <a:pt x="3490" y="38041"/>
                    <a:pt x="3549" y="37866"/>
                    <a:pt x="3607" y="37750"/>
                  </a:cubicBezTo>
                  <a:cubicBezTo>
                    <a:pt x="3723" y="37517"/>
                    <a:pt x="3839" y="37226"/>
                    <a:pt x="4014" y="36994"/>
                  </a:cubicBezTo>
                  <a:cubicBezTo>
                    <a:pt x="4072" y="36936"/>
                    <a:pt x="4130" y="36819"/>
                    <a:pt x="4188" y="36703"/>
                  </a:cubicBezTo>
                  <a:lnTo>
                    <a:pt x="4363" y="36470"/>
                  </a:lnTo>
                  <a:lnTo>
                    <a:pt x="4712" y="36005"/>
                  </a:lnTo>
                  <a:lnTo>
                    <a:pt x="14774" y="23733"/>
                  </a:lnTo>
                  <a:lnTo>
                    <a:pt x="30187" y="5005"/>
                  </a:lnTo>
                  <a:lnTo>
                    <a:pt x="30478" y="4656"/>
                  </a:lnTo>
                  <a:lnTo>
                    <a:pt x="30594" y="4481"/>
                  </a:lnTo>
                  <a:lnTo>
                    <a:pt x="30827" y="4365"/>
                  </a:lnTo>
                  <a:cubicBezTo>
                    <a:pt x="30943" y="4191"/>
                    <a:pt x="31117" y="4074"/>
                    <a:pt x="31292" y="3958"/>
                  </a:cubicBezTo>
                  <a:lnTo>
                    <a:pt x="31583" y="3725"/>
                  </a:lnTo>
                  <a:lnTo>
                    <a:pt x="31932" y="3551"/>
                  </a:lnTo>
                  <a:cubicBezTo>
                    <a:pt x="32164" y="3435"/>
                    <a:pt x="32397" y="3260"/>
                    <a:pt x="32688" y="3144"/>
                  </a:cubicBezTo>
                  <a:cubicBezTo>
                    <a:pt x="33211" y="2969"/>
                    <a:pt x="33851" y="2795"/>
                    <a:pt x="34433" y="2737"/>
                  </a:cubicBezTo>
                  <a:cubicBezTo>
                    <a:pt x="34620" y="2720"/>
                    <a:pt x="34802" y="2713"/>
                    <a:pt x="34983" y="2713"/>
                  </a:cubicBezTo>
                  <a:cubicBezTo>
                    <a:pt x="35418" y="2713"/>
                    <a:pt x="35841" y="2754"/>
                    <a:pt x="36294" y="2795"/>
                  </a:cubicBezTo>
                  <a:cubicBezTo>
                    <a:pt x="36526" y="2853"/>
                    <a:pt x="36817" y="2969"/>
                    <a:pt x="37108" y="3027"/>
                  </a:cubicBezTo>
                  <a:lnTo>
                    <a:pt x="37457" y="3144"/>
                  </a:lnTo>
                  <a:lnTo>
                    <a:pt x="37806" y="3318"/>
                  </a:lnTo>
                  <a:cubicBezTo>
                    <a:pt x="37980" y="3435"/>
                    <a:pt x="38155" y="3493"/>
                    <a:pt x="38388" y="3609"/>
                  </a:cubicBezTo>
                  <a:lnTo>
                    <a:pt x="38620" y="3784"/>
                  </a:lnTo>
                  <a:lnTo>
                    <a:pt x="38795" y="3900"/>
                  </a:lnTo>
                  <a:lnTo>
                    <a:pt x="39144" y="4132"/>
                  </a:lnTo>
                  <a:lnTo>
                    <a:pt x="39435" y="4481"/>
                  </a:lnTo>
                  <a:lnTo>
                    <a:pt x="39609" y="4598"/>
                  </a:lnTo>
                  <a:lnTo>
                    <a:pt x="39783" y="4830"/>
                  </a:lnTo>
                  <a:cubicBezTo>
                    <a:pt x="39958" y="4947"/>
                    <a:pt x="40074" y="5121"/>
                    <a:pt x="40191" y="5296"/>
                  </a:cubicBezTo>
                  <a:lnTo>
                    <a:pt x="40423" y="5587"/>
                  </a:lnTo>
                  <a:lnTo>
                    <a:pt x="40598" y="5935"/>
                  </a:lnTo>
                  <a:cubicBezTo>
                    <a:pt x="40772" y="6168"/>
                    <a:pt x="40889" y="6401"/>
                    <a:pt x="41005" y="6633"/>
                  </a:cubicBezTo>
                  <a:cubicBezTo>
                    <a:pt x="41179" y="7215"/>
                    <a:pt x="41354" y="7855"/>
                    <a:pt x="41412" y="8436"/>
                  </a:cubicBezTo>
                  <a:cubicBezTo>
                    <a:pt x="41470" y="9076"/>
                    <a:pt x="41470" y="9658"/>
                    <a:pt x="41354" y="10298"/>
                  </a:cubicBezTo>
                  <a:cubicBezTo>
                    <a:pt x="41296" y="10530"/>
                    <a:pt x="41179" y="10821"/>
                    <a:pt x="41121" y="11112"/>
                  </a:cubicBezTo>
                  <a:lnTo>
                    <a:pt x="41005" y="11461"/>
                  </a:lnTo>
                  <a:lnTo>
                    <a:pt x="40830" y="11810"/>
                  </a:lnTo>
                  <a:cubicBezTo>
                    <a:pt x="40772" y="11984"/>
                    <a:pt x="40656" y="12159"/>
                    <a:pt x="40540" y="12333"/>
                  </a:cubicBezTo>
                  <a:lnTo>
                    <a:pt x="40423" y="12566"/>
                  </a:lnTo>
                  <a:lnTo>
                    <a:pt x="40249" y="12740"/>
                  </a:lnTo>
                  <a:lnTo>
                    <a:pt x="40016" y="13089"/>
                  </a:lnTo>
                  <a:lnTo>
                    <a:pt x="15763" y="42635"/>
                  </a:lnTo>
                  <a:lnTo>
                    <a:pt x="15588" y="42868"/>
                  </a:lnTo>
                  <a:cubicBezTo>
                    <a:pt x="15472" y="42926"/>
                    <a:pt x="15414" y="43043"/>
                    <a:pt x="15297" y="43101"/>
                  </a:cubicBezTo>
                  <a:cubicBezTo>
                    <a:pt x="15239" y="43217"/>
                    <a:pt x="15123" y="43275"/>
                    <a:pt x="15006" y="43392"/>
                  </a:cubicBezTo>
                  <a:cubicBezTo>
                    <a:pt x="14658" y="43566"/>
                    <a:pt x="14367" y="43799"/>
                    <a:pt x="14018" y="43915"/>
                  </a:cubicBezTo>
                  <a:cubicBezTo>
                    <a:pt x="13611" y="44090"/>
                    <a:pt x="13203" y="44148"/>
                    <a:pt x="12796" y="44206"/>
                  </a:cubicBezTo>
                  <a:cubicBezTo>
                    <a:pt x="12604" y="44230"/>
                    <a:pt x="12421" y="44244"/>
                    <a:pt x="12244" y="44244"/>
                  </a:cubicBezTo>
                  <a:cubicBezTo>
                    <a:pt x="11994" y="44244"/>
                    <a:pt x="11755" y="44216"/>
                    <a:pt x="11517" y="44148"/>
                  </a:cubicBezTo>
                  <a:cubicBezTo>
                    <a:pt x="11168" y="44090"/>
                    <a:pt x="10819" y="43973"/>
                    <a:pt x="10470" y="43799"/>
                  </a:cubicBezTo>
                  <a:cubicBezTo>
                    <a:pt x="10354" y="43741"/>
                    <a:pt x="10179" y="43682"/>
                    <a:pt x="10063" y="43624"/>
                  </a:cubicBezTo>
                  <a:cubicBezTo>
                    <a:pt x="9946" y="43566"/>
                    <a:pt x="9888" y="43508"/>
                    <a:pt x="9772" y="43392"/>
                  </a:cubicBezTo>
                  <a:lnTo>
                    <a:pt x="9597" y="43275"/>
                  </a:lnTo>
                  <a:lnTo>
                    <a:pt x="9365" y="43043"/>
                  </a:lnTo>
                  <a:cubicBezTo>
                    <a:pt x="9248" y="42984"/>
                    <a:pt x="9190" y="42868"/>
                    <a:pt x="9132" y="42810"/>
                  </a:cubicBezTo>
                  <a:cubicBezTo>
                    <a:pt x="9016" y="42694"/>
                    <a:pt x="8899" y="42577"/>
                    <a:pt x="8841" y="42461"/>
                  </a:cubicBezTo>
                  <a:cubicBezTo>
                    <a:pt x="8609" y="42170"/>
                    <a:pt x="8434" y="41821"/>
                    <a:pt x="8260" y="41472"/>
                  </a:cubicBezTo>
                  <a:cubicBezTo>
                    <a:pt x="8143" y="41123"/>
                    <a:pt x="8027" y="40658"/>
                    <a:pt x="7969" y="40251"/>
                  </a:cubicBezTo>
                  <a:cubicBezTo>
                    <a:pt x="7969" y="39844"/>
                    <a:pt x="7969" y="39437"/>
                    <a:pt x="8027" y="38971"/>
                  </a:cubicBezTo>
                  <a:cubicBezTo>
                    <a:pt x="8085" y="38622"/>
                    <a:pt x="8202" y="38273"/>
                    <a:pt x="8376" y="37924"/>
                  </a:cubicBezTo>
                  <a:cubicBezTo>
                    <a:pt x="8434" y="37808"/>
                    <a:pt x="8492" y="37692"/>
                    <a:pt x="8609" y="37575"/>
                  </a:cubicBezTo>
                  <a:cubicBezTo>
                    <a:pt x="8667" y="37459"/>
                    <a:pt x="8725" y="37343"/>
                    <a:pt x="8783" y="37285"/>
                  </a:cubicBezTo>
                  <a:lnTo>
                    <a:pt x="8958" y="36994"/>
                  </a:lnTo>
                  <a:lnTo>
                    <a:pt x="27395" y="14543"/>
                  </a:lnTo>
                  <a:cubicBezTo>
                    <a:pt x="27860" y="13962"/>
                    <a:pt x="27802" y="13148"/>
                    <a:pt x="27221" y="12682"/>
                  </a:cubicBezTo>
                  <a:lnTo>
                    <a:pt x="27162" y="12682"/>
                  </a:lnTo>
                  <a:cubicBezTo>
                    <a:pt x="26939" y="12483"/>
                    <a:pt x="26662" y="12391"/>
                    <a:pt x="26382" y="12391"/>
                  </a:cubicBezTo>
                  <a:cubicBezTo>
                    <a:pt x="26007" y="12391"/>
                    <a:pt x="25626" y="12557"/>
                    <a:pt x="25359" y="12857"/>
                  </a:cubicBezTo>
                  <a:lnTo>
                    <a:pt x="6864" y="35307"/>
                  </a:lnTo>
                  <a:lnTo>
                    <a:pt x="6573" y="35714"/>
                  </a:lnTo>
                  <a:cubicBezTo>
                    <a:pt x="6457" y="35831"/>
                    <a:pt x="6340" y="36005"/>
                    <a:pt x="6282" y="36180"/>
                  </a:cubicBezTo>
                  <a:cubicBezTo>
                    <a:pt x="6166" y="36354"/>
                    <a:pt x="6050" y="36587"/>
                    <a:pt x="5933" y="36819"/>
                  </a:cubicBezTo>
                  <a:cubicBezTo>
                    <a:pt x="5701" y="37343"/>
                    <a:pt x="5468" y="37866"/>
                    <a:pt x="5352" y="38506"/>
                  </a:cubicBezTo>
                  <a:cubicBezTo>
                    <a:pt x="5235" y="39146"/>
                    <a:pt x="5235" y="39844"/>
                    <a:pt x="5293" y="40542"/>
                  </a:cubicBezTo>
                  <a:cubicBezTo>
                    <a:pt x="5352" y="41181"/>
                    <a:pt x="5526" y="41879"/>
                    <a:pt x="5759" y="42519"/>
                  </a:cubicBezTo>
                  <a:cubicBezTo>
                    <a:pt x="5991" y="43043"/>
                    <a:pt x="6282" y="43566"/>
                    <a:pt x="6689" y="44031"/>
                  </a:cubicBezTo>
                  <a:cubicBezTo>
                    <a:pt x="6806" y="44264"/>
                    <a:pt x="6922" y="44439"/>
                    <a:pt x="7096" y="44613"/>
                  </a:cubicBezTo>
                  <a:cubicBezTo>
                    <a:pt x="7213" y="44729"/>
                    <a:pt x="7329" y="44846"/>
                    <a:pt x="7504" y="44962"/>
                  </a:cubicBezTo>
                  <a:lnTo>
                    <a:pt x="7853" y="45311"/>
                  </a:lnTo>
                  <a:lnTo>
                    <a:pt x="8202" y="45602"/>
                  </a:lnTo>
                  <a:cubicBezTo>
                    <a:pt x="8376" y="45718"/>
                    <a:pt x="8550" y="45776"/>
                    <a:pt x="8667" y="45893"/>
                  </a:cubicBezTo>
                  <a:cubicBezTo>
                    <a:pt x="8899" y="46009"/>
                    <a:pt x="9074" y="46125"/>
                    <a:pt x="9307" y="46242"/>
                  </a:cubicBezTo>
                  <a:cubicBezTo>
                    <a:pt x="9830" y="46474"/>
                    <a:pt x="10412" y="46649"/>
                    <a:pt x="10993" y="46765"/>
                  </a:cubicBezTo>
                  <a:cubicBezTo>
                    <a:pt x="11504" y="46850"/>
                    <a:pt x="11984" y="46904"/>
                    <a:pt x="12478" y="46904"/>
                  </a:cubicBezTo>
                  <a:cubicBezTo>
                    <a:pt x="12659" y="46904"/>
                    <a:pt x="12842" y="46897"/>
                    <a:pt x="13029" y="46881"/>
                  </a:cubicBezTo>
                  <a:cubicBezTo>
                    <a:pt x="13727" y="46823"/>
                    <a:pt x="14367" y="46649"/>
                    <a:pt x="15006" y="46416"/>
                  </a:cubicBezTo>
                  <a:cubicBezTo>
                    <a:pt x="15588" y="46183"/>
                    <a:pt x="16112" y="45893"/>
                    <a:pt x="16577" y="45544"/>
                  </a:cubicBezTo>
                  <a:cubicBezTo>
                    <a:pt x="16751" y="45369"/>
                    <a:pt x="16926" y="45253"/>
                    <a:pt x="17100" y="45078"/>
                  </a:cubicBezTo>
                  <a:cubicBezTo>
                    <a:pt x="17275" y="44962"/>
                    <a:pt x="17391" y="44846"/>
                    <a:pt x="17507" y="44671"/>
                  </a:cubicBezTo>
                  <a:lnTo>
                    <a:pt x="17856" y="44322"/>
                  </a:lnTo>
                  <a:lnTo>
                    <a:pt x="42110" y="14834"/>
                  </a:lnTo>
                  <a:lnTo>
                    <a:pt x="42459" y="14311"/>
                  </a:lnTo>
                  <a:lnTo>
                    <a:pt x="42633" y="14078"/>
                  </a:lnTo>
                  <a:lnTo>
                    <a:pt x="42866" y="13729"/>
                  </a:lnTo>
                  <a:cubicBezTo>
                    <a:pt x="42982" y="13497"/>
                    <a:pt x="43157" y="13206"/>
                    <a:pt x="43273" y="12915"/>
                  </a:cubicBezTo>
                  <a:cubicBezTo>
                    <a:pt x="43331" y="12799"/>
                    <a:pt x="43390" y="12624"/>
                    <a:pt x="43506" y="12450"/>
                  </a:cubicBezTo>
                  <a:lnTo>
                    <a:pt x="43680" y="11926"/>
                  </a:lnTo>
                  <a:cubicBezTo>
                    <a:pt x="43797" y="11577"/>
                    <a:pt x="43855" y="11228"/>
                    <a:pt x="43971" y="10763"/>
                  </a:cubicBezTo>
                  <a:cubicBezTo>
                    <a:pt x="44146" y="9890"/>
                    <a:pt x="44204" y="9018"/>
                    <a:pt x="44087" y="8204"/>
                  </a:cubicBezTo>
                  <a:cubicBezTo>
                    <a:pt x="44029" y="7331"/>
                    <a:pt x="43797" y="6459"/>
                    <a:pt x="43506" y="5645"/>
                  </a:cubicBezTo>
                  <a:cubicBezTo>
                    <a:pt x="43331" y="5296"/>
                    <a:pt x="43157" y="4947"/>
                    <a:pt x="42924" y="4598"/>
                  </a:cubicBezTo>
                  <a:lnTo>
                    <a:pt x="42692" y="4074"/>
                  </a:lnTo>
                  <a:cubicBezTo>
                    <a:pt x="42575" y="3958"/>
                    <a:pt x="42459" y="3784"/>
                    <a:pt x="42343" y="3667"/>
                  </a:cubicBezTo>
                  <a:cubicBezTo>
                    <a:pt x="42168" y="3435"/>
                    <a:pt x="41994" y="3202"/>
                    <a:pt x="41761" y="2969"/>
                  </a:cubicBezTo>
                  <a:lnTo>
                    <a:pt x="41587" y="2678"/>
                  </a:lnTo>
                  <a:lnTo>
                    <a:pt x="41354" y="2446"/>
                  </a:lnTo>
                  <a:lnTo>
                    <a:pt x="40830" y="2039"/>
                  </a:lnTo>
                  <a:lnTo>
                    <a:pt x="40365" y="1690"/>
                  </a:lnTo>
                  <a:lnTo>
                    <a:pt x="40132" y="1515"/>
                  </a:lnTo>
                  <a:lnTo>
                    <a:pt x="39783" y="1283"/>
                  </a:lnTo>
                  <a:cubicBezTo>
                    <a:pt x="39493" y="1166"/>
                    <a:pt x="39260" y="992"/>
                    <a:pt x="38969" y="875"/>
                  </a:cubicBezTo>
                  <a:lnTo>
                    <a:pt x="38504" y="643"/>
                  </a:lnTo>
                  <a:lnTo>
                    <a:pt x="37980" y="468"/>
                  </a:lnTo>
                  <a:cubicBezTo>
                    <a:pt x="37632" y="352"/>
                    <a:pt x="37224" y="294"/>
                    <a:pt x="36817" y="177"/>
                  </a:cubicBezTo>
                  <a:cubicBezTo>
                    <a:pt x="36254" y="65"/>
                    <a:pt x="35690" y="1"/>
                    <a:pt x="35127" y="1"/>
                  </a:cubicBezTo>
                  <a:close/>
                </a:path>
              </a:pathLst>
            </a:custGeom>
            <a:solidFill>
              <a:schemeClr val="dk2"/>
            </a:solidFill>
            <a:ln>
              <a:noFill/>
            </a:ln>
            <a:effectLst>
              <a:outerShdw blurRad="57150" dist="19050" dir="5400000" algn="bl" rotWithShape="0">
                <a:srgbClr val="783F04">
                  <a:alpha val="5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7" name="Google Shape;787;p37"/>
          <p:cNvGrpSpPr/>
          <p:nvPr/>
        </p:nvGrpSpPr>
        <p:grpSpPr>
          <a:xfrm>
            <a:off x="7589209" y="1417280"/>
            <a:ext cx="834781" cy="867718"/>
            <a:chOff x="3878850" y="1206600"/>
            <a:chExt cx="1220975" cy="1269150"/>
          </a:xfrm>
        </p:grpSpPr>
        <p:sp>
          <p:nvSpPr>
            <p:cNvPr id="788" name="Google Shape;788;p37"/>
            <p:cNvSpPr/>
            <p:nvPr/>
          </p:nvSpPr>
          <p:spPr>
            <a:xfrm>
              <a:off x="4200475" y="1487375"/>
              <a:ext cx="680025" cy="988375"/>
            </a:xfrm>
            <a:custGeom>
              <a:avLst/>
              <a:gdLst/>
              <a:ahLst/>
              <a:cxnLst/>
              <a:rect l="l" t="t" r="r" b="b"/>
              <a:pathLst>
                <a:path w="27201" h="39535" extrusionOk="0">
                  <a:moveTo>
                    <a:pt x="13351" y="317"/>
                  </a:moveTo>
                  <a:cubicBezTo>
                    <a:pt x="14737" y="317"/>
                    <a:pt x="16122" y="675"/>
                    <a:pt x="17488" y="1373"/>
                  </a:cubicBezTo>
                  <a:lnTo>
                    <a:pt x="17465" y="1373"/>
                  </a:lnTo>
                  <a:cubicBezTo>
                    <a:pt x="18189" y="1746"/>
                    <a:pt x="18889" y="2167"/>
                    <a:pt x="19543" y="2657"/>
                  </a:cubicBezTo>
                  <a:cubicBezTo>
                    <a:pt x="17745" y="1700"/>
                    <a:pt x="15807" y="1046"/>
                    <a:pt x="13799" y="742"/>
                  </a:cubicBezTo>
                  <a:cubicBezTo>
                    <a:pt x="13260" y="652"/>
                    <a:pt x="12712" y="611"/>
                    <a:pt x="12166" y="611"/>
                  </a:cubicBezTo>
                  <a:cubicBezTo>
                    <a:pt x="11860" y="611"/>
                    <a:pt x="11556" y="624"/>
                    <a:pt x="11254" y="649"/>
                  </a:cubicBezTo>
                  <a:lnTo>
                    <a:pt x="10974" y="672"/>
                  </a:lnTo>
                  <a:cubicBezTo>
                    <a:pt x="11765" y="434"/>
                    <a:pt x="12558" y="317"/>
                    <a:pt x="13351" y="317"/>
                  </a:cubicBezTo>
                  <a:close/>
                  <a:moveTo>
                    <a:pt x="19403" y="3030"/>
                  </a:moveTo>
                  <a:lnTo>
                    <a:pt x="19403" y="3030"/>
                  </a:lnTo>
                  <a:cubicBezTo>
                    <a:pt x="20173" y="3451"/>
                    <a:pt x="20897" y="3918"/>
                    <a:pt x="21574" y="4431"/>
                  </a:cubicBezTo>
                  <a:cubicBezTo>
                    <a:pt x="21714" y="4548"/>
                    <a:pt x="21807" y="4665"/>
                    <a:pt x="21924" y="4805"/>
                  </a:cubicBezTo>
                  <a:cubicBezTo>
                    <a:pt x="21457" y="4455"/>
                    <a:pt x="20967" y="4128"/>
                    <a:pt x="20453" y="3848"/>
                  </a:cubicBezTo>
                  <a:cubicBezTo>
                    <a:pt x="20126" y="3567"/>
                    <a:pt x="19776" y="3287"/>
                    <a:pt x="19403" y="3030"/>
                  </a:cubicBezTo>
                  <a:close/>
                  <a:moveTo>
                    <a:pt x="14208" y="2447"/>
                  </a:moveTo>
                  <a:cubicBezTo>
                    <a:pt x="14885" y="2447"/>
                    <a:pt x="15562" y="2517"/>
                    <a:pt x="16227" y="2657"/>
                  </a:cubicBezTo>
                  <a:cubicBezTo>
                    <a:pt x="15872" y="2626"/>
                    <a:pt x="15517" y="2611"/>
                    <a:pt x="15164" y="2611"/>
                  </a:cubicBezTo>
                  <a:cubicBezTo>
                    <a:pt x="12309" y="2611"/>
                    <a:pt x="9531" y="3607"/>
                    <a:pt x="7308" y="5435"/>
                  </a:cubicBezTo>
                  <a:cubicBezTo>
                    <a:pt x="8616" y="4034"/>
                    <a:pt x="10320" y="3054"/>
                    <a:pt x="12188" y="2657"/>
                  </a:cubicBezTo>
                  <a:cubicBezTo>
                    <a:pt x="12853" y="2517"/>
                    <a:pt x="13531" y="2447"/>
                    <a:pt x="14208" y="2447"/>
                  </a:cubicBezTo>
                  <a:close/>
                  <a:moveTo>
                    <a:pt x="14963" y="2901"/>
                  </a:moveTo>
                  <a:cubicBezTo>
                    <a:pt x="16414" y="2901"/>
                    <a:pt x="17847" y="3178"/>
                    <a:pt x="19193" y="3731"/>
                  </a:cubicBezTo>
                  <a:lnTo>
                    <a:pt x="19193" y="3707"/>
                  </a:lnTo>
                  <a:cubicBezTo>
                    <a:pt x="19730" y="3988"/>
                    <a:pt x="20243" y="4291"/>
                    <a:pt x="20733" y="4641"/>
                  </a:cubicBezTo>
                  <a:cubicBezTo>
                    <a:pt x="21247" y="5155"/>
                    <a:pt x="21714" y="5739"/>
                    <a:pt x="22134" y="6322"/>
                  </a:cubicBezTo>
                  <a:cubicBezTo>
                    <a:pt x="20103" y="4385"/>
                    <a:pt x="17488" y="3217"/>
                    <a:pt x="14686" y="2984"/>
                  </a:cubicBezTo>
                  <a:cubicBezTo>
                    <a:pt x="14383" y="2960"/>
                    <a:pt x="14103" y="2960"/>
                    <a:pt x="13799" y="2960"/>
                  </a:cubicBezTo>
                  <a:cubicBezTo>
                    <a:pt x="14187" y="2921"/>
                    <a:pt x="14576" y="2901"/>
                    <a:pt x="14963" y="2901"/>
                  </a:cubicBezTo>
                  <a:close/>
                  <a:moveTo>
                    <a:pt x="23839" y="6579"/>
                  </a:moveTo>
                  <a:lnTo>
                    <a:pt x="23839" y="6579"/>
                  </a:lnTo>
                  <a:cubicBezTo>
                    <a:pt x="24399" y="7233"/>
                    <a:pt x="24866" y="7934"/>
                    <a:pt x="25263" y="8704"/>
                  </a:cubicBezTo>
                  <a:lnTo>
                    <a:pt x="25263" y="8681"/>
                  </a:lnTo>
                  <a:cubicBezTo>
                    <a:pt x="25403" y="8984"/>
                    <a:pt x="25567" y="9311"/>
                    <a:pt x="25683" y="9615"/>
                  </a:cubicBezTo>
                  <a:cubicBezTo>
                    <a:pt x="25380" y="8984"/>
                    <a:pt x="25053" y="8354"/>
                    <a:pt x="24656" y="7770"/>
                  </a:cubicBezTo>
                  <a:cubicBezTo>
                    <a:pt x="24422" y="7373"/>
                    <a:pt x="24166" y="6976"/>
                    <a:pt x="23862" y="6626"/>
                  </a:cubicBezTo>
                  <a:lnTo>
                    <a:pt x="23839" y="6579"/>
                  </a:lnTo>
                  <a:close/>
                  <a:moveTo>
                    <a:pt x="22485" y="6066"/>
                  </a:moveTo>
                  <a:cubicBezTo>
                    <a:pt x="23138" y="6719"/>
                    <a:pt x="23745" y="7443"/>
                    <a:pt x="24259" y="8237"/>
                  </a:cubicBezTo>
                  <a:cubicBezTo>
                    <a:pt x="24586" y="8704"/>
                    <a:pt x="24866" y="9218"/>
                    <a:pt x="25146" y="9755"/>
                  </a:cubicBezTo>
                  <a:cubicBezTo>
                    <a:pt x="25263" y="10152"/>
                    <a:pt x="25356" y="10549"/>
                    <a:pt x="25450" y="10969"/>
                  </a:cubicBezTo>
                  <a:lnTo>
                    <a:pt x="25310" y="10642"/>
                  </a:lnTo>
                  <a:cubicBezTo>
                    <a:pt x="24843" y="9708"/>
                    <a:pt x="24306" y="8821"/>
                    <a:pt x="23675" y="8004"/>
                  </a:cubicBezTo>
                  <a:cubicBezTo>
                    <a:pt x="23325" y="7326"/>
                    <a:pt x="22928" y="6673"/>
                    <a:pt x="22485" y="6066"/>
                  </a:cubicBezTo>
                  <a:close/>
                  <a:moveTo>
                    <a:pt x="25917" y="11833"/>
                  </a:moveTo>
                  <a:lnTo>
                    <a:pt x="25917" y="11833"/>
                  </a:lnTo>
                  <a:cubicBezTo>
                    <a:pt x="26057" y="12276"/>
                    <a:pt x="26150" y="12697"/>
                    <a:pt x="26244" y="13140"/>
                  </a:cubicBezTo>
                  <a:cubicBezTo>
                    <a:pt x="26150" y="12860"/>
                    <a:pt x="26057" y="12603"/>
                    <a:pt x="25963" y="12323"/>
                  </a:cubicBezTo>
                  <a:cubicBezTo>
                    <a:pt x="25963" y="12160"/>
                    <a:pt x="25940" y="11996"/>
                    <a:pt x="25917" y="11833"/>
                  </a:cubicBezTo>
                  <a:close/>
                  <a:moveTo>
                    <a:pt x="12116" y="988"/>
                  </a:moveTo>
                  <a:cubicBezTo>
                    <a:pt x="13087" y="988"/>
                    <a:pt x="14065" y="1121"/>
                    <a:pt x="15013" y="1349"/>
                  </a:cubicBezTo>
                  <a:cubicBezTo>
                    <a:pt x="15270" y="1396"/>
                    <a:pt x="15527" y="1466"/>
                    <a:pt x="15784" y="1559"/>
                  </a:cubicBezTo>
                  <a:cubicBezTo>
                    <a:pt x="16881" y="1910"/>
                    <a:pt x="17932" y="2423"/>
                    <a:pt x="18889" y="3077"/>
                  </a:cubicBezTo>
                  <a:cubicBezTo>
                    <a:pt x="18235" y="2797"/>
                    <a:pt x="17581" y="2540"/>
                    <a:pt x="16904" y="2307"/>
                  </a:cubicBezTo>
                  <a:cubicBezTo>
                    <a:pt x="15493" y="1786"/>
                    <a:pt x="13977" y="1410"/>
                    <a:pt x="12475" y="1410"/>
                  </a:cubicBezTo>
                  <a:cubicBezTo>
                    <a:pt x="11417" y="1410"/>
                    <a:pt x="10366" y="1596"/>
                    <a:pt x="9363" y="2050"/>
                  </a:cubicBezTo>
                  <a:cubicBezTo>
                    <a:pt x="5090" y="3988"/>
                    <a:pt x="2732" y="9008"/>
                    <a:pt x="2499" y="13560"/>
                  </a:cubicBezTo>
                  <a:cubicBezTo>
                    <a:pt x="2499" y="11576"/>
                    <a:pt x="2802" y="9591"/>
                    <a:pt x="3433" y="7700"/>
                  </a:cubicBezTo>
                  <a:cubicBezTo>
                    <a:pt x="4086" y="5739"/>
                    <a:pt x="5277" y="3988"/>
                    <a:pt x="6911" y="2680"/>
                  </a:cubicBezTo>
                  <a:cubicBezTo>
                    <a:pt x="7542" y="2260"/>
                    <a:pt x="8219" y="1886"/>
                    <a:pt x="8873" y="1559"/>
                  </a:cubicBezTo>
                  <a:cubicBezTo>
                    <a:pt x="9906" y="1161"/>
                    <a:pt x="11006" y="988"/>
                    <a:pt x="12116" y="988"/>
                  </a:cubicBezTo>
                  <a:close/>
                  <a:moveTo>
                    <a:pt x="12464" y="1770"/>
                  </a:moveTo>
                  <a:cubicBezTo>
                    <a:pt x="13526" y="1770"/>
                    <a:pt x="14600" y="1963"/>
                    <a:pt x="15644" y="2260"/>
                  </a:cubicBezTo>
                  <a:cubicBezTo>
                    <a:pt x="15163" y="2192"/>
                    <a:pt x="14681" y="2159"/>
                    <a:pt x="14199" y="2159"/>
                  </a:cubicBezTo>
                  <a:cubicBezTo>
                    <a:pt x="13181" y="2159"/>
                    <a:pt x="12166" y="2309"/>
                    <a:pt x="11184" y="2610"/>
                  </a:cubicBezTo>
                  <a:cubicBezTo>
                    <a:pt x="8686" y="3404"/>
                    <a:pt x="6771" y="5202"/>
                    <a:pt x="5394" y="7373"/>
                  </a:cubicBezTo>
                  <a:cubicBezTo>
                    <a:pt x="3970" y="9171"/>
                    <a:pt x="3129" y="11342"/>
                    <a:pt x="2966" y="13630"/>
                  </a:cubicBezTo>
                  <a:cubicBezTo>
                    <a:pt x="2919" y="13794"/>
                    <a:pt x="2896" y="13981"/>
                    <a:pt x="2849" y="14167"/>
                  </a:cubicBezTo>
                  <a:cubicBezTo>
                    <a:pt x="2896" y="9685"/>
                    <a:pt x="4974" y="4875"/>
                    <a:pt x="8989" y="2633"/>
                  </a:cubicBezTo>
                  <a:cubicBezTo>
                    <a:pt x="10090" y="2015"/>
                    <a:pt x="11269" y="1770"/>
                    <a:pt x="12464" y="1770"/>
                  </a:cubicBezTo>
                  <a:close/>
                  <a:moveTo>
                    <a:pt x="24469" y="9801"/>
                  </a:moveTo>
                  <a:cubicBezTo>
                    <a:pt x="24913" y="10549"/>
                    <a:pt x="25263" y="11342"/>
                    <a:pt x="25567" y="12136"/>
                  </a:cubicBezTo>
                  <a:cubicBezTo>
                    <a:pt x="25567" y="12183"/>
                    <a:pt x="25590" y="12206"/>
                    <a:pt x="25590" y="12253"/>
                  </a:cubicBezTo>
                  <a:cubicBezTo>
                    <a:pt x="25660" y="13023"/>
                    <a:pt x="25660" y="13817"/>
                    <a:pt x="25590" y="14611"/>
                  </a:cubicBezTo>
                  <a:cubicBezTo>
                    <a:pt x="25426" y="12977"/>
                    <a:pt x="25053" y="11366"/>
                    <a:pt x="24469" y="9825"/>
                  </a:cubicBezTo>
                  <a:lnTo>
                    <a:pt x="24469" y="9801"/>
                  </a:lnTo>
                  <a:close/>
                  <a:moveTo>
                    <a:pt x="20593" y="13841"/>
                  </a:moveTo>
                  <a:lnTo>
                    <a:pt x="20593" y="13841"/>
                  </a:lnTo>
                  <a:cubicBezTo>
                    <a:pt x="20967" y="14308"/>
                    <a:pt x="20570" y="14961"/>
                    <a:pt x="20103" y="15218"/>
                  </a:cubicBezTo>
                  <a:cubicBezTo>
                    <a:pt x="20056" y="15241"/>
                    <a:pt x="20033" y="15265"/>
                    <a:pt x="19986" y="15288"/>
                  </a:cubicBezTo>
                  <a:cubicBezTo>
                    <a:pt x="20243" y="14845"/>
                    <a:pt x="20453" y="14354"/>
                    <a:pt x="20593" y="13864"/>
                  </a:cubicBezTo>
                  <a:lnTo>
                    <a:pt x="20593" y="13841"/>
                  </a:lnTo>
                  <a:close/>
                  <a:moveTo>
                    <a:pt x="3736" y="11903"/>
                  </a:moveTo>
                  <a:cubicBezTo>
                    <a:pt x="3446" y="13421"/>
                    <a:pt x="3326" y="14981"/>
                    <a:pt x="3439" y="16523"/>
                  </a:cubicBezTo>
                  <a:lnTo>
                    <a:pt x="3439" y="16523"/>
                  </a:lnTo>
                  <a:cubicBezTo>
                    <a:pt x="3346" y="16006"/>
                    <a:pt x="3287" y="15474"/>
                    <a:pt x="3246" y="14961"/>
                  </a:cubicBezTo>
                  <a:cubicBezTo>
                    <a:pt x="3246" y="14611"/>
                    <a:pt x="3246" y="14238"/>
                    <a:pt x="3246" y="13887"/>
                  </a:cubicBezTo>
                  <a:cubicBezTo>
                    <a:pt x="3386" y="13234"/>
                    <a:pt x="3549" y="12556"/>
                    <a:pt x="3736" y="11903"/>
                  </a:cubicBezTo>
                  <a:close/>
                  <a:moveTo>
                    <a:pt x="14476" y="16199"/>
                  </a:moveTo>
                  <a:lnTo>
                    <a:pt x="14476" y="16199"/>
                  </a:lnTo>
                  <a:cubicBezTo>
                    <a:pt x="14289" y="16292"/>
                    <a:pt x="14103" y="16339"/>
                    <a:pt x="13939" y="16409"/>
                  </a:cubicBezTo>
                  <a:cubicBezTo>
                    <a:pt x="13169" y="16689"/>
                    <a:pt x="12025" y="17086"/>
                    <a:pt x="11137" y="17646"/>
                  </a:cubicBezTo>
                  <a:lnTo>
                    <a:pt x="11067" y="17576"/>
                  </a:lnTo>
                  <a:cubicBezTo>
                    <a:pt x="11955" y="16806"/>
                    <a:pt x="13192" y="16409"/>
                    <a:pt x="14476" y="16199"/>
                  </a:cubicBezTo>
                  <a:close/>
                  <a:moveTo>
                    <a:pt x="17942" y="15992"/>
                  </a:moveTo>
                  <a:cubicBezTo>
                    <a:pt x="18164" y="15992"/>
                    <a:pt x="18386" y="15999"/>
                    <a:pt x="18609" y="16012"/>
                  </a:cubicBezTo>
                  <a:lnTo>
                    <a:pt x="18749" y="16012"/>
                  </a:lnTo>
                  <a:cubicBezTo>
                    <a:pt x="18726" y="16152"/>
                    <a:pt x="18655" y="16292"/>
                    <a:pt x="18609" y="16432"/>
                  </a:cubicBezTo>
                  <a:lnTo>
                    <a:pt x="18632" y="16432"/>
                  </a:lnTo>
                  <a:cubicBezTo>
                    <a:pt x="17607" y="17357"/>
                    <a:pt x="16306" y="17849"/>
                    <a:pt x="14950" y="17849"/>
                  </a:cubicBezTo>
                  <a:cubicBezTo>
                    <a:pt x="14731" y="17849"/>
                    <a:pt x="14511" y="17836"/>
                    <a:pt x="14289" y="17810"/>
                  </a:cubicBezTo>
                  <a:cubicBezTo>
                    <a:pt x="13612" y="17716"/>
                    <a:pt x="12865" y="17483"/>
                    <a:pt x="12141" y="17483"/>
                  </a:cubicBezTo>
                  <a:cubicBezTo>
                    <a:pt x="12842" y="17156"/>
                    <a:pt x="13542" y="16923"/>
                    <a:pt x="14033" y="16736"/>
                  </a:cubicBezTo>
                  <a:cubicBezTo>
                    <a:pt x="15274" y="16235"/>
                    <a:pt x="16602" y="15992"/>
                    <a:pt x="17942" y="15992"/>
                  </a:cubicBezTo>
                  <a:close/>
                  <a:moveTo>
                    <a:pt x="7402" y="1910"/>
                  </a:moveTo>
                  <a:lnTo>
                    <a:pt x="7402" y="1910"/>
                  </a:lnTo>
                  <a:cubicBezTo>
                    <a:pt x="7238" y="2003"/>
                    <a:pt x="7075" y="2096"/>
                    <a:pt x="6935" y="2213"/>
                  </a:cubicBezTo>
                  <a:cubicBezTo>
                    <a:pt x="6608" y="2447"/>
                    <a:pt x="6281" y="2704"/>
                    <a:pt x="6001" y="2984"/>
                  </a:cubicBezTo>
                  <a:cubicBezTo>
                    <a:pt x="5114" y="3544"/>
                    <a:pt x="4320" y="4268"/>
                    <a:pt x="3643" y="5085"/>
                  </a:cubicBezTo>
                  <a:cubicBezTo>
                    <a:pt x="2008" y="7140"/>
                    <a:pt x="1822" y="10082"/>
                    <a:pt x="1728" y="12603"/>
                  </a:cubicBezTo>
                  <a:cubicBezTo>
                    <a:pt x="1635" y="15475"/>
                    <a:pt x="1938" y="18347"/>
                    <a:pt x="2662" y="21125"/>
                  </a:cubicBezTo>
                  <a:cubicBezTo>
                    <a:pt x="2522" y="20775"/>
                    <a:pt x="2382" y="20401"/>
                    <a:pt x="2242" y="20028"/>
                  </a:cubicBezTo>
                  <a:cubicBezTo>
                    <a:pt x="818" y="15732"/>
                    <a:pt x="537" y="10502"/>
                    <a:pt x="2639" y="6369"/>
                  </a:cubicBezTo>
                  <a:cubicBezTo>
                    <a:pt x="3643" y="4385"/>
                    <a:pt x="5324" y="2797"/>
                    <a:pt x="7402" y="1910"/>
                  </a:cubicBezTo>
                  <a:close/>
                  <a:moveTo>
                    <a:pt x="26010" y="13514"/>
                  </a:moveTo>
                  <a:cubicBezTo>
                    <a:pt x="26197" y="14144"/>
                    <a:pt x="26360" y="14798"/>
                    <a:pt x="26477" y="15452"/>
                  </a:cubicBezTo>
                  <a:lnTo>
                    <a:pt x="26477" y="15755"/>
                  </a:lnTo>
                  <a:cubicBezTo>
                    <a:pt x="26314" y="17646"/>
                    <a:pt x="25870" y="19514"/>
                    <a:pt x="25170" y="21265"/>
                  </a:cubicBezTo>
                  <a:cubicBezTo>
                    <a:pt x="25333" y="20542"/>
                    <a:pt x="25473" y="19794"/>
                    <a:pt x="25567" y="19024"/>
                  </a:cubicBezTo>
                  <a:cubicBezTo>
                    <a:pt x="25660" y="18300"/>
                    <a:pt x="25707" y="17553"/>
                    <a:pt x="25707" y="16829"/>
                  </a:cubicBezTo>
                  <a:cubicBezTo>
                    <a:pt x="25893" y="15732"/>
                    <a:pt x="26010" y="14634"/>
                    <a:pt x="26010" y="13514"/>
                  </a:cubicBezTo>
                  <a:close/>
                  <a:moveTo>
                    <a:pt x="3059" y="18744"/>
                  </a:moveTo>
                  <a:cubicBezTo>
                    <a:pt x="3386" y="20215"/>
                    <a:pt x="3876" y="21662"/>
                    <a:pt x="4483" y="23063"/>
                  </a:cubicBezTo>
                  <a:lnTo>
                    <a:pt x="4530" y="23203"/>
                  </a:lnTo>
                  <a:cubicBezTo>
                    <a:pt x="4296" y="22783"/>
                    <a:pt x="4063" y="22363"/>
                    <a:pt x="3876" y="21919"/>
                  </a:cubicBezTo>
                  <a:cubicBezTo>
                    <a:pt x="3549" y="20892"/>
                    <a:pt x="3269" y="19818"/>
                    <a:pt x="3059" y="18744"/>
                  </a:cubicBezTo>
                  <a:close/>
                  <a:moveTo>
                    <a:pt x="26150" y="20145"/>
                  </a:moveTo>
                  <a:lnTo>
                    <a:pt x="26150" y="20145"/>
                  </a:lnTo>
                  <a:cubicBezTo>
                    <a:pt x="25893" y="21102"/>
                    <a:pt x="25567" y="22036"/>
                    <a:pt x="25146" y="22923"/>
                  </a:cubicBezTo>
                  <a:cubicBezTo>
                    <a:pt x="24983" y="23180"/>
                    <a:pt x="24819" y="23437"/>
                    <a:pt x="24633" y="23694"/>
                  </a:cubicBezTo>
                  <a:cubicBezTo>
                    <a:pt x="24446" y="23927"/>
                    <a:pt x="24282" y="24137"/>
                    <a:pt x="24096" y="24371"/>
                  </a:cubicBezTo>
                  <a:cubicBezTo>
                    <a:pt x="24096" y="24324"/>
                    <a:pt x="24119" y="24277"/>
                    <a:pt x="24142" y="24231"/>
                  </a:cubicBezTo>
                  <a:cubicBezTo>
                    <a:pt x="24983" y="23040"/>
                    <a:pt x="25637" y="21709"/>
                    <a:pt x="26104" y="20308"/>
                  </a:cubicBezTo>
                  <a:cubicBezTo>
                    <a:pt x="26104" y="20261"/>
                    <a:pt x="26127" y="20215"/>
                    <a:pt x="26150" y="20145"/>
                  </a:cubicBezTo>
                  <a:close/>
                  <a:moveTo>
                    <a:pt x="4833" y="4291"/>
                  </a:moveTo>
                  <a:lnTo>
                    <a:pt x="4833" y="4291"/>
                  </a:lnTo>
                  <a:cubicBezTo>
                    <a:pt x="4063" y="5295"/>
                    <a:pt x="3479" y="6416"/>
                    <a:pt x="3082" y="7607"/>
                  </a:cubicBezTo>
                  <a:cubicBezTo>
                    <a:pt x="1775" y="11366"/>
                    <a:pt x="1915" y="15755"/>
                    <a:pt x="2849" y="19771"/>
                  </a:cubicBezTo>
                  <a:cubicBezTo>
                    <a:pt x="2942" y="20238"/>
                    <a:pt x="3059" y="20705"/>
                    <a:pt x="3222" y="21172"/>
                  </a:cubicBezTo>
                  <a:cubicBezTo>
                    <a:pt x="3526" y="22199"/>
                    <a:pt x="3876" y="23203"/>
                    <a:pt x="4296" y="24184"/>
                  </a:cubicBezTo>
                  <a:cubicBezTo>
                    <a:pt x="4437" y="24511"/>
                    <a:pt x="4577" y="24814"/>
                    <a:pt x="4740" y="25141"/>
                  </a:cubicBezTo>
                  <a:cubicBezTo>
                    <a:pt x="4390" y="24581"/>
                    <a:pt x="4016" y="23997"/>
                    <a:pt x="3713" y="23390"/>
                  </a:cubicBezTo>
                  <a:cubicBezTo>
                    <a:pt x="3386" y="22526"/>
                    <a:pt x="3152" y="21592"/>
                    <a:pt x="2919" y="20705"/>
                  </a:cubicBezTo>
                  <a:cubicBezTo>
                    <a:pt x="2288" y="18113"/>
                    <a:pt x="2008" y="15452"/>
                    <a:pt x="2078" y="12790"/>
                  </a:cubicBezTo>
                  <a:cubicBezTo>
                    <a:pt x="2148" y="10385"/>
                    <a:pt x="2312" y="7537"/>
                    <a:pt x="3759" y="5505"/>
                  </a:cubicBezTo>
                  <a:cubicBezTo>
                    <a:pt x="4063" y="5062"/>
                    <a:pt x="4437" y="4665"/>
                    <a:pt x="4833" y="4291"/>
                  </a:cubicBezTo>
                  <a:close/>
                  <a:moveTo>
                    <a:pt x="25193" y="19211"/>
                  </a:moveTo>
                  <a:cubicBezTo>
                    <a:pt x="24983" y="20798"/>
                    <a:pt x="24563" y="22339"/>
                    <a:pt x="23932" y="23810"/>
                  </a:cubicBezTo>
                  <a:cubicBezTo>
                    <a:pt x="23699" y="24207"/>
                    <a:pt x="23465" y="24581"/>
                    <a:pt x="23208" y="24954"/>
                  </a:cubicBezTo>
                  <a:lnTo>
                    <a:pt x="23045" y="25141"/>
                  </a:lnTo>
                  <a:cubicBezTo>
                    <a:pt x="23862" y="23647"/>
                    <a:pt x="24376" y="21989"/>
                    <a:pt x="24866" y="20378"/>
                  </a:cubicBezTo>
                  <a:cubicBezTo>
                    <a:pt x="24983" y="19981"/>
                    <a:pt x="25076" y="19584"/>
                    <a:pt x="25193" y="19211"/>
                  </a:cubicBezTo>
                  <a:close/>
                  <a:moveTo>
                    <a:pt x="18842" y="16666"/>
                  </a:moveTo>
                  <a:cubicBezTo>
                    <a:pt x="18842" y="16759"/>
                    <a:pt x="18842" y="16876"/>
                    <a:pt x="18819" y="16969"/>
                  </a:cubicBezTo>
                  <a:lnTo>
                    <a:pt x="18819" y="16946"/>
                  </a:lnTo>
                  <a:cubicBezTo>
                    <a:pt x="18189" y="19771"/>
                    <a:pt x="17885" y="22666"/>
                    <a:pt x="17955" y="25561"/>
                  </a:cubicBezTo>
                  <a:cubicBezTo>
                    <a:pt x="17722" y="23600"/>
                    <a:pt x="17768" y="21616"/>
                    <a:pt x="18095" y="19678"/>
                  </a:cubicBezTo>
                  <a:cubicBezTo>
                    <a:pt x="18282" y="18674"/>
                    <a:pt x="18539" y="17646"/>
                    <a:pt x="18842" y="16666"/>
                  </a:cubicBezTo>
                  <a:close/>
                  <a:moveTo>
                    <a:pt x="2989" y="15568"/>
                  </a:moveTo>
                  <a:cubicBezTo>
                    <a:pt x="3106" y="16642"/>
                    <a:pt x="3339" y="17693"/>
                    <a:pt x="3713" y="18697"/>
                  </a:cubicBezTo>
                  <a:cubicBezTo>
                    <a:pt x="4156" y="21242"/>
                    <a:pt x="5160" y="23647"/>
                    <a:pt x="6655" y="25748"/>
                  </a:cubicBezTo>
                  <a:cubicBezTo>
                    <a:pt x="6468" y="25561"/>
                    <a:pt x="6258" y="25375"/>
                    <a:pt x="6048" y="25165"/>
                  </a:cubicBezTo>
                  <a:lnTo>
                    <a:pt x="6048" y="25165"/>
                  </a:lnTo>
                  <a:lnTo>
                    <a:pt x="5884" y="25001"/>
                  </a:lnTo>
                  <a:cubicBezTo>
                    <a:pt x="5534" y="24417"/>
                    <a:pt x="5207" y="23834"/>
                    <a:pt x="4927" y="23203"/>
                  </a:cubicBezTo>
                  <a:cubicBezTo>
                    <a:pt x="3900" y="20938"/>
                    <a:pt x="3222" y="18534"/>
                    <a:pt x="2966" y="16082"/>
                  </a:cubicBezTo>
                  <a:cubicBezTo>
                    <a:pt x="2966" y="15919"/>
                    <a:pt x="2989" y="15755"/>
                    <a:pt x="2989" y="15568"/>
                  </a:cubicBezTo>
                  <a:close/>
                  <a:moveTo>
                    <a:pt x="22294" y="26639"/>
                  </a:moveTo>
                  <a:lnTo>
                    <a:pt x="22294" y="26639"/>
                  </a:lnTo>
                  <a:cubicBezTo>
                    <a:pt x="22217" y="26748"/>
                    <a:pt x="22141" y="26848"/>
                    <a:pt x="22064" y="26962"/>
                  </a:cubicBezTo>
                  <a:cubicBezTo>
                    <a:pt x="21971" y="27079"/>
                    <a:pt x="21761" y="27196"/>
                    <a:pt x="21621" y="27289"/>
                  </a:cubicBezTo>
                  <a:cubicBezTo>
                    <a:pt x="21851" y="27080"/>
                    <a:pt x="22081" y="26852"/>
                    <a:pt x="22294" y="26639"/>
                  </a:cubicBezTo>
                  <a:close/>
                  <a:moveTo>
                    <a:pt x="26781" y="19538"/>
                  </a:moveTo>
                  <a:cubicBezTo>
                    <a:pt x="26687" y="21779"/>
                    <a:pt x="26057" y="23950"/>
                    <a:pt x="24563" y="25561"/>
                  </a:cubicBezTo>
                  <a:lnTo>
                    <a:pt x="24539" y="25585"/>
                  </a:lnTo>
                  <a:cubicBezTo>
                    <a:pt x="23792" y="26355"/>
                    <a:pt x="22952" y="27032"/>
                    <a:pt x="21994" y="27569"/>
                  </a:cubicBezTo>
                  <a:cubicBezTo>
                    <a:pt x="22111" y="27453"/>
                    <a:pt x="22228" y="27336"/>
                    <a:pt x="22321" y="27196"/>
                  </a:cubicBezTo>
                  <a:cubicBezTo>
                    <a:pt x="23675" y="26028"/>
                    <a:pt x="24773" y="24581"/>
                    <a:pt x="25520" y="22946"/>
                  </a:cubicBezTo>
                  <a:cubicBezTo>
                    <a:pt x="26127" y="21896"/>
                    <a:pt x="26547" y="20728"/>
                    <a:pt x="26781" y="19538"/>
                  </a:cubicBezTo>
                  <a:close/>
                  <a:moveTo>
                    <a:pt x="18842" y="23904"/>
                  </a:moveTo>
                  <a:cubicBezTo>
                    <a:pt x="18982" y="25188"/>
                    <a:pt x="19193" y="26425"/>
                    <a:pt x="19473" y="27663"/>
                  </a:cubicBezTo>
                  <a:lnTo>
                    <a:pt x="19449" y="27686"/>
                  </a:lnTo>
                  <a:cubicBezTo>
                    <a:pt x="19076" y="27289"/>
                    <a:pt x="18982" y="26262"/>
                    <a:pt x="18936" y="25795"/>
                  </a:cubicBezTo>
                  <a:cubicBezTo>
                    <a:pt x="18866" y="25211"/>
                    <a:pt x="18842" y="24627"/>
                    <a:pt x="18842" y="24044"/>
                  </a:cubicBezTo>
                  <a:lnTo>
                    <a:pt x="18842" y="23904"/>
                  </a:lnTo>
                  <a:close/>
                  <a:moveTo>
                    <a:pt x="18655" y="19678"/>
                  </a:moveTo>
                  <a:lnTo>
                    <a:pt x="18655" y="19818"/>
                  </a:lnTo>
                  <a:cubicBezTo>
                    <a:pt x="18609" y="20261"/>
                    <a:pt x="18585" y="20705"/>
                    <a:pt x="18562" y="21149"/>
                  </a:cubicBezTo>
                  <a:cubicBezTo>
                    <a:pt x="18492" y="22596"/>
                    <a:pt x="18492" y="24044"/>
                    <a:pt x="18609" y="25515"/>
                  </a:cubicBezTo>
                  <a:lnTo>
                    <a:pt x="18609" y="25491"/>
                  </a:lnTo>
                  <a:cubicBezTo>
                    <a:pt x="18655" y="26168"/>
                    <a:pt x="18702" y="27219"/>
                    <a:pt x="19193" y="27779"/>
                  </a:cubicBezTo>
                  <a:lnTo>
                    <a:pt x="18819" y="27920"/>
                  </a:lnTo>
                  <a:lnTo>
                    <a:pt x="18469" y="28036"/>
                  </a:lnTo>
                  <a:cubicBezTo>
                    <a:pt x="18142" y="25258"/>
                    <a:pt x="18212" y="22456"/>
                    <a:pt x="18655" y="19678"/>
                  </a:cubicBezTo>
                  <a:close/>
                  <a:moveTo>
                    <a:pt x="19403" y="28083"/>
                  </a:moveTo>
                  <a:lnTo>
                    <a:pt x="19426" y="28106"/>
                  </a:lnTo>
                  <a:lnTo>
                    <a:pt x="19146" y="28246"/>
                  </a:lnTo>
                  <a:lnTo>
                    <a:pt x="19099" y="28223"/>
                  </a:lnTo>
                  <a:cubicBezTo>
                    <a:pt x="19099" y="28223"/>
                    <a:pt x="19076" y="28200"/>
                    <a:pt x="19076" y="28200"/>
                  </a:cubicBezTo>
                  <a:lnTo>
                    <a:pt x="19403" y="28083"/>
                  </a:lnTo>
                  <a:close/>
                  <a:moveTo>
                    <a:pt x="7098" y="26565"/>
                  </a:moveTo>
                  <a:cubicBezTo>
                    <a:pt x="7308" y="26752"/>
                    <a:pt x="7542" y="26916"/>
                    <a:pt x="7799" y="27056"/>
                  </a:cubicBezTo>
                  <a:cubicBezTo>
                    <a:pt x="8244" y="27524"/>
                    <a:pt x="8754" y="27949"/>
                    <a:pt x="9307" y="28332"/>
                  </a:cubicBezTo>
                  <a:lnTo>
                    <a:pt x="9307" y="28332"/>
                  </a:lnTo>
                  <a:cubicBezTo>
                    <a:pt x="9240" y="28290"/>
                    <a:pt x="9173" y="28257"/>
                    <a:pt x="9106" y="28223"/>
                  </a:cubicBezTo>
                  <a:cubicBezTo>
                    <a:pt x="8336" y="27756"/>
                    <a:pt x="7659" y="27196"/>
                    <a:pt x="7075" y="26565"/>
                  </a:cubicBezTo>
                  <a:close/>
                  <a:moveTo>
                    <a:pt x="4974" y="26168"/>
                  </a:moveTo>
                  <a:lnTo>
                    <a:pt x="4974" y="26168"/>
                  </a:lnTo>
                  <a:cubicBezTo>
                    <a:pt x="5557" y="26986"/>
                    <a:pt x="6211" y="27756"/>
                    <a:pt x="6911" y="28457"/>
                  </a:cubicBezTo>
                  <a:cubicBezTo>
                    <a:pt x="6421" y="28060"/>
                    <a:pt x="5954" y="27593"/>
                    <a:pt x="5581" y="27079"/>
                  </a:cubicBezTo>
                  <a:cubicBezTo>
                    <a:pt x="5370" y="26776"/>
                    <a:pt x="5160" y="26472"/>
                    <a:pt x="4974" y="26168"/>
                  </a:cubicBezTo>
                  <a:close/>
                  <a:moveTo>
                    <a:pt x="18936" y="28246"/>
                  </a:moveTo>
                  <a:lnTo>
                    <a:pt x="18936" y="28246"/>
                  </a:lnTo>
                  <a:cubicBezTo>
                    <a:pt x="18915" y="28287"/>
                    <a:pt x="18913" y="28310"/>
                    <a:pt x="18928" y="28346"/>
                  </a:cubicBezTo>
                  <a:lnTo>
                    <a:pt x="18928" y="28346"/>
                  </a:lnTo>
                  <a:cubicBezTo>
                    <a:pt x="18836" y="28413"/>
                    <a:pt x="18722" y="28458"/>
                    <a:pt x="18609" y="28503"/>
                  </a:cubicBezTo>
                  <a:lnTo>
                    <a:pt x="18539" y="28527"/>
                  </a:lnTo>
                  <a:cubicBezTo>
                    <a:pt x="18539" y="28480"/>
                    <a:pt x="18539" y="28433"/>
                    <a:pt x="18515" y="28387"/>
                  </a:cubicBezTo>
                  <a:cubicBezTo>
                    <a:pt x="18655" y="28340"/>
                    <a:pt x="18796" y="28293"/>
                    <a:pt x="18936" y="28246"/>
                  </a:cubicBezTo>
                  <a:close/>
                  <a:moveTo>
                    <a:pt x="4647" y="24020"/>
                  </a:moveTo>
                  <a:lnTo>
                    <a:pt x="4647" y="24020"/>
                  </a:lnTo>
                  <a:cubicBezTo>
                    <a:pt x="4950" y="24417"/>
                    <a:pt x="5254" y="24814"/>
                    <a:pt x="5604" y="25188"/>
                  </a:cubicBezTo>
                  <a:cubicBezTo>
                    <a:pt x="6351" y="26425"/>
                    <a:pt x="7378" y="27499"/>
                    <a:pt x="8592" y="28316"/>
                  </a:cubicBezTo>
                  <a:cubicBezTo>
                    <a:pt x="8709" y="28410"/>
                    <a:pt x="8826" y="28480"/>
                    <a:pt x="8966" y="28550"/>
                  </a:cubicBezTo>
                  <a:lnTo>
                    <a:pt x="8943" y="28550"/>
                  </a:lnTo>
                  <a:cubicBezTo>
                    <a:pt x="6771" y="27779"/>
                    <a:pt x="5511" y="26005"/>
                    <a:pt x="4647" y="24020"/>
                  </a:cubicBezTo>
                  <a:close/>
                  <a:moveTo>
                    <a:pt x="14756" y="26589"/>
                  </a:moveTo>
                  <a:cubicBezTo>
                    <a:pt x="14780" y="26869"/>
                    <a:pt x="14826" y="27149"/>
                    <a:pt x="14826" y="27429"/>
                  </a:cubicBezTo>
                  <a:cubicBezTo>
                    <a:pt x="14826" y="27560"/>
                    <a:pt x="14704" y="28306"/>
                    <a:pt x="14707" y="28611"/>
                  </a:cubicBezTo>
                  <a:lnTo>
                    <a:pt x="14707" y="28611"/>
                  </a:lnTo>
                  <a:cubicBezTo>
                    <a:pt x="14695" y="28377"/>
                    <a:pt x="14780" y="27821"/>
                    <a:pt x="14780" y="27709"/>
                  </a:cubicBezTo>
                  <a:cubicBezTo>
                    <a:pt x="14780" y="27336"/>
                    <a:pt x="14780" y="26962"/>
                    <a:pt x="14756" y="26589"/>
                  </a:cubicBezTo>
                  <a:close/>
                  <a:moveTo>
                    <a:pt x="14053" y="3277"/>
                  </a:moveTo>
                  <a:cubicBezTo>
                    <a:pt x="14712" y="3277"/>
                    <a:pt x="15384" y="3341"/>
                    <a:pt x="16064" y="3474"/>
                  </a:cubicBezTo>
                  <a:cubicBezTo>
                    <a:pt x="18819" y="4034"/>
                    <a:pt x="21294" y="5552"/>
                    <a:pt x="23068" y="7747"/>
                  </a:cubicBezTo>
                  <a:cubicBezTo>
                    <a:pt x="24563" y="10502"/>
                    <a:pt x="25356" y="13584"/>
                    <a:pt x="25356" y="16736"/>
                  </a:cubicBezTo>
                  <a:cubicBezTo>
                    <a:pt x="25146" y="17927"/>
                    <a:pt x="24866" y="19117"/>
                    <a:pt x="24516" y="20261"/>
                  </a:cubicBezTo>
                  <a:cubicBezTo>
                    <a:pt x="23909" y="22316"/>
                    <a:pt x="23232" y="24464"/>
                    <a:pt x="21924" y="26192"/>
                  </a:cubicBezTo>
                  <a:cubicBezTo>
                    <a:pt x="21854" y="26309"/>
                    <a:pt x="21784" y="26402"/>
                    <a:pt x="21691" y="26495"/>
                  </a:cubicBezTo>
                  <a:cubicBezTo>
                    <a:pt x="21060" y="26916"/>
                    <a:pt x="20360" y="27289"/>
                    <a:pt x="19659" y="27593"/>
                  </a:cubicBezTo>
                  <a:lnTo>
                    <a:pt x="19636" y="27616"/>
                  </a:lnTo>
                  <a:cubicBezTo>
                    <a:pt x="19122" y="25118"/>
                    <a:pt x="18866" y="22573"/>
                    <a:pt x="18912" y="20028"/>
                  </a:cubicBezTo>
                  <a:cubicBezTo>
                    <a:pt x="19006" y="18697"/>
                    <a:pt x="19193" y="17390"/>
                    <a:pt x="19426" y="16082"/>
                  </a:cubicBezTo>
                  <a:lnTo>
                    <a:pt x="19449" y="16059"/>
                  </a:lnTo>
                  <a:cubicBezTo>
                    <a:pt x="20150" y="16035"/>
                    <a:pt x="20827" y="15872"/>
                    <a:pt x="21317" y="15288"/>
                  </a:cubicBezTo>
                  <a:cubicBezTo>
                    <a:pt x="21807" y="14704"/>
                    <a:pt x="21948" y="14027"/>
                    <a:pt x="21504" y="13420"/>
                  </a:cubicBezTo>
                  <a:cubicBezTo>
                    <a:pt x="21468" y="13370"/>
                    <a:pt x="21416" y="13348"/>
                    <a:pt x="21365" y="13348"/>
                  </a:cubicBezTo>
                  <a:cubicBezTo>
                    <a:pt x="21252" y="13348"/>
                    <a:pt x="21143" y="13455"/>
                    <a:pt x="21224" y="13584"/>
                  </a:cubicBezTo>
                  <a:cubicBezTo>
                    <a:pt x="21714" y="14448"/>
                    <a:pt x="21084" y="15171"/>
                    <a:pt x="20313" y="15498"/>
                  </a:cubicBezTo>
                  <a:cubicBezTo>
                    <a:pt x="20477" y="15405"/>
                    <a:pt x="20640" y="15265"/>
                    <a:pt x="20757" y="15125"/>
                  </a:cubicBezTo>
                  <a:cubicBezTo>
                    <a:pt x="21224" y="14611"/>
                    <a:pt x="21130" y="13817"/>
                    <a:pt x="20570" y="13420"/>
                  </a:cubicBezTo>
                  <a:cubicBezTo>
                    <a:pt x="20545" y="13408"/>
                    <a:pt x="20518" y="13402"/>
                    <a:pt x="20492" y="13402"/>
                  </a:cubicBezTo>
                  <a:cubicBezTo>
                    <a:pt x="20421" y="13402"/>
                    <a:pt x="20354" y="13445"/>
                    <a:pt x="20337" y="13514"/>
                  </a:cubicBezTo>
                  <a:cubicBezTo>
                    <a:pt x="20196" y="14167"/>
                    <a:pt x="19940" y="14775"/>
                    <a:pt x="19566" y="15312"/>
                  </a:cubicBezTo>
                  <a:cubicBezTo>
                    <a:pt x="19776" y="14401"/>
                    <a:pt x="19986" y="13490"/>
                    <a:pt x="20243" y="12580"/>
                  </a:cubicBezTo>
                  <a:cubicBezTo>
                    <a:pt x="20262" y="12488"/>
                    <a:pt x="20193" y="12395"/>
                    <a:pt x="20105" y="12395"/>
                  </a:cubicBezTo>
                  <a:cubicBezTo>
                    <a:pt x="20082" y="12395"/>
                    <a:pt x="20057" y="12402"/>
                    <a:pt x="20033" y="12416"/>
                  </a:cubicBezTo>
                  <a:cubicBezTo>
                    <a:pt x="20080" y="12113"/>
                    <a:pt x="20150" y="11833"/>
                    <a:pt x="20196" y="11529"/>
                  </a:cubicBezTo>
                  <a:cubicBezTo>
                    <a:pt x="20210" y="11419"/>
                    <a:pt x="20126" y="11349"/>
                    <a:pt x="20041" y="11349"/>
                  </a:cubicBezTo>
                  <a:cubicBezTo>
                    <a:pt x="19982" y="11349"/>
                    <a:pt x="19922" y="11383"/>
                    <a:pt x="19893" y="11459"/>
                  </a:cubicBezTo>
                  <a:cubicBezTo>
                    <a:pt x="19589" y="12510"/>
                    <a:pt x="19333" y="13560"/>
                    <a:pt x="19146" y="14634"/>
                  </a:cubicBezTo>
                  <a:cubicBezTo>
                    <a:pt x="19052" y="14915"/>
                    <a:pt x="18959" y="15218"/>
                    <a:pt x="18889" y="15498"/>
                  </a:cubicBezTo>
                  <a:lnTo>
                    <a:pt x="18702" y="15522"/>
                  </a:lnTo>
                  <a:cubicBezTo>
                    <a:pt x="18422" y="15568"/>
                    <a:pt x="18142" y="15568"/>
                    <a:pt x="17862" y="15592"/>
                  </a:cubicBezTo>
                  <a:lnTo>
                    <a:pt x="17792" y="15592"/>
                  </a:lnTo>
                  <a:cubicBezTo>
                    <a:pt x="17395" y="15592"/>
                    <a:pt x="16998" y="15615"/>
                    <a:pt x="16601" y="15662"/>
                  </a:cubicBezTo>
                  <a:cubicBezTo>
                    <a:pt x="15363" y="15732"/>
                    <a:pt x="14103" y="15802"/>
                    <a:pt x="12935" y="16222"/>
                  </a:cubicBezTo>
                  <a:cubicBezTo>
                    <a:pt x="12188" y="16479"/>
                    <a:pt x="11511" y="16899"/>
                    <a:pt x="10927" y="17413"/>
                  </a:cubicBezTo>
                  <a:cubicBezTo>
                    <a:pt x="10460" y="16829"/>
                    <a:pt x="9947" y="16316"/>
                    <a:pt x="9386" y="15872"/>
                  </a:cubicBezTo>
                  <a:lnTo>
                    <a:pt x="9340" y="15825"/>
                  </a:lnTo>
                  <a:lnTo>
                    <a:pt x="9293" y="15825"/>
                  </a:lnTo>
                  <a:cubicBezTo>
                    <a:pt x="9129" y="15685"/>
                    <a:pt x="8943" y="15545"/>
                    <a:pt x="8756" y="15428"/>
                  </a:cubicBezTo>
                  <a:cubicBezTo>
                    <a:pt x="8729" y="15411"/>
                    <a:pt x="8704" y="15403"/>
                    <a:pt x="8680" y="15403"/>
                  </a:cubicBezTo>
                  <a:cubicBezTo>
                    <a:pt x="8579" y="15403"/>
                    <a:pt x="8517" y="15544"/>
                    <a:pt x="8592" y="15638"/>
                  </a:cubicBezTo>
                  <a:cubicBezTo>
                    <a:pt x="9200" y="16339"/>
                    <a:pt x="9853" y="17086"/>
                    <a:pt x="10507" y="17880"/>
                  </a:cubicBezTo>
                  <a:cubicBezTo>
                    <a:pt x="10017" y="18440"/>
                    <a:pt x="9713" y="19141"/>
                    <a:pt x="9620" y="19888"/>
                  </a:cubicBezTo>
                  <a:cubicBezTo>
                    <a:pt x="9620" y="19940"/>
                    <a:pt x="9672" y="19967"/>
                    <a:pt x="9718" y="19967"/>
                  </a:cubicBezTo>
                  <a:cubicBezTo>
                    <a:pt x="9734" y="19967"/>
                    <a:pt x="9748" y="19964"/>
                    <a:pt x="9760" y="19958"/>
                  </a:cubicBezTo>
                  <a:cubicBezTo>
                    <a:pt x="9760" y="20005"/>
                    <a:pt x="9760" y="20075"/>
                    <a:pt x="9783" y="20121"/>
                  </a:cubicBezTo>
                  <a:cubicBezTo>
                    <a:pt x="9807" y="20203"/>
                    <a:pt x="9877" y="20244"/>
                    <a:pt x="9947" y="20244"/>
                  </a:cubicBezTo>
                  <a:cubicBezTo>
                    <a:pt x="10017" y="20244"/>
                    <a:pt x="10087" y="20203"/>
                    <a:pt x="10110" y="20121"/>
                  </a:cubicBezTo>
                  <a:cubicBezTo>
                    <a:pt x="10227" y="19491"/>
                    <a:pt x="10390" y="18767"/>
                    <a:pt x="10834" y="18300"/>
                  </a:cubicBezTo>
                  <a:cubicBezTo>
                    <a:pt x="11114" y="18650"/>
                    <a:pt x="11394" y="19024"/>
                    <a:pt x="11651" y="19374"/>
                  </a:cubicBezTo>
                  <a:cubicBezTo>
                    <a:pt x="12772" y="21242"/>
                    <a:pt x="13589" y="23273"/>
                    <a:pt x="14056" y="25398"/>
                  </a:cubicBezTo>
                  <a:cubicBezTo>
                    <a:pt x="14196" y="26028"/>
                    <a:pt x="14313" y="26682"/>
                    <a:pt x="14383" y="27313"/>
                  </a:cubicBezTo>
                  <a:cubicBezTo>
                    <a:pt x="14313" y="27779"/>
                    <a:pt x="14219" y="28223"/>
                    <a:pt x="14079" y="28643"/>
                  </a:cubicBezTo>
                  <a:cubicBezTo>
                    <a:pt x="11955" y="28597"/>
                    <a:pt x="9853" y="27943"/>
                    <a:pt x="8055" y="26799"/>
                  </a:cubicBezTo>
                  <a:cubicBezTo>
                    <a:pt x="7005" y="25795"/>
                    <a:pt x="6164" y="24604"/>
                    <a:pt x="5534" y="23297"/>
                  </a:cubicBezTo>
                  <a:cubicBezTo>
                    <a:pt x="5044" y="22316"/>
                    <a:pt x="4647" y="21265"/>
                    <a:pt x="4343" y="20191"/>
                  </a:cubicBezTo>
                  <a:lnTo>
                    <a:pt x="4343" y="20191"/>
                  </a:lnTo>
                  <a:cubicBezTo>
                    <a:pt x="5417" y="22269"/>
                    <a:pt x="7075" y="23997"/>
                    <a:pt x="9083" y="25164"/>
                  </a:cubicBezTo>
                  <a:cubicBezTo>
                    <a:pt x="9104" y="25175"/>
                    <a:pt x="9125" y="25180"/>
                    <a:pt x="9144" y="25180"/>
                  </a:cubicBezTo>
                  <a:cubicBezTo>
                    <a:pt x="9252" y="25180"/>
                    <a:pt x="9318" y="25034"/>
                    <a:pt x="9200" y="24954"/>
                  </a:cubicBezTo>
                  <a:cubicBezTo>
                    <a:pt x="6818" y="23530"/>
                    <a:pt x="5020" y="21335"/>
                    <a:pt x="4040" y="18720"/>
                  </a:cubicBezTo>
                  <a:cubicBezTo>
                    <a:pt x="3409" y="15475"/>
                    <a:pt x="3619" y="12019"/>
                    <a:pt x="5020" y="9124"/>
                  </a:cubicBezTo>
                  <a:cubicBezTo>
                    <a:pt x="6776" y="5493"/>
                    <a:pt x="10185" y="3277"/>
                    <a:pt x="14053" y="3277"/>
                  </a:cubicBezTo>
                  <a:close/>
                  <a:moveTo>
                    <a:pt x="18445" y="16993"/>
                  </a:moveTo>
                  <a:lnTo>
                    <a:pt x="18445" y="16993"/>
                  </a:lnTo>
                  <a:cubicBezTo>
                    <a:pt x="18118" y="18067"/>
                    <a:pt x="17885" y="19187"/>
                    <a:pt x="17698" y="20285"/>
                  </a:cubicBezTo>
                  <a:cubicBezTo>
                    <a:pt x="17348" y="22923"/>
                    <a:pt x="17488" y="25585"/>
                    <a:pt x="18095" y="28153"/>
                  </a:cubicBezTo>
                  <a:cubicBezTo>
                    <a:pt x="17115" y="28433"/>
                    <a:pt x="16087" y="28597"/>
                    <a:pt x="15037" y="28643"/>
                  </a:cubicBezTo>
                  <a:cubicBezTo>
                    <a:pt x="15270" y="27966"/>
                    <a:pt x="15037" y="26869"/>
                    <a:pt x="14967" y="26402"/>
                  </a:cubicBezTo>
                  <a:cubicBezTo>
                    <a:pt x="14873" y="25935"/>
                    <a:pt x="14780" y="25491"/>
                    <a:pt x="14640" y="25048"/>
                  </a:cubicBezTo>
                  <a:cubicBezTo>
                    <a:pt x="14500" y="24207"/>
                    <a:pt x="14266" y="23390"/>
                    <a:pt x="13916" y="22643"/>
                  </a:cubicBezTo>
                  <a:cubicBezTo>
                    <a:pt x="13332" y="20938"/>
                    <a:pt x="12468" y="19374"/>
                    <a:pt x="11371" y="17973"/>
                  </a:cubicBezTo>
                  <a:lnTo>
                    <a:pt x="11464" y="17927"/>
                  </a:lnTo>
                  <a:cubicBezTo>
                    <a:pt x="11683" y="17846"/>
                    <a:pt x="11910" y="17816"/>
                    <a:pt x="12141" y="17816"/>
                  </a:cubicBezTo>
                  <a:cubicBezTo>
                    <a:pt x="12651" y="17816"/>
                    <a:pt x="13177" y="17963"/>
                    <a:pt x="13659" y="18043"/>
                  </a:cubicBezTo>
                  <a:cubicBezTo>
                    <a:pt x="14067" y="18136"/>
                    <a:pt x="14481" y="18181"/>
                    <a:pt x="14896" y="18181"/>
                  </a:cubicBezTo>
                  <a:cubicBezTo>
                    <a:pt x="15527" y="18181"/>
                    <a:pt x="16159" y="18077"/>
                    <a:pt x="16764" y="17880"/>
                  </a:cubicBezTo>
                  <a:cubicBezTo>
                    <a:pt x="17371" y="17670"/>
                    <a:pt x="17955" y="17366"/>
                    <a:pt x="18445" y="16993"/>
                  </a:cubicBezTo>
                  <a:close/>
                  <a:moveTo>
                    <a:pt x="18189" y="28480"/>
                  </a:moveTo>
                  <a:cubicBezTo>
                    <a:pt x="18189" y="28527"/>
                    <a:pt x="18212" y="28573"/>
                    <a:pt x="18235" y="28620"/>
                  </a:cubicBezTo>
                  <a:cubicBezTo>
                    <a:pt x="17395" y="28830"/>
                    <a:pt x="16531" y="28970"/>
                    <a:pt x="15667" y="28994"/>
                  </a:cubicBezTo>
                  <a:lnTo>
                    <a:pt x="14803" y="29040"/>
                  </a:lnTo>
                  <a:cubicBezTo>
                    <a:pt x="14803" y="29040"/>
                    <a:pt x="14826" y="29017"/>
                    <a:pt x="14826" y="29017"/>
                  </a:cubicBezTo>
                  <a:lnTo>
                    <a:pt x="14850" y="28994"/>
                  </a:lnTo>
                  <a:cubicBezTo>
                    <a:pt x="15970" y="28970"/>
                    <a:pt x="17091" y="28807"/>
                    <a:pt x="18189" y="28480"/>
                  </a:cubicBezTo>
                  <a:close/>
                  <a:moveTo>
                    <a:pt x="9550" y="27990"/>
                  </a:moveTo>
                  <a:cubicBezTo>
                    <a:pt x="10951" y="28597"/>
                    <a:pt x="12468" y="28947"/>
                    <a:pt x="14009" y="28994"/>
                  </a:cubicBezTo>
                  <a:lnTo>
                    <a:pt x="13963" y="29087"/>
                  </a:lnTo>
                  <a:cubicBezTo>
                    <a:pt x="13663" y="29097"/>
                    <a:pt x="13359" y="29102"/>
                    <a:pt x="13054" y="29102"/>
                  </a:cubicBezTo>
                  <a:cubicBezTo>
                    <a:pt x="12624" y="29102"/>
                    <a:pt x="12192" y="29091"/>
                    <a:pt x="11768" y="29064"/>
                  </a:cubicBezTo>
                  <a:cubicBezTo>
                    <a:pt x="10974" y="28807"/>
                    <a:pt x="10227" y="28457"/>
                    <a:pt x="9550" y="28013"/>
                  </a:cubicBezTo>
                  <a:lnTo>
                    <a:pt x="9550" y="27990"/>
                  </a:lnTo>
                  <a:close/>
                  <a:moveTo>
                    <a:pt x="15597" y="29414"/>
                  </a:moveTo>
                  <a:lnTo>
                    <a:pt x="15597" y="29414"/>
                  </a:lnTo>
                  <a:cubicBezTo>
                    <a:pt x="15177" y="29484"/>
                    <a:pt x="14733" y="29507"/>
                    <a:pt x="14313" y="29507"/>
                  </a:cubicBezTo>
                  <a:cubicBezTo>
                    <a:pt x="14733" y="29461"/>
                    <a:pt x="15177" y="29437"/>
                    <a:pt x="15597" y="29414"/>
                  </a:cubicBezTo>
                  <a:close/>
                  <a:moveTo>
                    <a:pt x="6818" y="27756"/>
                  </a:moveTo>
                  <a:lnTo>
                    <a:pt x="6818" y="27756"/>
                  </a:lnTo>
                  <a:cubicBezTo>
                    <a:pt x="7425" y="28246"/>
                    <a:pt x="8102" y="28643"/>
                    <a:pt x="8826" y="28877"/>
                  </a:cubicBezTo>
                  <a:cubicBezTo>
                    <a:pt x="9433" y="29087"/>
                    <a:pt x="10040" y="29250"/>
                    <a:pt x="10647" y="29344"/>
                  </a:cubicBezTo>
                  <a:cubicBezTo>
                    <a:pt x="11894" y="29783"/>
                    <a:pt x="13206" y="29997"/>
                    <a:pt x="14525" y="29997"/>
                  </a:cubicBezTo>
                  <a:cubicBezTo>
                    <a:pt x="14960" y="29997"/>
                    <a:pt x="15396" y="29974"/>
                    <a:pt x="15830" y="29928"/>
                  </a:cubicBezTo>
                  <a:lnTo>
                    <a:pt x="15830" y="29928"/>
                  </a:lnTo>
                  <a:cubicBezTo>
                    <a:pt x="15192" y="30048"/>
                    <a:pt x="14529" y="30118"/>
                    <a:pt x="13868" y="30118"/>
                  </a:cubicBezTo>
                  <a:cubicBezTo>
                    <a:pt x="13634" y="30118"/>
                    <a:pt x="13401" y="30109"/>
                    <a:pt x="13169" y="30091"/>
                  </a:cubicBezTo>
                  <a:cubicBezTo>
                    <a:pt x="13161" y="30090"/>
                    <a:pt x="13153" y="30090"/>
                    <a:pt x="13146" y="30090"/>
                  </a:cubicBezTo>
                  <a:cubicBezTo>
                    <a:pt x="12912" y="30090"/>
                    <a:pt x="12920" y="30442"/>
                    <a:pt x="13169" y="30465"/>
                  </a:cubicBezTo>
                  <a:cubicBezTo>
                    <a:pt x="13413" y="30481"/>
                    <a:pt x="13658" y="30490"/>
                    <a:pt x="13903" y="30490"/>
                  </a:cubicBezTo>
                  <a:cubicBezTo>
                    <a:pt x="15017" y="30490"/>
                    <a:pt x="16136" y="30314"/>
                    <a:pt x="17208" y="29951"/>
                  </a:cubicBezTo>
                  <a:lnTo>
                    <a:pt x="17208" y="29951"/>
                  </a:lnTo>
                  <a:cubicBezTo>
                    <a:pt x="16531" y="30231"/>
                    <a:pt x="15830" y="30465"/>
                    <a:pt x="15107" y="30651"/>
                  </a:cubicBezTo>
                  <a:cubicBezTo>
                    <a:pt x="14692" y="30695"/>
                    <a:pt x="14275" y="30716"/>
                    <a:pt x="13855" y="30716"/>
                  </a:cubicBezTo>
                  <a:cubicBezTo>
                    <a:pt x="13163" y="30716"/>
                    <a:pt x="12465" y="30660"/>
                    <a:pt x="11768" y="30558"/>
                  </a:cubicBezTo>
                  <a:cubicBezTo>
                    <a:pt x="11861" y="30465"/>
                    <a:pt x="11955" y="30371"/>
                    <a:pt x="12071" y="30278"/>
                  </a:cubicBezTo>
                  <a:cubicBezTo>
                    <a:pt x="12130" y="30239"/>
                    <a:pt x="12090" y="30150"/>
                    <a:pt x="12035" y="30150"/>
                  </a:cubicBezTo>
                  <a:cubicBezTo>
                    <a:pt x="12024" y="30150"/>
                    <a:pt x="12013" y="30153"/>
                    <a:pt x="12001" y="30161"/>
                  </a:cubicBezTo>
                  <a:cubicBezTo>
                    <a:pt x="11838" y="30254"/>
                    <a:pt x="11698" y="30371"/>
                    <a:pt x="11581" y="30511"/>
                  </a:cubicBezTo>
                  <a:lnTo>
                    <a:pt x="11371" y="30488"/>
                  </a:lnTo>
                  <a:cubicBezTo>
                    <a:pt x="11301" y="30324"/>
                    <a:pt x="11231" y="30161"/>
                    <a:pt x="11184" y="29998"/>
                  </a:cubicBezTo>
                  <a:cubicBezTo>
                    <a:pt x="11175" y="29960"/>
                    <a:pt x="11150" y="29945"/>
                    <a:pt x="11125" y="29945"/>
                  </a:cubicBezTo>
                  <a:cubicBezTo>
                    <a:pt x="11086" y="29945"/>
                    <a:pt x="11044" y="29979"/>
                    <a:pt x="11044" y="30021"/>
                  </a:cubicBezTo>
                  <a:cubicBezTo>
                    <a:pt x="11091" y="30161"/>
                    <a:pt x="11137" y="30301"/>
                    <a:pt x="11184" y="30441"/>
                  </a:cubicBezTo>
                  <a:cubicBezTo>
                    <a:pt x="10554" y="30301"/>
                    <a:pt x="9947" y="30114"/>
                    <a:pt x="9340" y="29881"/>
                  </a:cubicBezTo>
                  <a:cubicBezTo>
                    <a:pt x="8406" y="29297"/>
                    <a:pt x="7565" y="28573"/>
                    <a:pt x="6818" y="27756"/>
                  </a:cubicBezTo>
                  <a:close/>
                  <a:moveTo>
                    <a:pt x="11114" y="31025"/>
                  </a:moveTo>
                  <a:lnTo>
                    <a:pt x="11348" y="31095"/>
                  </a:lnTo>
                  <a:cubicBezTo>
                    <a:pt x="11305" y="31285"/>
                    <a:pt x="11282" y="31476"/>
                    <a:pt x="11295" y="31666"/>
                  </a:cubicBezTo>
                  <a:lnTo>
                    <a:pt x="11295" y="31666"/>
                  </a:lnTo>
                  <a:cubicBezTo>
                    <a:pt x="11196" y="31452"/>
                    <a:pt x="11135" y="31239"/>
                    <a:pt x="11114" y="31025"/>
                  </a:cubicBezTo>
                  <a:close/>
                  <a:moveTo>
                    <a:pt x="19730" y="29507"/>
                  </a:moveTo>
                  <a:cubicBezTo>
                    <a:pt x="19753" y="29601"/>
                    <a:pt x="19800" y="29671"/>
                    <a:pt x="19823" y="29764"/>
                  </a:cubicBezTo>
                  <a:cubicBezTo>
                    <a:pt x="19333" y="31025"/>
                    <a:pt x="17395" y="32146"/>
                    <a:pt x="16321" y="32449"/>
                  </a:cubicBezTo>
                  <a:cubicBezTo>
                    <a:pt x="15875" y="32579"/>
                    <a:pt x="15419" y="32643"/>
                    <a:pt x="14971" y="32643"/>
                  </a:cubicBezTo>
                  <a:cubicBezTo>
                    <a:pt x="13730" y="32643"/>
                    <a:pt x="12546" y="32149"/>
                    <a:pt x="11791" y="31188"/>
                  </a:cubicBezTo>
                  <a:lnTo>
                    <a:pt x="11791" y="31188"/>
                  </a:lnTo>
                  <a:cubicBezTo>
                    <a:pt x="12048" y="31235"/>
                    <a:pt x="12305" y="31258"/>
                    <a:pt x="12562" y="31258"/>
                  </a:cubicBezTo>
                  <a:cubicBezTo>
                    <a:pt x="12710" y="31266"/>
                    <a:pt x="12857" y="31270"/>
                    <a:pt x="13004" y="31270"/>
                  </a:cubicBezTo>
                  <a:cubicBezTo>
                    <a:pt x="13714" y="31270"/>
                    <a:pt x="14410" y="31180"/>
                    <a:pt x="15107" y="31025"/>
                  </a:cubicBezTo>
                  <a:cubicBezTo>
                    <a:pt x="16578" y="30885"/>
                    <a:pt x="18002" y="30465"/>
                    <a:pt x="19309" y="29764"/>
                  </a:cubicBezTo>
                  <a:lnTo>
                    <a:pt x="19286" y="29764"/>
                  </a:lnTo>
                  <a:cubicBezTo>
                    <a:pt x="19426" y="29671"/>
                    <a:pt x="19589" y="29601"/>
                    <a:pt x="19730" y="29507"/>
                  </a:cubicBezTo>
                  <a:close/>
                  <a:moveTo>
                    <a:pt x="19356" y="31959"/>
                  </a:moveTo>
                  <a:lnTo>
                    <a:pt x="19309" y="32029"/>
                  </a:lnTo>
                  <a:cubicBezTo>
                    <a:pt x="19006" y="32356"/>
                    <a:pt x="18655" y="32613"/>
                    <a:pt x="18259" y="32776"/>
                  </a:cubicBezTo>
                  <a:cubicBezTo>
                    <a:pt x="18655" y="32566"/>
                    <a:pt x="19029" y="32286"/>
                    <a:pt x="19356" y="31959"/>
                  </a:cubicBezTo>
                  <a:close/>
                  <a:moveTo>
                    <a:pt x="19893" y="30278"/>
                  </a:moveTo>
                  <a:cubicBezTo>
                    <a:pt x="19893" y="30511"/>
                    <a:pt x="19846" y="30721"/>
                    <a:pt x="19753" y="30931"/>
                  </a:cubicBezTo>
                  <a:cubicBezTo>
                    <a:pt x="19659" y="30931"/>
                    <a:pt x="19566" y="30955"/>
                    <a:pt x="19496" y="31025"/>
                  </a:cubicBezTo>
                  <a:cubicBezTo>
                    <a:pt x="19426" y="31048"/>
                    <a:pt x="19403" y="31142"/>
                    <a:pt x="19449" y="31188"/>
                  </a:cubicBezTo>
                  <a:lnTo>
                    <a:pt x="19473" y="31235"/>
                  </a:lnTo>
                  <a:cubicBezTo>
                    <a:pt x="19496" y="31258"/>
                    <a:pt x="19496" y="31282"/>
                    <a:pt x="19519" y="31282"/>
                  </a:cubicBezTo>
                  <a:cubicBezTo>
                    <a:pt x="19426" y="31422"/>
                    <a:pt x="19309" y="31562"/>
                    <a:pt x="19169" y="31679"/>
                  </a:cubicBezTo>
                  <a:cubicBezTo>
                    <a:pt x="18422" y="32402"/>
                    <a:pt x="17511" y="32916"/>
                    <a:pt x="16507" y="33150"/>
                  </a:cubicBezTo>
                  <a:cubicBezTo>
                    <a:pt x="16104" y="33246"/>
                    <a:pt x="15594" y="33303"/>
                    <a:pt x="15050" y="33303"/>
                  </a:cubicBezTo>
                  <a:cubicBezTo>
                    <a:pt x="14147" y="33303"/>
                    <a:pt x="13147" y="33146"/>
                    <a:pt x="12375" y="32753"/>
                  </a:cubicBezTo>
                  <a:cubicBezTo>
                    <a:pt x="12375" y="32706"/>
                    <a:pt x="12398" y="32683"/>
                    <a:pt x="12398" y="32659"/>
                  </a:cubicBezTo>
                  <a:cubicBezTo>
                    <a:pt x="12429" y="32597"/>
                    <a:pt x="12377" y="32555"/>
                    <a:pt x="12326" y="32555"/>
                  </a:cubicBezTo>
                  <a:cubicBezTo>
                    <a:pt x="12300" y="32555"/>
                    <a:pt x="12274" y="32566"/>
                    <a:pt x="12258" y="32589"/>
                  </a:cubicBezTo>
                  <a:lnTo>
                    <a:pt x="12235" y="32659"/>
                  </a:lnTo>
                  <a:cubicBezTo>
                    <a:pt x="12095" y="32589"/>
                    <a:pt x="11955" y="32496"/>
                    <a:pt x="11838" y="32402"/>
                  </a:cubicBezTo>
                  <a:cubicBezTo>
                    <a:pt x="11558" y="32052"/>
                    <a:pt x="11441" y="31585"/>
                    <a:pt x="11488" y="31142"/>
                  </a:cubicBezTo>
                  <a:lnTo>
                    <a:pt x="11534" y="31142"/>
                  </a:lnTo>
                  <a:cubicBezTo>
                    <a:pt x="12291" y="32339"/>
                    <a:pt x="13643" y="32909"/>
                    <a:pt x="15052" y="32909"/>
                  </a:cubicBezTo>
                  <a:cubicBezTo>
                    <a:pt x="15731" y="32909"/>
                    <a:pt x="16423" y="32777"/>
                    <a:pt x="17068" y="32519"/>
                  </a:cubicBezTo>
                  <a:cubicBezTo>
                    <a:pt x="18142" y="32076"/>
                    <a:pt x="19333" y="31305"/>
                    <a:pt x="19893" y="30278"/>
                  </a:cubicBezTo>
                  <a:close/>
                  <a:moveTo>
                    <a:pt x="19916" y="31679"/>
                  </a:moveTo>
                  <a:cubicBezTo>
                    <a:pt x="19963" y="31795"/>
                    <a:pt x="19986" y="31935"/>
                    <a:pt x="20033" y="32052"/>
                  </a:cubicBezTo>
                  <a:lnTo>
                    <a:pt x="20010" y="32099"/>
                  </a:lnTo>
                  <a:cubicBezTo>
                    <a:pt x="19986" y="32472"/>
                    <a:pt x="19823" y="32846"/>
                    <a:pt x="19543" y="33103"/>
                  </a:cubicBezTo>
                  <a:cubicBezTo>
                    <a:pt x="19286" y="33406"/>
                    <a:pt x="18982" y="33640"/>
                    <a:pt x="18655" y="33850"/>
                  </a:cubicBezTo>
                  <a:cubicBezTo>
                    <a:pt x="17955" y="34410"/>
                    <a:pt x="17185" y="34877"/>
                    <a:pt x="16344" y="35228"/>
                  </a:cubicBezTo>
                  <a:cubicBezTo>
                    <a:pt x="15877" y="35438"/>
                    <a:pt x="15387" y="35554"/>
                    <a:pt x="14873" y="35578"/>
                  </a:cubicBezTo>
                  <a:cubicBezTo>
                    <a:pt x="14266" y="35484"/>
                    <a:pt x="13682" y="35274"/>
                    <a:pt x="13169" y="34971"/>
                  </a:cubicBezTo>
                  <a:lnTo>
                    <a:pt x="13099" y="34901"/>
                  </a:lnTo>
                  <a:cubicBezTo>
                    <a:pt x="13169" y="34831"/>
                    <a:pt x="13262" y="34784"/>
                    <a:pt x="13355" y="34737"/>
                  </a:cubicBezTo>
                  <a:cubicBezTo>
                    <a:pt x="13419" y="34695"/>
                    <a:pt x="13367" y="34594"/>
                    <a:pt x="13304" y="34594"/>
                  </a:cubicBezTo>
                  <a:cubicBezTo>
                    <a:pt x="13298" y="34594"/>
                    <a:pt x="13292" y="34595"/>
                    <a:pt x="13285" y="34597"/>
                  </a:cubicBezTo>
                  <a:cubicBezTo>
                    <a:pt x="13169" y="34644"/>
                    <a:pt x="13052" y="34714"/>
                    <a:pt x="12959" y="34807"/>
                  </a:cubicBezTo>
                  <a:cubicBezTo>
                    <a:pt x="12795" y="34667"/>
                    <a:pt x="12632" y="34504"/>
                    <a:pt x="12492" y="34340"/>
                  </a:cubicBezTo>
                  <a:cubicBezTo>
                    <a:pt x="12328" y="34013"/>
                    <a:pt x="12235" y="33640"/>
                    <a:pt x="12281" y="33243"/>
                  </a:cubicBezTo>
                  <a:lnTo>
                    <a:pt x="12281" y="33243"/>
                  </a:lnTo>
                  <a:cubicBezTo>
                    <a:pt x="12863" y="33635"/>
                    <a:pt x="13609" y="33753"/>
                    <a:pt x="14359" y="33753"/>
                  </a:cubicBezTo>
                  <a:cubicBezTo>
                    <a:pt x="14995" y="33753"/>
                    <a:pt x="15634" y="33668"/>
                    <a:pt x="16181" y="33593"/>
                  </a:cubicBezTo>
                  <a:cubicBezTo>
                    <a:pt x="17558" y="33430"/>
                    <a:pt x="19239" y="33009"/>
                    <a:pt x="19916" y="31679"/>
                  </a:cubicBezTo>
                  <a:close/>
                  <a:moveTo>
                    <a:pt x="19986" y="33103"/>
                  </a:moveTo>
                  <a:lnTo>
                    <a:pt x="19986" y="33103"/>
                  </a:lnTo>
                  <a:cubicBezTo>
                    <a:pt x="19659" y="34340"/>
                    <a:pt x="18305" y="35251"/>
                    <a:pt x="16974" y="35554"/>
                  </a:cubicBezTo>
                  <a:cubicBezTo>
                    <a:pt x="16694" y="35601"/>
                    <a:pt x="16391" y="35648"/>
                    <a:pt x="16111" y="35648"/>
                  </a:cubicBezTo>
                  <a:cubicBezTo>
                    <a:pt x="16391" y="35554"/>
                    <a:pt x="16671" y="35438"/>
                    <a:pt x="16951" y="35321"/>
                  </a:cubicBezTo>
                  <a:cubicBezTo>
                    <a:pt x="17862" y="34854"/>
                    <a:pt x="19309" y="34107"/>
                    <a:pt x="19986" y="33103"/>
                  </a:cubicBezTo>
                  <a:close/>
                  <a:moveTo>
                    <a:pt x="19776" y="34224"/>
                  </a:moveTo>
                  <a:cubicBezTo>
                    <a:pt x="19776" y="34270"/>
                    <a:pt x="19776" y="34294"/>
                    <a:pt x="19800" y="34317"/>
                  </a:cubicBezTo>
                  <a:cubicBezTo>
                    <a:pt x="19193" y="35041"/>
                    <a:pt x="18352" y="35554"/>
                    <a:pt x="17441" y="35741"/>
                  </a:cubicBezTo>
                  <a:cubicBezTo>
                    <a:pt x="18329" y="35484"/>
                    <a:pt x="19146" y="34947"/>
                    <a:pt x="19776" y="34224"/>
                  </a:cubicBezTo>
                  <a:close/>
                  <a:moveTo>
                    <a:pt x="20360" y="34550"/>
                  </a:moveTo>
                  <a:cubicBezTo>
                    <a:pt x="20733" y="35321"/>
                    <a:pt x="20617" y="36232"/>
                    <a:pt x="20080" y="36885"/>
                  </a:cubicBezTo>
                  <a:cubicBezTo>
                    <a:pt x="20243" y="36418"/>
                    <a:pt x="20337" y="35905"/>
                    <a:pt x="20337" y="35414"/>
                  </a:cubicBezTo>
                  <a:lnTo>
                    <a:pt x="20313" y="35414"/>
                  </a:lnTo>
                  <a:cubicBezTo>
                    <a:pt x="20360" y="35134"/>
                    <a:pt x="20383" y="34831"/>
                    <a:pt x="20360" y="34550"/>
                  </a:cubicBezTo>
                  <a:close/>
                  <a:moveTo>
                    <a:pt x="19870" y="34714"/>
                  </a:moveTo>
                  <a:cubicBezTo>
                    <a:pt x="19893" y="34877"/>
                    <a:pt x="19916" y="35064"/>
                    <a:pt x="19916" y="35228"/>
                  </a:cubicBezTo>
                  <a:cubicBezTo>
                    <a:pt x="19753" y="36605"/>
                    <a:pt x="18889" y="37796"/>
                    <a:pt x="17301" y="38099"/>
                  </a:cubicBezTo>
                  <a:lnTo>
                    <a:pt x="17278" y="38123"/>
                  </a:lnTo>
                  <a:cubicBezTo>
                    <a:pt x="16980" y="38181"/>
                    <a:pt x="16677" y="38210"/>
                    <a:pt x="16374" y="38210"/>
                  </a:cubicBezTo>
                  <a:cubicBezTo>
                    <a:pt x="15704" y="38210"/>
                    <a:pt x="15033" y="38069"/>
                    <a:pt x="14406" y="37796"/>
                  </a:cubicBezTo>
                  <a:cubicBezTo>
                    <a:pt x="13869" y="37539"/>
                    <a:pt x="13426" y="37142"/>
                    <a:pt x="13075" y="36675"/>
                  </a:cubicBezTo>
                  <a:cubicBezTo>
                    <a:pt x="13075" y="36652"/>
                    <a:pt x="13052" y="36605"/>
                    <a:pt x="13052" y="36582"/>
                  </a:cubicBezTo>
                  <a:cubicBezTo>
                    <a:pt x="13075" y="36418"/>
                    <a:pt x="13122" y="36278"/>
                    <a:pt x="13192" y="36138"/>
                  </a:cubicBezTo>
                  <a:cubicBezTo>
                    <a:pt x="13223" y="36076"/>
                    <a:pt x="13182" y="36024"/>
                    <a:pt x="13137" y="36024"/>
                  </a:cubicBezTo>
                  <a:cubicBezTo>
                    <a:pt x="13114" y="36024"/>
                    <a:pt x="13091" y="36037"/>
                    <a:pt x="13075" y="36068"/>
                  </a:cubicBezTo>
                  <a:cubicBezTo>
                    <a:pt x="13029" y="36138"/>
                    <a:pt x="13005" y="36185"/>
                    <a:pt x="12982" y="36255"/>
                  </a:cubicBezTo>
                  <a:cubicBezTo>
                    <a:pt x="12959" y="36138"/>
                    <a:pt x="12935" y="36021"/>
                    <a:pt x="12935" y="35905"/>
                  </a:cubicBezTo>
                  <a:cubicBezTo>
                    <a:pt x="12935" y="35858"/>
                    <a:pt x="12894" y="35835"/>
                    <a:pt x="12853" y="35835"/>
                  </a:cubicBezTo>
                  <a:cubicBezTo>
                    <a:pt x="12813" y="35835"/>
                    <a:pt x="12772" y="35858"/>
                    <a:pt x="12772" y="35905"/>
                  </a:cubicBezTo>
                  <a:cubicBezTo>
                    <a:pt x="12772" y="35998"/>
                    <a:pt x="12772" y="36045"/>
                    <a:pt x="12772" y="36115"/>
                  </a:cubicBezTo>
                  <a:cubicBezTo>
                    <a:pt x="12655" y="35835"/>
                    <a:pt x="12678" y="35484"/>
                    <a:pt x="12818" y="35204"/>
                  </a:cubicBezTo>
                  <a:cubicBezTo>
                    <a:pt x="12842" y="35228"/>
                    <a:pt x="12865" y="35228"/>
                    <a:pt x="12889" y="35251"/>
                  </a:cubicBezTo>
                  <a:cubicBezTo>
                    <a:pt x="13332" y="35601"/>
                    <a:pt x="13869" y="35835"/>
                    <a:pt x="14453" y="35858"/>
                  </a:cubicBezTo>
                  <a:cubicBezTo>
                    <a:pt x="15082" y="36044"/>
                    <a:pt x="15738" y="36142"/>
                    <a:pt x="16392" y="36142"/>
                  </a:cubicBezTo>
                  <a:cubicBezTo>
                    <a:pt x="16807" y="36142"/>
                    <a:pt x="17221" y="36103"/>
                    <a:pt x="17628" y="36021"/>
                  </a:cubicBezTo>
                  <a:cubicBezTo>
                    <a:pt x="18492" y="35811"/>
                    <a:pt x="19263" y="35368"/>
                    <a:pt x="19870" y="34714"/>
                  </a:cubicBezTo>
                  <a:close/>
                  <a:moveTo>
                    <a:pt x="19706" y="36955"/>
                  </a:moveTo>
                  <a:cubicBezTo>
                    <a:pt x="19636" y="37142"/>
                    <a:pt x="19543" y="37329"/>
                    <a:pt x="19449" y="37492"/>
                  </a:cubicBezTo>
                  <a:lnTo>
                    <a:pt x="19449" y="37516"/>
                  </a:lnTo>
                  <a:cubicBezTo>
                    <a:pt x="18579" y="38179"/>
                    <a:pt x="17342" y="38580"/>
                    <a:pt x="16176" y="38580"/>
                  </a:cubicBezTo>
                  <a:cubicBezTo>
                    <a:pt x="15371" y="38580"/>
                    <a:pt x="14601" y="38389"/>
                    <a:pt x="14009" y="37959"/>
                  </a:cubicBezTo>
                  <a:lnTo>
                    <a:pt x="14009" y="37959"/>
                  </a:lnTo>
                  <a:cubicBezTo>
                    <a:pt x="14710" y="38310"/>
                    <a:pt x="15480" y="38496"/>
                    <a:pt x="16274" y="38520"/>
                  </a:cubicBezTo>
                  <a:cubicBezTo>
                    <a:pt x="16307" y="38520"/>
                    <a:pt x="16340" y="38521"/>
                    <a:pt x="16373" y="38521"/>
                  </a:cubicBezTo>
                  <a:cubicBezTo>
                    <a:pt x="17668" y="38521"/>
                    <a:pt x="18909" y="38072"/>
                    <a:pt x="19683" y="36979"/>
                  </a:cubicBezTo>
                  <a:cubicBezTo>
                    <a:pt x="19683" y="36979"/>
                    <a:pt x="19683" y="36955"/>
                    <a:pt x="19706" y="36955"/>
                  </a:cubicBezTo>
                  <a:close/>
                  <a:moveTo>
                    <a:pt x="13075" y="37189"/>
                  </a:moveTo>
                  <a:cubicBezTo>
                    <a:pt x="13099" y="37212"/>
                    <a:pt x="13122" y="37259"/>
                    <a:pt x="13145" y="37282"/>
                  </a:cubicBezTo>
                  <a:cubicBezTo>
                    <a:pt x="13760" y="38336"/>
                    <a:pt x="15062" y="38848"/>
                    <a:pt x="16356" y="38848"/>
                  </a:cubicBezTo>
                  <a:cubicBezTo>
                    <a:pt x="16781" y="38848"/>
                    <a:pt x="17206" y="38793"/>
                    <a:pt x="17605" y="38683"/>
                  </a:cubicBezTo>
                  <a:cubicBezTo>
                    <a:pt x="18118" y="38543"/>
                    <a:pt x="18609" y="38333"/>
                    <a:pt x="19052" y="38076"/>
                  </a:cubicBezTo>
                  <a:lnTo>
                    <a:pt x="19052" y="38076"/>
                  </a:lnTo>
                  <a:cubicBezTo>
                    <a:pt x="18702" y="38450"/>
                    <a:pt x="18282" y="38753"/>
                    <a:pt x="17815" y="38963"/>
                  </a:cubicBezTo>
                  <a:cubicBezTo>
                    <a:pt x="17302" y="39193"/>
                    <a:pt x="16759" y="39305"/>
                    <a:pt x="16215" y="39305"/>
                  </a:cubicBezTo>
                  <a:cubicBezTo>
                    <a:pt x="15818" y="39305"/>
                    <a:pt x="15421" y="39245"/>
                    <a:pt x="15037" y="39127"/>
                  </a:cubicBezTo>
                  <a:cubicBezTo>
                    <a:pt x="14149" y="38823"/>
                    <a:pt x="13239" y="38099"/>
                    <a:pt x="13075" y="37189"/>
                  </a:cubicBezTo>
                  <a:close/>
                  <a:moveTo>
                    <a:pt x="13235" y="1"/>
                  </a:moveTo>
                  <a:cubicBezTo>
                    <a:pt x="12098" y="1"/>
                    <a:pt x="10940" y="229"/>
                    <a:pt x="9783" y="742"/>
                  </a:cubicBezTo>
                  <a:lnTo>
                    <a:pt x="9410" y="906"/>
                  </a:lnTo>
                  <a:cubicBezTo>
                    <a:pt x="6094" y="1583"/>
                    <a:pt x="3316" y="3848"/>
                    <a:pt x="2008" y="6976"/>
                  </a:cubicBezTo>
                  <a:cubicBezTo>
                    <a:pt x="0" y="11646"/>
                    <a:pt x="607" y="17296"/>
                    <a:pt x="2592" y="21849"/>
                  </a:cubicBezTo>
                  <a:cubicBezTo>
                    <a:pt x="2825" y="22409"/>
                    <a:pt x="3082" y="22970"/>
                    <a:pt x="3386" y="23530"/>
                  </a:cubicBezTo>
                  <a:cubicBezTo>
                    <a:pt x="3876" y="25141"/>
                    <a:pt x="4693" y="26612"/>
                    <a:pt x="5767" y="27896"/>
                  </a:cubicBezTo>
                  <a:cubicBezTo>
                    <a:pt x="6725" y="28947"/>
                    <a:pt x="7915" y="29764"/>
                    <a:pt x="9223" y="30278"/>
                  </a:cubicBezTo>
                  <a:cubicBezTo>
                    <a:pt x="9760" y="30558"/>
                    <a:pt x="10344" y="30815"/>
                    <a:pt x="10927" y="30978"/>
                  </a:cubicBezTo>
                  <a:cubicBezTo>
                    <a:pt x="10904" y="31562"/>
                    <a:pt x="11137" y="32122"/>
                    <a:pt x="11581" y="32519"/>
                  </a:cubicBezTo>
                  <a:cubicBezTo>
                    <a:pt x="11651" y="32613"/>
                    <a:pt x="11698" y="32706"/>
                    <a:pt x="11791" y="32799"/>
                  </a:cubicBezTo>
                  <a:cubicBezTo>
                    <a:pt x="11885" y="32916"/>
                    <a:pt x="11978" y="33009"/>
                    <a:pt x="12095" y="33103"/>
                  </a:cubicBezTo>
                  <a:cubicBezTo>
                    <a:pt x="12071" y="33220"/>
                    <a:pt x="12071" y="33360"/>
                    <a:pt x="12071" y="33523"/>
                  </a:cubicBezTo>
                  <a:cubicBezTo>
                    <a:pt x="12071" y="33476"/>
                    <a:pt x="12048" y="33430"/>
                    <a:pt x="12025" y="33360"/>
                  </a:cubicBezTo>
                  <a:cubicBezTo>
                    <a:pt x="12025" y="33331"/>
                    <a:pt x="11998" y="33311"/>
                    <a:pt x="11972" y="33311"/>
                  </a:cubicBezTo>
                  <a:cubicBezTo>
                    <a:pt x="11956" y="33311"/>
                    <a:pt x="11940" y="33319"/>
                    <a:pt x="11931" y="33336"/>
                  </a:cubicBezTo>
                  <a:cubicBezTo>
                    <a:pt x="11861" y="33336"/>
                    <a:pt x="11815" y="33360"/>
                    <a:pt x="11838" y="33430"/>
                  </a:cubicBezTo>
                  <a:cubicBezTo>
                    <a:pt x="11885" y="33593"/>
                    <a:pt x="11931" y="33733"/>
                    <a:pt x="12001" y="33873"/>
                  </a:cubicBezTo>
                  <a:cubicBezTo>
                    <a:pt x="12071" y="34060"/>
                    <a:pt x="12165" y="34224"/>
                    <a:pt x="12281" y="34387"/>
                  </a:cubicBezTo>
                  <a:cubicBezTo>
                    <a:pt x="12398" y="34644"/>
                    <a:pt x="12538" y="34854"/>
                    <a:pt x="12725" y="35064"/>
                  </a:cubicBezTo>
                  <a:cubicBezTo>
                    <a:pt x="12468" y="35601"/>
                    <a:pt x="12492" y="36255"/>
                    <a:pt x="12818" y="36792"/>
                  </a:cubicBezTo>
                  <a:cubicBezTo>
                    <a:pt x="12592" y="38481"/>
                    <a:pt x="14892" y="39534"/>
                    <a:pt x="16543" y="39534"/>
                  </a:cubicBezTo>
                  <a:cubicBezTo>
                    <a:pt x="16763" y="39534"/>
                    <a:pt x="16972" y="39515"/>
                    <a:pt x="17161" y="39477"/>
                  </a:cubicBezTo>
                  <a:cubicBezTo>
                    <a:pt x="18282" y="39220"/>
                    <a:pt x="19216" y="38520"/>
                    <a:pt x="19776" y="37539"/>
                  </a:cubicBezTo>
                  <a:cubicBezTo>
                    <a:pt x="20850" y="36675"/>
                    <a:pt x="21504" y="35484"/>
                    <a:pt x="20500" y="34224"/>
                  </a:cubicBezTo>
                  <a:cubicBezTo>
                    <a:pt x="20477" y="34200"/>
                    <a:pt x="20447" y="34189"/>
                    <a:pt x="20421" y="34189"/>
                  </a:cubicBezTo>
                  <a:cubicBezTo>
                    <a:pt x="20395" y="34189"/>
                    <a:pt x="20372" y="34200"/>
                    <a:pt x="20360" y="34224"/>
                  </a:cubicBezTo>
                  <a:cubicBezTo>
                    <a:pt x="20360" y="34177"/>
                    <a:pt x="20337" y="34154"/>
                    <a:pt x="20337" y="34107"/>
                  </a:cubicBezTo>
                  <a:cubicBezTo>
                    <a:pt x="20897" y="33196"/>
                    <a:pt x="20990" y="32122"/>
                    <a:pt x="20173" y="31142"/>
                  </a:cubicBezTo>
                  <a:cubicBezTo>
                    <a:pt x="20150" y="31142"/>
                    <a:pt x="20150" y="31118"/>
                    <a:pt x="20126" y="31118"/>
                  </a:cubicBezTo>
                  <a:cubicBezTo>
                    <a:pt x="20196" y="30908"/>
                    <a:pt x="20220" y="30675"/>
                    <a:pt x="20220" y="30465"/>
                  </a:cubicBezTo>
                  <a:cubicBezTo>
                    <a:pt x="20243" y="30208"/>
                    <a:pt x="20220" y="29951"/>
                    <a:pt x="20150" y="29717"/>
                  </a:cubicBezTo>
                  <a:cubicBezTo>
                    <a:pt x="20196" y="29531"/>
                    <a:pt x="20220" y="29344"/>
                    <a:pt x="20220" y="29157"/>
                  </a:cubicBezTo>
                  <a:cubicBezTo>
                    <a:pt x="20570" y="28924"/>
                    <a:pt x="20897" y="28667"/>
                    <a:pt x="21200" y="28387"/>
                  </a:cubicBezTo>
                  <a:cubicBezTo>
                    <a:pt x="22975" y="27429"/>
                    <a:pt x="24703" y="26309"/>
                    <a:pt x="25777" y="24557"/>
                  </a:cubicBezTo>
                  <a:cubicBezTo>
                    <a:pt x="26967" y="22526"/>
                    <a:pt x="27201" y="20075"/>
                    <a:pt x="27061" y="17786"/>
                  </a:cubicBezTo>
                  <a:cubicBezTo>
                    <a:pt x="27084" y="17319"/>
                    <a:pt x="27108" y="16876"/>
                    <a:pt x="27108" y="16409"/>
                  </a:cubicBezTo>
                  <a:cubicBezTo>
                    <a:pt x="27084" y="15545"/>
                    <a:pt x="27037" y="14704"/>
                    <a:pt x="26897" y="13864"/>
                  </a:cubicBezTo>
                  <a:cubicBezTo>
                    <a:pt x="26874" y="11856"/>
                    <a:pt x="26337" y="9895"/>
                    <a:pt x="25380" y="8144"/>
                  </a:cubicBezTo>
                  <a:cubicBezTo>
                    <a:pt x="24446" y="6556"/>
                    <a:pt x="23185" y="5155"/>
                    <a:pt x="21691" y="4058"/>
                  </a:cubicBezTo>
                  <a:cubicBezTo>
                    <a:pt x="19374" y="1758"/>
                    <a:pt x="16388" y="1"/>
                    <a:pt x="13235"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7"/>
            <p:cNvSpPr/>
            <p:nvPr/>
          </p:nvSpPr>
          <p:spPr>
            <a:xfrm>
              <a:off x="4283875" y="2289925"/>
              <a:ext cx="109875" cy="139250"/>
            </a:xfrm>
            <a:custGeom>
              <a:avLst/>
              <a:gdLst/>
              <a:ahLst/>
              <a:cxnLst/>
              <a:rect l="l" t="t" r="r" b="b"/>
              <a:pathLst>
                <a:path w="4395" h="5570" extrusionOk="0">
                  <a:moveTo>
                    <a:pt x="3507" y="370"/>
                  </a:moveTo>
                  <a:cubicBezTo>
                    <a:pt x="3588" y="370"/>
                    <a:pt x="3583" y="433"/>
                    <a:pt x="3505" y="557"/>
                  </a:cubicBezTo>
                  <a:cubicBezTo>
                    <a:pt x="3575" y="814"/>
                    <a:pt x="3038" y="1631"/>
                    <a:pt x="2922" y="1911"/>
                  </a:cubicBezTo>
                  <a:cubicBezTo>
                    <a:pt x="2828" y="2122"/>
                    <a:pt x="2712" y="2332"/>
                    <a:pt x="2595" y="2542"/>
                  </a:cubicBezTo>
                  <a:lnTo>
                    <a:pt x="2478" y="2729"/>
                  </a:lnTo>
                  <a:cubicBezTo>
                    <a:pt x="2058" y="3289"/>
                    <a:pt x="1567" y="3803"/>
                    <a:pt x="1054" y="4270"/>
                  </a:cubicBezTo>
                  <a:cubicBezTo>
                    <a:pt x="1544" y="3382"/>
                    <a:pt x="2011" y="2472"/>
                    <a:pt x="2455" y="1561"/>
                  </a:cubicBezTo>
                  <a:lnTo>
                    <a:pt x="2758" y="1164"/>
                  </a:lnTo>
                  <a:cubicBezTo>
                    <a:pt x="2922" y="907"/>
                    <a:pt x="3108" y="651"/>
                    <a:pt x="3319" y="417"/>
                  </a:cubicBezTo>
                  <a:cubicBezTo>
                    <a:pt x="3404" y="386"/>
                    <a:pt x="3466" y="370"/>
                    <a:pt x="3507" y="370"/>
                  </a:cubicBezTo>
                  <a:close/>
                  <a:moveTo>
                    <a:pt x="3684" y="1"/>
                  </a:moveTo>
                  <a:cubicBezTo>
                    <a:pt x="3350" y="1"/>
                    <a:pt x="3096" y="230"/>
                    <a:pt x="2875" y="511"/>
                  </a:cubicBezTo>
                  <a:cubicBezTo>
                    <a:pt x="2848" y="456"/>
                    <a:pt x="2789" y="418"/>
                    <a:pt x="2731" y="418"/>
                  </a:cubicBezTo>
                  <a:cubicBezTo>
                    <a:pt x="2689" y="418"/>
                    <a:pt x="2648" y="438"/>
                    <a:pt x="2618" y="487"/>
                  </a:cubicBezTo>
                  <a:cubicBezTo>
                    <a:pt x="2338" y="1118"/>
                    <a:pt x="2011" y="1725"/>
                    <a:pt x="1638" y="2308"/>
                  </a:cubicBezTo>
                  <a:lnTo>
                    <a:pt x="727" y="3569"/>
                  </a:lnTo>
                  <a:cubicBezTo>
                    <a:pt x="610" y="3733"/>
                    <a:pt x="493" y="3896"/>
                    <a:pt x="353" y="4036"/>
                  </a:cubicBezTo>
                  <a:cubicBezTo>
                    <a:pt x="330" y="4059"/>
                    <a:pt x="330" y="4106"/>
                    <a:pt x="330" y="4130"/>
                  </a:cubicBezTo>
                  <a:lnTo>
                    <a:pt x="50" y="4526"/>
                  </a:lnTo>
                  <a:cubicBezTo>
                    <a:pt x="0" y="4592"/>
                    <a:pt x="68" y="4659"/>
                    <a:pt x="136" y="4659"/>
                  </a:cubicBezTo>
                  <a:cubicBezTo>
                    <a:pt x="164" y="4659"/>
                    <a:pt x="193" y="4647"/>
                    <a:pt x="213" y="4620"/>
                  </a:cubicBezTo>
                  <a:lnTo>
                    <a:pt x="564" y="4153"/>
                  </a:lnTo>
                  <a:cubicBezTo>
                    <a:pt x="750" y="3966"/>
                    <a:pt x="914" y="3779"/>
                    <a:pt x="1077" y="3569"/>
                  </a:cubicBezTo>
                  <a:lnTo>
                    <a:pt x="1077" y="3569"/>
                  </a:lnTo>
                  <a:cubicBezTo>
                    <a:pt x="844" y="4013"/>
                    <a:pt x="610" y="4456"/>
                    <a:pt x="377" y="4853"/>
                  </a:cubicBezTo>
                  <a:cubicBezTo>
                    <a:pt x="291" y="4973"/>
                    <a:pt x="381" y="5093"/>
                    <a:pt x="491" y="5093"/>
                  </a:cubicBezTo>
                  <a:cubicBezTo>
                    <a:pt x="531" y="5093"/>
                    <a:pt x="573" y="5077"/>
                    <a:pt x="610" y="5040"/>
                  </a:cubicBezTo>
                  <a:cubicBezTo>
                    <a:pt x="960" y="4760"/>
                    <a:pt x="1287" y="4433"/>
                    <a:pt x="1614" y="4130"/>
                  </a:cubicBezTo>
                  <a:lnTo>
                    <a:pt x="1614" y="4130"/>
                  </a:lnTo>
                  <a:lnTo>
                    <a:pt x="867" y="5367"/>
                  </a:lnTo>
                  <a:cubicBezTo>
                    <a:pt x="803" y="5479"/>
                    <a:pt x="893" y="5570"/>
                    <a:pt x="986" y="5570"/>
                  </a:cubicBezTo>
                  <a:cubicBezTo>
                    <a:pt x="1028" y="5570"/>
                    <a:pt x="1071" y="5551"/>
                    <a:pt x="1101" y="5507"/>
                  </a:cubicBezTo>
                  <a:cubicBezTo>
                    <a:pt x="1684" y="4690"/>
                    <a:pt x="2221" y="3826"/>
                    <a:pt x="2688" y="2939"/>
                  </a:cubicBezTo>
                  <a:lnTo>
                    <a:pt x="2688" y="2915"/>
                  </a:lnTo>
                  <a:cubicBezTo>
                    <a:pt x="3342" y="2075"/>
                    <a:pt x="3902" y="1188"/>
                    <a:pt x="4346" y="230"/>
                  </a:cubicBezTo>
                  <a:cubicBezTo>
                    <a:pt x="4394" y="118"/>
                    <a:pt x="4310" y="28"/>
                    <a:pt x="4222" y="28"/>
                  </a:cubicBezTo>
                  <a:cubicBezTo>
                    <a:pt x="4182" y="28"/>
                    <a:pt x="4142" y="46"/>
                    <a:pt x="4112" y="90"/>
                  </a:cubicBezTo>
                  <a:lnTo>
                    <a:pt x="3739" y="674"/>
                  </a:lnTo>
                  <a:cubicBezTo>
                    <a:pt x="3809" y="511"/>
                    <a:pt x="3879" y="347"/>
                    <a:pt x="3949" y="160"/>
                  </a:cubicBezTo>
                  <a:cubicBezTo>
                    <a:pt x="3972" y="90"/>
                    <a:pt x="3926" y="20"/>
                    <a:pt x="3856" y="20"/>
                  </a:cubicBezTo>
                  <a:cubicBezTo>
                    <a:pt x="3796" y="7"/>
                    <a:pt x="3739" y="1"/>
                    <a:pt x="3684"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7"/>
            <p:cNvSpPr/>
            <p:nvPr/>
          </p:nvSpPr>
          <p:spPr>
            <a:xfrm>
              <a:off x="4024350" y="2081000"/>
              <a:ext cx="171850" cy="92900"/>
            </a:xfrm>
            <a:custGeom>
              <a:avLst/>
              <a:gdLst/>
              <a:ahLst/>
              <a:cxnLst/>
              <a:rect l="l" t="t" r="r" b="b"/>
              <a:pathLst>
                <a:path w="6874" h="3716" extrusionOk="0">
                  <a:moveTo>
                    <a:pt x="2376" y="2237"/>
                  </a:moveTo>
                  <a:lnTo>
                    <a:pt x="2376" y="2237"/>
                  </a:lnTo>
                  <a:cubicBezTo>
                    <a:pt x="1769" y="2517"/>
                    <a:pt x="1138" y="2774"/>
                    <a:pt x="508" y="3007"/>
                  </a:cubicBezTo>
                  <a:cubicBezTo>
                    <a:pt x="531" y="2960"/>
                    <a:pt x="578" y="2914"/>
                    <a:pt x="625" y="2890"/>
                  </a:cubicBezTo>
                  <a:lnTo>
                    <a:pt x="648" y="2890"/>
                  </a:lnTo>
                  <a:lnTo>
                    <a:pt x="1862" y="2377"/>
                  </a:lnTo>
                  <a:lnTo>
                    <a:pt x="2026" y="2330"/>
                  </a:lnTo>
                  <a:lnTo>
                    <a:pt x="2376" y="2237"/>
                  </a:lnTo>
                  <a:close/>
                  <a:moveTo>
                    <a:pt x="6294" y="1"/>
                  </a:moveTo>
                  <a:cubicBezTo>
                    <a:pt x="6265" y="1"/>
                    <a:pt x="6235" y="7"/>
                    <a:pt x="6205" y="19"/>
                  </a:cubicBezTo>
                  <a:lnTo>
                    <a:pt x="1605" y="2097"/>
                  </a:lnTo>
                  <a:cubicBezTo>
                    <a:pt x="928" y="2283"/>
                    <a:pt x="228" y="2517"/>
                    <a:pt x="41" y="3264"/>
                  </a:cubicBezTo>
                  <a:cubicBezTo>
                    <a:pt x="1" y="3345"/>
                    <a:pt x="82" y="3460"/>
                    <a:pt x="180" y="3460"/>
                  </a:cubicBezTo>
                  <a:cubicBezTo>
                    <a:pt x="196" y="3460"/>
                    <a:pt x="212" y="3457"/>
                    <a:pt x="228" y="3451"/>
                  </a:cubicBezTo>
                  <a:cubicBezTo>
                    <a:pt x="531" y="3357"/>
                    <a:pt x="811" y="3241"/>
                    <a:pt x="1115" y="3124"/>
                  </a:cubicBezTo>
                  <a:cubicBezTo>
                    <a:pt x="1132" y="3158"/>
                    <a:pt x="1174" y="3180"/>
                    <a:pt x="1223" y="3180"/>
                  </a:cubicBezTo>
                  <a:cubicBezTo>
                    <a:pt x="1241" y="3180"/>
                    <a:pt x="1260" y="3177"/>
                    <a:pt x="1278" y="3171"/>
                  </a:cubicBezTo>
                  <a:cubicBezTo>
                    <a:pt x="2889" y="2680"/>
                    <a:pt x="4407" y="1886"/>
                    <a:pt x="5738" y="859"/>
                  </a:cubicBezTo>
                  <a:lnTo>
                    <a:pt x="5761" y="836"/>
                  </a:lnTo>
                  <a:cubicBezTo>
                    <a:pt x="5808" y="812"/>
                    <a:pt x="5831" y="766"/>
                    <a:pt x="5831" y="719"/>
                  </a:cubicBezTo>
                  <a:lnTo>
                    <a:pt x="6228" y="556"/>
                  </a:lnTo>
                  <a:lnTo>
                    <a:pt x="6228" y="556"/>
                  </a:lnTo>
                  <a:cubicBezTo>
                    <a:pt x="5178" y="1770"/>
                    <a:pt x="3917" y="2774"/>
                    <a:pt x="2493" y="3544"/>
                  </a:cubicBezTo>
                  <a:cubicBezTo>
                    <a:pt x="2431" y="3585"/>
                    <a:pt x="2459" y="3716"/>
                    <a:pt x="2530" y="3716"/>
                  </a:cubicBezTo>
                  <a:cubicBezTo>
                    <a:pt x="2540" y="3716"/>
                    <a:pt x="2551" y="3713"/>
                    <a:pt x="2563" y="3708"/>
                  </a:cubicBezTo>
                  <a:lnTo>
                    <a:pt x="2703" y="3661"/>
                  </a:lnTo>
                  <a:cubicBezTo>
                    <a:pt x="2749" y="3661"/>
                    <a:pt x="2773" y="3614"/>
                    <a:pt x="2749" y="3568"/>
                  </a:cubicBezTo>
                  <a:lnTo>
                    <a:pt x="2749" y="3568"/>
                  </a:lnTo>
                  <a:cubicBezTo>
                    <a:pt x="2774" y="3574"/>
                    <a:pt x="2799" y="3577"/>
                    <a:pt x="2824" y="3577"/>
                  </a:cubicBezTo>
                  <a:cubicBezTo>
                    <a:pt x="2891" y="3577"/>
                    <a:pt x="2955" y="3555"/>
                    <a:pt x="3006" y="3521"/>
                  </a:cubicBezTo>
                  <a:cubicBezTo>
                    <a:pt x="3100" y="3474"/>
                    <a:pt x="3193" y="3427"/>
                    <a:pt x="3286" y="3381"/>
                  </a:cubicBezTo>
                  <a:cubicBezTo>
                    <a:pt x="3496" y="3241"/>
                    <a:pt x="3707" y="3124"/>
                    <a:pt x="3917" y="2984"/>
                  </a:cubicBezTo>
                  <a:cubicBezTo>
                    <a:pt x="4267" y="2750"/>
                    <a:pt x="4594" y="2517"/>
                    <a:pt x="4921" y="2260"/>
                  </a:cubicBezTo>
                  <a:cubicBezTo>
                    <a:pt x="5621" y="1676"/>
                    <a:pt x="6252" y="999"/>
                    <a:pt x="6812" y="275"/>
                  </a:cubicBezTo>
                  <a:cubicBezTo>
                    <a:pt x="6873" y="193"/>
                    <a:pt x="6791" y="57"/>
                    <a:pt x="6690" y="57"/>
                  </a:cubicBezTo>
                  <a:cubicBezTo>
                    <a:pt x="6677" y="57"/>
                    <a:pt x="6663" y="60"/>
                    <a:pt x="6648" y="65"/>
                  </a:cubicBezTo>
                  <a:lnTo>
                    <a:pt x="6462" y="135"/>
                  </a:lnTo>
                  <a:cubicBezTo>
                    <a:pt x="6444" y="49"/>
                    <a:pt x="6376" y="1"/>
                    <a:pt x="6294"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7"/>
            <p:cNvSpPr/>
            <p:nvPr/>
          </p:nvSpPr>
          <p:spPr>
            <a:xfrm>
              <a:off x="3878850" y="1767150"/>
              <a:ext cx="210125" cy="74475"/>
            </a:xfrm>
            <a:custGeom>
              <a:avLst/>
              <a:gdLst/>
              <a:ahLst/>
              <a:cxnLst/>
              <a:rect l="l" t="t" r="r" b="b"/>
              <a:pathLst>
                <a:path w="8405" h="2979" extrusionOk="0">
                  <a:moveTo>
                    <a:pt x="7531" y="0"/>
                  </a:moveTo>
                  <a:cubicBezTo>
                    <a:pt x="7512" y="0"/>
                    <a:pt x="7492" y="4"/>
                    <a:pt x="7472" y="11"/>
                  </a:cubicBezTo>
                  <a:cubicBezTo>
                    <a:pt x="6468" y="245"/>
                    <a:pt x="5417" y="525"/>
                    <a:pt x="4343" y="782"/>
                  </a:cubicBezTo>
                  <a:cubicBezTo>
                    <a:pt x="3711" y="816"/>
                    <a:pt x="3066" y="838"/>
                    <a:pt x="2427" y="838"/>
                  </a:cubicBezTo>
                  <a:cubicBezTo>
                    <a:pt x="2193" y="838"/>
                    <a:pt x="1960" y="835"/>
                    <a:pt x="1728" y="828"/>
                  </a:cubicBezTo>
                  <a:cubicBezTo>
                    <a:pt x="1542" y="828"/>
                    <a:pt x="1495" y="1109"/>
                    <a:pt x="1682" y="1155"/>
                  </a:cubicBezTo>
                  <a:lnTo>
                    <a:pt x="1868" y="1155"/>
                  </a:lnTo>
                  <a:cubicBezTo>
                    <a:pt x="1588" y="1179"/>
                    <a:pt x="1314" y="1190"/>
                    <a:pt x="1042" y="1190"/>
                  </a:cubicBezTo>
                  <a:cubicBezTo>
                    <a:pt x="771" y="1190"/>
                    <a:pt x="503" y="1179"/>
                    <a:pt x="234" y="1155"/>
                  </a:cubicBezTo>
                  <a:cubicBezTo>
                    <a:pt x="227" y="1155"/>
                    <a:pt x="219" y="1154"/>
                    <a:pt x="212" y="1154"/>
                  </a:cubicBezTo>
                  <a:cubicBezTo>
                    <a:pt x="1" y="1154"/>
                    <a:pt x="8" y="1482"/>
                    <a:pt x="234" y="1482"/>
                  </a:cubicBezTo>
                  <a:cubicBezTo>
                    <a:pt x="939" y="1558"/>
                    <a:pt x="1644" y="1594"/>
                    <a:pt x="2349" y="1594"/>
                  </a:cubicBezTo>
                  <a:cubicBezTo>
                    <a:pt x="3161" y="1594"/>
                    <a:pt x="3974" y="1546"/>
                    <a:pt x="4787" y="1459"/>
                  </a:cubicBezTo>
                  <a:cubicBezTo>
                    <a:pt x="4834" y="1576"/>
                    <a:pt x="4880" y="1669"/>
                    <a:pt x="4974" y="1762"/>
                  </a:cubicBezTo>
                  <a:cubicBezTo>
                    <a:pt x="4997" y="1809"/>
                    <a:pt x="5020" y="1809"/>
                    <a:pt x="5067" y="1809"/>
                  </a:cubicBezTo>
                  <a:cubicBezTo>
                    <a:pt x="4180" y="2183"/>
                    <a:pt x="3293" y="2486"/>
                    <a:pt x="2405" y="2766"/>
                  </a:cubicBezTo>
                  <a:cubicBezTo>
                    <a:pt x="2274" y="2810"/>
                    <a:pt x="2307" y="2978"/>
                    <a:pt x="2429" y="2978"/>
                  </a:cubicBezTo>
                  <a:cubicBezTo>
                    <a:pt x="2436" y="2978"/>
                    <a:pt x="2444" y="2978"/>
                    <a:pt x="2452" y="2976"/>
                  </a:cubicBezTo>
                  <a:cubicBezTo>
                    <a:pt x="4273" y="2486"/>
                    <a:pt x="6024" y="1786"/>
                    <a:pt x="7682" y="875"/>
                  </a:cubicBezTo>
                  <a:cubicBezTo>
                    <a:pt x="7869" y="782"/>
                    <a:pt x="8056" y="688"/>
                    <a:pt x="8242" y="572"/>
                  </a:cubicBezTo>
                  <a:cubicBezTo>
                    <a:pt x="8405" y="511"/>
                    <a:pt x="8338" y="274"/>
                    <a:pt x="8195" y="274"/>
                  </a:cubicBezTo>
                  <a:cubicBezTo>
                    <a:pt x="8174" y="274"/>
                    <a:pt x="8150" y="279"/>
                    <a:pt x="8126" y="291"/>
                  </a:cubicBezTo>
                  <a:cubicBezTo>
                    <a:pt x="7822" y="338"/>
                    <a:pt x="7565" y="385"/>
                    <a:pt x="7285" y="432"/>
                  </a:cubicBezTo>
                  <a:lnTo>
                    <a:pt x="7612" y="291"/>
                  </a:lnTo>
                  <a:cubicBezTo>
                    <a:pt x="7758" y="229"/>
                    <a:pt x="7681" y="0"/>
                    <a:pt x="7531"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7"/>
            <p:cNvSpPr/>
            <p:nvPr/>
          </p:nvSpPr>
          <p:spPr>
            <a:xfrm>
              <a:off x="4014825" y="1434550"/>
              <a:ext cx="137650" cy="128400"/>
            </a:xfrm>
            <a:custGeom>
              <a:avLst/>
              <a:gdLst/>
              <a:ahLst/>
              <a:cxnLst/>
              <a:rect l="l" t="t" r="r" b="b"/>
              <a:pathLst>
                <a:path w="5506" h="5136" extrusionOk="0">
                  <a:moveTo>
                    <a:pt x="788" y="0"/>
                  </a:moveTo>
                  <a:cubicBezTo>
                    <a:pt x="669" y="0"/>
                    <a:pt x="564" y="191"/>
                    <a:pt x="679" y="287"/>
                  </a:cubicBezTo>
                  <a:cubicBezTo>
                    <a:pt x="1216" y="754"/>
                    <a:pt x="1729" y="1221"/>
                    <a:pt x="2243" y="1688"/>
                  </a:cubicBezTo>
                  <a:cubicBezTo>
                    <a:pt x="1613" y="1268"/>
                    <a:pt x="959" y="871"/>
                    <a:pt x="329" y="497"/>
                  </a:cubicBezTo>
                  <a:cubicBezTo>
                    <a:pt x="302" y="482"/>
                    <a:pt x="276" y="476"/>
                    <a:pt x="250" y="476"/>
                  </a:cubicBezTo>
                  <a:cubicBezTo>
                    <a:pt x="114" y="476"/>
                    <a:pt x="1" y="656"/>
                    <a:pt x="118" y="754"/>
                  </a:cubicBezTo>
                  <a:cubicBezTo>
                    <a:pt x="1496" y="1968"/>
                    <a:pt x="2874" y="3229"/>
                    <a:pt x="4274" y="4420"/>
                  </a:cubicBezTo>
                  <a:cubicBezTo>
                    <a:pt x="3831" y="4209"/>
                    <a:pt x="3387" y="3953"/>
                    <a:pt x="2944" y="3696"/>
                  </a:cubicBezTo>
                  <a:cubicBezTo>
                    <a:pt x="2596" y="3488"/>
                    <a:pt x="712" y="2430"/>
                    <a:pt x="793" y="2003"/>
                  </a:cubicBezTo>
                  <a:lnTo>
                    <a:pt x="793" y="2003"/>
                  </a:lnTo>
                  <a:cubicBezTo>
                    <a:pt x="788" y="2043"/>
                    <a:pt x="828" y="2073"/>
                    <a:pt x="864" y="2073"/>
                  </a:cubicBezTo>
                  <a:cubicBezTo>
                    <a:pt x="885" y="2073"/>
                    <a:pt x="904" y="2063"/>
                    <a:pt x="912" y="2038"/>
                  </a:cubicBezTo>
                  <a:lnTo>
                    <a:pt x="959" y="1968"/>
                  </a:lnTo>
                  <a:cubicBezTo>
                    <a:pt x="982" y="1945"/>
                    <a:pt x="982" y="1898"/>
                    <a:pt x="959" y="1875"/>
                  </a:cubicBezTo>
                  <a:cubicBezTo>
                    <a:pt x="874" y="1818"/>
                    <a:pt x="849" y="1787"/>
                    <a:pt x="801" y="1787"/>
                  </a:cubicBezTo>
                  <a:cubicBezTo>
                    <a:pt x="770" y="1787"/>
                    <a:pt x="729" y="1800"/>
                    <a:pt x="655" y="1828"/>
                  </a:cubicBezTo>
                  <a:cubicBezTo>
                    <a:pt x="632" y="1828"/>
                    <a:pt x="585" y="1851"/>
                    <a:pt x="609" y="1898"/>
                  </a:cubicBezTo>
                  <a:cubicBezTo>
                    <a:pt x="632" y="2552"/>
                    <a:pt x="1566" y="3019"/>
                    <a:pt x="2056" y="3369"/>
                  </a:cubicBezTo>
                  <a:cubicBezTo>
                    <a:pt x="3014" y="4046"/>
                    <a:pt x="4018" y="4630"/>
                    <a:pt x="5092" y="5120"/>
                  </a:cubicBezTo>
                  <a:cubicBezTo>
                    <a:pt x="5113" y="5131"/>
                    <a:pt x="5134" y="5135"/>
                    <a:pt x="5155" y="5135"/>
                  </a:cubicBezTo>
                  <a:cubicBezTo>
                    <a:pt x="5274" y="5135"/>
                    <a:pt x="5374" y="4986"/>
                    <a:pt x="5255" y="4887"/>
                  </a:cubicBezTo>
                  <a:cubicBezTo>
                    <a:pt x="4111" y="3836"/>
                    <a:pt x="2944" y="2809"/>
                    <a:pt x="1776" y="1781"/>
                  </a:cubicBezTo>
                  <a:lnTo>
                    <a:pt x="1776" y="1781"/>
                  </a:lnTo>
                  <a:cubicBezTo>
                    <a:pt x="2477" y="2225"/>
                    <a:pt x="3154" y="2692"/>
                    <a:pt x="3807" y="3182"/>
                  </a:cubicBezTo>
                  <a:cubicBezTo>
                    <a:pt x="4204" y="3579"/>
                    <a:pt x="4601" y="3999"/>
                    <a:pt x="5022" y="4396"/>
                  </a:cubicBezTo>
                  <a:cubicBezTo>
                    <a:pt x="5051" y="4433"/>
                    <a:pt x="5088" y="4449"/>
                    <a:pt x="5124" y="4449"/>
                  </a:cubicBezTo>
                  <a:cubicBezTo>
                    <a:pt x="5202" y="4449"/>
                    <a:pt x="5278" y="4375"/>
                    <a:pt x="5278" y="4280"/>
                  </a:cubicBezTo>
                  <a:cubicBezTo>
                    <a:pt x="5287" y="4281"/>
                    <a:pt x="5295" y="4281"/>
                    <a:pt x="5303" y="4281"/>
                  </a:cubicBezTo>
                  <a:cubicBezTo>
                    <a:pt x="5449" y="4281"/>
                    <a:pt x="5506" y="4088"/>
                    <a:pt x="5395" y="3999"/>
                  </a:cubicBezTo>
                  <a:cubicBezTo>
                    <a:pt x="3994" y="2598"/>
                    <a:pt x="2500" y="1268"/>
                    <a:pt x="936" y="53"/>
                  </a:cubicBezTo>
                  <a:lnTo>
                    <a:pt x="912" y="53"/>
                  </a:lnTo>
                  <a:lnTo>
                    <a:pt x="866" y="30"/>
                  </a:lnTo>
                  <a:cubicBezTo>
                    <a:pt x="841" y="9"/>
                    <a:pt x="814" y="0"/>
                    <a:pt x="788"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7"/>
            <p:cNvSpPr/>
            <p:nvPr/>
          </p:nvSpPr>
          <p:spPr>
            <a:xfrm>
              <a:off x="4457875" y="1206600"/>
              <a:ext cx="28625" cy="181050"/>
            </a:xfrm>
            <a:custGeom>
              <a:avLst/>
              <a:gdLst/>
              <a:ahLst/>
              <a:cxnLst/>
              <a:rect l="l" t="t" r="r" b="b"/>
              <a:pathLst>
                <a:path w="1145" h="7242" extrusionOk="0">
                  <a:moveTo>
                    <a:pt x="673" y="1"/>
                  </a:moveTo>
                  <a:cubicBezTo>
                    <a:pt x="595" y="1"/>
                    <a:pt x="515" y="48"/>
                    <a:pt x="515" y="136"/>
                  </a:cubicBezTo>
                  <a:cubicBezTo>
                    <a:pt x="561" y="393"/>
                    <a:pt x="561" y="673"/>
                    <a:pt x="585" y="930"/>
                  </a:cubicBezTo>
                  <a:cubicBezTo>
                    <a:pt x="211" y="2657"/>
                    <a:pt x="1" y="4432"/>
                    <a:pt x="1" y="6206"/>
                  </a:cubicBezTo>
                  <a:cubicBezTo>
                    <a:pt x="1" y="6253"/>
                    <a:pt x="30" y="6276"/>
                    <a:pt x="59" y="6276"/>
                  </a:cubicBezTo>
                  <a:cubicBezTo>
                    <a:pt x="88" y="6276"/>
                    <a:pt x="118" y="6253"/>
                    <a:pt x="118" y="6206"/>
                  </a:cubicBezTo>
                  <a:cubicBezTo>
                    <a:pt x="188" y="4805"/>
                    <a:pt x="328" y="3381"/>
                    <a:pt x="608" y="2004"/>
                  </a:cubicBezTo>
                  <a:lnTo>
                    <a:pt x="608" y="2004"/>
                  </a:lnTo>
                  <a:cubicBezTo>
                    <a:pt x="561" y="3708"/>
                    <a:pt x="515" y="5389"/>
                    <a:pt x="468" y="7093"/>
                  </a:cubicBezTo>
                  <a:cubicBezTo>
                    <a:pt x="468" y="7187"/>
                    <a:pt x="551" y="7242"/>
                    <a:pt x="627" y="7242"/>
                  </a:cubicBezTo>
                  <a:cubicBezTo>
                    <a:pt x="685" y="7242"/>
                    <a:pt x="738" y="7210"/>
                    <a:pt x="748" y="7140"/>
                  </a:cubicBezTo>
                  <a:cubicBezTo>
                    <a:pt x="841" y="6697"/>
                    <a:pt x="888" y="6253"/>
                    <a:pt x="958" y="5786"/>
                  </a:cubicBezTo>
                  <a:cubicBezTo>
                    <a:pt x="982" y="5693"/>
                    <a:pt x="1028" y="5599"/>
                    <a:pt x="1075" y="5482"/>
                  </a:cubicBezTo>
                  <a:cubicBezTo>
                    <a:pt x="1098" y="5412"/>
                    <a:pt x="1052" y="5342"/>
                    <a:pt x="982" y="5342"/>
                  </a:cubicBezTo>
                  <a:cubicBezTo>
                    <a:pt x="1145" y="3591"/>
                    <a:pt x="1098" y="1840"/>
                    <a:pt x="818" y="112"/>
                  </a:cubicBezTo>
                  <a:cubicBezTo>
                    <a:pt x="807" y="36"/>
                    <a:pt x="741" y="1"/>
                    <a:pt x="673"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7"/>
            <p:cNvSpPr/>
            <p:nvPr/>
          </p:nvSpPr>
          <p:spPr>
            <a:xfrm>
              <a:off x="4818625" y="1328750"/>
              <a:ext cx="101425" cy="159400"/>
            </a:xfrm>
            <a:custGeom>
              <a:avLst/>
              <a:gdLst/>
              <a:ahLst/>
              <a:cxnLst/>
              <a:rect l="l" t="t" r="r" b="b"/>
              <a:pathLst>
                <a:path w="4057" h="6376" extrusionOk="0">
                  <a:moveTo>
                    <a:pt x="3848" y="0"/>
                  </a:moveTo>
                  <a:cubicBezTo>
                    <a:pt x="3799" y="0"/>
                    <a:pt x="3749" y="25"/>
                    <a:pt x="3712" y="83"/>
                  </a:cubicBezTo>
                  <a:lnTo>
                    <a:pt x="3456" y="480"/>
                  </a:lnTo>
                  <a:cubicBezTo>
                    <a:pt x="2662" y="1460"/>
                    <a:pt x="1915" y="2441"/>
                    <a:pt x="1214" y="3468"/>
                  </a:cubicBezTo>
                  <a:cubicBezTo>
                    <a:pt x="607" y="4356"/>
                    <a:pt x="0" y="5173"/>
                    <a:pt x="47" y="6270"/>
                  </a:cubicBezTo>
                  <a:cubicBezTo>
                    <a:pt x="47" y="6340"/>
                    <a:pt x="93" y="6375"/>
                    <a:pt x="140" y="6375"/>
                  </a:cubicBezTo>
                  <a:cubicBezTo>
                    <a:pt x="187" y="6375"/>
                    <a:pt x="233" y="6340"/>
                    <a:pt x="233" y="6270"/>
                  </a:cubicBezTo>
                  <a:cubicBezTo>
                    <a:pt x="210" y="5476"/>
                    <a:pt x="584" y="4799"/>
                    <a:pt x="1004" y="4145"/>
                  </a:cubicBezTo>
                  <a:cubicBezTo>
                    <a:pt x="1027" y="4169"/>
                    <a:pt x="1027" y="4192"/>
                    <a:pt x="1051" y="4239"/>
                  </a:cubicBezTo>
                  <a:cubicBezTo>
                    <a:pt x="1051" y="4262"/>
                    <a:pt x="1074" y="4262"/>
                    <a:pt x="1097" y="4285"/>
                  </a:cubicBezTo>
                  <a:lnTo>
                    <a:pt x="514" y="5219"/>
                  </a:lnTo>
                  <a:cubicBezTo>
                    <a:pt x="449" y="5348"/>
                    <a:pt x="552" y="5455"/>
                    <a:pt x="660" y="5455"/>
                  </a:cubicBezTo>
                  <a:cubicBezTo>
                    <a:pt x="708" y="5455"/>
                    <a:pt x="758" y="5433"/>
                    <a:pt x="794" y="5383"/>
                  </a:cubicBezTo>
                  <a:cubicBezTo>
                    <a:pt x="1938" y="3725"/>
                    <a:pt x="3012" y="1997"/>
                    <a:pt x="3993" y="246"/>
                  </a:cubicBezTo>
                  <a:cubicBezTo>
                    <a:pt x="4057" y="118"/>
                    <a:pt x="3955" y="0"/>
                    <a:pt x="3848"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7"/>
            <p:cNvSpPr/>
            <p:nvPr/>
          </p:nvSpPr>
          <p:spPr>
            <a:xfrm>
              <a:off x="4947625" y="1682150"/>
              <a:ext cx="152200" cy="51575"/>
            </a:xfrm>
            <a:custGeom>
              <a:avLst/>
              <a:gdLst/>
              <a:ahLst/>
              <a:cxnLst/>
              <a:rect l="l" t="t" r="r" b="b"/>
              <a:pathLst>
                <a:path w="6088" h="2063" extrusionOk="0">
                  <a:moveTo>
                    <a:pt x="5904" y="1"/>
                  </a:moveTo>
                  <a:cubicBezTo>
                    <a:pt x="5898" y="1"/>
                    <a:pt x="5891" y="1"/>
                    <a:pt x="5884" y="2"/>
                  </a:cubicBezTo>
                  <a:cubicBezTo>
                    <a:pt x="4880" y="72"/>
                    <a:pt x="3899" y="353"/>
                    <a:pt x="3012" y="773"/>
                  </a:cubicBezTo>
                  <a:cubicBezTo>
                    <a:pt x="2883" y="837"/>
                    <a:pt x="2951" y="1059"/>
                    <a:pt x="3090" y="1059"/>
                  </a:cubicBezTo>
                  <a:cubicBezTo>
                    <a:pt x="3102" y="1059"/>
                    <a:pt x="3115" y="1057"/>
                    <a:pt x="3129" y="1053"/>
                  </a:cubicBezTo>
                  <a:cubicBezTo>
                    <a:pt x="3666" y="843"/>
                    <a:pt x="4203" y="656"/>
                    <a:pt x="4763" y="516"/>
                  </a:cubicBezTo>
                  <a:lnTo>
                    <a:pt x="4763" y="516"/>
                  </a:lnTo>
                  <a:cubicBezTo>
                    <a:pt x="3292" y="1100"/>
                    <a:pt x="1751" y="1473"/>
                    <a:pt x="187" y="1660"/>
                  </a:cubicBezTo>
                  <a:cubicBezTo>
                    <a:pt x="7" y="1683"/>
                    <a:pt x="0" y="1942"/>
                    <a:pt x="165" y="1942"/>
                  </a:cubicBezTo>
                  <a:cubicBezTo>
                    <a:pt x="172" y="1942"/>
                    <a:pt x="179" y="1941"/>
                    <a:pt x="187" y="1940"/>
                  </a:cubicBezTo>
                  <a:cubicBezTo>
                    <a:pt x="397" y="1917"/>
                    <a:pt x="677" y="1917"/>
                    <a:pt x="911" y="1894"/>
                  </a:cubicBezTo>
                  <a:cubicBezTo>
                    <a:pt x="911" y="1917"/>
                    <a:pt x="934" y="1940"/>
                    <a:pt x="934" y="1964"/>
                  </a:cubicBezTo>
                  <a:cubicBezTo>
                    <a:pt x="1020" y="2035"/>
                    <a:pt x="1053" y="2063"/>
                    <a:pt x="1103" y="2063"/>
                  </a:cubicBezTo>
                  <a:cubicBezTo>
                    <a:pt x="1135" y="2063"/>
                    <a:pt x="1174" y="2052"/>
                    <a:pt x="1237" y="2034"/>
                  </a:cubicBezTo>
                  <a:cubicBezTo>
                    <a:pt x="1284" y="2034"/>
                    <a:pt x="1307" y="1964"/>
                    <a:pt x="1307" y="1917"/>
                  </a:cubicBezTo>
                  <a:lnTo>
                    <a:pt x="1307" y="1870"/>
                  </a:lnTo>
                  <a:cubicBezTo>
                    <a:pt x="2078" y="1777"/>
                    <a:pt x="2825" y="1613"/>
                    <a:pt x="3549" y="1357"/>
                  </a:cubicBezTo>
                  <a:lnTo>
                    <a:pt x="3642" y="1357"/>
                  </a:lnTo>
                  <a:cubicBezTo>
                    <a:pt x="4366" y="1123"/>
                    <a:pt x="5066" y="820"/>
                    <a:pt x="5744" y="446"/>
                  </a:cubicBezTo>
                  <a:cubicBezTo>
                    <a:pt x="5767" y="423"/>
                    <a:pt x="5790" y="399"/>
                    <a:pt x="5790" y="376"/>
                  </a:cubicBezTo>
                  <a:lnTo>
                    <a:pt x="5954" y="283"/>
                  </a:lnTo>
                  <a:cubicBezTo>
                    <a:pt x="6088" y="238"/>
                    <a:pt x="6051" y="1"/>
                    <a:pt x="5904"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7"/>
            <p:cNvSpPr/>
            <p:nvPr/>
          </p:nvSpPr>
          <p:spPr>
            <a:xfrm>
              <a:off x="4939650" y="2053300"/>
              <a:ext cx="146325" cy="33425"/>
            </a:xfrm>
            <a:custGeom>
              <a:avLst/>
              <a:gdLst/>
              <a:ahLst/>
              <a:cxnLst/>
              <a:rect l="l" t="t" r="r" b="b"/>
              <a:pathLst>
                <a:path w="5853" h="1337" extrusionOk="0">
                  <a:moveTo>
                    <a:pt x="2026" y="0"/>
                  </a:moveTo>
                  <a:cubicBezTo>
                    <a:pt x="1866" y="0"/>
                    <a:pt x="1778" y="226"/>
                    <a:pt x="1907" y="333"/>
                  </a:cubicBezTo>
                  <a:lnTo>
                    <a:pt x="1860" y="333"/>
                  </a:lnTo>
                  <a:cubicBezTo>
                    <a:pt x="1486" y="286"/>
                    <a:pt x="1113" y="263"/>
                    <a:pt x="739" y="263"/>
                  </a:cubicBezTo>
                  <a:cubicBezTo>
                    <a:pt x="730" y="260"/>
                    <a:pt x="720" y="258"/>
                    <a:pt x="711" y="258"/>
                  </a:cubicBezTo>
                  <a:cubicBezTo>
                    <a:pt x="651" y="258"/>
                    <a:pt x="596" y="319"/>
                    <a:pt x="576" y="379"/>
                  </a:cubicBezTo>
                  <a:lnTo>
                    <a:pt x="179" y="309"/>
                  </a:lnTo>
                  <a:cubicBezTo>
                    <a:pt x="171" y="308"/>
                    <a:pt x="163" y="307"/>
                    <a:pt x="155" y="307"/>
                  </a:cubicBezTo>
                  <a:cubicBezTo>
                    <a:pt x="34" y="307"/>
                    <a:pt x="0" y="474"/>
                    <a:pt x="132" y="496"/>
                  </a:cubicBezTo>
                  <a:cubicBezTo>
                    <a:pt x="1930" y="916"/>
                    <a:pt x="3798" y="1197"/>
                    <a:pt x="5642" y="1337"/>
                  </a:cubicBezTo>
                  <a:cubicBezTo>
                    <a:pt x="5829" y="1337"/>
                    <a:pt x="5852" y="1057"/>
                    <a:pt x="5689" y="1010"/>
                  </a:cubicBezTo>
                  <a:lnTo>
                    <a:pt x="5666" y="1010"/>
                  </a:lnTo>
                  <a:cubicBezTo>
                    <a:pt x="5759" y="916"/>
                    <a:pt x="5712" y="753"/>
                    <a:pt x="5596" y="730"/>
                  </a:cubicBezTo>
                  <a:cubicBezTo>
                    <a:pt x="5292" y="660"/>
                    <a:pt x="5012" y="590"/>
                    <a:pt x="4732" y="520"/>
                  </a:cubicBezTo>
                  <a:cubicBezTo>
                    <a:pt x="4685" y="520"/>
                    <a:pt x="4638" y="543"/>
                    <a:pt x="4615" y="566"/>
                  </a:cubicBezTo>
                  <a:cubicBezTo>
                    <a:pt x="3751" y="426"/>
                    <a:pt x="2887" y="239"/>
                    <a:pt x="2070" y="6"/>
                  </a:cubicBezTo>
                  <a:cubicBezTo>
                    <a:pt x="2055" y="2"/>
                    <a:pt x="2040" y="0"/>
                    <a:pt x="2026"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7"/>
            <p:cNvSpPr/>
            <p:nvPr/>
          </p:nvSpPr>
          <p:spPr>
            <a:xfrm>
              <a:off x="4845675" y="2199300"/>
              <a:ext cx="129225" cy="90725"/>
            </a:xfrm>
            <a:custGeom>
              <a:avLst/>
              <a:gdLst/>
              <a:ahLst/>
              <a:cxnLst/>
              <a:rect l="l" t="t" r="r" b="b"/>
              <a:pathLst>
                <a:path w="5169" h="3629" extrusionOk="0">
                  <a:moveTo>
                    <a:pt x="248" y="1"/>
                  </a:moveTo>
                  <a:cubicBezTo>
                    <a:pt x="117" y="1"/>
                    <a:pt x="0" y="173"/>
                    <a:pt x="132" y="283"/>
                  </a:cubicBezTo>
                  <a:lnTo>
                    <a:pt x="576" y="657"/>
                  </a:lnTo>
                  <a:lnTo>
                    <a:pt x="389" y="657"/>
                  </a:lnTo>
                  <a:cubicBezTo>
                    <a:pt x="342" y="657"/>
                    <a:pt x="319" y="703"/>
                    <a:pt x="319" y="750"/>
                  </a:cubicBezTo>
                  <a:cubicBezTo>
                    <a:pt x="319" y="890"/>
                    <a:pt x="319" y="890"/>
                    <a:pt x="436" y="960"/>
                  </a:cubicBezTo>
                  <a:cubicBezTo>
                    <a:pt x="459" y="972"/>
                    <a:pt x="476" y="978"/>
                    <a:pt x="494" y="978"/>
                  </a:cubicBezTo>
                  <a:cubicBezTo>
                    <a:pt x="512" y="978"/>
                    <a:pt x="529" y="972"/>
                    <a:pt x="552" y="960"/>
                  </a:cubicBezTo>
                  <a:lnTo>
                    <a:pt x="576" y="913"/>
                  </a:lnTo>
                  <a:cubicBezTo>
                    <a:pt x="599" y="890"/>
                    <a:pt x="599" y="867"/>
                    <a:pt x="599" y="843"/>
                  </a:cubicBezTo>
                  <a:cubicBezTo>
                    <a:pt x="1089" y="1147"/>
                    <a:pt x="1556" y="1474"/>
                    <a:pt x="2000" y="1824"/>
                  </a:cubicBezTo>
                  <a:cubicBezTo>
                    <a:pt x="2747" y="2431"/>
                    <a:pt x="3518" y="3015"/>
                    <a:pt x="4288" y="3599"/>
                  </a:cubicBezTo>
                  <a:cubicBezTo>
                    <a:pt x="4313" y="3619"/>
                    <a:pt x="4338" y="3628"/>
                    <a:pt x="4361" y="3628"/>
                  </a:cubicBezTo>
                  <a:cubicBezTo>
                    <a:pt x="4469" y="3628"/>
                    <a:pt x="4543" y="3438"/>
                    <a:pt x="4428" y="3342"/>
                  </a:cubicBezTo>
                  <a:cubicBezTo>
                    <a:pt x="3237" y="2431"/>
                    <a:pt x="2070" y="1497"/>
                    <a:pt x="903" y="517"/>
                  </a:cubicBezTo>
                  <a:lnTo>
                    <a:pt x="903" y="517"/>
                  </a:lnTo>
                  <a:cubicBezTo>
                    <a:pt x="1556" y="703"/>
                    <a:pt x="2163" y="937"/>
                    <a:pt x="2770" y="1240"/>
                  </a:cubicBezTo>
                  <a:cubicBezTo>
                    <a:pt x="3424" y="1824"/>
                    <a:pt x="4148" y="2361"/>
                    <a:pt x="4942" y="2781"/>
                  </a:cubicBezTo>
                  <a:cubicBezTo>
                    <a:pt x="4952" y="2783"/>
                    <a:pt x="4962" y="2784"/>
                    <a:pt x="4972" y="2784"/>
                  </a:cubicBezTo>
                  <a:cubicBezTo>
                    <a:pt x="5095" y="2784"/>
                    <a:pt x="5168" y="2656"/>
                    <a:pt x="5082" y="2548"/>
                  </a:cubicBezTo>
                  <a:lnTo>
                    <a:pt x="4872" y="2408"/>
                  </a:lnTo>
                  <a:cubicBezTo>
                    <a:pt x="4942" y="2338"/>
                    <a:pt x="4965" y="2221"/>
                    <a:pt x="4895" y="2128"/>
                  </a:cubicBezTo>
                  <a:cubicBezTo>
                    <a:pt x="4031" y="1310"/>
                    <a:pt x="3097" y="633"/>
                    <a:pt x="2047" y="73"/>
                  </a:cubicBezTo>
                  <a:cubicBezTo>
                    <a:pt x="2011" y="46"/>
                    <a:pt x="1975" y="35"/>
                    <a:pt x="1941" y="35"/>
                  </a:cubicBezTo>
                  <a:cubicBezTo>
                    <a:pt x="1794" y="35"/>
                    <a:pt x="1685" y="244"/>
                    <a:pt x="1837" y="376"/>
                  </a:cubicBezTo>
                  <a:lnTo>
                    <a:pt x="2023" y="540"/>
                  </a:lnTo>
                  <a:cubicBezTo>
                    <a:pt x="1440" y="330"/>
                    <a:pt x="879" y="143"/>
                    <a:pt x="272" y="3"/>
                  </a:cubicBezTo>
                  <a:cubicBezTo>
                    <a:pt x="264" y="2"/>
                    <a:pt x="256" y="1"/>
                    <a:pt x="248"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7"/>
            <p:cNvSpPr/>
            <p:nvPr/>
          </p:nvSpPr>
          <p:spPr>
            <a:xfrm>
              <a:off x="4711225" y="1383875"/>
              <a:ext cx="6425" cy="4200"/>
            </a:xfrm>
            <a:custGeom>
              <a:avLst/>
              <a:gdLst/>
              <a:ahLst/>
              <a:cxnLst/>
              <a:rect l="l" t="t" r="r" b="b"/>
              <a:pathLst>
                <a:path w="257" h="168" extrusionOk="0">
                  <a:moveTo>
                    <a:pt x="159" y="0"/>
                  </a:moveTo>
                  <a:cubicBezTo>
                    <a:pt x="153" y="0"/>
                    <a:pt x="147" y="1"/>
                    <a:pt x="140" y="2"/>
                  </a:cubicBezTo>
                  <a:cubicBezTo>
                    <a:pt x="8" y="2"/>
                    <a:pt x="0" y="168"/>
                    <a:pt x="117" y="168"/>
                  </a:cubicBezTo>
                  <a:cubicBezTo>
                    <a:pt x="124" y="168"/>
                    <a:pt x="132" y="167"/>
                    <a:pt x="140" y="166"/>
                  </a:cubicBezTo>
                  <a:cubicBezTo>
                    <a:pt x="250" y="166"/>
                    <a:pt x="256" y="0"/>
                    <a:pt x="159"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2482;p66">
            <a:extLst>
              <a:ext uri="{FF2B5EF4-FFF2-40B4-BE49-F238E27FC236}">
                <a16:creationId xmlns:a16="http://schemas.microsoft.com/office/drawing/2014/main" id="{CA5EA965-9A1C-47D9-98E2-19C55C658342}"/>
              </a:ext>
            </a:extLst>
          </p:cNvPr>
          <p:cNvSpPr/>
          <p:nvPr/>
        </p:nvSpPr>
        <p:spPr>
          <a:xfrm>
            <a:off x="1027603" y="3754190"/>
            <a:ext cx="888907" cy="839154"/>
          </a:xfrm>
          <a:custGeom>
            <a:avLst/>
            <a:gdLst/>
            <a:ahLst/>
            <a:cxnLst/>
            <a:rect l="l" t="t" r="r" b="b"/>
            <a:pathLst>
              <a:path w="65445" h="61782" extrusionOk="0">
                <a:moveTo>
                  <a:pt x="33201" y="1250"/>
                </a:moveTo>
                <a:lnTo>
                  <a:pt x="33808" y="2605"/>
                </a:lnTo>
                <a:cubicBezTo>
                  <a:pt x="33552" y="2301"/>
                  <a:pt x="33271" y="1974"/>
                  <a:pt x="32968" y="1671"/>
                </a:cubicBezTo>
                <a:lnTo>
                  <a:pt x="33201" y="1250"/>
                </a:lnTo>
                <a:close/>
                <a:moveTo>
                  <a:pt x="34205" y="2651"/>
                </a:moveTo>
                <a:lnTo>
                  <a:pt x="34205" y="2651"/>
                </a:lnTo>
                <a:cubicBezTo>
                  <a:pt x="34859" y="3772"/>
                  <a:pt x="35489" y="4939"/>
                  <a:pt x="36050" y="6107"/>
                </a:cubicBezTo>
                <a:cubicBezTo>
                  <a:pt x="35653" y="5313"/>
                  <a:pt x="35209" y="4519"/>
                  <a:pt x="34696" y="3772"/>
                </a:cubicBezTo>
                <a:lnTo>
                  <a:pt x="34205" y="2651"/>
                </a:lnTo>
                <a:close/>
                <a:moveTo>
                  <a:pt x="36166" y="6317"/>
                </a:moveTo>
                <a:cubicBezTo>
                  <a:pt x="37100" y="8325"/>
                  <a:pt x="37964" y="10380"/>
                  <a:pt x="38711" y="12481"/>
                </a:cubicBezTo>
                <a:cubicBezTo>
                  <a:pt x="38805" y="12738"/>
                  <a:pt x="38898" y="12995"/>
                  <a:pt x="38992" y="13228"/>
                </a:cubicBezTo>
                <a:lnTo>
                  <a:pt x="37707" y="10426"/>
                </a:lnTo>
                <a:cubicBezTo>
                  <a:pt x="37427" y="9516"/>
                  <a:pt x="37124" y="8605"/>
                  <a:pt x="36774" y="7718"/>
                </a:cubicBezTo>
                <a:cubicBezTo>
                  <a:pt x="36563" y="7228"/>
                  <a:pt x="36377" y="6784"/>
                  <a:pt x="36166" y="6317"/>
                </a:cubicBezTo>
                <a:close/>
                <a:moveTo>
                  <a:pt x="33341" y="573"/>
                </a:moveTo>
                <a:cubicBezTo>
                  <a:pt x="35606" y="3469"/>
                  <a:pt x="37497" y="6644"/>
                  <a:pt x="38945" y="10029"/>
                </a:cubicBezTo>
                <a:cubicBezTo>
                  <a:pt x="40182" y="12995"/>
                  <a:pt x="41093" y="16053"/>
                  <a:pt x="41677" y="19205"/>
                </a:cubicBezTo>
                <a:lnTo>
                  <a:pt x="40673" y="16987"/>
                </a:lnTo>
                <a:cubicBezTo>
                  <a:pt x="40509" y="16497"/>
                  <a:pt x="40346" y="16007"/>
                  <a:pt x="40182" y="15516"/>
                </a:cubicBezTo>
                <a:cubicBezTo>
                  <a:pt x="39575" y="13672"/>
                  <a:pt x="38922" y="11851"/>
                  <a:pt x="38221" y="10053"/>
                </a:cubicBezTo>
                <a:cubicBezTo>
                  <a:pt x="36937" y="6737"/>
                  <a:pt x="35303" y="3585"/>
                  <a:pt x="33318" y="620"/>
                </a:cubicBezTo>
                <a:cubicBezTo>
                  <a:pt x="33318" y="597"/>
                  <a:pt x="33341" y="573"/>
                  <a:pt x="33341" y="573"/>
                </a:cubicBezTo>
                <a:close/>
                <a:moveTo>
                  <a:pt x="42260" y="19859"/>
                </a:moveTo>
                <a:lnTo>
                  <a:pt x="42260" y="19859"/>
                </a:lnTo>
                <a:cubicBezTo>
                  <a:pt x="42774" y="19999"/>
                  <a:pt x="43311" y="20116"/>
                  <a:pt x="43848" y="20209"/>
                </a:cubicBezTo>
                <a:lnTo>
                  <a:pt x="43848" y="20233"/>
                </a:lnTo>
                <a:cubicBezTo>
                  <a:pt x="43334" y="20233"/>
                  <a:pt x="42821" y="20256"/>
                  <a:pt x="42307" y="20256"/>
                </a:cubicBezTo>
                <a:cubicBezTo>
                  <a:pt x="42307" y="20139"/>
                  <a:pt x="42260" y="19999"/>
                  <a:pt x="42260" y="19859"/>
                </a:cubicBezTo>
                <a:close/>
                <a:moveTo>
                  <a:pt x="41630" y="19929"/>
                </a:moveTo>
                <a:lnTo>
                  <a:pt x="41630" y="19929"/>
                </a:lnTo>
                <a:cubicBezTo>
                  <a:pt x="41677" y="20046"/>
                  <a:pt x="41747" y="20162"/>
                  <a:pt x="41793" y="20279"/>
                </a:cubicBezTo>
                <a:lnTo>
                  <a:pt x="41723" y="20303"/>
                </a:lnTo>
                <a:cubicBezTo>
                  <a:pt x="41677" y="20162"/>
                  <a:pt x="41653" y="20046"/>
                  <a:pt x="41630" y="19929"/>
                </a:cubicBezTo>
                <a:close/>
                <a:moveTo>
                  <a:pt x="38385" y="12761"/>
                </a:moveTo>
                <a:lnTo>
                  <a:pt x="38385" y="12761"/>
                </a:lnTo>
                <a:cubicBezTo>
                  <a:pt x="38968" y="14069"/>
                  <a:pt x="39575" y="15376"/>
                  <a:pt x="40159" y="16684"/>
                </a:cubicBezTo>
                <a:lnTo>
                  <a:pt x="40859" y="18785"/>
                </a:lnTo>
                <a:cubicBezTo>
                  <a:pt x="40906" y="18972"/>
                  <a:pt x="40976" y="19159"/>
                  <a:pt x="41023" y="19322"/>
                </a:cubicBezTo>
                <a:lnTo>
                  <a:pt x="40906" y="19322"/>
                </a:lnTo>
                <a:cubicBezTo>
                  <a:pt x="40900" y="19320"/>
                  <a:pt x="40894" y="19319"/>
                  <a:pt x="40888" y="19319"/>
                </a:cubicBezTo>
                <a:cubicBezTo>
                  <a:pt x="40829" y="19319"/>
                  <a:pt x="40798" y="19417"/>
                  <a:pt x="40883" y="19439"/>
                </a:cubicBezTo>
                <a:lnTo>
                  <a:pt x="41093" y="19509"/>
                </a:lnTo>
                <a:cubicBezTo>
                  <a:pt x="41163" y="19766"/>
                  <a:pt x="41256" y="20046"/>
                  <a:pt x="41350" y="20303"/>
                </a:cubicBezTo>
                <a:cubicBezTo>
                  <a:pt x="41116" y="20326"/>
                  <a:pt x="40859" y="20326"/>
                  <a:pt x="40626" y="20349"/>
                </a:cubicBezTo>
                <a:cubicBezTo>
                  <a:pt x="40579" y="20256"/>
                  <a:pt x="40533" y="20162"/>
                  <a:pt x="40486" y="20046"/>
                </a:cubicBezTo>
                <a:cubicBezTo>
                  <a:pt x="40276" y="19462"/>
                  <a:pt x="40089" y="18878"/>
                  <a:pt x="39902" y="18271"/>
                </a:cubicBezTo>
                <a:cubicBezTo>
                  <a:pt x="39529" y="17057"/>
                  <a:pt x="39202" y="15843"/>
                  <a:pt x="38875" y="14629"/>
                </a:cubicBezTo>
                <a:cubicBezTo>
                  <a:pt x="38711" y="13999"/>
                  <a:pt x="38548" y="13368"/>
                  <a:pt x="38385" y="12761"/>
                </a:cubicBezTo>
                <a:close/>
                <a:moveTo>
                  <a:pt x="47521" y="19654"/>
                </a:moveTo>
                <a:cubicBezTo>
                  <a:pt x="49456" y="19654"/>
                  <a:pt x="51392" y="19713"/>
                  <a:pt x="53327" y="19836"/>
                </a:cubicBezTo>
                <a:lnTo>
                  <a:pt x="53327" y="19859"/>
                </a:lnTo>
                <a:cubicBezTo>
                  <a:pt x="55195" y="19976"/>
                  <a:pt x="57016" y="20162"/>
                  <a:pt x="58861" y="20396"/>
                </a:cubicBezTo>
                <a:cubicBezTo>
                  <a:pt x="59468" y="20466"/>
                  <a:pt x="60075" y="20559"/>
                  <a:pt x="60682" y="20653"/>
                </a:cubicBezTo>
                <a:cubicBezTo>
                  <a:pt x="57787" y="20396"/>
                  <a:pt x="54845" y="20419"/>
                  <a:pt x="51973" y="20349"/>
                </a:cubicBezTo>
                <a:cubicBezTo>
                  <a:pt x="50292" y="20326"/>
                  <a:pt x="48564" y="20256"/>
                  <a:pt x="46860" y="20233"/>
                </a:cubicBezTo>
                <a:cubicBezTo>
                  <a:pt x="45693" y="20116"/>
                  <a:pt x="44525" y="19952"/>
                  <a:pt x="43381" y="19742"/>
                </a:cubicBezTo>
                <a:cubicBezTo>
                  <a:pt x="44761" y="19684"/>
                  <a:pt x="46141" y="19654"/>
                  <a:pt x="47521" y="19654"/>
                </a:cubicBezTo>
                <a:close/>
                <a:moveTo>
                  <a:pt x="40766" y="20536"/>
                </a:moveTo>
                <a:lnTo>
                  <a:pt x="41420" y="20559"/>
                </a:lnTo>
                <a:cubicBezTo>
                  <a:pt x="41467" y="20723"/>
                  <a:pt x="41513" y="20910"/>
                  <a:pt x="41560" y="21073"/>
                </a:cubicBezTo>
                <a:cubicBezTo>
                  <a:pt x="41233" y="20980"/>
                  <a:pt x="40953" y="20816"/>
                  <a:pt x="40766" y="20536"/>
                </a:cubicBezTo>
                <a:close/>
                <a:moveTo>
                  <a:pt x="41933" y="20583"/>
                </a:moveTo>
                <a:lnTo>
                  <a:pt x="41980" y="20699"/>
                </a:lnTo>
                <a:lnTo>
                  <a:pt x="42004" y="20910"/>
                </a:lnTo>
                <a:cubicBezTo>
                  <a:pt x="42027" y="20980"/>
                  <a:pt x="42074" y="21026"/>
                  <a:pt x="42120" y="21026"/>
                </a:cubicBezTo>
                <a:cubicBezTo>
                  <a:pt x="42074" y="21050"/>
                  <a:pt x="42027" y="21096"/>
                  <a:pt x="42027" y="21166"/>
                </a:cubicBezTo>
                <a:lnTo>
                  <a:pt x="41980" y="21166"/>
                </a:lnTo>
                <a:cubicBezTo>
                  <a:pt x="41910" y="20980"/>
                  <a:pt x="41840" y="20770"/>
                  <a:pt x="41793" y="20583"/>
                </a:cubicBezTo>
                <a:close/>
                <a:moveTo>
                  <a:pt x="46440" y="20583"/>
                </a:moveTo>
                <a:cubicBezTo>
                  <a:pt x="48448" y="20793"/>
                  <a:pt x="50502" y="20840"/>
                  <a:pt x="52440" y="20910"/>
                </a:cubicBezTo>
                <a:cubicBezTo>
                  <a:pt x="53911" y="20980"/>
                  <a:pt x="55382" y="21003"/>
                  <a:pt x="56876" y="21073"/>
                </a:cubicBezTo>
                <a:cubicBezTo>
                  <a:pt x="52253" y="21096"/>
                  <a:pt x="47630" y="21143"/>
                  <a:pt x="43007" y="21190"/>
                </a:cubicBezTo>
                <a:lnTo>
                  <a:pt x="42447" y="21190"/>
                </a:lnTo>
                <a:lnTo>
                  <a:pt x="42377" y="21096"/>
                </a:lnTo>
                <a:lnTo>
                  <a:pt x="42330" y="21073"/>
                </a:lnTo>
                <a:cubicBezTo>
                  <a:pt x="42424" y="21003"/>
                  <a:pt x="42447" y="20910"/>
                  <a:pt x="42400" y="20816"/>
                </a:cubicBezTo>
                <a:lnTo>
                  <a:pt x="42400" y="20816"/>
                </a:lnTo>
                <a:lnTo>
                  <a:pt x="42424" y="20840"/>
                </a:lnTo>
                <a:lnTo>
                  <a:pt x="42354" y="20699"/>
                </a:lnTo>
                <a:lnTo>
                  <a:pt x="42354" y="20583"/>
                </a:lnTo>
                <a:close/>
                <a:moveTo>
                  <a:pt x="62923" y="20956"/>
                </a:moveTo>
                <a:cubicBezTo>
                  <a:pt x="63437" y="21003"/>
                  <a:pt x="63997" y="21096"/>
                  <a:pt x="64348" y="21353"/>
                </a:cubicBezTo>
                <a:cubicBezTo>
                  <a:pt x="63997" y="21307"/>
                  <a:pt x="63647" y="21237"/>
                  <a:pt x="63297" y="21190"/>
                </a:cubicBezTo>
                <a:cubicBezTo>
                  <a:pt x="63180" y="21096"/>
                  <a:pt x="63063" y="21003"/>
                  <a:pt x="62923" y="20956"/>
                </a:cubicBezTo>
                <a:close/>
                <a:moveTo>
                  <a:pt x="32804" y="550"/>
                </a:moveTo>
                <a:lnTo>
                  <a:pt x="32851" y="597"/>
                </a:lnTo>
                <a:cubicBezTo>
                  <a:pt x="29022" y="7765"/>
                  <a:pt x="25310" y="14979"/>
                  <a:pt x="21877" y="22334"/>
                </a:cubicBezTo>
                <a:cubicBezTo>
                  <a:pt x="21761" y="22311"/>
                  <a:pt x="21667" y="22287"/>
                  <a:pt x="21574" y="22264"/>
                </a:cubicBezTo>
                <a:cubicBezTo>
                  <a:pt x="22414" y="20746"/>
                  <a:pt x="23138" y="19159"/>
                  <a:pt x="23909" y="17594"/>
                </a:cubicBezTo>
                <a:lnTo>
                  <a:pt x="23885" y="17594"/>
                </a:lnTo>
                <a:cubicBezTo>
                  <a:pt x="24843" y="15633"/>
                  <a:pt x="25823" y="13695"/>
                  <a:pt x="26827" y="11780"/>
                </a:cubicBezTo>
                <a:cubicBezTo>
                  <a:pt x="28765" y="8021"/>
                  <a:pt x="30750" y="4262"/>
                  <a:pt x="32804" y="550"/>
                </a:cubicBezTo>
                <a:close/>
                <a:moveTo>
                  <a:pt x="63507" y="21633"/>
                </a:moveTo>
                <a:cubicBezTo>
                  <a:pt x="63741" y="21657"/>
                  <a:pt x="63997" y="21703"/>
                  <a:pt x="64254" y="21727"/>
                </a:cubicBezTo>
                <a:cubicBezTo>
                  <a:pt x="63951" y="21960"/>
                  <a:pt x="63647" y="22194"/>
                  <a:pt x="63344" y="22404"/>
                </a:cubicBezTo>
                <a:cubicBezTo>
                  <a:pt x="63390" y="22311"/>
                  <a:pt x="63437" y="22194"/>
                  <a:pt x="63460" y="22077"/>
                </a:cubicBezTo>
                <a:cubicBezTo>
                  <a:pt x="63507" y="21937"/>
                  <a:pt x="63507" y="21774"/>
                  <a:pt x="63507" y="21633"/>
                </a:cubicBezTo>
                <a:close/>
                <a:moveTo>
                  <a:pt x="29139" y="8558"/>
                </a:moveTo>
                <a:lnTo>
                  <a:pt x="29139" y="8558"/>
                </a:lnTo>
                <a:cubicBezTo>
                  <a:pt x="27294" y="12388"/>
                  <a:pt x="25566" y="16263"/>
                  <a:pt x="23932" y="20209"/>
                </a:cubicBezTo>
                <a:cubicBezTo>
                  <a:pt x="23629" y="20956"/>
                  <a:pt x="23395" y="21867"/>
                  <a:pt x="22975" y="22567"/>
                </a:cubicBezTo>
                <a:cubicBezTo>
                  <a:pt x="22951" y="22614"/>
                  <a:pt x="22928" y="22637"/>
                  <a:pt x="22905" y="22684"/>
                </a:cubicBezTo>
                <a:cubicBezTo>
                  <a:pt x="22881" y="22637"/>
                  <a:pt x="22835" y="22614"/>
                  <a:pt x="22811" y="22591"/>
                </a:cubicBezTo>
                <a:cubicBezTo>
                  <a:pt x="22578" y="22521"/>
                  <a:pt x="22368" y="22451"/>
                  <a:pt x="22134" y="22404"/>
                </a:cubicBezTo>
                <a:cubicBezTo>
                  <a:pt x="24469" y="17781"/>
                  <a:pt x="26804" y="13158"/>
                  <a:pt x="29139" y="8558"/>
                </a:cubicBezTo>
                <a:close/>
                <a:moveTo>
                  <a:pt x="6881" y="22365"/>
                </a:moveTo>
                <a:cubicBezTo>
                  <a:pt x="9140" y="22365"/>
                  <a:pt x="11396" y="22530"/>
                  <a:pt x="13636" y="22848"/>
                </a:cubicBezTo>
                <a:cubicBezTo>
                  <a:pt x="11931" y="22824"/>
                  <a:pt x="10227" y="22813"/>
                  <a:pt x="8522" y="22813"/>
                </a:cubicBezTo>
                <a:cubicBezTo>
                  <a:pt x="6818" y="22813"/>
                  <a:pt x="5114" y="22824"/>
                  <a:pt x="3409" y="22848"/>
                </a:cubicBezTo>
                <a:lnTo>
                  <a:pt x="3362" y="22801"/>
                </a:lnTo>
                <a:cubicBezTo>
                  <a:pt x="4133" y="22614"/>
                  <a:pt x="4903" y="22474"/>
                  <a:pt x="5674" y="22381"/>
                </a:cubicBezTo>
                <a:cubicBezTo>
                  <a:pt x="6076" y="22370"/>
                  <a:pt x="6478" y="22365"/>
                  <a:pt x="6881" y="22365"/>
                </a:cubicBezTo>
                <a:close/>
                <a:moveTo>
                  <a:pt x="12188" y="21797"/>
                </a:moveTo>
                <a:cubicBezTo>
                  <a:pt x="13939" y="21797"/>
                  <a:pt x="15690" y="21914"/>
                  <a:pt x="17418" y="22100"/>
                </a:cubicBezTo>
                <a:cubicBezTo>
                  <a:pt x="18655" y="22217"/>
                  <a:pt x="19893" y="22474"/>
                  <a:pt x="21130" y="22684"/>
                </a:cubicBezTo>
                <a:lnTo>
                  <a:pt x="21060" y="22848"/>
                </a:lnTo>
                <a:lnTo>
                  <a:pt x="20944" y="22848"/>
                </a:lnTo>
                <a:cubicBezTo>
                  <a:pt x="20407" y="22801"/>
                  <a:pt x="19870" y="22754"/>
                  <a:pt x="19333" y="22684"/>
                </a:cubicBezTo>
                <a:cubicBezTo>
                  <a:pt x="18212" y="22544"/>
                  <a:pt x="17068" y="22404"/>
                  <a:pt x="15947" y="22264"/>
                </a:cubicBezTo>
                <a:cubicBezTo>
                  <a:pt x="14243" y="22077"/>
                  <a:pt x="12538" y="21890"/>
                  <a:pt x="10857" y="21820"/>
                </a:cubicBezTo>
                <a:cubicBezTo>
                  <a:pt x="11301" y="21797"/>
                  <a:pt x="11744" y="21797"/>
                  <a:pt x="12188" y="21797"/>
                </a:cubicBezTo>
                <a:close/>
                <a:moveTo>
                  <a:pt x="21364" y="22707"/>
                </a:moveTo>
                <a:lnTo>
                  <a:pt x="21691" y="22754"/>
                </a:lnTo>
                <a:cubicBezTo>
                  <a:pt x="21691" y="22777"/>
                  <a:pt x="21667" y="22801"/>
                  <a:pt x="21667" y="22824"/>
                </a:cubicBezTo>
                <a:cubicBezTo>
                  <a:pt x="21667" y="22848"/>
                  <a:pt x="21667" y="22871"/>
                  <a:pt x="21667" y="22871"/>
                </a:cubicBezTo>
                <a:lnTo>
                  <a:pt x="21270" y="22871"/>
                </a:lnTo>
                <a:lnTo>
                  <a:pt x="21364" y="22707"/>
                </a:lnTo>
                <a:close/>
                <a:moveTo>
                  <a:pt x="9993" y="22124"/>
                </a:moveTo>
                <a:lnTo>
                  <a:pt x="9993" y="22124"/>
                </a:lnTo>
                <a:cubicBezTo>
                  <a:pt x="10857" y="22147"/>
                  <a:pt x="11698" y="22194"/>
                  <a:pt x="12538" y="22264"/>
                </a:cubicBezTo>
                <a:cubicBezTo>
                  <a:pt x="13075" y="22311"/>
                  <a:pt x="16811" y="22661"/>
                  <a:pt x="19496" y="22988"/>
                </a:cubicBezTo>
                <a:lnTo>
                  <a:pt x="18095" y="22941"/>
                </a:lnTo>
                <a:cubicBezTo>
                  <a:pt x="15620" y="22661"/>
                  <a:pt x="13122" y="22404"/>
                  <a:pt x="10647" y="22194"/>
                </a:cubicBezTo>
                <a:lnTo>
                  <a:pt x="9993" y="22124"/>
                </a:lnTo>
                <a:close/>
                <a:moveTo>
                  <a:pt x="21948" y="22777"/>
                </a:moveTo>
                <a:cubicBezTo>
                  <a:pt x="22204" y="22848"/>
                  <a:pt x="22461" y="22871"/>
                  <a:pt x="22718" y="22894"/>
                </a:cubicBezTo>
                <a:cubicBezTo>
                  <a:pt x="22601" y="22988"/>
                  <a:pt x="22461" y="23058"/>
                  <a:pt x="22321" y="23058"/>
                </a:cubicBezTo>
                <a:cubicBezTo>
                  <a:pt x="22251" y="23011"/>
                  <a:pt x="22204" y="22988"/>
                  <a:pt x="22158" y="22964"/>
                </a:cubicBezTo>
                <a:cubicBezTo>
                  <a:pt x="22064" y="22941"/>
                  <a:pt x="21971" y="22918"/>
                  <a:pt x="21877" y="22894"/>
                </a:cubicBezTo>
                <a:lnTo>
                  <a:pt x="21948" y="22777"/>
                </a:lnTo>
                <a:close/>
                <a:moveTo>
                  <a:pt x="2895" y="22567"/>
                </a:moveTo>
                <a:cubicBezTo>
                  <a:pt x="2849" y="22637"/>
                  <a:pt x="2849" y="22731"/>
                  <a:pt x="2895" y="22801"/>
                </a:cubicBezTo>
                <a:cubicBezTo>
                  <a:pt x="4226" y="24248"/>
                  <a:pt x="5580" y="25649"/>
                  <a:pt x="7005" y="27004"/>
                </a:cubicBezTo>
                <a:lnTo>
                  <a:pt x="1705" y="22777"/>
                </a:lnTo>
                <a:cubicBezTo>
                  <a:pt x="2055" y="22731"/>
                  <a:pt x="2382" y="22661"/>
                  <a:pt x="2732" y="22591"/>
                </a:cubicBezTo>
                <a:lnTo>
                  <a:pt x="2895" y="22567"/>
                </a:lnTo>
                <a:close/>
                <a:moveTo>
                  <a:pt x="64745" y="21844"/>
                </a:moveTo>
                <a:lnTo>
                  <a:pt x="64745" y="21844"/>
                </a:lnTo>
                <a:cubicBezTo>
                  <a:pt x="64791" y="21984"/>
                  <a:pt x="64698" y="22077"/>
                  <a:pt x="64464" y="22170"/>
                </a:cubicBezTo>
                <a:lnTo>
                  <a:pt x="64464" y="22147"/>
                </a:lnTo>
                <a:lnTo>
                  <a:pt x="63881" y="22614"/>
                </a:lnTo>
                <a:lnTo>
                  <a:pt x="62690" y="23548"/>
                </a:lnTo>
                <a:lnTo>
                  <a:pt x="60308" y="25392"/>
                </a:lnTo>
                <a:lnTo>
                  <a:pt x="55826" y="28848"/>
                </a:lnTo>
                <a:cubicBezTo>
                  <a:pt x="54238" y="30109"/>
                  <a:pt x="52580" y="31323"/>
                  <a:pt x="50969" y="32584"/>
                </a:cubicBezTo>
                <a:cubicBezTo>
                  <a:pt x="51716" y="31907"/>
                  <a:pt x="52440" y="31230"/>
                  <a:pt x="53211" y="30576"/>
                </a:cubicBezTo>
                <a:cubicBezTo>
                  <a:pt x="53608" y="30249"/>
                  <a:pt x="54004" y="29922"/>
                  <a:pt x="54378" y="29595"/>
                </a:cubicBezTo>
                <a:cubicBezTo>
                  <a:pt x="57834" y="27027"/>
                  <a:pt x="61289" y="24412"/>
                  <a:pt x="64745" y="21844"/>
                </a:cubicBezTo>
                <a:close/>
                <a:moveTo>
                  <a:pt x="1191" y="22871"/>
                </a:moveTo>
                <a:cubicBezTo>
                  <a:pt x="4460" y="25486"/>
                  <a:pt x="7729" y="28078"/>
                  <a:pt x="11021" y="30693"/>
                </a:cubicBezTo>
                <a:lnTo>
                  <a:pt x="11534" y="31089"/>
                </a:lnTo>
                <a:cubicBezTo>
                  <a:pt x="12888" y="32233"/>
                  <a:pt x="14289" y="33331"/>
                  <a:pt x="15714" y="34405"/>
                </a:cubicBezTo>
                <a:lnTo>
                  <a:pt x="15900" y="34568"/>
                </a:lnTo>
                <a:lnTo>
                  <a:pt x="16624" y="35152"/>
                </a:lnTo>
                <a:cubicBezTo>
                  <a:pt x="10857" y="31720"/>
                  <a:pt x="5487" y="27634"/>
                  <a:pt x="677" y="22988"/>
                </a:cubicBezTo>
                <a:cubicBezTo>
                  <a:pt x="841" y="22941"/>
                  <a:pt x="1004" y="22918"/>
                  <a:pt x="1191" y="22871"/>
                </a:cubicBezTo>
                <a:close/>
                <a:moveTo>
                  <a:pt x="61779" y="21400"/>
                </a:moveTo>
                <a:cubicBezTo>
                  <a:pt x="62176" y="21447"/>
                  <a:pt x="62550" y="21493"/>
                  <a:pt x="62947" y="21540"/>
                </a:cubicBezTo>
                <a:cubicBezTo>
                  <a:pt x="63414" y="22077"/>
                  <a:pt x="62830" y="22661"/>
                  <a:pt x="62386" y="23058"/>
                </a:cubicBezTo>
                <a:cubicBezTo>
                  <a:pt x="62083" y="23314"/>
                  <a:pt x="61756" y="23571"/>
                  <a:pt x="61429" y="23805"/>
                </a:cubicBezTo>
                <a:lnTo>
                  <a:pt x="60308" y="24622"/>
                </a:lnTo>
                <a:cubicBezTo>
                  <a:pt x="59515" y="25206"/>
                  <a:pt x="58697" y="25743"/>
                  <a:pt x="57950" y="26326"/>
                </a:cubicBezTo>
                <a:cubicBezTo>
                  <a:pt x="57763" y="26466"/>
                  <a:pt x="57600" y="26607"/>
                  <a:pt x="57437" y="26747"/>
                </a:cubicBezTo>
                <a:cubicBezTo>
                  <a:pt x="53537" y="29595"/>
                  <a:pt x="49638" y="32444"/>
                  <a:pt x="45809" y="35386"/>
                </a:cubicBezTo>
                <a:cubicBezTo>
                  <a:pt x="45786" y="35409"/>
                  <a:pt x="45786" y="35432"/>
                  <a:pt x="45763" y="35456"/>
                </a:cubicBezTo>
                <a:lnTo>
                  <a:pt x="45669" y="35292"/>
                </a:lnTo>
                <a:cubicBezTo>
                  <a:pt x="45833" y="35175"/>
                  <a:pt x="45996" y="35082"/>
                  <a:pt x="46113" y="34965"/>
                </a:cubicBezTo>
                <a:lnTo>
                  <a:pt x="54962" y="27821"/>
                </a:lnTo>
                <a:lnTo>
                  <a:pt x="59374" y="24248"/>
                </a:lnTo>
                <a:cubicBezTo>
                  <a:pt x="60332" y="23455"/>
                  <a:pt x="61546" y="22684"/>
                  <a:pt x="61779" y="21400"/>
                </a:cubicBezTo>
                <a:close/>
                <a:moveTo>
                  <a:pt x="50292" y="32607"/>
                </a:moveTo>
                <a:cubicBezTo>
                  <a:pt x="48938" y="33821"/>
                  <a:pt x="47630" y="35059"/>
                  <a:pt x="46370" y="36343"/>
                </a:cubicBezTo>
                <a:lnTo>
                  <a:pt x="45926" y="35712"/>
                </a:lnTo>
                <a:cubicBezTo>
                  <a:pt x="45973" y="35712"/>
                  <a:pt x="45996" y="35712"/>
                  <a:pt x="46043" y="35689"/>
                </a:cubicBezTo>
                <a:cubicBezTo>
                  <a:pt x="47467" y="34685"/>
                  <a:pt x="48891" y="33658"/>
                  <a:pt x="50292" y="32607"/>
                </a:cubicBezTo>
                <a:close/>
                <a:moveTo>
                  <a:pt x="45366" y="35549"/>
                </a:moveTo>
                <a:cubicBezTo>
                  <a:pt x="45366" y="35596"/>
                  <a:pt x="45366" y="35642"/>
                  <a:pt x="45412" y="35689"/>
                </a:cubicBezTo>
                <a:lnTo>
                  <a:pt x="45412" y="35712"/>
                </a:lnTo>
                <a:cubicBezTo>
                  <a:pt x="45622" y="36039"/>
                  <a:pt x="45833" y="36366"/>
                  <a:pt x="46066" y="36716"/>
                </a:cubicBezTo>
                <a:cubicBezTo>
                  <a:pt x="45973" y="36786"/>
                  <a:pt x="45879" y="36880"/>
                  <a:pt x="45786" y="36973"/>
                </a:cubicBezTo>
                <a:cubicBezTo>
                  <a:pt x="45552" y="36693"/>
                  <a:pt x="45179" y="36226"/>
                  <a:pt x="45179" y="36016"/>
                </a:cubicBezTo>
                <a:cubicBezTo>
                  <a:pt x="45179" y="35852"/>
                  <a:pt x="45249" y="35689"/>
                  <a:pt x="45366" y="35549"/>
                </a:cubicBezTo>
                <a:close/>
                <a:moveTo>
                  <a:pt x="31800" y="43301"/>
                </a:moveTo>
                <a:lnTo>
                  <a:pt x="32501" y="43674"/>
                </a:lnTo>
                <a:lnTo>
                  <a:pt x="31824" y="44281"/>
                </a:lnTo>
                <a:lnTo>
                  <a:pt x="31123" y="44048"/>
                </a:lnTo>
                <a:cubicBezTo>
                  <a:pt x="31333" y="43791"/>
                  <a:pt x="31567" y="43557"/>
                  <a:pt x="31800" y="43301"/>
                </a:cubicBezTo>
                <a:close/>
                <a:moveTo>
                  <a:pt x="32233" y="42746"/>
                </a:moveTo>
                <a:cubicBezTo>
                  <a:pt x="32717" y="42746"/>
                  <a:pt x="33741" y="43621"/>
                  <a:pt x="34065" y="43838"/>
                </a:cubicBezTo>
                <a:cubicBezTo>
                  <a:pt x="34789" y="44305"/>
                  <a:pt x="35489" y="44771"/>
                  <a:pt x="36213" y="45215"/>
                </a:cubicBezTo>
                <a:lnTo>
                  <a:pt x="36423" y="45355"/>
                </a:lnTo>
                <a:cubicBezTo>
                  <a:pt x="34929" y="44608"/>
                  <a:pt x="33435" y="43861"/>
                  <a:pt x="31917" y="43137"/>
                </a:cubicBezTo>
                <a:cubicBezTo>
                  <a:pt x="31917" y="43090"/>
                  <a:pt x="31894" y="43044"/>
                  <a:pt x="31870" y="43020"/>
                </a:cubicBezTo>
                <a:cubicBezTo>
                  <a:pt x="31917" y="42904"/>
                  <a:pt x="32011" y="42834"/>
                  <a:pt x="32127" y="42764"/>
                </a:cubicBezTo>
                <a:cubicBezTo>
                  <a:pt x="32159" y="42751"/>
                  <a:pt x="32194" y="42746"/>
                  <a:pt x="32233" y="42746"/>
                </a:cubicBezTo>
                <a:close/>
                <a:moveTo>
                  <a:pt x="46230" y="36973"/>
                </a:moveTo>
                <a:lnTo>
                  <a:pt x="46253" y="37020"/>
                </a:lnTo>
                <a:cubicBezTo>
                  <a:pt x="47304" y="38724"/>
                  <a:pt x="48378" y="40429"/>
                  <a:pt x="49405" y="42156"/>
                </a:cubicBezTo>
                <a:lnTo>
                  <a:pt x="49382" y="42133"/>
                </a:lnTo>
                <a:lnTo>
                  <a:pt x="49382" y="42133"/>
                </a:lnTo>
                <a:cubicBezTo>
                  <a:pt x="50105" y="43394"/>
                  <a:pt x="50829" y="44678"/>
                  <a:pt x="51506" y="45986"/>
                </a:cubicBezTo>
                <a:lnTo>
                  <a:pt x="51366" y="45775"/>
                </a:lnTo>
                <a:lnTo>
                  <a:pt x="49685" y="43277"/>
                </a:lnTo>
                <a:cubicBezTo>
                  <a:pt x="48915" y="41900"/>
                  <a:pt x="48097" y="40545"/>
                  <a:pt x="47257" y="39215"/>
                </a:cubicBezTo>
                <a:cubicBezTo>
                  <a:pt x="46837" y="38538"/>
                  <a:pt x="46393" y="37884"/>
                  <a:pt x="45973" y="37207"/>
                </a:cubicBezTo>
                <a:lnTo>
                  <a:pt x="46230" y="36973"/>
                </a:lnTo>
                <a:close/>
                <a:moveTo>
                  <a:pt x="32734" y="43791"/>
                </a:moveTo>
                <a:cubicBezTo>
                  <a:pt x="34415" y="44678"/>
                  <a:pt x="36096" y="45542"/>
                  <a:pt x="37778" y="46406"/>
                </a:cubicBezTo>
                <a:cubicBezTo>
                  <a:pt x="36026" y="45729"/>
                  <a:pt x="34252" y="45098"/>
                  <a:pt x="32477" y="44491"/>
                </a:cubicBezTo>
                <a:cubicBezTo>
                  <a:pt x="32571" y="44375"/>
                  <a:pt x="32454" y="44234"/>
                  <a:pt x="32291" y="44234"/>
                </a:cubicBezTo>
                <a:lnTo>
                  <a:pt x="32734" y="43791"/>
                </a:lnTo>
                <a:close/>
                <a:moveTo>
                  <a:pt x="30960" y="44281"/>
                </a:moveTo>
                <a:lnTo>
                  <a:pt x="31590" y="44515"/>
                </a:lnTo>
                <a:lnTo>
                  <a:pt x="31053" y="45028"/>
                </a:lnTo>
                <a:lnTo>
                  <a:pt x="30843" y="44912"/>
                </a:lnTo>
                <a:cubicBezTo>
                  <a:pt x="30826" y="44906"/>
                  <a:pt x="30810" y="44903"/>
                  <a:pt x="30794" y="44903"/>
                </a:cubicBezTo>
                <a:cubicBezTo>
                  <a:pt x="30683" y="44903"/>
                  <a:pt x="30624" y="45037"/>
                  <a:pt x="30726" y="45098"/>
                </a:cubicBezTo>
                <a:lnTo>
                  <a:pt x="30866" y="45168"/>
                </a:lnTo>
                <a:cubicBezTo>
                  <a:pt x="29886" y="46079"/>
                  <a:pt x="28882" y="46990"/>
                  <a:pt x="27901" y="47923"/>
                </a:cubicBezTo>
                <a:cubicBezTo>
                  <a:pt x="28368" y="47386"/>
                  <a:pt x="28835" y="46849"/>
                  <a:pt x="29279" y="46312"/>
                </a:cubicBezTo>
                <a:cubicBezTo>
                  <a:pt x="29792" y="45729"/>
                  <a:pt x="30283" y="45122"/>
                  <a:pt x="30773" y="44515"/>
                </a:cubicBezTo>
                <a:lnTo>
                  <a:pt x="30960" y="44281"/>
                </a:lnTo>
                <a:close/>
                <a:moveTo>
                  <a:pt x="19146" y="37183"/>
                </a:moveTo>
                <a:cubicBezTo>
                  <a:pt x="19309" y="37277"/>
                  <a:pt x="19449" y="37393"/>
                  <a:pt x="19589" y="37510"/>
                </a:cubicBezTo>
                <a:cubicBezTo>
                  <a:pt x="19543" y="37627"/>
                  <a:pt x="19636" y="37767"/>
                  <a:pt x="19776" y="37767"/>
                </a:cubicBezTo>
                <a:cubicBezTo>
                  <a:pt x="19496" y="38934"/>
                  <a:pt x="19192" y="40078"/>
                  <a:pt x="18866" y="41223"/>
                </a:cubicBezTo>
                <a:cubicBezTo>
                  <a:pt x="18702" y="41736"/>
                  <a:pt x="18539" y="42273"/>
                  <a:pt x="18375" y="42787"/>
                </a:cubicBezTo>
                <a:cubicBezTo>
                  <a:pt x="17698" y="44842"/>
                  <a:pt x="17068" y="46896"/>
                  <a:pt x="16414" y="48974"/>
                </a:cubicBezTo>
                <a:cubicBezTo>
                  <a:pt x="16227" y="49628"/>
                  <a:pt x="16017" y="50282"/>
                  <a:pt x="15830" y="50935"/>
                </a:cubicBezTo>
                <a:lnTo>
                  <a:pt x="15620" y="51566"/>
                </a:lnTo>
                <a:lnTo>
                  <a:pt x="15620" y="51566"/>
                </a:lnTo>
                <a:cubicBezTo>
                  <a:pt x="15854" y="50632"/>
                  <a:pt x="16087" y="49698"/>
                  <a:pt x="16344" y="48787"/>
                </a:cubicBezTo>
                <a:cubicBezTo>
                  <a:pt x="16858" y="46779"/>
                  <a:pt x="17371" y="44795"/>
                  <a:pt x="17862" y="42787"/>
                </a:cubicBezTo>
                <a:cubicBezTo>
                  <a:pt x="18329" y="40966"/>
                  <a:pt x="18936" y="39051"/>
                  <a:pt x="19146" y="37183"/>
                </a:cubicBezTo>
                <a:close/>
                <a:moveTo>
                  <a:pt x="51459" y="46499"/>
                </a:moveTo>
                <a:cubicBezTo>
                  <a:pt x="51833" y="47036"/>
                  <a:pt x="52230" y="47573"/>
                  <a:pt x="52604" y="48110"/>
                </a:cubicBezTo>
                <a:cubicBezTo>
                  <a:pt x="53234" y="49348"/>
                  <a:pt x="53818" y="50562"/>
                  <a:pt x="54378" y="51799"/>
                </a:cubicBezTo>
                <a:cubicBezTo>
                  <a:pt x="54682" y="52476"/>
                  <a:pt x="54985" y="53177"/>
                  <a:pt x="55289" y="53854"/>
                </a:cubicBezTo>
                <a:cubicBezTo>
                  <a:pt x="55312" y="54017"/>
                  <a:pt x="55335" y="54204"/>
                  <a:pt x="55359" y="54368"/>
                </a:cubicBezTo>
                <a:cubicBezTo>
                  <a:pt x="54658" y="54017"/>
                  <a:pt x="53958" y="53667"/>
                  <a:pt x="53281" y="53317"/>
                </a:cubicBezTo>
                <a:lnTo>
                  <a:pt x="53281" y="53317"/>
                </a:lnTo>
                <a:cubicBezTo>
                  <a:pt x="53724" y="53434"/>
                  <a:pt x="54168" y="53550"/>
                  <a:pt x="54635" y="53644"/>
                </a:cubicBezTo>
                <a:cubicBezTo>
                  <a:pt x="54645" y="53646"/>
                  <a:pt x="54655" y="53646"/>
                  <a:pt x="54666" y="53646"/>
                </a:cubicBezTo>
                <a:cubicBezTo>
                  <a:pt x="54791" y="53646"/>
                  <a:pt x="54886" y="53517"/>
                  <a:pt x="54822" y="53387"/>
                </a:cubicBezTo>
                <a:cubicBezTo>
                  <a:pt x="53771" y="51052"/>
                  <a:pt x="52650" y="48764"/>
                  <a:pt x="51459" y="46499"/>
                </a:cubicBezTo>
                <a:close/>
                <a:moveTo>
                  <a:pt x="55896" y="54157"/>
                </a:moveTo>
                <a:cubicBezTo>
                  <a:pt x="56012" y="54368"/>
                  <a:pt x="56129" y="54601"/>
                  <a:pt x="56223" y="54835"/>
                </a:cubicBezTo>
                <a:lnTo>
                  <a:pt x="56129" y="54788"/>
                </a:lnTo>
                <a:cubicBezTo>
                  <a:pt x="56059" y="54554"/>
                  <a:pt x="55966" y="54344"/>
                  <a:pt x="55896" y="54157"/>
                </a:cubicBezTo>
                <a:close/>
                <a:moveTo>
                  <a:pt x="50456" y="52476"/>
                </a:moveTo>
                <a:lnTo>
                  <a:pt x="50782" y="52593"/>
                </a:lnTo>
                <a:cubicBezTo>
                  <a:pt x="52323" y="53317"/>
                  <a:pt x="53864" y="54064"/>
                  <a:pt x="55382" y="54835"/>
                </a:cubicBezTo>
                <a:cubicBezTo>
                  <a:pt x="55382" y="54881"/>
                  <a:pt x="55382" y="54951"/>
                  <a:pt x="55382" y="54975"/>
                </a:cubicBezTo>
                <a:cubicBezTo>
                  <a:pt x="53748" y="54157"/>
                  <a:pt x="52090" y="53317"/>
                  <a:pt x="50456" y="52476"/>
                </a:cubicBezTo>
                <a:close/>
                <a:moveTo>
                  <a:pt x="31217" y="45355"/>
                </a:moveTo>
                <a:lnTo>
                  <a:pt x="31217" y="45355"/>
                </a:lnTo>
                <a:cubicBezTo>
                  <a:pt x="30119" y="46546"/>
                  <a:pt x="29092" y="47807"/>
                  <a:pt x="27948" y="48974"/>
                </a:cubicBezTo>
                <a:cubicBezTo>
                  <a:pt x="26477" y="50468"/>
                  <a:pt x="24936" y="51916"/>
                  <a:pt x="23325" y="53270"/>
                </a:cubicBezTo>
                <a:cubicBezTo>
                  <a:pt x="22344" y="54111"/>
                  <a:pt x="21340" y="54905"/>
                  <a:pt x="20290" y="55675"/>
                </a:cubicBezTo>
                <a:cubicBezTo>
                  <a:pt x="24002" y="52313"/>
                  <a:pt x="27668" y="48904"/>
                  <a:pt x="31217" y="45355"/>
                </a:cubicBezTo>
                <a:close/>
                <a:moveTo>
                  <a:pt x="32267" y="44771"/>
                </a:moveTo>
                <a:cubicBezTo>
                  <a:pt x="35559" y="46056"/>
                  <a:pt x="38852" y="47363"/>
                  <a:pt x="42074" y="48717"/>
                </a:cubicBezTo>
                <a:cubicBezTo>
                  <a:pt x="42891" y="49161"/>
                  <a:pt x="43708" y="49581"/>
                  <a:pt x="44548" y="50001"/>
                </a:cubicBezTo>
                <a:cubicBezTo>
                  <a:pt x="45482" y="50445"/>
                  <a:pt x="46393" y="50889"/>
                  <a:pt x="47350" y="51286"/>
                </a:cubicBezTo>
                <a:cubicBezTo>
                  <a:pt x="50059" y="52640"/>
                  <a:pt x="52767" y="54017"/>
                  <a:pt x="55475" y="55395"/>
                </a:cubicBezTo>
                <a:cubicBezTo>
                  <a:pt x="55499" y="55418"/>
                  <a:pt x="55522" y="55418"/>
                  <a:pt x="55545" y="55418"/>
                </a:cubicBezTo>
                <a:cubicBezTo>
                  <a:pt x="55312" y="56002"/>
                  <a:pt x="55452" y="55932"/>
                  <a:pt x="54962" y="55979"/>
                </a:cubicBezTo>
                <a:cubicBezTo>
                  <a:pt x="54752" y="55955"/>
                  <a:pt x="54541" y="55932"/>
                  <a:pt x="54331" y="55862"/>
                </a:cubicBezTo>
                <a:cubicBezTo>
                  <a:pt x="52767" y="55418"/>
                  <a:pt x="51203" y="54484"/>
                  <a:pt x="49732" y="53807"/>
                </a:cubicBezTo>
                <a:cubicBezTo>
                  <a:pt x="46767" y="52476"/>
                  <a:pt x="43801" y="51099"/>
                  <a:pt x="40859" y="49721"/>
                </a:cubicBezTo>
                <a:cubicBezTo>
                  <a:pt x="37824" y="48297"/>
                  <a:pt x="34836" y="46826"/>
                  <a:pt x="31824" y="45379"/>
                </a:cubicBezTo>
                <a:cubicBezTo>
                  <a:pt x="31964" y="45192"/>
                  <a:pt x="32104" y="44982"/>
                  <a:pt x="32267" y="44771"/>
                </a:cubicBezTo>
                <a:close/>
                <a:moveTo>
                  <a:pt x="32828" y="1974"/>
                </a:moveTo>
                <a:cubicBezTo>
                  <a:pt x="33411" y="2581"/>
                  <a:pt x="33948" y="3235"/>
                  <a:pt x="34415" y="3935"/>
                </a:cubicBezTo>
                <a:cubicBezTo>
                  <a:pt x="35396" y="6154"/>
                  <a:pt x="36400" y="8372"/>
                  <a:pt x="37404" y="10590"/>
                </a:cubicBezTo>
                <a:cubicBezTo>
                  <a:pt x="37497" y="10870"/>
                  <a:pt x="37591" y="11173"/>
                  <a:pt x="37661" y="11454"/>
                </a:cubicBezTo>
                <a:cubicBezTo>
                  <a:pt x="38174" y="13181"/>
                  <a:pt x="38595" y="14932"/>
                  <a:pt x="39085" y="16684"/>
                </a:cubicBezTo>
                <a:cubicBezTo>
                  <a:pt x="39318" y="17524"/>
                  <a:pt x="39552" y="18341"/>
                  <a:pt x="39832" y="19182"/>
                </a:cubicBezTo>
                <a:cubicBezTo>
                  <a:pt x="39949" y="19532"/>
                  <a:pt x="40066" y="19952"/>
                  <a:pt x="40229" y="20349"/>
                </a:cubicBezTo>
                <a:lnTo>
                  <a:pt x="40159" y="20349"/>
                </a:lnTo>
                <a:cubicBezTo>
                  <a:pt x="40066" y="20349"/>
                  <a:pt x="40066" y="20466"/>
                  <a:pt x="40159" y="20489"/>
                </a:cubicBezTo>
                <a:lnTo>
                  <a:pt x="40299" y="20489"/>
                </a:lnTo>
                <a:cubicBezTo>
                  <a:pt x="40520" y="21086"/>
                  <a:pt x="41097" y="21474"/>
                  <a:pt x="41752" y="21474"/>
                </a:cubicBezTo>
                <a:cubicBezTo>
                  <a:pt x="41789" y="21474"/>
                  <a:pt x="41826" y="21472"/>
                  <a:pt x="41863" y="21470"/>
                </a:cubicBezTo>
                <a:cubicBezTo>
                  <a:pt x="41922" y="21528"/>
                  <a:pt x="42004" y="21558"/>
                  <a:pt x="42085" y="21558"/>
                </a:cubicBezTo>
                <a:cubicBezTo>
                  <a:pt x="42167" y="21558"/>
                  <a:pt x="42249" y="21528"/>
                  <a:pt x="42307" y="21470"/>
                </a:cubicBezTo>
                <a:lnTo>
                  <a:pt x="42611" y="21470"/>
                </a:lnTo>
                <a:cubicBezTo>
                  <a:pt x="43848" y="21470"/>
                  <a:pt x="45085" y="21447"/>
                  <a:pt x="46346" y="21447"/>
                </a:cubicBezTo>
                <a:lnTo>
                  <a:pt x="53444" y="21400"/>
                </a:lnTo>
                <a:lnTo>
                  <a:pt x="60542" y="21330"/>
                </a:lnTo>
                <a:cubicBezTo>
                  <a:pt x="60659" y="21318"/>
                  <a:pt x="60781" y="21312"/>
                  <a:pt x="60907" y="21312"/>
                </a:cubicBezTo>
                <a:cubicBezTo>
                  <a:pt x="61032" y="21312"/>
                  <a:pt x="61161" y="21318"/>
                  <a:pt x="61289" y="21330"/>
                </a:cubicBezTo>
                <a:cubicBezTo>
                  <a:pt x="61546" y="21563"/>
                  <a:pt x="61312" y="21867"/>
                  <a:pt x="61172" y="22077"/>
                </a:cubicBezTo>
                <a:cubicBezTo>
                  <a:pt x="60869" y="22521"/>
                  <a:pt x="60472" y="22918"/>
                  <a:pt x="60028" y="23244"/>
                </a:cubicBezTo>
                <a:cubicBezTo>
                  <a:pt x="59094" y="24015"/>
                  <a:pt x="58160" y="24762"/>
                  <a:pt x="57226" y="25509"/>
                </a:cubicBezTo>
                <a:cubicBezTo>
                  <a:pt x="53047" y="28918"/>
                  <a:pt x="48868" y="32304"/>
                  <a:pt x="44712" y="35689"/>
                </a:cubicBezTo>
                <a:cubicBezTo>
                  <a:pt x="44665" y="35689"/>
                  <a:pt x="44665" y="35736"/>
                  <a:pt x="44665" y="35759"/>
                </a:cubicBezTo>
                <a:cubicBezTo>
                  <a:pt x="44572" y="35642"/>
                  <a:pt x="44502" y="35526"/>
                  <a:pt x="44432" y="35409"/>
                </a:cubicBezTo>
                <a:cubicBezTo>
                  <a:pt x="44391" y="35354"/>
                  <a:pt x="44334" y="35331"/>
                  <a:pt x="44277" y="35331"/>
                </a:cubicBezTo>
                <a:cubicBezTo>
                  <a:pt x="44140" y="35331"/>
                  <a:pt x="44006" y="35464"/>
                  <a:pt x="44105" y="35596"/>
                </a:cubicBezTo>
                <a:cubicBezTo>
                  <a:pt x="45879" y="38234"/>
                  <a:pt x="47654" y="40849"/>
                  <a:pt x="49405" y="43487"/>
                </a:cubicBezTo>
                <a:cubicBezTo>
                  <a:pt x="51226" y="46663"/>
                  <a:pt x="52884" y="49908"/>
                  <a:pt x="54401" y="53247"/>
                </a:cubicBezTo>
                <a:cubicBezTo>
                  <a:pt x="53444" y="53037"/>
                  <a:pt x="52510" y="52780"/>
                  <a:pt x="51576" y="52476"/>
                </a:cubicBezTo>
                <a:cubicBezTo>
                  <a:pt x="48237" y="50842"/>
                  <a:pt x="44829" y="49278"/>
                  <a:pt x="41396" y="47853"/>
                </a:cubicBezTo>
                <a:lnTo>
                  <a:pt x="40136" y="47223"/>
                </a:lnTo>
                <a:cubicBezTo>
                  <a:pt x="37451" y="45659"/>
                  <a:pt x="34859" y="43954"/>
                  <a:pt x="32244" y="42273"/>
                </a:cubicBezTo>
                <a:cubicBezTo>
                  <a:pt x="32221" y="42258"/>
                  <a:pt x="32195" y="42250"/>
                  <a:pt x="32169" y="42250"/>
                </a:cubicBezTo>
                <a:cubicBezTo>
                  <a:pt x="32117" y="42250"/>
                  <a:pt x="32065" y="42281"/>
                  <a:pt x="32034" y="42343"/>
                </a:cubicBezTo>
                <a:lnTo>
                  <a:pt x="31567" y="42950"/>
                </a:lnTo>
                <a:lnTo>
                  <a:pt x="31333" y="42834"/>
                </a:lnTo>
                <a:cubicBezTo>
                  <a:pt x="31319" y="42828"/>
                  <a:pt x="31305" y="42825"/>
                  <a:pt x="31292" y="42825"/>
                </a:cubicBezTo>
                <a:cubicBezTo>
                  <a:pt x="31197" y="42825"/>
                  <a:pt x="31138" y="42956"/>
                  <a:pt x="31240" y="42997"/>
                </a:cubicBezTo>
                <a:lnTo>
                  <a:pt x="31450" y="43114"/>
                </a:lnTo>
                <a:cubicBezTo>
                  <a:pt x="31077" y="43581"/>
                  <a:pt x="30703" y="44071"/>
                  <a:pt x="30306" y="44538"/>
                </a:cubicBezTo>
                <a:cubicBezTo>
                  <a:pt x="25800" y="49278"/>
                  <a:pt x="21037" y="53761"/>
                  <a:pt x="16017" y="57963"/>
                </a:cubicBezTo>
                <a:cubicBezTo>
                  <a:pt x="17885" y="51029"/>
                  <a:pt x="19753" y="44094"/>
                  <a:pt x="21621" y="37160"/>
                </a:cubicBezTo>
                <a:cubicBezTo>
                  <a:pt x="21644" y="37090"/>
                  <a:pt x="21621" y="37020"/>
                  <a:pt x="21551" y="36973"/>
                </a:cubicBezTo>
                <a:cubicBezTo>
                  <a:pt x="15480" y="32537"/>
                  <a:pt x="9550" y="27937"/>
                  <a:pt x="3759" y="23128"/>
                </a:cubicBezTo>
                <a:cubicBezTo>
                  <a:pt x="5127" y="23113"/>
                  <a:pt x="6492" y="23105"/>
                  <a:pt x="7857" y="23105"/>
                </a:cubicBezTo>
                <a:cubicBezTo>
                  <a:pt x="10802" y="23105"/>
                  <a:pt x="13742" y="23141"/>
                  <a:pt x="16694" y="23221"/>
                </a:cubicBezTo>
                <a:cubicBezTo>
                  <a:pt x="18235" y="23408"/>
                  <a:pt x="19753" y="23595"/>
                  <a:pt x="21270" y="23735"/>
                </a:cubicBezTo>
                <a:cubicBezTo>
                  <a:pt x="21457" y="23735"/>
                  <a:pt x="21527" y="23455"/>
                  <a:pt x="21387" y="23361"/>
                </a:cubicBezTo>
                <a:lnTo>
                  <a:pt x="21387" y="23361"/>
                </a:lnTo>
                <a:lnTo>
                  <a:pt x="21924" y="23385"/>
                </a:lnTo>
                <a:lnTo>
                  <a:pt x="21924" y="23408"/>
                </a:lnTo>
                <a:lnTo>
                  <a:pt x="21924" y="23501"/>
                </a:lnTo>
                <a:cubicBezTo>
                  <a:pt x="21924" y="23571"/>
                  <a:pt x="21948" y="23665"/>
                  <a:pt x="22018" y="23688"/>
                </a:cubicBezTo>
                <a:cubicBezTo>
                  <a:pt x="22117" y="23748"/>
                  <a:pt x="22207" y="23773"/>
                  <a:pt x="22284" y="23773"/>
                </a:cubicBezTo>
                <a:cubicBezTo>
                  <a:pt x="22478" y="23773"/>
                  <a:pt x="22588" y="23609"/>
                  <a:pt x="22555" y="23408"/>
                </a:cubicBezTo>
                <a:lnTo>
                  <a:pt x="22905" y="23408"/>
                </a:lnTo>
                <a:cubicBezTo>
                  <a:pt x="22975" y="23408"/>
                  <a:pt x="23022" y="23361"/>
                  <a:pt x="23045" y="23291"/>
                </a:cubicBezTo>
                <a:cubicBezTo>
                  <a:pt x="25450" y="17244"/>
                  <a:pt x="28111" y="11267"/>
                  <a:pt x="31030" y="5453"/>
                </a:cubicBezTo>
                <a:lnTo>
                  <a:pt x="31030" y="5453"/>
                </a:lnTo>
                <a:cubicBezTo>
                  <a:pt x="29092" y="10706"/>
                  <a:pt x="27154" y="15960"/>
                  <a:pt x="25240" y="21237"/>
                </a:cubicBezTo>
                <a:cubicBezTo>
                  <a:pt x="25211" y="21307"/>
                  <a:pt x="25269" y="21361"/>
                  <a:pt x="25334" y="21361"/>
                </a:cubicBezTo>
                <a:cubicBezTo>
                  <a:pt x="25377" y="21361"/>
                  <a:pt x="25422" y="21338"/>
                  <a:pt x="25450" y="21283"/>
                </a:cubicBezTo>
                <a:cubicBezTo>
                  <a:pt x="27714" y="15236"/>
                  <a:pt x="29956" y="9189"/>
                  <a:pt x="32221" y="3142"/>
                </a:cubicBezTo>
                <a:cubicBezTo>
                  <a:pt x="32407" y="2745"/>
                  <a:pt x="32618" y="2371"/>
                  <a:pt x="32828" y="1974"/>
                </a:cubicBezTo>
                <a:close/>
                <a:moveTo>
                  <a:pt x="27084" y="48297"/>
                </a:moveTo>
                <a:lnTo>
                  <a:pt x="27084" y="48297"/>
                </a:lnTo>
                <a:cubicBezTo>
                  <a:pt x="25987" y="49511"/>
                  <a:pt x="24866" y="50679"/>
                  <a:pt x="23699" y="51823"/>
                </a:cubicBezTo>
                <a:lnTo>
                  <a:pt x="20126" y="55161"/>
                </a:lnTo>
                <a:cubicBezTo>
                  <a:pt x="18725" y="56399"/>
                  <a:pt x="17278" y="57590"/>
                  <a:pt x="15807" y="58734"/>
                </a:cubicBezTo>
                <a:lnTo>
                  <a:pt x="15807" y="58734"/>
                </a:lnTo>
                <a:lnTo>
                  <a:pt x="15854" y="58594"/>
                </a:lnTo>
                <a:cubicBezTo>
                  <a:pt x="19753" y="55348"/>
                  <a:pt x="23512" y="51916"/>
                  <a:pt x="27084" y="48297"/>
                </a:cubicBezTo>
                <a:close/>
                <a:moveTo>
                  <a:pt x="5440" y="24949"/>
                </a:moveTo>
                <a:cubicBezTo>
                  <a:pt x="7612" y="26723"/>
                  <a:pt x="9807" y="28474"/>
                  <a:pt x="12025" y="30202"/>
                </a:cubicBezTo>
                <a:cubicBezTo>
                  <a:pt x="13472" y="31346"/>
                  <a:pt x="14920" y="32467"/>
                  <a:pt x="16391" y="33564"/>
                </a:cubicBezTo>
                <a:cubicBezTo>
                  <a:pt x="17068" y="34078"/>
                  <a:pt x="17745" y="34592"/>
                  <a:pt x="18445" y="35105"/>
                </a:cubicBezTo>
                <a:cubicBezTo>
                  <a:pt x="19192" y="35642"/>
                  <a:pt x="20126" y="36156"/>
                  <a:pt x="20780" y="36833"/>
                </a:cubicBezTo>
                <a:cubicBezTo>
                  <a:pt x="21270" y="37323"/>
                  <a:pt x="21200" y="37510"/>
                  <a:pt x="21014" y="38164"/>
                </a:cubicBezTo>
                <a:cubicBezTo>
                  <a:pt x="20897" y="38654"/>
                  <a:pt x="20757" y="39121"/>
                  <a:pt x="20640" y="39612"/>
                </a:cubicBezTo>
                <a:lnTo>
                  <a:pt x="19940" y="42133"/>
                </a:lnTo>
                <a:cubicBezTo>
                  <a:pt x="19426" y="44071"/>
                  <a:pt x="18912" y="45986"/>
                  <a:pt x="18399" y="47923"/>
                </a:cubicBezTo>
                <a:cubicBezTo>
                  <a:pt x="17441" y="51379"/>
                  <a:pt x="16507" y="54858"/>
                  <a:pt x="15573" y="58337"/>
                </a:cubicBezTo>
                <a:cubicBezTo>
                  <a:pt x="15363" y="58524"/>
                  <a:pt x="15130" y="58710"/>
                  <a:pt x="14920" y="58874"/>
                </a:cubicBezTo>
                <a:cubicBezTo>
                  <a:pt x="14079" y="57193"/>
                  <a:pt x="14943" y="55161"/>
                  <a:pt x="15433" y="53504"/>
                </a:cubicBezTo>
                <a:cubicBezTo>
                  <a:pt x="15573" y="53060"/>
                  <a:pt x="15690" y="52593"/>
                  <a:pt x="15830" y="52150"/>
                </a:cubicBezTo>
                <a:cubicBezTo>
                  <a:pt x="16181" y="51192"/>
                  <a:pt x="16531" y="50212"/>
                  <a:pt x="16858" y="49231"/>
                </a:cubicBezTo>
                <a:cubicBezTo>
                  <a:pt x="17675" y="46826"/>
                  <a:pt x="18422" y="44421"/>
                  <a:pt x="19099" y="41970"/>
                </a:cubicBezTo>
                <a:cubicBezTo>
                  <a:pt x="19543" y="40662"/>
                  <a:pt x="19986" y="39355"/>
                  <a:pt x="20360" y="38024"/>
                </a:cubicBezTo>
                <a:cubicBezTo>
                  <a:pt x="20477" y="38117"/>
                  <a:pt x="20593" y="38187"/>
                  <a:pt x="20710" y="38257"/>
                </a:cubicBezTo>
                <a:cubicBezTo>
                  <a:pt x="20728" y="38266"/>
                  <a:pt x="20744" y="38270"/>
                  <a:pt x="20759" y="38270"/>
                </a:cubicBezTo>
                <a:cubicBezTo>
                  <a:pt x="20825" y="38270"/>
                  <a:pt x="20860" y="38198"/>
                  <a:pt x="20803" y="38141"/>
                </a:cubicBezTo>
                <a:lnTo>
                  <a:pt x="20430" y="37767"/>
                </a:lnTo>
                <a:cubicBezTo>
                  <a:pt x="20430" y="37720"/>
                  <a:pt x="20453" y="37697"/>
                  <a:pt x="20453" y="37650"/>
                </a:cubicBezTo>
                <a:lnTo>
                  <a:pt x="20617" y="37744"/>
                </a:lnTo>
                <a:cubicBezTo>
                  <a:pt x="20637" y="37756"/>
                  <a:pt x="20656" y="37761"/>
                  <a:pt x="20673" y="37761"/>
                </a:cubicBezTo>
                <a:cubicBezTo>
                  <a:pt x="20759" y="37761"/>
                  <a:pt x="20807" y="37638"/>
                  <a:pt x="20710" y="37580"/>
                </a:cubicBezTo>
                <a:lnTo>
                  <a:pt x="20617" y="37510"/>
                </a:lnTo>
                <a:cubicBezTo>
                  <a:pt x="20617" y="37440"/>
                  <a:pt x="20593" y="37393"/>
                  <a:pt x="20547" y="37370"/>
                </a:cubicBezTo>
                <a:lnTo>
                  <a:pt x="20687" y="36903"/>
                </a:lnTo>
                <a:cubicBezTo>
                  <a:pt x="20730" y="36787"/>
                  <a:pt x="20629" y="36698"/>
                  <a:pt x="20530" y="36698"/>
                </a:cubicBezTo>
                <a:cubicBezTo>
                  <a:pt x="20469" y="36698"/>
                  <a:pt x="20410" y="36730"/>
                  <a:pt x="20383" y="36810"/>
                </a:cubicBezTo>
                <a:cubicBezTo>
                  <a:pt x="20348" y="36740"/>
                  <a:pt x="20284" y="36705"/>
                  <a:pt x="20217" y="36705"/>
                </a:cubicBezTo>
                <a:cubicBezTo>
                  <a:pt x="20150" y="36705"/>
                  <a:pt x="20080" y="36740"/>
                  <a:pt x="20033" y="36810"/>
                </a:cubicBezTo>
                <a:lnTo>
                  <a:pt x="19893" y="36997"/>
                </a:lnTo>
                <a:cubicBezTo>
                  <a:pt x="14733" y="33401"/>
                  <a:pt x="9900" y="29385"/>
                  <a:pt x="5440" y="24949"/>
                </a:cubicBezTo>
                <a:close/>
                <a:moveTo>
                  <a:pt x="14336" y="56282"/>
                </a:moveTo>
                <a:lnTo>
                  <a:pt x="14336" y="56282"/>
                </a:lnTo>
                <a:cubicBezTo>
                  <a:pt x="14149" y="57286"/>
                  <a:pt x="14149" y="58313"/>
                  <a:pt x="14710" y="59271"/>
                </a:cubicBezTo>
                <a:cubicBezTo>
                  <a:pt x="14736" y="59323"/>
                  <a:pt x="14791" y="59354"/>
                  <a:pt x="14852" y="59354"/>
                </a:cubicBezTo>
                <a:cubicBezTo>
                  <a:pt x="14899" y="59354"/>
                  <a:pt x="14949" y="59335"/>
                  <a:pt x="14990" y="59294"/>
                </a:cubicBezTo>
                <a:lnTo>
                  <a:pt x="15410" y="58944"/>
                </a:lnTo>
                <a:lnTo>
                  <a:pt x="15387" y="59084"/>
                </a:lnTo>
                <a:cubicBezTo>
                  <a:pt x="14710" y="59481"/>
                  <a:pt x="14056" y="59878"/>
                  <a:pt x="13402" y="60275"/>
                </a:cubicBezTo>
                <a:cubicBezTo>
                  <a:pt x="13379" y="60041"/>
                  <a:pt x="13379" y="59831"/>
                  <a:pt x="13402" y="59598"/>
                </a:cubicBezTo>
                <a:cubicBezTo>
                  <a:pt x="13706" y="58500"/>
                  <a:pt x="14009" y="57379"/>
                  <a:pt x="14336" y="56282"/>
                </a:cubicBezTo>
                <a:close/>
                <a:moveTo>
                  <a:pt x="15387" y="59528"/>
                </a:moveTo>
                <a:lnTo>
                  <a:pt x="15387" y="59528"/>
                </a:lnTo>
                <a:cubicBezTo>
                  <a:pt x="14780" y="60088"/>
                  <a:pt x="14173" y="60648"/>
                  <a:pt x="13542" y="61185"/>
                </a:cubicBezTo>
                <a:cubicBezTo>
                  <a:pt x="13496" y="61022"/>
                  <a:pt x="13472" y="60858"/>
                  <a:pt x="13449" y="60695"/>
                </a:cubicBezTo>
                <a:cubicBezTo>
                  <a:pt x="14103" y="60321"/>
                  <a:pt x="14733" y="59924"/>
                  <a:pt x="15387" y="59528"/>
                </a:cubicBezTo>
                <a:close/>
                <a:moveTo>
                  <a:pt x="33318" y="0"/>
                </a:moveTo>
                <a:cubicBezTo>
                  <a:pt x="33255" y="0"/>
                  <a:pt x="33194" y="31"/>
                  <a:pt x="33155" y="83"/>
                </a:cubicBezTo>
                <a:cubicBezTo>
                  <a:pt x="33131" y="153"/>
                  <a:pt x="33085" y="200"/>
                  <a:pt x="33061" y="246"/>
                </a:cubicBezTo>
                <a:cubicBezTo>
                  <a:pt x="33038" y="200"/>
                  <a:pt x="33015" y="176"/>
                  <a:pt x="32968" y="130"/>
                </a:cubicBezTo>
                <a:cubicBezTo>
                  <a:pt x="32933" y="71"/>
                  <a:pt x="32874" y="42"/>
                  <a:pt x="32816" y="42"/>
                </a:cubicBezTo>
                <a:cubicBezTo>
                  <a:pt x="32758" y="42"/>
                  <a:pt x="32699" y="71"/>
                  <a:pt x="32664" y="130"/>
                </a:cubicBezTo>
                <a:cubicBezTo>
                  <a:pt x="30540" y="3982"/>
                  <a:pt x="28485" y="7881"/>
                  <a:pt x="26477" y="11804"/>
                </a:cubicBezTo>
                <a:cubicBezTo>
                  <a:pt x="25496" y="13742"/>
                  <a:pt x="24516" y="15680"/>
                  <a:pt x="23559" y="17618"/>
                </a:cubicBezTo>
                <a:cubicBezTo>
                  <a:pt x="22811" y="19135"/>
                  <a:pt x="22018" y="20676"/>
                  <a:pt x="21340" y="22240"/>
                </a:cubicBezTo>
                <a:cubicBezTo>
                  <a:pt x="20033" y="21984"/>
                  <a:pt x="18702" y="21844"/>
                  <a:pt x="17418" y="21703"/>
                </a:cubicBezTo>
                <a:cubicBezTo>
                  <a:pt x="15620" y="21517"/>
                  <a:pt x="13822" y="21423"/>
                  <a:pt x="12025" y="21400"/>
                </a:cubicBezTo>
                <a:cubicBezTo>
                  <a:pt x="8943" y="21400"/>
                  <a:pt x="5861" y="21657"/>
                  <a:pt x="2825" y="22194"/>
                </a:cubicBezTo>
                <a:cubicBezTo>
                  <a:pt x="1938" y="22311"/>
                  <a:pt x="1074" y="22474"/>
                  <a:pt x="210" y="22684"/>
                </a:cubicBezTo>
                <a:cubicBezTo>
                  <a:pt x="47" y="22731"/>
                  <a:pt x="0" y="22918"/>
                  <a:pt x="117" y="23034"/>
                </a:cubicBezTo>
                <a:cubicBezTo>
                  <a:pt x="5487" y="28381"/>
                  <a:pt x="11628" y="32934"/>
                  <a:pt x="18305" y="36506"/>
                </a:cubicBezTo>
                <a:cubicBezTo>
                  <a:pt x="18562" y="36716"/>
                  <a:pt x="18796" y="36903"/>
                  <a:pt x="19052" y="37090"/>
                </a:cubicBezTo>
                <a:cubicBezTo>
                  <a:pt x="18352" y="38958"/>
                  <a:pt x="18002" y="40989"/>
                  <a:pt x="17488" y="42904"/>
                </a:cubicBezTo>
                <a:cubicBezTo>
                  <a:pt x="16974" y="44888"/>
                  <a:pt x="16461" y="46896"/>
                  <a:pt x="15947" y="48881"/>
                </a:cubicBezTo>
                <a:cubicBezTo>
                  <a:pt x="15363" y="51099"/>
                  <a:pt x="14756" y="53317"/>
                  <a:pt x="14126" y="55512"/>
                </a:cubicBezTo>
                <a:cubicBezTo>
                  <a:pt x="14079" y="55675"/>
                  <a:pt x="14009" y="55839"/>
                  <a:pt x="13939" y="56002"/>
                </a:cubicBezTo>
                <a:cubicBezTo>
                  <a:pt x="13472" y="57193"/>
                  <a:pt x="13029" y="58430"/>
                  <a:pt x="12958" y="59668"/>
                </a:cubicBezTo>
                <a:cubicBezTo>
                  <a:pt x="12865" y="60041"/>
                  <a:pt x="12748" y="60415"/>
                  <a:pt x="12655" y="60788"/>
                </a:cubicBezTo>
                <a:cubicBezTo>
                  <a:pt x="12619" y="60915"/>
                  <a:pt x="12724" y="61028"/>
                  <a:pt x="12849" y="61028"/>
                </a:cubicBezTo>
                <a:cubicBezTo>
                  <a:pt x="12885" y="61028"/>
                  <a:pt x="12922" y="61019"/>
                  <a:pt x="12958" y="60998"/>
                </a:cubicBezTo>
                <a:lnTo>
                  <a:pt x="13075" y="60928"/>
                </a:lnTo>
                <a:cubicBezTo>
                  <a:pt x="13122" y="61162"/>
                  <a:pt x="13169" y="61395"/>
                  <a:pt x="13262" y="61629"/>
                </a:cubicBezTo>
                <a:cubicBezTo>
                  <a:pt x="13292" y="61720"/>
                  <a:pt x="13382" y="61781"/>
                  <a:pt x="13473" y="61781"/>
                </a:cubicBezTo>
                <a:cubicBezTo>
                  <a:pt x="13522" y="61781"/>
                  <a:pt x="13571" y="61763"/>
                  <a:pt x="13612" y="61722"/>
                </a:cubicBezTo>
                <a:cubicBezTo>
                  <a:pt x="14966" y="60485"/>
                  <a:pt x="16344" y="59271"/>
                  <a:pt x="17722" y="58057"/>
                </a:cubicBezTo>
                <a:cubicBezTo>
                  <a:pt x="19706" y="56702"/>
                  <a:pt x="21644" y="55231"/>
                  <a:pt x="23488" y="53690"/>
                </a:cubicBezTo>
                <a:cubicBezTo>
                  <a:pt x="25146" y="52290"/>
                  <a:pt x="26734" y="50819"/>
                  <a:pt x="28251" y="49278"/>
                </a:cubicBezTo>
                <a:cubicBezTo>
                  <a:pt x="29466" y="48110"/>
                  <a:pt x="30586" y="46873"/>
                  <a:pt x="31660" y="45589"/>
                </a:cubicBezTo>
                <a:cubicBezTo>
                  <a:pt x="38034" y="48904"/>
                  <a:pt x="44548" y="51916"/>
                  <a:pt x="51063" y="54858"/>
                </a:cubicBezTo>
                <a:cubicBezTo>
                  <a:pt x="51540" y="55081"/>
                  <a:pt x="53870" y="56344"/>
                  <a:pt x="55240" y="56344"/>
                </a:cubicBezTo>
                <a:cubicBezTo>
                  <a:pt x="55882" y="56344"/>
                  <a:pt x="56313" y="56067"/>
                  <a:pt x="56246" y="55278"/>
                </a:cubicBezTo>
                <a:lnTo>
                  <a:pt x="56246" y="55278"/>
                </a:lnTo>
                <a:lnTo>
                  <a:pt x="56573" y="55465"/>
                </a:lnTo>
                <a:cubicBezTo>
                  <a:pt x="56607" y="55482"/>
                  <a:pt x="56641" y="55490"/>
                  <a:pt x="56674" y="55490"/>
                </a:cubicBezTo>
                <a:cubicBezTo>
                  <a:pt x="56819" y="55490"/>
                  <a:pt x="56929" y="55337"/>
                  <a:pt x="56853" y="55185"/>
                </a:cubicBezTo>
                <a:cubicBezTo>
                  <a:pt x="53794" y="48881"/>
                  <a:pt x="50456" y="42553"/>
                  <a:pt x="46580" y="36693"/>
                </a:cubicBezTo>
                <a:cubicBezTo>
                  <a:pt x="47023" y="36273"/>
                  <a:pt x="47490" y="35852"/>
                  <a:pt x="47934" y="35432"/>
                </a:cubicBezTo>
                <a:cubicBezTo>
                  <a:pt x="50712" y="33448"/>
                  <a:pt x="53374" y="31253"/>
                  <a:pt x="56082" y="29175"/>
                </a:cubicBezTo>
                <a:cubicBezTo>
                  <a:pt x="59164" y="26817"/>
                  <a:pt x="62246" y="24435"/>
                  <a:pt x="65328" y="22054"/>
                </a:cubicBezTo>
                <a:cubicBezTo>
                  <a:pt x="65422" y="22007"/>
                  <a:pt x="65445" y="21890"/>
                  <a:pt x="65422" y="21797"/>
                </a:cubicBezTo>
                <a:cubicBezTo>
                  <a:pt x="65305" y="21353"/>
                  <a:pt x="64955" y="21003"/>
                  <a:pt x="64511" y="20886"/>
                </a:cubicBezTo>
                <a:cubicBezTo>
                  <a:pt x="63577" y="20536"/>
                  <a:pt x="62456" y="20466"/>
                  <a:pt x="61476" y="20326"/>
                </a:cubicBezTo>
                <a:cubicBezTo>
                  <a:pt x="59398" y="19999"/>
                  <a:pt x="57297" y="19719"/>
                  <a:pt x="55172" y="19555"/>
                </a:cubicBezTo>
                <a:cubicBezTo>
                  <a:pt x="52567" y="19316"/>
                  <a:pt x="49954" y="19204"/>
                  <a:pt x="47342" y="19204"/>
                </a:cubicBezTo>
                <a:cubicBezTo>
                  <a:pt x="45623" y="19204"/>
                  <a:pt x="43905" y="19253"/>
                  <a:pt x="42190" y="19345"/>
                </a:cubicBezTo>
                <a:cubicBezTo>
                  <a:pt x="41140" y="12341"/>
                  <a:pt x="37801" y="5523"/>
                  <a:pt x="33458" y="60"/>
                </a:cubicBezTo>
                <a:cubicBezTo>
                  <a:pt x="33417" y="19"/>
                  <a:pt x="33367" y="0"/>
                  <a:pt x="33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67"/>
        <p:cNvGrpSpPr/>
        <p:nvPr/>
      </p:nvGrpSpPr>
      <p:grpSpPr>
        <a:xfrm>
          <a:off x="0" y="0"/>
          <a:ext cx="0" cy="0"/>
          <a:chOff x="0" y="0"/>
          <a:chExt cx="0" cy="0"/>
        </a:xfrm>
      </p:grpSpPr>
      <p:grpSp>
        <p:nvGrpSpPr>
          <p:cNvPr id="968" name="Google Shape;968;p43"/>
          <p:cNvGrpSpPr/>
          <p:nvPr/>
        </p:nvGrpSpPr>
        <p:grpSpPr>
          <a:xfrm>
            <a:off x="3161010" y="2854613"/>
            <a:ext cx="3033406" cy="1757084"/>
            <a:chOff x="5040993" y="3114313"/>
            <a:chExt cx="2991997" cy="1666872"/>
          </a:xfrm>
        </p:grpSpPr>
        <p:sp>
          <p:nvSpPr>
            <p:cNvPr id="969" name="Google Shape;969;p43"/>
            <p:cNvSpPr/>
            <p:nvPr/>
          </p:nvSpPr>
          <p:spPr>
            <a:xfrm rot="-397594">
              <a:off x="6458069" y="3201902"/>
              <a:ext cx="1493470" cy="1498116"/>
            </a:xfrm>
            <a:custGeom>
              <a:avLst/>
              <a:gdLst/>
              <a:ahLst/>
              <a:cxnLst/>
              <a:rect l="l" t="t" r="r" b="b"/>
              <a:pathLst>
                <a:path w="206399" h="207041" extrusionOk="0">
                  <a:moveTo>
                    <a:pt x="153" y="183716"/>
                  </a:moveTo>
                  <a:lnTo>
                    <a:pt x="153" y="183716"/>
                  </a:lnTo>
                  <a:cubicBezTo>
                    <a:pt x="63" y="183826"/>
                    <a:pt x="12" y="183898"/>
                    <a:pt x="2" y="183898"/>
                  </a:cubicBezTo>
                  <a:cubicBezTo>
                    <a:pt x="1" y="183898"/>
                    <a:pt x="0" y="183897"/>
                    <a:pt x="0" y="183895"/>
                  </a:cubicBezTo>
                  <a:lnTo>
                    <a:pt x="0" y="183895"/>
                  </a:lnTo>
                  <a:cubicBezTo>
                    <a:pt x="0" y="184228"/>
                    <a:pt x="11" y="184381"/>
                    <a:pt x="31" y="184381"/>
                  </a:cubicBezTo>
                  <a:cubicBezTo>
                    <a:pt x="57" y="184381"/>
                    <a:pt x="98" y="184143"/>
                    <a:pt x="153" y="183716"/>
                  </a:cubicBezTo>
                  <a:close/>
                  <a:moveTo>
                    <a:pt x="22505" y="0"/>
                  </a:moveTo>
                  <a:lnTo>
                    <a:pt x="9130" y="109565"/>
                  </a:lnTo>
                  <a:cubicBezTo>
                    <a:pt x="9130" y="109565"/>
                    <a:pt x="7652" y="121461"/>
                    <a:pt x="5915" y="135735"/>
                  </a:cubicBezTo>
                  <a:cubicBezTo>
                    <a:pt x="5015" y="142872"/>
                    <a:pt x="4115" y="150588"/>
                    <a:pt x="3215" y="157725"/>
                  </a:cubicBezTo>
                  <a:cubicBezTo>
                    <a:pt x="2315" y="165634"/>
                    <a:pt x="1543" y="169363"/>
                    <a:pt x="964" y="176179"/>
                  </a:cubicBezTo>
                  <a:cubicBezTo>
                    <a:pt x="603" y="179471"/>
                    <a:pt x="317" y="182437"/>
                    <a:pt x="153" y="183716"/>
                  </a:cubicBezTo>
                  <a:lnTo>
                    <a:pt x="153" y="183716"/>
                  </a:lnTo>
                  <a:cubicBezTo>
                    <a:pt x="442" y="183362"/>
                    <a:pt x="1131" y="182616"/>
                    <a:pt x="2154" y="182616"/>
                  </a:cubicBezTo>
                  <a:cubicBezTo>
                    <a:pt x="2956" y="182616"/>
                    <a:pt x="3963" y="183074"/>
                    <a:pt x="5144" y="184538"/>
                  </a:cubicBezTo>
                  <a:cubicBezTo>
                    <a:pt x="8313" y="185916"/>
                    <a:pt x="11679" y="186604"/>
                    <a:pt x="15077" y="186604"/>
                  </a:cubicBezTo>
                  <a:cubicBezTo>
                    <a:pt x="16437" y="186604"/>
                    <a:pt x="17802" y="186494"/>
                    <a:pt x="19161" y="186274"/>
                  </a:cubicBezTo>
                  <a:cubicBezTo>
                    <a:pt x="21112" y="186359"/>
                    <a:pt x="23118" y="190219"/>
                    <a:pt x="25291" y="190219"/>
                  </a:cubicBezTo>
                  <a:cubicBezTo>
                    <a:pt x="26413" y="190219"/>
                    <a:pt x="27580" y="189190"/>
                    <a:pt x="28806" y="186081"/>
                  </a:cubicBezTo>
                  <a:cubicBezTo>
                    <a:pt x="30346" y="189368"/>
                    <a:pt x="31968" y="190296"/>
                    <a:pt x="33647" y="190296"/>
                  </a:cubicBezTo>
                  <a:cubicBezTo>
                    <a:pt x="35612" y="190296"/>
                    <a:pt x="37656" y="189024"/>
                    <a:pt x="39737" y="188781"/>
                  </a:cubicBezTo>
                  <a:cubicBezTo>
                    <a:pt x="40139" y="188654"/>
                    <a:pt x="40542" y="188599"/>
                    <a:pt x="40948" y="188599"/>
                  </a:cubicBezTo>
                  <a:cubicBezTo>
                    <a:pt x="43648" y="188599"/>
                    <a:pt x="46418" y="191059"/>
                    <a:pt x="49299" y="191059"/>
                  </a:cubicBezTo>
                  <a:cubicBezTo>
                    <a:pt x="50131" y="191059"/>
                    <a:pt x="50973" y="190854"/>
                    <a:pt x="51825" y="190325"/>
                  </a:cubicBezTo>
                  <a:cubicBezTo>
                    <a:pt x="53234" y="187842"/>
                    <a:pt x="54637" y="186964"/>
                    <a:pt x="56039" y="186964"/>
                  </a:cubicBezTo>
                  <a:cubicBezTo>
                    <a:pt x="58923" y="186964"/>
                    <a:pt x="61807" y="190679"/>
                    <a:pt x="64749" y="191804"/>
                  </a:cubicBezTo>
                  <a:cubicBezTo>
                    <a:pt x="67758" y="193131"/>
                    <a:pt x="70828" y="194245"/>
                    <a:pt x="73937" y="194245"/>
                  </a:cubicBezTo>
                  <a:cubicBezTo>
                    <a:pt x="75346" y="194245"/>
                    <a:pt x="76764" y="194017"/>
                    <a:pt x="78187" y="193475"/>
                  </a:cubicBezTo>
                  <a:cubicBezTo>
                    <a:pt x="80502" y="193797"/>
                    <a:pt x="82752" y="194247"/>
                    <a:pt x="85067" y="194568"/>
                  </a:cubicBezTo>
                  <a:cubicBezTo>
                    <a:pt x="85478" y="193968"/>
                    <a:pt x="85881" y="193735"/>
                    <a:pt x="86280" y="193735"/>
                  </a:cubicBezTo>
                  <a:cubicBezTo>
                    <a:pt x="87674" y="193735"/>
                    <a:pt x="89007" y="196593"/>
                    <a:pt x="90391" y="196593"/>
                  </a:cubicBezTo>
                  <a:cubicBezTo>
                    <a:pt x="90901" y="196593"/>
                    <a:pt x="91418" y="196206"/>
                    <a:pt x="91947" y="195147"/>
                  </a:cubicBezTo>
                  <a:cubicBezTo>
                    <a:pt x="92620" y="194452"/>
                    <a:pt x="93285" y="194181"/>
                    <a:pt x="93946" y="194181"/>
                  </a:cubicBezTo>
                  <a:cubicBezTo>
                    <a:pt x="96286" y="194181"/>
                    <a:pt x="98564" y="197585"/>
                    <a:pt x="100895" y="197585"/>
                  </a:cubicBezTo>
                  <a:cubicBezTo>
                    <a:pt x="101740" y="197585"/>
                    <a:pt x="102592" y="197137"/>
                    <a:pt x="103456" y="195919"/>
                  </a:cubicBezTo>
                  <a:cubicBezTo>
                    <a:pt x="107250" y="196690"/>
                    <a:pt x="111044" y="196176"/>
                    <a:pt x="114709" y="197912"/>
                  </a:cubicBezTo>
                  <a:cubicBezTo>
                    <a:pt x="117229" y="196738"/>
                    <a:pt x="119730" y="195972"/>
                    <a:pt x="122183" y="195972"/>
                  </a:cubicBezTo>
                  <a:cubicBezTo>
                    <a:pt x="124299" y="195972"/>
                    <a:pt x="126379" y="196542"/>
                    <a:pt x="128404" y="197912"/>
                  </a:cubicBezTo>
                  <a:cubicBezTo>
                    <a:pt x="128438" y="197911"/>
                    <a:pt x="128471" y="197911"/>
                    <a:pt x="128504" y="197911"/>
                  </a:cubicBezTo>
                  <a:cubicBezTo>
                    <a:pt x="132488" y="197911"/>
                    <a:pt x="136271" y="201286"/>
                    <a:pt x="139942" y="201286"/>
                  </a:cubicBezTo>
                  <a:cubicBezTo>
                    <a:pt x="140384" y="201286"/>
                    <a:pt x="140825" y="201237"/>
                    <a:pt x="141264" y="201127"/>
                  </a:cubicBezTo>
                  <a:cubicBezTo>
                    <a:pt x="143416" y="202371"/>
                    <a:pt x="145516" y="202842"/>
                    <a:pt x="147563" y="202842"/>
                  </a:cubicBezTo>
                  <a:cubicBezTo>
                    <a:pt x="149429" y="202842"/>
                    <a:pt x="151252" y="202450"/>
                    <a:pt x="153031" y="201898"/>
                  </a:cubicBezTo>
                  <a:cubicBezTo>
                    <a:pt x="154564" y="204854"/>
                    <a:pt x="156098" y="205742"/>
                    <a:pt x="157605" y="205742"/>
                  </a:cubicBezTo>
                  <a:cubicBezTo>
                    <a:pt x="159574" y="205742"/>
                    <a:pt x="161498" y="204228"/>
                    <a:pt x="163318" y="203827"/>
                  </a:cubicBezTo>
                  <a:cubicBezTo>
                    <a:pt x="163639" y="203913"/>
                    <a:pt x="163958" y="203948"/>
                    <a:pt x="164273" y="203948"/>
                  </a:cubicBezTo>
                  <a:cubicBezTo>
                    <a:pt x="165934" y="203948"/>
                    <a:pt x="167517" y="202957"/>
                    <a:pt x="169002" y="202957"/>
                  </a:cubicBezTo>
                  <a:cubicBezTo>
                    <a:pt x="170005" y="202957"/>
                    <a:pt x="170963" y="203408"/>
                    <a:pt x="171870" y="204920"/>
                  </a:cubicBezTo>
                  <a:cubicBezTo>
                    <a:pt x="172837" y="203446"/>
                    <a:pt x="173740" y="202898"/>
                    <a:pt x="174587" y="202898"/>
                  </a:cubicBezTo>
                  <a:cubicBezTo>
                    <a:pt x="175992" y="202898"/>
                    <a:pt x="177241" y="204408"/>
                    <a:pt x="178364" y="205692"/>
                  </a:cubicBezTo>
                  <a:cubicBezTo>
                    <a:pt x="179447" y="206716"/>
                    <a:pt x="180385" y="207040"/>
                    <a:pt x="181165" y="207040"/>
                  </a:cubicBezTo>
                  <a:cubicBezTo>
                    <a:pt x="182518" y="207040"/>
                    <a:pt x="183397" y="206066"/>
                    <a:pt x="183736" y="206066"/>
                  </a:cubicBezTo>
                  <a:cubicBezTo>
                    <a:pt x="183841" y="206066"/>
                    <a:pt x="183894" y="206158"/>
                    <a:pt x="183894" y="206399"/>
                  </a:cubicBezTo>
                  <a:cubicBezTo>
                    <a:pt x="184023" y="204663"/>
                    <a:pt x="184215" y="202927"/>
                    <a:pt x="184537" y="201255"/>
                  </a:cubicBezTo>
                  <a:cubicBezTo>
                    <a:pt x="184545" y="201268"/>
                    <a:pt x="184553" y="201274"/>
                    <a:pt x="184561" y="201274"/>
                  </a:cubicBezTo>
                  <a:cubicBezTo>
                    <a:pt x="184893" y="201274"/>
                    <a:pt x="185583" y="191565"/>
                    <a:pt x="186273" y="187238"/>
                  </a:cubicBezTo>
                  <a:cubicBezTo>
                    <a:pt x="186980" y="181194"/>
                    <a:pt x="187752" y="178365"/>
                    <a:pt x="188781" y="166663"/>
                  </a:cubicBezTo>
                  <a:cubicBezTo>
                    <a:pt x="189681" y="158947"/>
                    <a:pt x="190710" y="150459"/>
                    <a:pt x="191803" y="141650"/>
                  </a:cubicBezTo>
                  <a:cubicBezTo>
                    <a:pt x="198297" y="88668"/>
                    <a:pt x="206398" y="22440"/>
                    <a:pt x="206398" y="22440"/>
                  </a:cubicBezTo>
                  <a:lnTo>
                    <a:pt x="22505" y="0"/>
                  </a:lnTo>
                  <a:close/>
                </a:path>
              </a:pathLst>
            </a:custGeom>
            <a:solidFill>
              <a:schemeClr val="dk2"/>
            </a:solidFill>
            <a:ln>
              <a:noFill/>
            </a:ln>
            <a:effectLst>
              <a:outerShdw blurRad="57150" dist="19050" dir="5400000" algn="bl" rotWithShape="0">
                <a:srgbClr val="783F04">
                  <a:alpha val="4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3"/>
            <p:cNvSpPr/>
            <p:nvPr/>
          </p:nvSpPr>
          <p:spPr>
            <a:xfrm rot="-397594">
              <a:off x="5122444" y="3195481"/>
              <a:ext cx="1493470" cy="1498116"/>
            </a:xfrm>
            <a:custGeom>
              <a:avLst/>
              <a:gdLst/>
              <a:ahLst/>
              <a:cxnLst/>
              <a:rect l="l" t="t" r="r" b="b"/>
              <a:pathLst>
                <a:path w="206399" h="207041" extrusionOk="0">
                  <a:moveTo>
                    <a:pt x="153" y="183716"/>
                  </a:moveTo>
                  <a:lnTo>
                    <a:pt x="153" y="183716"/>
                  </a:lnTo>
                  <a:cubicBezTo>
                    <a:pt x="63" y="183826"/>
                    <a:pt x="12" y="183898"/>
                    <a:pt x="2" y="183898"/>
                  </a:cubicBezTo>
                  <a:cubicBezTo>
                    <a:pt x="1" y="183898"/>
                    <a:pt x="0" y="183897"/>
                    <a:pt x="0" y="183895"/>
                  </a:cubicBezTo>
                  <a:lnTo>
                    <a:pt x="0" y="183895"/>
                  </a:lnTo>
                  <a:cubicBezTo>
                    <a:pt x="0" y="184228"/>
                    <a:pt x="11" y="184381"/>
                    <a:pt x="31" y="184381"/>
                  </a:cubicBezTo>
                  <a:cubicBezTo>
                    <a:pt x="57" y="184381"/>
                    <a:pt x="98" y="184143"/>
                    <a:pt x="153" y="183716"/>
                  </a:cubicBezTo>
                  <a:close/>
                  <a:moveTo>
                    <a:pt x="22505" y="0"/>
                  </a:moveTo>
                  <a:lnTo>
                    <a:pt x="9130" y="109565"/>
                  </a:lnTo>
                  <a:cubicBezTo>
                    <a:pt x="9130" y="109565"/>
                    <a:pt x="7652" y="121461"/>
                    <a:pt x="5915" y="135735"/>
                  </a:cubicBezTo>
                  <a:cubicBezTo>
                    <a:pt x="5015" y="142872"/>
                    <a:pt x="4115" y="150588"/>
                    <a:pt x="3215" y="157725"/>
                  </a:cubicBezTo>
                  <a:cubicBezTo>
                    <a:pt x="2315" y="165634"/>
                    <a:pt x="1543" y="169363"/>
                    <a:pt x="964" y="176179"/>
                  </a:cubicBezTo>
                  <a:cubicBezTo>
                    <a:pt x="603" y="179471"/>
                    <a:pt x="317" y="182437"/>
                    <a:pt x="153" y="183716"/>
                  </a:cubicBezTo>
                  <a:lnTo>
                    <a:pt x="153" y="183716"/>
                  </a:lnTo>
                  <a:cubicBezTo>
                    <a:pt x="442" y="183362"/>
                    <a:pt x="1131" y="182616"/>
                    <a:pt x="2154" y="182616"/>
                  </a:cubicBezTo>
                  <a:cubicBezTo>
                    <a:pt x="2956" y="182616"/>
                    <a:pt x="3963" y="183074"/>
                    <a:pt x="5144" y="184538"/>
                  </a:cubicBezTo>
                  <a:cubicBezTo>
                    <a:pt x="8313" y="185916"/>
                    <a:pt x="11679" y="186604"/>
                    <a:pt x="15077" y="186604"/>
                  </a:cubicBezTo>
                  <a:cubicBezTo>
                    <a:pt x="16437" y="186604"/>
                    <a:pt x="17802" y="186494"/>
                    <a:pt x="19161" y="186274"/>
                  </a:cubicBezTo>
                  <a:cubicBezTo>
                    <a:pt x="21112" y="186359"/>
                    <a:pt x="23118" y="190219"/>
                    <a:pt x="25291" y="190219"/>
                  </a:cubicBezTo>
                  <a:cubicBezTo>
                    <a:pt x="26413" y="190219"/>
                    <a:pt x="27580" y="189190"/>
                    <a:pt x="28806" y="186081"/>
                  </a:cubicBezTo>
                  <a:cubicBezTo>
                    <a:pt x="30346" y="189368"/>
                    <a:pt x="31968" y="190296"/>
                    <a:pt x="33647" y="190296"/>
                  </a:cubicBezTo>
                  <a:cubicBezTo>
                    <a:pt x="35612" y="190296"/>
                    <a:pt x="37656" y="189024"/>
                    <a:pt x="39737" y="188781"/>
                  </a:cubicBezTo>
                  <a:cubicBezTo>
                    <a:pt x="40139" y="188654"/>
                    <a:pt x="40542" y="188599"/>
                    <a:pt x="40948" y="188599"/>
                  </a:cubicBezTo>
                  <a:cubicBezTo>
                    <a:pt x="43648" y="188599"/>
                    <a:pt x="46418" y="191059"/>
                    <a:pt x="49299" y="191059"/>
                  </a:cubicBezTo>
                  <a:cubicBezTo>
                    <a:pt x="50131" y="191059"/>
                    <a:pt x="50973" y="190854"/>
                    <a:pt x="51825" y="190325"/>
                  </a:cubicBezTo>
                  <a:cubicBezTo>
                    <a:pt x="53234" y="187842"/>
                    <a:pt x="54637" y="186964"/>
                    <a:pt x="56039" y="186964"/>
                  </a:cubicBezTo>
                  <a:cubicBezTo>
                    <a:pt x="58923" y="186964"/>
                    <a:pt x="61807" y="190679"/>
                    <a:pt x="64749" y="191804"/>
                  </a:cubicBezTo>
                  <a:cubicBezTo>
                    <a:pt x="67758" y="193131"/>
                    <a:pt x="70828" y="194245"/>
                    <a:pt x="73937" y="194245"/>
                  </a:cubicBezTo>
                  <a:cubicBezTo>
                    <a:pt x="75346" y="194245"/>
                    <a:pt x="76764" y="194017"/>
                    <a:pt x="78187" y="193475"/>
                  </a:cubicBezTo>
                  <a:cubicBezTo>
                    <a:pt x="80502" y="193797"/>
                    <a:pt x="82752" y="194247"/>
                    <a:pt x="85067" y="194568"/>
                  </a:cubicBezTo>
                  <a:cubicBezTo>
                    <a:pt x="85478" y="193968"/>
                    <a:pt x="85881" y="193735"/>
                    <a:pt x="86280" y="193735"/>
                  </a:cubicBezTo>
                  <a:cubicBezTo>
                    <a:pt x="87674" y="193735"/>
                    <a:pt x="89007" y="196593"/>
                    <a:pt x="90391" y="196593"/>
                  </a:cubicBezTo>
                  <a:cubicBezTo>
                    <a:pt x="90901" y="196593"/>
                    <a:pt x="91418" y="196206"/>
                    <a:pt x="91947" y="195147"/>
                  </a:cubicBezTo>
                  <a:cubicBezTo>
                    <a:pt x="92620" y="194452"/>
                    <a:pt x="93285" y="194181"/>
                    <a:pt x="93946" y="194181"/>
                  </a:cubicBezTo>
                  <a:cubicBezTo>
                    <a:pt x="96286" y="194181"/>
                    <a:pt x="98564" y="197585"/>
                    <a:pt x="100895" y="197585"/>
                  </a:cubicBezTo>
                  <a:cubicBezTo>
                    <a:pt x="101740" y="197585"/>
                    <a:pt x="102592" y="197137"/>
                    <a:pt x="103456" y="195919"/>
                  </a:cubicBezTo>
                  <a:cubicBezTo>
                    <a:pt x="107250" y="196690"/>
                    <a:pt x="111044" y="196176"/>
                    <a:pt x="114709" y="197912"/>
                  </a:cubicBezTo>
                  <a:cubicBezTo>
                    <a:pt x="117229" y="196738"/>
                    <a:pt x="119730" y="195972"/>
                    <a:pt x="122183" y="195972"/>
                  </a:cubicBezTo>
                  <a:cubicBezTo>
                    <a:pt x="124299" y="195972"/>
                    <a:pt x="126379" y="196542"/>
                    <a:pt x="128404" y="197912"/>
                  </a:cubicBezTo>
                  <a:cubicBezTo>
                    <a:pt x="128438" y="197911"/>
                    <a:pt x="128471" y="197911"/>
                    <a:pt x="128504" y="197911"/>
                  </a:cubicBezTo>
                  <a:cubicBezTo>
                    <a:pt x="132488" y="197911"/>
                    <a:pt x="136271" y="201286"/>
                    <a:pt x="139942" y="201286"/>
                  </a:cubicBezTo>
                  <a:cubicBezTo>
                    <a:pt x="140384" y="201286"/>
                    <a:pt x="140825" y="201237"/>
                    <a:pt x="141264" y="201127"/>
                  </a:cubicBezTo>
                  <a:cubicBezTo>
                    <a:pt x="143416" y="202371"/>
                    <a:pt x="145516" y="202842"/>
                    <a:pt x="147563" y="202842"/>
                  </a:cubicBezTo>
                  <a:cubicBezTo>
                    <a:pt x="149429" y="202842"/>
                    <a:pt x="151252" y="202450"/>
                    <a:pt x="153031" y="201898"/>
                  </a:cubicBezTo>
                  <a:cubicBezTo>
                    <a:pt x="154564" y="204854"/>
                    <a:pt x="156098" y="205742"/>
                    <a:pt x="157605" y="205742"/>
                  </a:cubicBezTo>
                  <a:cubicBezTo>
                    <a:pt x="159574" y="205742"/>
                    <a:pt x="161498" y="204228"/>
                    <a:pt x="163318" y="203827"/>
                  </a:cubicBezTo>
                  <a:cubicBezTo>
                    <a:pt x="163639" y="203913"/>
                    <a:pt x="163958" y="203948"/>
                    <a:pt x="164273" y="203948"/>
                  </a:cubicBezTo>
                  <a:cubicBezTo>
                    <a:pt x="165934" y="203948"/>
                    <a:pt x="167517" y="202957"/>
                    <a:pt x="169002" y="202957"/>
                  </a:cubicBezTo>
                  <a:cubicBezTo>
                    <a:pt x="170005" y="202957"/>
                    <a:pt x="170963" y="203408"/>
                    <a:pt x="171870" y="204920"/>
                  </a:cubicBezTo>
                  <a:cubicBezTo>
                    <a:pt x="172837" y="203446"/>
                    <a:pt x="173740" y="202898"/>
                    <a:pt x="174587" y="202898"/>
                  </a:cubicBezTo>
                  <a:cubicBezTo>
                    <a:pt x="175992" y="202898"/>
                    <a:pt x="177241" y="204408"/>
                    <a:pt x="178364" y="205692"/>
                  </a:cubicBezTo>
                  <a:cubicBezTo>
                    <a:pt x="179447" y="206716"/>
                    <a:pt x="180385" y="207040"/>
                    <a:pt x="181165" y="207040"/>
                  </a:cubicBezTo>
                  <a:cubicBezTo>
                    <a:pt x="182518" y="207040"/>
                    <a:pt x="183397" y="206066"/>
                    <a:pt x="183736" y="206066"/>
                  </a:cubicBezTo>
                  <a:cubicBezTo>
                    <a:pt x="183841" y="206066"/>
                    <a:pt x="183894" y="206158"/>
                    <a:pt x="183894" y="206399"/>
                  </a:cubicBezTo>
                  <a:cubicBezTo>
                    <a:pt x="184023" y="204663"/>
                    <a:pt x="184215" y="202927"/>
                    <a:pt x="184537" y="201255"/>
                  </a:cubicBezTo>
                  <a:cubicBezTo>
                    <a:pt x="184545" y="201268"/>
                    <a:pt x="184553" y="201274"/>
                    <a:pt x="184561" y="201274"/>
                  </a:cubicBezTo>
                  <a:cubicBezTo>
                    <a:pt x="184893" y="201274"/>
                    <a:pt x="185583" y="191565"/>
                    <a:pt x="186273" y="187238"/>
                  </a:cubicBezTo>
                  <a:cubicBezTo>
                    <a:pt x="186980" y="181194"/>
                    <a:pt x="187752" y="178365"/>
                    <a:pt x="188781" y="166663"/>
                  </a:cubicBezTo>
                  <a:cubicBezTo>
                    <a:pt x="189681" y="158947"/>
                    <a:pt x="190710" y="150459"/>
                    <a:pt x="191803" y="141650"/>
                  </a:cubicBezTo>
                  <a:cubicBezTo>
                    <a:pt x="198297" y="88668"/>
                    <a:pt x="206398" y="22440"/>
                    <a:pt x="206398" y="22440"/>
                  </a:cubicBezTo>
                  <a:lnTo>
                    <a:pt x="22505" y="0"/>
                  </a:lnTo>
                  <a:close/>
                </a:path>
              </a:pathLst>
            </a:custGeom>
            <a:solidFill>
              <a:schemeClr val="dk2"/>
            </a:solidFill>
            <a:ln>
              <a:noFill/>
            </a:ln>
            <a:effectLst>
              <a:outerShdw blurRad="57150" dist="19050" dir="5400000" algn="bl" rotWithShape="0">
                <a:srgbClr val="783F04">
                  <a:alpha val="4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3"/>
            <p:cNvSpPr/>
            <p:nvPr/>
          </p:nvSpPr>
          <p:spPr>
            <a:xfrm rot="-397594">
              <a:off x="6458069" y="3201902"/>
              <a:ext cx="1493470" cy="1498116"/>
            </a:xfrm>
            <a:custGeom>
              <a:avLst/>
              <a:gdLst/>
              <a:ahLst/>
              <a:cxnLst/>
              <a:rect l="l" t="t" r="r" b="b"/>
              <a:pathLst>
                <a:path w="206399" h="207041" extrusionOk="0">
                  <a:moveTo>
                    <a:pt x="153" y="183716"/>
                  </a:moveTo>
                  <a:lnTo>
                    <a:pt x="153" y="183716"/>
                  </a:lnTo>
                  <a:cubicBezTo>
                    <a:pt x="63" y="183826"/>
                    <a:pt x="12" y="183898"/>
                    <a:pt x="2" y="183898"/>
                  </a:cubicBezTo>
                  <a:cubicBezTo>
                    <a:pt x="1" y="183898"/>
                    <a:pt x="0" y="183897"/>
                    <a:pt x="0" y="183895"/>
                  </a:cubicBezTo>
                  <a:lnTo>
                    <a:pt x="0" y="183895"/>
                  </a:lnTo>
                  <a:cubicBezTo>
                    <a:pt x="0" y="184228"/>
                    <a:pt x="11" y="184381"/>
                    <a:pt x="31" y="184381"/>
                  </a:cubicBezTo>
                  <a:cubicBezTo>
                    <a:pt x="57" y="184381"/>
                    <a:pt x="98" y="184143"/>
                    <a:pt x="153" y="183716"/>
                  </a:cubicBezTo>
                  <a:close/>
                  <a:moveTo>
                    <a:pt x="22505" y="0"/>
                  </a:moveTo>
                  <a:lnTo>
                    <a:pt x="9130" y="109565"/>
                  </a:lnTo>
                  <a:cubicBezTo>
                    <a:pt x="9130" y="109565"/>
                    <a:pt x="7652" y="121461"/>
                    <a:pt x="5915" y="135735"/>
                  </a:cubicBezTo>
                  <a:cubicBezTo>
                    <a:pt x="5015" y="142872"/>
                    <a:pt x="4115" y="150588"/>
                    <a:pt x="3215" y="157725"/>
                  </a:cubicBezTo>
                  <a:cubicBezTo>
                    <a:pt x="2315" y="165634"/>
                    <a:pt x="1543" y="169363"/>
                    <a:pt x="964" y="176179"/>
                  </a:cubicBezTo>
                  <a:cubicBezTo>
                    <a:pt x="603" y="179471"/>
                    <a:pt x="317" y="182437"/>
                    <a:pt x="153" y="183716"/>
                  </a:cubicBezTo>
                  <a:lnTo>
                    <a:pt x="153" y="183716"/>
                  </a:lnTo>
                  <a:cubicBezTo>
                    <a:pt x="442" y="183362"/>
                    <a:pt x="1131" y="182616"/>
                    <a:pt x="2154" y="182616"/>
                  </a:cubicBezTo>
                  <a:cubicBezTo>
                    <a:pt x="2956" y="182616"/>
                    <a:pt x="3963" y="183074"/>
                    <a:pt x="5144" y="184538"/>
                  </a:cubicBezTo>
                  <a:cubicBezTo>
                    <a:pt x="8313" y="185916"/>
                    <a:pt x="11679" y="186604"/>
                    <a:pt x="15077" y="186604"/>
                  </a:cubicBezTo>
                  <a:cubicBezTo>
                    <a:pt x="16437" y="186604"/>
                    <a:pt x="17802" y="186494"/>
                    <a:pt x="19161" y="186274"/>
                  </a:cubicBezTo>
                  <a:cubicBezTo>
                    <a:pt x="21112" y="186359"/>
                    <a:pt x="23118" y="190219"/>
                    <a:pt x="25291" y="190219"/>
                  </a:cubicBezTo>
                  <a:cubicBezTo>
                    <a:pt x="26413" y="190219"/>
                    <a:pt x="27580" y="189190"/>
                    <a:pt x="28806" y="186081"/>
                  </a:cubicBezTo>
                  <a:cubicBezTo>
                    <a:pt x="30346" y="189368"/>
                    <a:pt x="31968" y="190296"/>
                    <a:pt x="33647" y="190296"/>
                  </a:cubicBezTo>
                  <a:cubicBezTo>
                    <a:pt x="35612" y="190296"/>
                    <a:pt x="37656" y="189024"/>
                    <a:pt x="39737" y="188781"/>
                  </a:cubicBezTo>
                  <a:cubicBezTo>
                    <a:pt x="40139" y="188654"/>
                    <a:pt x="40542" y="188599"/>
                    <a:pt x="40948" y="188599"/>
                  </a:cubicBezTo>
                  <a:cubicBezTo>
                    <a:pt x="43648" y="188599"/>
                    <a:pt x="46418" y="191059"/>
                    <a:pt x="49299" y="191059"/>
                  </a:cubicBezTo>
                  <a:cubicBezTo>
                    <a:pt x="50131" y="191059"/>
                    <a:pt x="50973" y="190854"/>
                    <a:pt x="51825" y="190325"/>
                  </a:cubicBezTo>
                  <a:cubicBezTo>
                    <a:pt x="53234" y="187842"/>
                    <a:pt x="54637" y="186964"/>
                    <a:pt x="56039" y="186964"/>
                  </a:cubicBezTo>
                  <a:cubicBezTo>
                    <a:pt x="58923" y="186964"/>
                    <a:pt x="61807" y="190679"/>
                    <a:pt x="64749" y="191804"/>
                  </a:cubicBezTo>
                  <a:cubicBezTo>
                    <a:pt x="67758" y="193131"/>
                    <a:pt x="70828" y="194245"/>
                    <a:pt x="73937" y="194245"/>
                  </a:cubicBezTo>
                  <a:cubicBezTo>
                    <a:pt x="75346" y="194245"/>
                    <a:pt x="76764" y="194017"/>
                    <a:pt x="78187" y="193475"/>
                  </a:cubicBezTo>
                  <a:cubicBezTo>
                    <a:pt x="80502" y="193797"/>
                    <a:pt x="82752" y="194247"/>
                    <a:pt x="85067" y="194568"/>
                  </a:cubicBezTo>
                  <a:cubicBezTo>
                    <a:pt x="85478" y="193968"/>
                    <a:pt x="85881" y="193735"/>
                    <a:pt x="86280" y="193735"/>
                  </a:cubicBezTo>
                  <a:cubicBezTo>
                    <a:pt x="87674" y="193735"/>
                    <a:pt x="89007" y="196593"/>
                    <a:pt x="90391" y="196593"/>
                  </a:cubicBezTo>
                  <a:cubicBezTo>
                    <a:pt x="90901" y="196593"/>
                    <a:pt x="91418" y="196206"/>
                    <a:pt x="91947" y="195147"/>
                  </a:cubicBezTo>
                  <a:cubicBezTo>
                    <a:pt x="92620" y="194452"/>
                    <a:pt x="93285" y="194181"/>
                    <a:pt x="93946" y="194181"/>
                  </a:cubicBezTo>
                  <a:cubicBezTo>
                    <a:pt x="96286" y="194181"/>
                    <a:pt x="98564" y="197585"/>
                    <a:pt x="100895" y="197585"/>
                  </a:cubicBezTo>
                  <a:cubicBezTo>
                    <a:pt x="101740" y="197585"/>
                    <a:pt x="102592" y="197137"/>
                    <a:pt x="103456" y="195919"/>
                  </a:cubicBezTo>
                  <a:cubicBezTo>
                    <a:pt x="107250" y="196690"/>
                    <a:pt x="111044" y="196176"/>
                    <a:pt x="114709" y="197912"/>
                  </a:cubicBezTo>
                  <a:cubicBezTo>
                    <a:pt x="117229" y="196738"/>
                    <a:pt x="119730" y="195972"/>
                    <a:pt x="122183" y="195972"/>
                  </a:cubicBezTo>
                  <a:cubicBezTo>
                    <a:pt x="124299" y="195972"/>
                    <a:pt x="126379" y="196542"/>
                    <a:pt x="128404" y="197912"/>
                  </a:cubicBezTo>
                  <a:cubicBezTo>
                    <a:pt x="128438" y="197911"/>
                    <a:pt x="128471" y="197911"/>
                    <a:pt x="128504" y="197911"/>
                  </a:cubicBezTo>
                  <a:cubicBezTo>
                    <a:pt x="132488" y="197911"/>
                    <a:pt x="136271" y="201286"/>
                    <a:pt x="139942" y="201286"/>
                  </a:cubicBezTo>
                  <a:cubicBezTo>
                    <a:pt x="140384" y="201286"/>
                    <a:pt x="140825" y="201237"/>
                    <a:pt x="141264" y="201127"/>
                  </a:cubicBezTo>
                  <a:cubicBezTo>
                    <a:pt x="143416" y="202371"/>
                    <a:pt x="145516" y="202842"/>
                    <a:pt x="147563" y="202842"/>
                  </a:cubicBezTo>
                  <a:cubicBezTo>
                    <a:pt x="149429" y="202842"/>
                    <a:pt x="151252" y="202450"/>
                    <a:pt x="153031" y="201898"/>
                  </a:cubicBezTo>
                  <a:cubicBezTo>
                    <a:pt x="154564" y="204854"/>
                    <a:pt x="156098" y="205742"/>
                    <a:pt x="157605" y="205742"/>
                  </a:cubicBezTo>
                  <a:cubicBezTo>
                    <a:pt x="159574" y="205742"/>
                    <a:pt x="161498" y="204228"/>
                    <a:pt x="163318" y="203827"/>
                  </a:cubicBezTo>
                  <a:cubicBezTo>
                    <a:pt x="163639" y="203913"/>
                    <a:pt x="163958" y="203948"/>
                    <a:pt x="164273" y="203948"/>
                  </a:cubicBezTo>
                  <a:cubicBezTo>
                    <a:pt x="165934" y="203948"/>
                    <a:pt x="167517" y="202957"/>
                    <a:pt x="169002" y="202957"/>
                  </a:cubicBezTo>
                  <a:cubicBezTo>
                    <a:pt x="170005" y="202957"/>
                    <a:pt x="170963" y="203408"/>
                    <a:pt x="171870" y="204920"/>
                  </a:cubicBezTo>
                  <a:cubicBezTo>
                    <a:pt x="172837" y="203446"/>
                    <a:pt x="173740" y="202898"/>
                    <a:pt x="174587" y="202898"/>
                  </a:cubicBezTo>
                  <a:cubicBezTo>
                    <a:pt x="175992" y="202898"/>
                    <a:pt x="177241" y="204408"/>
                    <a:pt x="178364" y="205692"/>
                  </a:cubicBezTo>
                  <a:cubicBezTo>
                    <a:pt x="179447" y="206716"/>
                    <a:pt x="180385" y="207040"/>
                    <a:pt x="181165" y="207040"/>
                  </a:cubicBezTo>
                  <a:cubicBezTo>
                    <a:pt x="182518" y="207040"/>
                    <a:pt x="183397" y="206066"/>
                    <a:pt x="183736" y="206066"/>
                  </a:cubicBezTo>
                  <a:cubicBezTo>
                    <a:pt x="183841" y="206066"/>
                    <a:pt x="183894" y="206158"/>
                    <a:pt x="183894" y="206399"/>
                  </a:cubicBezTo>
                  <a:cubicBezTo>
                    <a:pt x="184023" y="204663"/>
                    <a:pt x="184215" y="202927"/>
                    <a:pt x="184537" y="201255"/>
                  </a:cubicBezTo>
                  <a:cubicBezTo>
                    <a:pt x="184545" y="201268"/>
                    <a:pt x="184553" y="201274"/>
                    <a:pt x="184561" y="201274"/>
                  </a:cubicBezTo>
                  <a:cubicBezTo>
                    <a:pt x="184893" y="201274"/>
                    <a:pt x="185583" y="191565"/>
                    <a:pt x="186273" y="187238"/>
                  </a:cubicBezTo>
                  <a:cubicBezTo>
                    <a:pt x="186980" y="181194"/>
                    <a:pt x="187752" y="178365"/>
                    <a:pt x="188781" y="166663"/>
                  </a:cubicBezTo>
                  <a:cubicBezTo>
                    <a:pt x="189681" y="158947"/>
                    <a:pt x="190710" y="150459"/>
                    <a:pt x="191803" y="141650"/>
                  </a:cubicBezTo>
                  <a:cubicBezTo>
                    <a:pt x="198297" y="88668"/>
                    <a:pt x="206398" y="22440"/>
                    <a:pt x="206398" y="22440"/>
                  </a:cubicBezTo>
                  <a:lnTo>
                    <a:pt x="225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2" name="Google Shape;972;p43"/>
          <p:cNvGrpSpPr/>
          <p:nvPr/>
        </p:nvGrpSpPr>
        <p:grpSpPr>
          <a:xfrm rot="-151506">
            <a:off x="1062841" y="694017"/>
            <a:ext cx="6958644" cy="2703823"/>
            <a:chOff x="2933975" y="1161575"/>
            <a:chExt cx="4017128" cy="1782635"/>
          </a:xfrm>
        </p:grpSpPr>
        <p:sp>
          <p:nvSpPr>
            <p:cNvPr id="973" name="Google Shape;973;p43"/>
            <p:cNvSpPr/>
            <p:nvPr/>
          </p:nvSpPr>
          <p:spPr>
            <a:xfrm>
              <a:off x="2933975" y="1161575"/>
              <a:ext cx="4017114" cy="1782635"/>
            </a:xfrm>
            <a:custGeom>
              <a:avLst/>
              <a:gdLst/>
              <a:ahLst/>
              <a:cxnLst/>
              <a:rect l="l" t="t" r="r" b="b"/>
              <a:pathLst>
                <a:path w="71463" h="31586" extrusionOk="0">
                  <a:moveTo>
                    <a:pt x="1" y="0"/>
                  </a:moveTo>
                  <a:lnTo>
                    <a:pt x="1" y="31585"/>
                  </a:lnTo>
                  <a:lnTo>
                    <a:pt x="71462" y="31585"/>
                  </a:lnTo>
                  <a:lnTo>
                    <a:pt x="71462" y="0"/>
                  </a:lnTo>
                  <a:close/>
                </a:path>
              </a:pathLst>
            </a:custGeom>
            <a:solidFill>
              <a:schemeClr val="lt1"/>
            </a:solidFill>
            <a:ln>
              <a:noFill/>
            </a:ln>
            <a:effectLst>
              <a:outerShdw blurRad="57150" dist="19050" dir="5400000" algn="bl" rotWithShape="0">
                <a:srgbClr val="783F04">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3"/>
            <p:cNvSpPr/>
            <p:nvPr/>
          </p:nvSpPr>
          <p:spPr>
            <a:xfrm>
              <a:off x="2933975" y="1227430"/>
              <a:ext cx="4017128" cy="56"/>
            </a:xfrm>
            <a:custGeom>
              <a:avLst/>
              <a:gdLst/>
              <a:ahLst/>
              <a:cxnLst/>
              <a:rect l="l" t="t" r="r" b="b"/>
              <a:pathLst>
                <a:path w="72283" h="1" fill="none" extrusionOk="0">
                  <a:moveTo>
                    <a:pt x="0" y="0"/>
                  </a:moveTo>
                  <a:lnTo>
                    <a:pt x="72283" y="0"/>
                  </a:lnTo>
                </a:path>
              </a:pathLst>
            </a:custGeom>
            <a:noFill/>
            <a:ln w="750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3"/>
            <p:cNvSpPr/>
            <p:nvPr/>
          </p:nvSpPr>
          <p:spPr>
            <a:xfrm>
              <a:off x="2933975" y="1281838"/>
              <a:ext cx="4017128" cy="56"/>
            </a:xfrm>
            <a:custGeom>
              <a:avLst/>
              <a:gdLst/>
              <a:ahLst/>
              <a:cxnLst/>
              <a:rect l="l" t="t" r="r" b="b"/>
              <a:pathLst>
                <a:path w="72283" h="1" fill="none" extrusionOk="0">
                  <a:moveTo>
                    <a:pt x="0" y="0"/>
                  </a:moveTo>
                  <a:lnTo>
                    <a:pt x="72283" y="0"/>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3"/>
            <p:cNvSpPr/>
            <p:nvPr/>
          </p:nvSpPr>
          <p:spPr>
            <a:xfrm>
              <a:off x="2933975" y="1337135"/>
              <a:ext cx="4017128" cy="56"/>
            </a:xfrm>
            <a:custGeom>
              <a:avLst/>
              <a:gdLst/>
              <a:ahLst/>
              <a:cxnLst/>
              <a:rect l="l" t="t" r="r" b="b"/>
              <a:pathLst>
                <a:path w="72283" h="1" fill="none" extrusionOk="0">
                  <a:moveTo>
                    <a:pt x="0" y="0"/>
                  </a:moveTo>
                  <a:lnTo>
                    <a:pt x="72283" y="0"/>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3"/>
            <p:cNvSpPr/>
            <p:nvPr/>
          </p:nvSpPr>
          <p:spPr>
            <a:xfrm>
              <a:off x="2933975" y="1391543"/>
              <a:ext cx="4017128" cy="56"/>
            </a:xfrm>
            <a:custGeom>
              <a:avLst/>
              <a:gdLst/>
              <a:ahLst/>
              <a:cxnLst/>
              <a:rect l="l" t="t" r="r" b="b"/>
              <a:pathLst>
                <a:path w="72283" h="1" fill="none" extrusionOk="0">
                  <a:moveTo>
                    <a:pt x="0" y="0"/>
                  </a:moveTo>
                  <a:lnTo>
                    <a:pt x="72283" y="0"/>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3"/>
            <p:cNvSpPr/>
            <p:nvPr/>
          </p:nvSpPr>
          <p:spPr>
            <a:xfrm>
              <a:off x="2933975" y="1446841"/>
              <a:ext cx="4017128" cy="56"/>
            </a:xfrm>
            <a:custGeom>
              <a:avLst/>
              <a:gdLst/>
              <a:ahLst/>
              <a:cxnLst/>
              <a:rect l="l" t="t" r="r" b="b"/>
              <a:pathLst>
                <a:path w="72283" h="1" fill="none" extrusionOk="0">
                  <a:moveTo>
                    <a:pt x="0" y="0"/>
                  </a:moveTo>
                  <a:lnTo>
                    <a:pt x="72283" y="0"/>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3"/>
            <p:cNvSpPr/>
            <p:nvPr/>
          </p:nvSpPr>
          <p:spPr>
            <a:xfrm>
              <a:off x="2933975" y="1501249"/>
              <a:ext cx="4017128" cy="56"/>
            </a:xfrm>
            <a:custGeom>
              <a:avLst/>
              <a:gdLst/>
              <a:ahLst/>
              <a:cxnLst/>
              <a:rect l="l" t="t" r="r" b="b"/>
              <a:pathLst>
                <a:path w="72283" h="1" fill="none" extrusionOk="0">
                  <a:moveTo>
                    <a:pt x="0" y="0"/>
                  </a:moveTo>
                  <a:lnTo>
                    <a:pt x="72283" y="0"/>
                  </a:lnTo>
                </a:path>
              </a:pathLst>
            </a:custGeom>
            <a:noFill/>
            <a:ln w="750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3"/>
            <p:cNvSpPr/>
            <p:nvPr/>
          </p:nvSpPr>
          <p:spPr>
            <a:xfrm>
              <a:off x="2933975" y="1556546"/>
              <a:ext cx="4017128" cy="56"/>
            </a:xfrm>
            <a:custGeom>
              <a:avLst/>
              <a:gdLst/>
              <a:ahLst/>
              <a:cxnLst/>
              <a:rect l="l" t="t" r="r" b="b"/>
              <a:pathLst>
                <a:path w="72283" h="1" fill="none" extrusionOk="0">
                  <a:moveTo>
                    <a:pt x="0" y="0"/>
                  </a:moveTo>
                  <a:lnTo>
                    <a:pt x="72283" y="0"/>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3"/>
            <p:cNvSpPr/>
            <p:nvPr/>
          </p:nvSpPr>
          <p:spPr>
            <a:xfrm>
              <a:off x="2933975" y="1610954"/>
              <a:ext cx="4017128" cy="56"/>
            </a:xfrm>
            <a:custGeom>
              <a:avLst/>
              <a:gdLst/>
              <a:ahLst/>
              <a:cxnLst/>
              <a:rect l="l" t="t" r="r" b="b"/>
              <a:pathLst>
                <a:path w="72283" h="1" fill="none" extrusionOk="0">
                  <a:moveTo>
                    <a:pt x="0" y="1"/>
                  </a:moveTo>
                  <a:lnTo>
                    <a:pt x="72283" y="1"/>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3"/>
            <p:cNvSpPr/>
            <p:nvPr/>
          </p:nvSpPr>
          <p:spPr>
            <a:xfrm>
              <a:off x="2933975" y="1666251"/>
              <a:ext cx="4017128" cy="56"/>
            </a:xfrm>
            <a:custGeom>
              <a:avLst/>
              <a:gdLst/>
              <a:ahLst/>
              <a:cxnLst/>
              <a:rect l="l" t="t" r="r" b="b"/>
              <a:pathLst>
                <a:path w="72283" h="1" fill="none" extrusionOk="0">
                  <a:moveTo>
                    <a:pt x="0" y="0"/>
                  </a:moveTo>
                  <a:lnTo>
                    <a:pt x="72283" y="0"/>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3"/>
            <p:cNvSpPr/>
            <p:nvPr/>
          </p:nvSpPr>
          <p:spPr>
            <a:xfrm>
              <a:off x="2933975" y="1720659"/>
              <a:ext cx="4017128" cy="56"/>
            </a:xfrm>
            <a:custGeom>
              <a:avLst/>
              <a:gdLst/>
              <a:ahLst/>
              <a:cxnLst/>
              <a:rect l="l" t="t" r="r" b="b"/>
              <a:pathLst>
                <a:path w="72283" h="1" fill="none" extrusionOk="0">
                  <a:moveTo>
                    <a:pt x="0" y="1"/>
                  </a:moveTo>
                  <a:lnTo>
                    <a:pt x="72283" y="1"/>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3"/>
            <p:cNvSpPr/>
            <p:nvPr/>
          </p:nvSpPr>
          <p:spPr>
            <a:xfrm>
              <a:off x="2933975" y="1775956"/>
              <a:ext cx="4017128" cy="56"/>
            </a:xfrm>
            <a:custGeom>
              <a:avLst/>
              <a:gdLst/>
              <a:ahLst/>
              <a:cxnLst/>
              <a:rect l="l" t="t" r="r" b="b"/>
              <a:pathLst>
                <a:path w="72283" h="1" fill="none" extrusionOk="0">
                  <a:moveTo>
                    <a:pt x="0" y="1"/>
                  </a:moveTo>
                  <a:lnTo>
                    <a:pt x="72283" y="1"/>
                  </a:lnTo>
                </a:path>
              </a:pathLst>
            </a:custGeom>
            <a:noFill/>
            <a:ln w="750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3"/>
            <p:cNvSpPr/>
            <p:nvPr/>
          </p:nvSpPr>
          <p:spPr>
            <a:xfrm>
              <a:off x="2933975" y="1830364"/>
              <a:ext cx="4017128" cy="56"/>
            </a:xfrm>
            <a:custGeom>
              <a:avLst/>
              <a:gdLst/>
              <a:ahLst/>
              <a:cxnLst/>
              <a:rect l="l" t="t" r="r" b="b"/>
              <a:pathLst>
                <a:path w="72283" h="1" fill="none" extrusionOk="0">
                  <a:moveTo>
                    <a:pt x="0" y="1"/>
                  </a:moveTo>
                  <a:lnTo>
                    <a:pt x="72283" y="1"/>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3"/>
            <p:cNvSpPr/>
            <p:nvPr/>
          </p:nvSpPr>
          <p:spPr>
            <a:xfrm>
              <a:off x="2933975" y="1885661"/>
              <a:ext cx="4017128" cy="56"/>
            </a:xfrm>
            <a:custGeom>
              <a:avLst/>
              <a:gdLst/>
              <a:ahLst/>
              <a:cxnLst/>
              <a:rect l="l" t="t" r="r" b="b"/>
              <a:pathLst>
                <a:path w="72283" h="1" fill="none" extrusionOk="0">
                  <a:moveTo>
                    <a:pt x="0" y="1"/>
                  </a:moveTo>
                  <a:lnTo>
                    <a:pt x="72283" y="1"/>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3"/>
            <p:cNvSpPr/>
            <p:nvPr/>
          </p:nvSpPr>
          <p:spPr>
            <a:xfrm>
              <a:off x="2933975" y="1940069"/>
              <a:ext cx="4017128" cy="56"/>
            </a:xfrm>
            <a:custGeom>
              <a:avLst/>
              <a:gdLst/>
              <a:ahLst/>
              <a:cxnLst/>
              <a:rect l="l" t="t" r="r" b="b"/>
              <a:pathLst>
                <a:path w="72283" h="1" fill="none" extrusionOk="0">
                  <a:moveTo>
                    <a:pt x="0" y="1"/>
                  </a:moveTo>
                  <a:lnTo>
                    <a:pt x="72283" y="1"/>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3"/>
            <p:cNvSpPr/>
            <p:nvPr/>
          </p:nvSpPr>
          <p:spPr>
            <a:xfrm>
              <a:off x="2933975" y="1995367"/>
              <a:ext cx="4017128" cy="56"/>
            </a:xfrm>
            <a:custGeom>
              <a:avLst/>
              <a:gdLst/>
              <a:ahLst/>
              <a:cxnLst/>
              <a:rect l="l" t="t" r="r" b="b"/>
              <a:pathLst>
                <a:path w="72283" h="1" fill="none" extrusionOk="0">
                  <a:moveTo>
                    <a:pt x="0" y="1"/>
                  </a:moveTo>
                  <a:lnTo>
                    <a:pt x="72283" y="1"/>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3"/>
            <p:cNvSpPr/>
            <p:nvPr/>
          </p:nvSpPr>
          <p:spPr>
            <a:xfrm>
              <a:off x="2933975" y="2049775"/>
              <a:ext cx="4017128" cy="56"/>
            </a:xfrm>
            <a:custGeom>
              <a:avLst/>
              <a:gdLst/>
              <a:ahLst/>
              <a:cxnLst/>
              <a:rect l="l" t="t" r="r" b="b"/>
              <a:pathLst>
                <a:path w="72283" h="1" fill="none" extrusionOk="0">
                  <a:moveTo>
                    <a:pt x="0" y="1"/>
                  </a:moveTo>
                  <a:lnTo>
                    <a:pt x="72283" y="1"/>
                  </a:lnTo>
                </a:path>
              </a:pathLst>
            </a:custGeom>
            <a:noFill/>
            <a:ln w="750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3"/>
            <p:cNvSpPr/>
            <p:nvPr/>
          </p:nvSpPr>
          <p:spPr>
            <a:xfrm>
              <a:off x="2933975" y="2105072"/>
              <a:ext cx="4017128" cy="56"/>
            </a:xfrm>
            <a:custGeom>
              <a:avLst/>
              <a:gdLst/>
              <a:ahLst/>
              <a:cxnLst/>
              <a:rect l="l" t="t" r="r" b="b"/>
              <a:pathLst>
                <a:path w="72283" h="1" fill="none" extrusionOk="0">
                  <a:moveTo>
                    <a:pt x="0" y="1"/>
                  </a:moveTo>
                  <a:lnTo>
                    <a:pt x="72283" y="1"/>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3"/>
            <p:cNvSpPr/>
            <p:nvPr/>
          </p:nvSpPr>
          <p:spPr>
            <a:xfrm>
              <a:off x="2933975" y="2159480"/>
              <a:ext cx="4017128" cy="56"/>
            </a:xfrm>
            <a:custGeom>
              <a:avLst/>
              <a:gdLst/>
              <a:ahLst/>
              <a:cxnLst/>
              <a:rect l="l" t="t" r="r" b="b"/>
              <a:pathLst>
                <a:path w="72283" h="1" fill="none" extrusionOk="0">
                  <a:moveTo>
                    <a:pt x="0" y="1"/>
                  </a:moveTo>
                  <a:lnTo>
                    <a:pt x="72283" y="1"/>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3"/>
            <p:cNvSpPr/>
            <p:nvPr/>
          </p:nvSpPr>
          <p:spPr>
            <a:xfrm>
              <a:off x="2933975" y="2214777"/>
              <a:ext cx="4017128" cy="56"/>
            </a:xfrm>
            <a:custGeom>
              <a:avLst/>
              <a:gdLst/>
              <a:ahLst/>
              <a:cxnLst/>
              <a:rect l="l" t="t" r="r" b="b"/>
              <a:pathLst>
                <a:path w="72283" h="1" fill="none" extrusionOk="0">
                  <a:moveTo>
                    <a:pt x="0" y="1"/>
                  </a:moveTo>
                  <a:lnTo>
                    <a:pt x="72283" y="1"/>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3"/>
            <p:cNvSpPr/>
            <p:nvPr/>
          </p:nvSpPr>
          <p:spPr>
            <a:xfrm>
              <a:off x="2933975" y="2269185"/>
              <a:ext cx="4017128" cy="56"/>
            </a:xfrm>
            <a:custGeom>
              <a:avLst/>
              <a:gdLst/>
              <a:ahLst/>
              <a:cxnLst/>
              <a:rect l="l" t="t" r="r" b="b"/>
              <a:pathLst>
                <a:path w="72283" h="1" fill="none" extrusionOk="0">
                  <a:moveTo>
                    <a:pt x="0" y="1"/>
                  </a:moveTo>
                  <a:lnTo>
                    <a:pt x="72283" y="1"/>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3"/>
            <p:cNvSpPr/>
            <p:nvPr/>
          </p:nvSpPr>
          <p:spPr>
            <a:xfrm>
              <a:off x="2933975" y="2324482"/>
              <a:ext cx="4017128" cy="56"/>
            </a:xfrm>
            <a:custGeom>
              <a:avLst/>
              <a:gdLst/>
              <a:ahLst/>
              <a:cxnLst/>
              <a:rect l="l" t="t" r="r" b="b"/>
              <a:pathLst>
                <a:path w="72283" h="1" fill="none" extrusionOk="0">
                  <a:moveTo>
                    <a:pt x="0" y="1"/>
                  </a:moveTo>
                  <a:lnTo>
                    <a:pt x="72283" y="1"/>
                  </a:lnTo>
                </a:path>
              </a:pathLst>
            </a:custGeom>
            <a:noFill/>
            <a:ln w="750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3"/>
            <p:cNvSpPr/>
            <p:nvPr/>
          </p:nvSpPr>
          <p:spPr>
            <a:xfrm>
              <a:off x="2933975" y="2378890"/>
              <a:ext cx="4017128" cy="56"/>
            </a:xfrm>
            <a:custGeom>
              <a:avLst/>
              <a:gdLst/>
              <a:ahLst/>
              <a:cxnLst/>
              <a:rect l="l" t="t" r="r" b="b"/>
              <a:pathLst>
                <a:path w="72283" h="1" fill="none" extrusionOk="0">
                  <a:moveTo>
                    <a:pt x="0" y="1"/>
                  </a:moveTo>
                  <a:lnTo>
                    <a:pt x="72283" y="1"/>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3"/>
            <p:cNvSpPr/>
            <p:nvPr/>
          </p:nvSpPr>
          <p:spPr>
            <a:xfrm>
              <a:off x="2933975" y="2434188"/>
              <a:ext cx="4017128" cy="56"/>
            </a:xfrm>
            <a:custGeom>
              <a:avLst/>
              <a:gdLst/>
              <a:ahLst/>
              <a:cxnLst/>
              <a:rect l="l" t="t" r="r" b="b"/>
              <a:pathLst>
                <a:path w="72283" h="1" fill="none" extrusionOk="0">
                  <a:moveTo>
                    <a:pt x="0" y="1"/>
                  </a:moveTo>
                  <a:lnTo>
                    <a:pt x="72283" y="1"/>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3"/>
            <p:cNvSpPr/>
            <p:nvPr/>
          </p:nvSpPr>
          <p:spPr>
            <a:xfrm>
              <a:off x="2933975" y="2488651"/>
              <a:ext cx="4017128" cy="0"/>
            </a:xfrm>
            <a:custGeom>
              <a:avLst/>
              <a:gdLst/>
              <a:ahLst/>
              <a:cxnLst/>
              <a:rect l="l" t="t" r="r" b="b"/>
              <a:pathLst>
                <a:path w="72283" fill="none" extrusionOk="0">
                  <a:moveTo>
                    <a:pt x="0" y="0"/>
                  </a:moveTo>
                  <a:lnTo>
                    <a:pt x="72283" y="0"/>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3"/>
            <p:cNvSpPr/>
            <p:nvPr/>
          </p:nvSpPr>
          <p:spPr>
            <a:xfrm>
              <a:off x="2933975" y="2543893"/>
              <a:ext cx="4017128" cy="56"/>
            </a:xfrm>
            <a:custGeom>
              <a:avLst/>
              <a:gdLst/>
              <a:ahLst/>
              <a:cxnLst/>
              <a:rect l="l" t="t" r="r" b="b"/>
              <a:pathLst>
                <a:path w="72283" h="1" fill="none" extrusionOk="0">
                  <a:moveTo>
                    <a:pt x="0" y="1"/>
                  </a:moveTo>
                  <a:lnTo>
                    <a:pt x="72283" y="1"/>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3"/>
            <p:cNvSpPr/>
            <p:nvPr/>
          </p:nvSpPr>
          <p:spPr>
            <a:xfrm>
              <a:off x="2933975" y="2598356"/>
              <a:ext cx="4017128" cy="56"/>
            </a:xfrm>
            <a:custGeom>
              <a:avLst/>
              <a:gdLst/>
              <a:ahLst/>
              <a:cxnLst/>
              <a:rect l="l" t="t" r="r" b="b"/>
              <a:pathLst>
                <a:path w="72283" h="1" fill="none" extrusionOk="0">
                  <a:moveTo>
                    <a:pt x="0" y="0"/>
                  </a:moveTo>
                  <a:lnTo>
                    <a:pt x="72283" y="0"/>
                  </a:lnTo>
                </a:path>
              </a:pathLst>
            </a:custGeom>
            <a:noFill/>
            <a:ln w="750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3"/>
            <p:cNvSpPr/>
            <p:nvPr/>
          </p:nvSpPr>
          <p:spPr>
            <a:xfrm>
              <a:off x="2933975" y="2653598"/>
              <a:ext cx="4017128" cy="56"/>
            </a:xfrm>
            <a:custGeom>
              <a:avLst/>
              <a:gdLst/>
              <a:ahLst/>
              <a:cxnLst/>
              <a:rect l="l" t="t" r="r" b="b"/>
              <a:pathLst>
                <a:path w="72283" h="1" fill="none" extrusionOk="0">
                  <a:moveTo>
                    <a:pt x="0" y="1"/>
                  </a:moveTo>
                  <a:lnTo>
                    <a:pt x="72283" y="1"/>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3"/>
            <p:cNvSpPr/>
            <p:nvPr/>
          </p:nvSpPr>
          <p:spPr>
            <a:xfrm>
              <a:off x="2933975" y="2708061"/>
              <a:ext cx="4017128" cy="56"/>
            </a:xfrm>
            <a:custGeom>
              <a:avLst/>
              <a:gdLst/>
              <a:ahLst/>
              <a:cxnLst/>
              <a:rect l="l" t="t" r="r" b="b"/>
              <a:pathLst>
                <a:path w="72283" h="1" fill="none" extrusionOk="0">
                  <a:moveTo>
                    <a:pt x="0" y="0"/>
                  </a:moveTo>
                  <a:lnTo>
                    <a:pt x="72283" y="0"/>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3"/>
            <p:cNvSpPr/>
            <p:nvPr/>
          </p:nvSpPr>
          <p:spPr>
            <a:xfrm>
              <a:off x="2933975" y="2763359"/>
              <a:ext cx="4017128" cy="56"/>
            </a:xfrm>
            <a:custGeom>
              <a:avLst/>
              <a:gdLst/>
              <a:ahLst/>
              <a:cxnLst/>
              <a:rect l="l" t="t" r="r" b="b"/>
              <a:pathLst>
                <a:path w="72283" h="1" fill="none" extrusionOk="0">
                  <a:moveTo>
                    <a:pt x="0" y="0"/>
                  </a:moveTo>
                  <a:lnTo>
                    <a:pt x="72283" y="0"/>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3"/>
            <p:cNvSpPr/>
            <p:nvPr/>
          </p:nvSpPr>
          <p:spPr>
            <a:xfrm>
              <a:off x="2933975" y="2817767"/>
              <a:ext cx="4017128" cy="56"/>
            </a:xfrm>
            <a:custGeom>
              <a:avLst/>
              <a:gdLst/>
              <a:ahLst/>
              <a:cxnLst/>
              <a:rect l="l" t="t" r="r" b="b"/>
              <a:pathLst>
                <a:path w="72283" h="1" fill="none" extrusionOk="0">
                  <a:moveTo>
                    <a:pt x="0" y="0"/>
                  </a:moveTo>
                  <a:lnTo>
                    <a:pt x="72283" y="0"/>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3"/>
            <p:cNvSpPr/>
            <p:nvPr/>
          </p:nvSpPr>
          <p:spPr>
            <a:xfrm>
              <a:off x="2933975" y="2873064"/>
              <a:ext cx="4017128" cy="56"/>
            </a:xfrm>
            <a:custGeom>
              <a:avLst/>
              <a:gdLst/>
              <a:ahLst/>
              <a:cxnLst/>
              <a:rect l="l" t="t" r="r" b="b"/>
              <a:pathLst>
                <a:path w="72283" h="1" fill="none" extrusionOk="0">
                  <a:moveTo>
                    <a:pt x="0" y="0"/>
                  </a:moveTo>
                  <a:lnTo>
                    <a:pt x="72283" y="0"/>
                  </a:lnTo>
                </a:path>
              </a:pathLst>
            </a:custGeom>
            <a:noFill/>
            <a:ln w="750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3"/>
            <p:cNvSpPr/>
            <p:nvPr/>
          </p:nvSpPr>
          <p:spPr>
            <a:xfrm>
              <a:off x="3035788" y="1165075"/>
              <a:ext cx="56" cy="1779122"/>
            </a:xfrm>
            <a:custGeom>
              <a:avLst/>
              <a:gdLst/>
              <a:ahLst/>
              <a:cxnLst/>
              <a:rect l="l" t="t" r="r" b="b"/>
              <a:pathLst>
                <a:path w="1" h="32013" fill="none" extrusionOk="0">
                  <a:moveTo>
                    <a:pt x="0" y="1"/>
                  </a:moveTo>
                  <a:lnTo>
                    <a:pt x="0"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3"/>
            <p:cNvSpPr/>
            <p:nvPr/>
          </p:nvSpPr>
          <p:spPr>
            <a:xfrm>
              <a:off x="3091085" y="1165075"/>
              <a:ext cx="0" cy="1779122"/>
            </a:xfrm>
            <a:custGeom>
              <a:avLst/>
              <a:gdLst/>
              <a:ahLst/>
              <a:cxnLst/>
              <a:rect l="l" t="t" r="r" b="b"/>
              <a:pathLst>
                <a:path h="32013" fill="none" extrusionOk="0">
                  <a:moveTo>
                    <a:pt x="0" y="1"/>
                  </a:moveTo>
                  <a:lnTo>
                    <a:pt x="0"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3"/>
            <p:cNvSpPr/>
            <p:nvPr/>
          </p:nvSpPr>
          <p:spPr>
            <a:xfrm>
              <a:off x="3145493" y="1165075"/>
              <a:ext cx="56" cy="1779122"/>
            </a:xfrm>
            <a:custGeom>
              <a:avLst/>
              <a:gdLst/>
              <a:ahLst/>
              <a:cxnLst/>
              <a:rect l="l" t="t" r="r" b="b"/>
              <a:pathLst>
                <a:path w="1" h="32013" fill="none" extrusionOk="0">
                  <a:moveTo>
                    <a:pt x="0" y="1"/>
                  </a:moveTo>
                  <a:lnTo>
                    <a:pt x="0"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3"/>
            <p:cNvSpPr/>
            <p:nvPr/>
          </p:nvSpPr>
          <p:spPr>
            <a:xfrm>
              <a:off x="3200790" y="1165075"/>
              <a:ext cx="56" cy="1779122"/>
            </a:xfrm>
            <a:custGeom>
              <a:avLst/>
              <a:gdLst/>
              <a:ahLst/>
              <a:cxnLst/>
              <a:rect l="l" t="t" r="r" b="b"/>
              <a:pathLst>
                <a:path w="1" h="32013" fill="none" extrusionOk="0">
                  <a:moveTo>
                    <a:pt x="0" y="1"/>
                  </a:moveTo>
                  <a:lnTo>
                    <a:pt x="0"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3"/>
            <p:cNvSpPr/>
            <p:nvPr/>
          </p:nvSpPr>
          <p:spPr>
            <a:xfrm>
              <a:off x="3255198" y="1165075"/>
              <a:ext cx="56" cy="1779122"/>
            </a:xfrm>
            <a:custGeom>
              <a:avLst/>
              <a:gdLst/>
              <a:ahLst/>
              <a:cxnLst/>
              <a:rect l="l" t="t" r="r" b="b"/>
              <a:pathLst>
                <a:path w="1" h="32013" fill="none" extrusionOk="0">
                  <a:moveTo>
                    <a:pt x="0" y="1"/>
                  </a:moveTo>
                  <a:lnTo>
                    <a:pt x="0" y="32012"/>
                  </a:lnTo>
                </a:path>
              </a:pathLst>
            </a:custGeom>
            <a:noFill/>
            <a:ln w="750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3"/>
            <p:cNvSpPr/>
            <p:nvPr/>
          </p:nvSpPr>
          <p:spPr>
            <a:xfrm>
              <a:off x="3310495" y="1165075"/>
              <a:ext cx="56" cy="1779122"/>
            </a:xfrm>
            <a:custGeom>
              <a:avLst/>
              <a:gdLst/>
              <a:ahLst/>
              <a:cxnLst/>
              <a:rect l="l" t="t" r="r" b="b"/>
              <a:pathLst>
                <a:path w="1" h="32013" fill="none" extrusionOk="0">
                  <a:moveTo>
                    <a:pt x="0" y="1"/>
                  </a:moveTo>
                  <a:lnTo>
                    <a:pt x="0"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3"/>
            <p:cNvSpPr/>
            <p:nvPr/>
          </p:nvSpPr>
          <p:spPr>
            <a:xfrm>
              <a:off x="3364903" y="1165075"/>
              <a:ext cx="56" cy="1779122"/>
            </a:xfrm>
            <a:custGeom>
              <a:avLst/>
              <a:gdLst/>
              <a:ahLst/>
              <a:cxnLst/>
              <a:rect l="l" t="t" r="r" b="b"/>
              <a:pathLst>
                <a:path w="1" h="32013" fill="none" extrusionOk="0">
                  <a:moveTo>
                    <a:pt x="0" y="1"/>
                  </a:moveTo>
                  <a:lnTo>
                    <a:pt x="0"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3"/>
            <p:cNvSpPr/>
            <p:nvPr/>
          </p:nvSpPr>
          <p:spPr>
            <a:xfrm>
              <a:off x="3420200" y="1165075"/>
              <a:ext cx="56" cy="1779122"/>
            </a:xfrm>
            <a:custGeom>
              <a:avLst/>
              <a:gdLst/>
              <a:ahLst/>
              <a:cxnLst/>
              <a:rect l="l" t="t" r="r" b="b"/>
              <a:pathLst>
                <a:path w="1" h="32013" fill="none" extrusionOk="0">
                  <a:moveTo>
                    <a:pt x="0" y="1"/>
                  </a:moveTo>
                  <a:lnTo>
                    <a:pt x="0"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3"/>
            <p:cNvSpPr/>
            <p:nvPr/>
          </p:nvSpPr>
          <p:spPr>
            <a:xfrm>
              <a:off x="3474608" y="1165075"/>
              <a:ext cx="56" cy="1779122"/>
            </a:xfrm>
            <a:custGeom>
              <a:avLst/>
              <a:gdLst/>
              <a:ahLst/>
              <a:cxnLst/>
              <a:rect l="l" t="t" r="r" b="b"/>
              <a:pathLst>
                <a:path w="1" h="32013" fill="none" extrusionOk="0">
                  <a:moveTo>
                    <a:pt x="0" y="1"/>
                  </a:moveTo>
                  <a:lnTo>
                    <a:pt x="0"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3"/>
            <p:cNvSpPr/>
            <p:nvPr/>
          </p:nvSpPr>
          <p:spPr>
            <a:xfrm>
              <a:off x="3529905" y="1165075"/>
              <a:ext cx="56" cy="1779122"/>
            </a:xfrm>
            <a:custGeom>
              <a:avLst/>
              <a:gdLst/>
              <a:ahLst/>
              <a:cxnLst/>
              <a:rect l="l" t="t" r="r" b="b"/>
              <a:pathLst>
                <a:path w="1" h="32013" fill="none" extrusionOk="0">
                  <a:moveTo>
                    <a:pt x="0" y="1"/>
                  </a:moveTo>
                  <a:lnTo>
                    <a:pt x="0" y="32012"/>
                  </a:lnTo>
                </a:path>
              </a:pathLst>
            </a:custGeom>
            <a:noFill/>
            <a:ln w="750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3"/>
            <p:cNvSpPr/>
            <p:nvPr/>
          </p:nvSpPr>
          <p:spPr>
            <a:xfrm>
              <a:off x="3584313" y="1165075"/>
              <a:ext cx="56" cy="1779122"/>
            </a:xfrm>
            <a:custGeom>
              <a:avLst/>
              <a:gdLst/>
              <a:ahLst/>
              <a:cxnLst/>
              <a:rect l="l" t="t" r="r" b="b"/>
              <a:pathLst>
                <a:path w="1" h="32013" fill="none" extrusionOk="0">
                  <a:moveTo>
                    <a:pt x="0" y="1"/>
                  </a:moveTo>
                  <a:lnTo>
                    <a:pt x="0"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3"/>
            <p:cNvSpPr/>
            <p:nvPr/>
          </p:nvSpPr>
          <p:spPr>
            <a:xfrm>
              <a:off x="3639610" y="1165075"/>
              <a:ext cx="56" cy="1779122"/>
            </a:xfrm>
            <a:custGeom>
              <a:avLst/>
              <a:gdLst/>
              <a:ahLst/>
              <a:cxnLst/>
              <a:rect l="l" t="t" r="r" b="b"/>
              <a:pathLst>
                <a:path w="1" h="32013" fill="none" extrusionOk="0">
                  <a:moveTo>
                    <a:pt x="0" y="1"/>
                  </a:moveTo>
                  <a:lnTo>
                    <a:pt x="0"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3"/>
            <p:cNvSpPr/>
            <p:nvPr/>
          </p:nvSpPr>
          <p:spPr>
            <a:xfrm>
              <a:off x="3694018" y="1165075"/>
              <a:ext cx="56" cy="1779122"/>
            </a:xfrm>
            <a:custGeom>
              <a:avLst/>
              <a:gdLst/>
              <a:ahLst/>
              <a:cxnLst/>
              <a:rect l="l" t="t" r="r" b="b"/>
              <a:pathLst>
                <a:path w="1" h="32013" fill="none" extrusionOk="0">
                  <a:moveTo>
                    <a:pt x="0" y="1"/>
                  </a:moveTo>
                  <a:lnTo>
                    <a:pt x="0"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3"/>
            <p:cNvSpPr/>
            <p:nvPr/>
          </p:nvSpPr>
          <p:spPr>
            <a:xfrm>
              <a:off x="3749315" y="1165075"/>
              <a:ext cx="56" cy="1779122"/>
            </a:xfrm>
            <a:custGeom>
              <a:avLst/>
              <a:gdLst/>
              <a:ahLst/>
              <a:cxnLst/>
              <a:rect l="l" t="t" r="r" b="b"/>
              <a:pathLst>
                <a:path w="1" h="32013" fill="none" extrusionOk="0">
                  <a:moveTo>
                    <a:pt x="0" y="1"/>
                  </a:moveTo>
                  <a:lnTo>
                    <a:pt x="0"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3"/>
            <p:cNvSpPr/>
            <p:nvPr/>
          </p:nvSpPr>
          <p:spPr>
            <a:xfrm>
              <a:off x="3803723" y="1165075"/>
              <a:ext cx="56" cy="1779122"/>
            </a:xfrm>
            <a:custGeom>
              <a:avLst/>
              <a:gdLst/>
              <a:ahLst/>
              <a:cxnLst/>
              <a:rect l="l" t="t" r="r" b="b"/>
              <a:pathLst>
                <a:path w="1" h="32013" fill="none" extrusionOk="0">
                  <a:moveTo>
                    <a:pt x="1" y="1"/>
                  </a:moveTo>
                  <a:lnTo>
                    <a:pt x="1" y="32012"/>
                  </a:lnTo>
                </a:path>
              </a:pathLst>
            </a:custGeom>
            <a:noFill/>
            <a:ln w="750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3"/>
            <p:cNvSpPr/>
            <p:nvPr/>
          </p:nvSpPr>
          <p:spPr>
            <a:xfrm>
              <a:off x="3859020" y="1165075"/>
              <a:ext cx="56" cy="1779122"/>
            </a:xfrm>
            <a:custGeom>
              <a:avLst/>
              <a:gdLst/>
              <a:ahLst/>
              <a:cxnLst/>
              <a:rect l="l" t="t" r="r" b="b"/>
              <a:pathLst>
                <a:path w="1" h="32013" fill="none" extrusionOk="0">
                  <a:moveTo>
                    <a:pt x="0" y="1"/>
                  </a:moveTo>
                  <a:lnTo>
                    <a:pt x="0"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3"/>
            <p:cNvSpPr/>
            <p:nvPr/>
          </p:nvSpPr>
          <p:spPr>
            <a:xfrm>
              <a:off x="3913428" y="1165075"/>
              <a:ext cx="56" cy="1779122"/>
            </a:xfrm>
            <a:custGeom>
              <a:avLst/>
              <a:gdLst/>
              <a:ahLst/>
              <a:cxnLst/>
              <a:rect l="l" t="t" r="r" b="b"/>
              <a:pathLst>
                <a:path w="1" h="32013" fill="none" extrusionOk="0">
                  <a:moveTo>
                    <a:pt x="1" y="1"/>
                  </a:moveTo>
                  <a:lnTo>
                    <a:pt x="1"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3"/>
            <p:cNvSpPr/>
            <p:nvPr/>
          </p:nvSpPr>
          <p:spPr>
            <a:xfrm>
              <a:off x="3968725" y="1165075"/>
              <a:ext cx="56" cy="1779122"/>
            </a:xfrm>
            <a:custGeom>
              <a:avLst/>
              <a:gdLst/>
              <a:ahLst/>
              <a:cxnLst/>
              <a:rect l="l" t="t" r="r" b="b"/>
              <a:pathLst>
                <a:path w="1" h="32013" fill="none" extrusionOk="0">
                  <a:moveTo>
                    <a:pt x="1" y="1"/>
                  </a:moveTo>
                  <a:lnTo>
                    <a:pt x="1"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3"/>
            <p:cNvSpPr/>
            <p:nvPr/>
          </p:nvSpPr>
          <p:spPr>
            <a:xfrm>
              <a:off x="4023133" y="1165075"/>
              <a:ext cx="56" cy="1779122"/>
            </a:xfrm>
            <a:custGeom>
              <a:avLst/>
              <a:gdLst/>
              <a:ahLst/>
              <a:cxnLst/>
              <a:rect l="l" t="t" r="r" b="b"/>
              <a:pathLst>
                <a:path w="1" h="32013" fill="none" extrusionOk="0">
                  <a:moveTo>
                    <a:pt x="1" y="1"/>
                  </a:moveTo>
                  <a:lnTo>
                    <a:pt x="1"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3"/>
            <p:cNvSpPr/>
            <p:nvPr/>
          </p:nvSpPr>
          <p:spPr>
            <a:xfrm>
              <a:off x="4078430" y="1165075"/>
              <a:ext cx="56" cy="1779122"/>
            </a:xfrm>
            <a:custGeom>
              <a:avLst/>
              <a:gdLst/>
              <a:ahLst/>
              <a:cxnLst/>
              <a:rect l="l" t="t" r="r" b="b"/>
              <a:pathLst>
                <a:path w="1" h="32013" fill="none" extrusionOk="0">
                  <a:moveTo>
                    <a:pt x="1" y="1"/>
                  </a:moveTo>
                  <a:lnTo>
                    <a:pt x="1" y="32012"/>
                  </a:lnTo>
                </a:path>
              </a:pathLst>
            </a:custGeom>
            <a:noFill/>
            <a:ln w="750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3"/>
            <p:cNvSpPr/>
            <p:nvPr/>
          </p:nvSpPr>
          <p:spPr>
            <a:xfrm>
              <a:off x="4132838" y="1165075"/>
              <a:ext cx="56" cy="1779122"/>
            </a:xfrm>
            <a:custGeom>
              <a:avLst/>
              <a:gdLst/>
              <a:ahLst/>
              <a:cxnLst/>
              <a:rect l="l" t="t" r="r" b="b"/>
              <a:pathLst>
                <a:path w="1" h="32013" fill="none" extrusionOk="0">
                  <a:moveTo>
                    <a:pt x="1" y="1"/>
                  </a:moveTo>
                  <a:lnTo>
                    <a:pt x="1"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3"/>
            <p:cNvSpPr/>
            <p:nvPr/>
          </p:nvSpPr>
          <p:spPr>
            <a:xfrm>
              <a:off x="4188135" y="1165075"/>
              <a:ext cx="56" cy="1779122"/>
            </a:xfrm>
            <a:custGeom>
              <a:avLst/>
              <a:gdLst/>
              <a:ahLst/>
              <a:cxnLst/>
              <a:rect l="l" t="t" r="r" b="b"/>
              <a:pathLst>
                <a:path w="1" h="32013" fill="none" extrusionOk="0">
                  <a:moveTo>
                    <a:pt x="1" y="1"/>
                  </a:moveTo>
                  <a:lnTo>
                    <a:pt x="1"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3"/>
            <p:cNvSpPr/>
            <p:nvPr/>
          </p:nvSpPr>
          <p:spPr>
            <a:xfrm>
              <a:off x="4242543" y="1165075"/>
              <a:ext cx="56" cy="1779122"/>
            </a:xfrm>
            <a:custGeom>
              <a:avLst/>
              <a:gdLst/>
              <a:ahLst/>
              <a:cxnLst/>
              <a:rect l="l" t="t" r="r" b="b"/>
              <a:pathLst>
                <a:path w="1" h="32013" fill="none" extrusionOk="0">
                  <a:moveTo>
                    <a:pt x="1" y="1"/>
                  </a:moveTo>
                  <a:lnTo>
                    <a:pt x="1"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3"/>
            <p:cNvSpPr/>
            <p:nvPr/>
          </p:nvSpPr>
          <p:spPr>
            <a:xfrm>
              <a:off x="4297840" y="1165075"/>
              <a:ext cx="56" cy="1779122"/>
            </a:xfrm>
            <a:custGeom>
              <a:avLst/>
              <a:gdLst/>
              <a:ahLst/>
              <a:cxnLst/>
              <a:rect l="l" t="t" r="r" b="b"/>
              <a:pathLst>
                <a:path w="1" h="32013" fill="none" extrusionOk="0">
                  <a:moveTo>
                    <a:pt x="1" y="1"/>
                  </a:moveTo>
                  <a:lnTo>
                    <a:pt x="1"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3"/>
            <p:cNvSpPr/>
            <p:nvPr/>
          </p:nvSpPr>
          <p:spPr>
            <a:xfrm>
              <a:off x="4352248" y="1165075"/>
              <a:ext cx="56" cy="1779122"/>
            </a:xfrm>
            <a:custGeom>
              <a:avLst/>
              <a:gdLst/>
              <a:ahLst/>
              <a:cxnLst/>
              <a:rect l="l" t="t" r="r" b="b"/>
              <a:pathLst>
                <a:path w="1" h="32013" fill="none" extrusionOk="0">
                  <a:moveTo>
                    <a:pt x="1" y="1"/>
                  </a:moveTo>
                  <a:lnTo>
                    <a:pt x="1" y="32012"/>
                  </a:lnTo>
                </a:path>
              </a:pathLst>
            </a:custGeom>
            <a:noFill/>
            <a:ln w="750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3"/>
            <p:cNvSpPr/>
            <p:nvPr/>
          </p:nvSpPr>
          <p:spPr>
            <a:xfrm>
              <a:off x="4407545" y="1165075"/>
              <a:ext cx="56" cy="1779122"/>
            </a:xfrm>
            <a:custGeom>
              <a:avLst/>
              <a:gdLst/>
              <a:ahLst/>
              <a:cxnLst/>
              <a:rect l="l" t="t" r="r" b="b"/>
              <a:pathLst>
                <a:path w="1" h="32013" fill="none" extrusionOk="0">
                  <a:moveTo>
                    <a:pt x="1" y="1"/>
                  </a:moveTo>
                  <a:lnTo>
                    <a:pt x="1"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3"/>
            <p:cNvSpPr/>
            <p:nvPr/>
          </p:nvSpPr>
          <p:spPr>
            <a:xfrm>
              <a:off x="4461953" y="1165075"/>
              <a:ext cx="56" cy="1779122"/>
            </a:xfrm>
            <a:custGeom>
              <a:avLst/>
              <a:gdLst/>
              <a:ahLst/>
              <a:cxnLst/>
              <a:rect l="l" t="t" r="r" b="b"/>
              <a:pathLst>
                <a:path w="1" h="32013" fill="none" extrusionOk="0">
                  <a:moveTo>
                    <a:pt x="1" y="1"/>
                  </a:moveTo>
                  <a:lnTo>
                    <a:pt x="1"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3"/>
            <p:cNvSpPr/>
            <p:nvPr/>
          </p:nvSpPr>
          <p:spPr>
            <a:xfrm>
              <a:off x="4517250" y="1165075"/>
              <a:ext cx="56" cy="1779122"/>
            </a:xfrm>
            <a:custGeom>
              <a:avLst/>
              <a:gdLst/>
              <a:ahLst/>
              <a:cxnLst/>
              <a:rect l="l" t="t" r="r" b="b"/>
              <a:pathLst>
                <a:path w="1" h="32013" fill="none" extrusionOk="0">
                  <a:moveTo>
                    <a:pt x="1" y="1"/>
                  </a:moveTo>
                  <a:lnTo>
                    <a:pt x="1"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3"/>
            <p:cNvSpPr/>
            <p:nvPr/>
          </p:nvSpPr>
          <p:spPr>
            <a:xfrm>
              <a:off x="4571714" y="1165075"/>
              <a:ext cx="0" cy="1779122"/>
            </a:xfrm>
            <a:custGeom>
              <a:avLst/>
              <a:gdLst/>
              <a:ahLst/>
              <a:cxnLst/>
              <a:rect l="l" t="t" r="r" b="b"/>
              <a:pathLst>
                <a:path h="32013" fill="none" extrusionOk="0">
                  <a:moveTo>
                    <a:pt x="0" y="1"/>
                  </a:moveTo>
                  <a:lnTo>
                    <a:pt x="0"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3"/>
            <p:cNvSpPr/>
            <p:nvPr/>
          </p:nvSpPr>
          <p:spPr>
            <a:xfrm>
              <a:off x="4626955" y="1165075"/>
              <a:ext cx="56" cy="1779122"/>
            </a:xfrm>
            <a:custGeom>
              <a:avLst/>
              <a:gdLst/>
              <a:ahLst/>
              <a:cxnLst/>
              <a:rect l="l" t="t" r="r" b="b"/>
              <a:pathLst>
                <a:path w="1" h="32013" fill="none" extrusionOk="0">
                  <a:moveTo>
                    <a:pt x="1" y="1"/>
                  </a:moveTo>
                  <a:lnTo>
                    <a:pt x="1" y="32012"/>
                  </a:lnTo>
                </a:path>
              </a:pathLst>
            </a:custGeom>
            <a:noFill/>
            <a:ln w="750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3"/>
            <p:cNvSpPr/>
            <p:nvPr/>
          </p:nvSpPr>
          <p:spPr>
            <a:xfrm>
              <a:off x="4681419" y="1165075"/>
              <a:ext cx="56" cy="1779122"/>
            </a:xfrm>
            <a:custGeom>
              <a:avLst/>
              <a:gdLst/>
              <a:ahLst/>
              <a:cxnLst/>
              <a:rect l="l" t="t" r="r" b="b"/>
              <a:pathLst>
                <a:path w="1" h="32013" fill="none" extrusionOk="0">
                  <a:moveTo>
                    <a:pt x="0" y="1"/>
                  </a:moveTo>
                  <a:lnTo>
                    <a:pt x="0"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3"/>
            <p:cNvSpPr/>
            <p:nvPr/>
          </p:nvSpPr>
          <p:spPr>
            <a:xfrm>
              <a:off x="4736660" y="1165075"/>
              <a:ext cx="56" cy="1779122"/>
            </a:xfrm>
            <a:custGeom>
              <a:avLst/>
              <a:gdLst/>
              <a:ahLst/>
              <a:cxnLst/>
              <a:rect l="l" t="t" r="r" b="b"/>
              <a:pathLst>
                <a:path w="1" h="32013" fill="none" extrusionOk="0">
                  <a:moveTo>
                    <a:pt x="1" y="1"/>
                  </a:moveTo>
                  <a:lnTo>
                    <a:pt x="1"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3"/>
            <p:cNvSpPr/>
            <p:nvPr/>
          </p:nvSpPr>
          <p:spPr>
            <a:xfrm>
              <a:off x="4791124" y="1165075"/>
              <a:ext cx="56" cy="1779122"/>
            </a:xfrm>
            <a:custGeom>
              <a:avLst/>
              <a:gdLst/>
              <a:ahLst/>
              <a:cxnLst/>
              <a:rect l="l" t="t" r="r" b="b"/>
              <a:pathLst>
                <a:path w="1" h="32013" fill="none" extrusionOk="0">
                  <a:moveTo>
                    <a:pt x="0" y="1"/>
                  </a:moveTo>
                  <a:lnTo>
                    <a:pt x="0"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3"/>
            <p:cNvSpPr/>
            <p:nvPr/>
          </p:nvSpPr>
          <p:spPr>
            <a:xfrm>
              <a:off x="4846421" y="1165075"/>
              <a:ext cx="56" cy="1779122"/>
            </a:xfrm>
            <a:custGeom>
              <a:avLst/>
              <a:gdLst/>
              <a:ahLst/>
              <a:cxnLst/>
              <a:rect l="l" t="t" r="r" b="b"/>
              <a:pathLst>
                <a:path w="1" h="32013" fill="none" extrusionOk="0">
                  <a:moveTo>
                    <a:pt x="0" y="1"/>
                  </a:moveTo>
                  <a:lnTo>
                    <a:pt x="0"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3"/>
            <p:cNvSpPr/>
            <p:nvPr/>
          </p:nvSpPr>
          <p:spPr>
            <a:xfrm>
              <a:off x="4900828" y="1165075"/>
              <a:ext cx="56" cy="1779122"/>
            </a:xfrm>
            <a:custGeom>
              <a:avLst/>
              <a:gdLst/>
              <a:ahLst/>
              <a:cxnLst/>
              <a:rect l="l" t="t" r="r" b="b"/>
              <a:pathLst>
                <a:path w="1" h="32013" fill="none" extrusionOk="0">
                  <a:moveTo>
                    <a:pt x="0" y="1"/>
                  </a:moveTo>
                  <a:lnTo>
                    <a:pt x="0" y="32012"/>
                  </a:lnTo>
                </a:path>
              </a:pathLst>
            </a:custGeom>
            <a:noFill/>
            <a:ln w="750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3"/>
            <p:cNvSpPr/>
            <p:nvPr/>
          </p:nvSpPr>
          <p:spPr>
            <a:xfrm>
              <a:off x="4956126" y="1165075"/>
              <a:ext cx="56" cy="1779122"/>
            </a:xfrm>
            <a:custGeom>
              <a:avLst/>
              <a:gdLst/>
              <a:ahLst/>
              <a:cxnLst/>
              <a:rect l="l" t="t" r="r" b="b"/>
              <a:pathLst>
                <a:path w="1" h="32013" fill="none" extrusionOk="0">
                  <a:moveTo>
                    <a:pt x="0" y="1"/>
                  </a:moveTo>
                  <a:lnTo>
                    <a:pt x="0"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3"/>
            <p:cNvSpPr/>
            <p:nvPr/>
          </p:nvSpPr>
          <p:spPr>
            <a:xfrm>
              <a:off x="5010533" y="1165075"/>
              <a:ext cx="56" cy="1779122"/>
            </a:xfrm>
            <a:custGeom>
              <a:avLst/>
              <a:gdLst/>
              <a:ahLst/>
              <a:cxnLst/>
              <a:rect l="l" t="t" r="r" b="b"/>
              <a:pathLst>
                <a:path w="1" h="32013" fill="none" extrusionOk="0">
                  <a:moveTo>
                    <a:pt x="0" y="1"/>
                  </a:moveTo>
                  <a:lnTo>
                    <a:pt x="0"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3"/>
            <p:cNvSpPr/>
            <p:nvPr/>
          </p:nvSpPr>
          <p:spPr>
            <a:xfrm>
              <a:off x="5065831" y="1165075"/>
              <a:ext cx="56" cy="1779122"/>
            </a:xfrm>
            <a:custGeom>
              <a:avLst/>
              <a:gdLst/>
              <a:ahLst/>
              <a:cxnLst/>
              <a:rect l="l" t="t" r="r" b="b"/>
              <a:pathLst>
                <a:path w="1" h="32013" fill="none" extrusionOk="0">
                  <a:moveTo>
                    <a:pt x="0" y="1"/>
                  </a:moveTo>
                  <a:lnTo>
                    <a:pt x="0"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3"/>
            <p:cNvSpPr/>
            <p:nvPr/>
          </p:nvSpPr>
          <p:spPr>
            <a:xfrm>
              <a:off x="5120238" y="1165075"/>
              <a:ext cx="56" cy="1779122"/>
            </a:xfrm>
            <a:custGeom>
              <a:avLst/>
              <a:gdLst/>
              <a:ahLst/>
              <a:cxnLst/>
              <a:rect l="l" t="t" r="r" b="b"/>
              <a:pathLst>
                <a:path w="1" h="32013" fill="none" extrusionOk="0">
                  <a:moveTo>
                    <a:pt x="0" y="1"/>
                  </a:moveTo>
                  <a:lnTo>
                    <a:pt x="0"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3"/>
            <p:cNvSpPr/>
            <p:nvPr/>
          </p:nvSpPr>
          <p:spPr>
            <a:xfrm>
              <a:off x="5175536" y="1165075"/>
              <a:ext cx="56" cy="1779122"/>
            </a:xfrm>
            <a:custGeom>
              <a:avLst/>
              <a:gdLst/>
              <a:ahLst/>
              <a:cxnLst/>
              <a:rect l="l" t="t" r="r" b="b"/>
              <a:pathLst>
                <a:path w="1" h="32013" fill="none" extrusionOk="0">
                  <a:moveTo>
                    <a:pt x="0" y="1"/>
                  </a:moveTo>
                  <a:lnTo>
                    <a:pt x="0" y="32012"/>
                  </a:lnTo>
                </a:path>
              </a:pathLst>
            </a:custGeom>
            <a:noFill/>
            <a:ln w="750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3"/>
            <p:cNvSpPr/>
            <p:nvPr/>
          </p:nvSpPr>
          <p:spPr>
            <a:xfrm>
              <a:off x="5229943" y="1165075"/>
              <a:ext cx="56" cy="1779122"/>
            </a:xfrm>
            <a:custGeom>
              <a:avLst/>
              <a:gdLst/>
              <a:ahLst/>
              <a:cxnLst/>
              <a:rect l="l" t="t" r="r" b="b"/>
              <a:pathLst>
                <a:path w="1" h="32013" fill="none" extrusionOk="0">
                  <a:moveTo>
                    <a:pt x="0" y="1"/>
                  </a:moveTo>
                  <a:lnTo>
                    <a:pt x="0"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3"/>
            <p:cNvSpPr/>
            <p:nvPr/>
          </p:nvSpPr>
          <p:spPr>
            <a:xfrm>
              <a:off x="5285241" y="1165075"/>
              <a:ext cx="56" cy="1779122"/>
            </a:xfrm>
            <a:custGeom>
              <a:avLst/>
              <a:gdLst/>
              <a:ahLst/>
              <a:cxnLst/>
              <a:rect l="l" t="t" r="r" b="b"/>
              <a:pathLst>
                <a:path w="1" h="32013" fill="none" extrusionOk="0">
                  <a:moveTo>
                    <a:pt x="0" y="1"/>
                  </a:moveTo>
                  <a:lnTo>
                    <a:pt x="0"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3"/>
            <p:cNvSpPr/>
            <p:nvPr/>
          </p:nvSpPr>
          <p:spPr>
            <a:xfrm>
              <a:off x="5339648" y="1165075"/>
              <a:ext cx="56" cy="1779122"/>
            </a:xfrm>
            <a:custGeom>
              <a:avLst/>
              <a:gdLst/>
              <a:ahLst/>
              <a:cxnLst/>
              <a:rect l="l" t="t" r="r" b="b"/>
              <a:pathLst>
                <a:path w="1" h="32013" fill="none" extrusionOk="0">
                  <a:moveTo>
                    <a:pt x="0" y="1"/>
                  </a:moveTo>
                  <a:lnTo>
                    <a:pt x="0"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3"/>
            <p:cNvSpPr/>
            <p:nvPr/>
          </p:nvSpPr>
          <p:spPr>
            <a:xfrm>
              <a:off x="5394945" y="1165075"/>
              <a:ext cx="56" cy="1779122"/>
            </a:xfrm>
            <a:custGeom>
              <a:avLst/>
              <a:gdLst/>
              <a:ahLst/>
              <a:cxnLst/>
              <a:rect l="l" t="t" r="r" b="b"/>
              <a:pathLst>
                <a:path w="1" h="32013" fill="none" extrusionOk="0">
                  <a:moveTo>
                    <a:pt x="0" y="1"/>
                  </a:moveTo>
                  <a:lnTo>
                    <a:pt x="0"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3"/>
            <p:cNvSpPr/>
            <p:nvPr/>
          </p:nvSpPr>
          <p:spPr>
            <a:xfrm>
              <a:off x="5449353" y="1165075"/>
              <a:ext cx="56" cy="1779122"/>
            </a:xfrm>
            <a:custGeom>
              <a:avLst/>
              <a:gdLst/>
              <a:ahLst/>
              <a:cxnLst/>
              <a:rect l="l" t="t" r="r" b="b"/>
              <a:pathLst>
                <a:path w="1" h="32013" fill="none" extrusionOk="0">
                  <a:moveTo>
                    <a:pt x="1" y="1"/>
                  </a:moveTo>
                  <a:lnTo>
                    <a:pt x="1" y="32012"/>
                  </a:lnTo>
                </a:path>
              </a:pathLst>
            </a:custGeom>
            <a:noFill/>
            <a:ln w="750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3"/>
            <p:cNvSpPr/>
            <p:nvPr/>
          </p:nvSpPr>
          <p:spPr>
            <a:xfrm>
              <a:off x="5504650" y="1165075"/>
              <a:ext cx="56" cy="1779122"/>
            </a:xfrm>
            <a:custGeom>
              <a:avLst/>
              <a:gdLst/>
              <a:ahLst/>
              <a:cxnLst/>
              <a:rect l="l" t="t" r="r" b="b"/>
              <a:pathLst>
                <a:path w="1" h="32013" fill="none" extrusionOk="0">
                  <a:moveTo>
                    <a:pt x="0" y="1"/>
                  </a:moveTo>
                  <a:lnTo>
                    <a:pt x="0"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3"/>
            <p:cNvSpPr/>
            <p:nvPr/>
          </p:nvSpPr>
          <p:spPr>
            <a:xfrm>
              <a:off x="5559058" y="1165075"/>
              <a:ext cx="56" cy="1779122"/>
            </a:xfrm>
            <a:custGeom>
              <a:avLst/>
              <a:gdLst/>
              <a:ahLst/>
              <a:cxnLst/>
              <a:rect l="l" t="t" r="r" b="b"/>
              <a:pathLst>
                <a:path w="1" h="32013" fill="none" extrusionOk="0">
                  <a:moveTo>
                    <a:pt x="1" y="1"/>
                  </a:moveTo>
                  <a:lnTo>
                    <a:pt x="1"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3"/>
            <p:cNvSpPr/>
            <p:nvPr/>
          </p:nvSpPr>
          <p:spPr>
            <a:xfrm>
              <a:off x="5614355" y="1165075"/>
              <a:ext cx="56" cy="1779122"/>
            </a:xfrm>
            <a:custGeom>
              <a:avLst/>
              <a:gdLst/>
              <a:ahLst/>
              <a:cxnLst/>
              <a:rect l="l" t="t" r="r" b="b"/>
              <a:pathLst>
                <a:path w="1" h="32013" fill="none" extrusionOk="0">
                  <a:moveTo>
                    <a:pt x="1" y="1"/>
                  </a:moveTo>
                  <a:lnTo>
                    <a:pt x="1"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3"/>
            <p:cNvSpPr/>
            <p:nvPr/>
          </p:nvSpPr>
          <p:spPr>
            <a:xfrm>
              <a:off x="5668763" y="1165075"/>
              <a:ext cx="56" cy="1779122"/>
            </a:xfrm>
            <a:custGeom>
              <a:avLst/>
              <a:gdLst/>
              <a:ahLst/>
              <a:cxnLst/>
              <a:rect l="l" t="t" r="r" b="b"/>
              <a:pathLst>
                <a:path w="1" h="32013" fill="none" extrusionOk="0">
                  <a:moveTo>
                    <a:pt x="1" y="1"/>
                  </a:moveTo>
                  <a:lnTo>
                    <a:pt x="1"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3"/>
            <p:cNvSpPr/>
            <p:nvPr/>
          </p:nvSpPr>
          <p:spPr>
            <a:xfrm>
              <a:off x="5724060" y="1165075"/>
              <a:ext cx="56" cy="1779122"/>
            </a:xfrm>
            <a:custGeom>
              <a:avLst/>
              <a:gdLst/>
              <a:ahLst/>
              <a:cxnLst/>
              <a:rect l="l" t="t" r="r" b="b"/>
              <a:pathLst>
                <a:path w="1" h="32013" fill="none" extrusionOk="0">
                  <a:moveTo>
                    <a:pt x="1" y="1"/>
                  </a:moveTo>
                  <a:lnTo>
                    <a:pt x="1" y="32012"/>
                  </a:lnTo>
                </a:path>
              </a:pathLst>
            </a:custGeom>
            <a:noFill/>
            <a:ln w="750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3"/>
            <p:cNvSpPr/>
            <p:nvPr/>
          </p:nvSpPr>
          <p:spPr>
            <a:xfrm>
              <a:off x="5778468" y="1165075"/>
              <a:ext cx="56" cy="1779122"/>
            </a:xfrm>
            <a:custGeom>
              <a:avLst/>
              <a:gdLst/>
              <a:ahLst/>
              <a:cxnLst/>
              <a:rect l="l" t="t" r="r" b="b"/>
              <a:pathLst>
                <a:path w="1" h="32013" fill="none" extrusionOk="0">
                  <a:moveTo>
                    <a:pt x="1" y="1"/>
                  </a:moveTo>
                  <a:lnTo>
                    <a:pt x="1"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3"/>
            <p:cNvSpPr/>
            <p:nvPr/>
          </p:nvSpPr>
          <p:spPr>
            <a:xfrm>
              <a:off x="5833765" y="1165075"/>
              <a:ext cx="56" cy="1779122"/>
            </a:xfrm>
            <a:custGeom>
              <a:avLst/>
              <a:gdLst/>
              <a:ahLst/>
              <a:cxnLst/>
              <a:rect l="l" t="t" r="r" b="b"/>
              <a:pathLst>
                <a:path w="1" h="32013" fill="none" extrusionOk="0">
                  <a:moveTo>
                    <a:pt x="1" y="1"/>
                  </a:moveTo>
                  <a:lnTo>
                    <a:pt x="1"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3"/>
            <p:cNvSpPr/>
            <p:nvPr/>
          </p:nvSpPr>
          <p:spPr>
            <a:xfrm>
              <a:off x="5888173" y="1165075"/>
              <a:ext cx="56" cy="1779122"/>
            </a:xfrm>
            <a:custGeom>
              <a:avLst/>
              <a:gdLst/>
              <a:ahLst/>
              <a:cxnLst/>
              <a:rect l="l" t="t" r="r" b="b"/>
              <a:pathLst>
                <a:path w="1" h="32013" fill="none" extrusionOk="0">
                  <a:moveTo>
                    <a:pt x="1" y="1"/>
                  </a:moveTo>
                  <a:lnTo>
                    <a:pt x="1"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3"/>
            <p:cNvSpPr/>
            <p:nvPr/>
          </p:nvSpPr>
          <p:spPr>
            <a:xfrm>
              <a:off x="5943470" y="1165075"/>
              <a:ext cx="56" cy="1779122"/>
            </a:xfrm>
            <a:custGeom>
              <a:avLst/>
              <a:gdLst/>
              <a:ahLst/>
              <a:cxnLst/>
              <a:rect l="l" t="t" r="r" b="b"/>
              <a:pathLst>
                <a:path w="1" h="32013" fill="none" extrusionOk="0">
                  <a:moveTo>
                    <a:pt x="1" y="1"/>
                  </a:moveTo>
                  <a:lnTo>
                    <a:pt x="1"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3"/>
            <p:cNvSpPr/>
            <p:nvPr/>
          </p:nvSpPr>
          <p:spPr>
            <a:xfrm>
              <a:off x="5997878" y="1165075"/>
              <a:ext cx="56" cy="1779122"/>
            </a:xfrm>
            <a:custGeom>
              <a:avLst/>
              <a:gdLst/>
              <a:ahLst/>
              <a:cxnLst/>
              <a:rect l="l" t="t" r="r" b="b"/>
              <a:pathLst>
                <a:path w="1" h="32013" fill="none" extrusionOk="0">
                  <a:moveTo>
                    <a:pt x="1" y="1"/>
                  </a:moveTo>
                  <a:lnTo>
                    <a:pt x="1" y="32012"/>
                  </a:lnTo>
                </a:path>
              </a:pathLst>
            </a:custGeom>
            <a:noFill/>
            <a:ln w="750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3"/>
            <p:cNvSpPr/>
            <p:nvPr/>
          </p:nvSpPr>
          <p:spPr>
            <a:xfrm>
              <a:off x="6053175" y="1165075"/>
              <a:ext cx="56" cy="1779122"/>
            </a:xfrm>
            <a:custGeom>
              <a:avLst/>
              <a:gdLst/>
              <a:ahLst/>
              <a:cxnLst/>
              <a:rect l="l" t="t" r="r" b="b"/>
              <a:pathLst>
                <a:path w="1" h="32013" fill="none" extrusionOk="0">
                  <a:moveTo>
                    <a:pt x="1" y="1"/>
                  </a:moveTo>
                  <a:lnTo>
                    <a:pt x="1"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3"/>
            <p:cNvSpPr/>
            <p:nvPr/>
          </p:nvSpPr>
          <p:spPr>
            <a:xfrm>
              <a:off x="6107583" y="1165075"/>
              <a:ext cx="56" cy="1779122"/>
            </a:xfrm>
            <a:custGeom>
              <a:avLst/>
              <a:gdLst/>
              <a:ahLst/>
              <a:cxnLst/>
              <a:rect l="l" t="t" r="r" b="b"/>
              <a:pathLst>
                <a:path w="1" h="32013" fill="none" extrusionOk="0">
                  <a:moveTo>
                    <a:pt x="1" y="1"/>
                  </a:moveTo>
                  <a:lnTo>
                    <a:pt x="1"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3"/>
            <p:cNvSpPr/>
            <p:nvPr/>
          </p:nvSpPr>
          <p:spPr>
            <a:xfrm>
              <a:off x="6162880" y="1165075"/>
              <a:ext cx="56" cy="1779122"/>
            </a:xfrm>
            <a:custGeom>
              <a:avLst/>
              <a:gdLst/>
              <a:ahLst/>
              <a:cxnLst/>
              <a:rect l="l" t="t" r="r" b="b"/>
              <a:pathLst>
                <a:path w="1" h="32013" fill="none" extrusionOk="0">
                  <a:moveTo>
                    <a:pt x="1" y="1"/>
                  </a:moveTo>
                  <a:lnTo>
                    <a:pt x="1"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3"/>
            <p:cNvSpPr/>
            <p:nvPr/>
          </p:nvSpPr>
          <p:spPr>
            <a:xfrm>
              <a:off x="6217344" y="1165075"/>
              <a:ext cx="0" cy="1779122"/>
            </a:xfrm>
            <a:custGeom>
              <a:avLst/>
              <a:gdLst/>
              <a:ahLst/>
              <a:cxnLst/>
              <a:rect l="l" t="t" r="r" b="b"/>
              <a:pathLst>
                <a:path h="32013" fill="none" extrusionOk="0">
                  <a:moveTo>
                    <a:pt x="0" y="1"/>
                  </a:moveTo>
                  <a:lnTo>
                    <a:pt x="0"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3"/>
            <p:cNvSpPr/>
            <p:nvPr/>
          </p:nvSpPr>
          <p:spPr>
            <a:xfrm>
              <a:off x="6272585" y="1165075"/>
              <a:ext cx="56" cy="1779122"/>
            </a:xfrm>
            <a:custGeom>
              <a:avLst/>
              <a:gdLst/>
              <a:ahLst/>
              <a:cxnLst/>
              <a:rect l="l" t="t" r="r" b="b"/>
              <a:pathLst>
                <a:path w="1" h="32013" fill="none" extrusionOk="0">
                  <a:moveTo>
                    <a:pt x="1" y="1"/>
                  </a:moveTo>
                  <a:lnTo>
                    <a:pt x="1" y="32012"/>
                  </a:lnTo>
                </a:path>
              </a:pathLst>
            </a:custGeom>
            <a:noFill/>
            <a:ln w="750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3"/>
            <p:cNvSpPr/>
            <p:nvPr/>
          </p:nvSpPr>
          <p:spPr>
            <a:xfrm>
              <a:off x="6327049" y="1165075"/>
              <a:ext cx="56" cy="1779122"/>
            </a:xfrm>
            <a:custGeom>
              <a:avLst/>
              <a:gdLst/>
              <a:ahLst/>
              <a:cxnLst/>
              <a:rect l="l" t="t" r="r" b="b"/>
              <a:pathLst>
                <a:path w="1" h="32013" fill="none" extrusionOk="0">
                  <a:moveTo>
                    <a:pt x="0" y="1"/>
                  </a:moveTo>
                  <a:lnTo>
                    <a:pt x="0"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3"/>
            <p:cNvSpPr/>
            <p:nvPr/>
          </p:nvSpPr>
          <p:spPr>
            <a:xfrm>
              <a:off x="6382290" y="1165075"/>
              <a:ext cx="56" cy="1779122"/>
            </a:xfrm>
            <a:custGeom>
              <a:avLst/>
              <a:gdLst/>
              <a:ahLst/>
              <a:cxnLst/>
              <a:rect l="l" t="t" r="r" b="b"/>
              <a:pathLst>
                <a:path w="1" h="32013" fill="none" extrusionOk="0">
                  <a:moveTo>
                    <a:pt x="1" y="1"/>
                  </a:moveTo>
                  <a:lnTo>
                    <a:pt x="1"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3"/>
            <p:cNvSpPr/>
            <p:nvPr/>
          </p:nvSpPr>
          <p:spPr>
            <a:xfrm>
              <a:off x="6436754" y="1165075"/>
              <a:ext cx="56" cy="1779122"/>
            </a:xfrm>
            <a:custGeom>
              <a:avLst/>
              <a:gdLst/>
              <a:ahLst/>
              <a:cxnLst/>
              <a:rect l="l" t="t" r="r" b="b"/>
              <a:pathLst>
                <a:path w="1" h="32013" fill="none" extrusionOk="0">
                  <a:moveTo>
                    <a:pt x="0" y="1"/>
                  </a:moveTo>
                  <a:lnTo>
                    <a:pt x="0"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3"/>
            <p:cNvSpPr/>
            <p:nvPr/>
          </p:nvSpPr>
          <p:spPr>
            <a:xfrm>
              <a:off x="6492051" y="1165075"/>
              <a:ext cx="56" cy="1779122"/>
            </a:xfrm>
            <a:custGeom>
              <a:avLst/>
              <a:gdLst/>
              <a:ahLst/>
              <a:cxnLst/>
              <a:rect l="l" t="t" r="r" b="b"/>
              <a:pathLst>
                <a:path w="1" h="32013" fill="none" extrusionOk="0">
                  <a:moveTo>
                    <a:pt x="0" y="1"/>
                  </a:moveTo>
                  <a:lnTo>
                    <a:pt x="0"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3"/>
            <p:cNvSpPr/>
            <p:nvPr/>
          </p:nvSpPr>
          <p:spPr>
            <a:xfrm>
              <a:off x="6546459" y="1165075"/>
              <a:ext cx="56" cy="1779122"/>
            </a:xfrm>
            <a:custGeom>
              <a:avLst/>
              <a:gdLst/>
              <a:ahLst/>
              <a:cxnLst/>
              <a:rect l="l" t="t" r="r" b="b"/>
              <a:pathLst>
                <a:path w="1" h="32013" fill="none" extrusionOk="0">
                  <a:moveTo>
                    <a:pt x="0" y="1"/>
                  </a:moveTo>
                  <a:lnTo>
                    <a:pt x="0" y="32012"/>
                  </a:lnTo>
                </a:path>
              </a:pathLst>
            </a:custGeom>
            <a:noFill/>
            <a:ln w="750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3"/>
            <p:cNvSpPr/>
            <p:nvPr/>
          </p:nvSpPr>
          <p:spPr>
            <a:xfrm>
              <a:off x="6601756" y="1165075"/>
              <a:ext cx="56" cy="1779122"/>
            </a:xfrm>
            <a:custGeom>
              <a:avLst/>
              <a:gdLst/>
              <a:ahLst/>
              <a:cxnLst/>
              <a:rect l="l" t="t" r="r" b="b"/>
              <a:pathLst>
                <a:path w="1" h="32013" fill="none" extrusionOk="0">
                  <a:moveTo>
                    <a:pt x="0" y="1"/>
                  </a:moveTo>
                  <a:lnTo>
                    <a:pt x="0"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3"/>
            <p:cNvSpPr/>
            <p:nvPr/>
          </p:nvSpPr>
          <p:spPr>
            <a:xfrm>
              <a:off x="6656164" y="1165075"/>
              <a:ext cx="56" cy="1779122"/>
            </a:xfrm>
            <a:custGeom>
              <a:avLst/>
              <a:gdLst/>
              <a:ahLst/>
              <a:cxnLst/>
              <a:rect l="l" t="t" r="r" b="b"/>
              <a:pathLst>
                <a:path w="1" h="32013" fill="none" extrusionOk="0">
                  <a:moveTo>
                    <a:pt x="0" y="1"/>
                  </a:moveTo>
                  <a:lnTo>
                    <a:pt x="0"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3"/>
            <p:cNvSpPr/>
            <p:nvPr/>
          </p:nvSpPr>
          <p:spPr>
            <a:xfrm>
              <a:off x="6711461" y="1165075"/>
              <a:ext cx="56" cy="1779122"/>
            </a:xfrm>
            <a:custGeom>
              <a:avLst/>
              <a:gdLst/>
              <a:ahLst/>
              <a:cxnLst/>
              <a:rect l="l" t="t" r="r" b="b"/>
              <a:pathLst>
                <a:path w="1" h="32013" fill="none" extrusionOk="0">
                  <a:moveTo>
                    <a:pt x="0" y="1"/>
                  </a:moveTo>
                  <a:lnTo>
                    <a:pt x="0"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3"/>
            <p:cNvSpPr/>
            <p:nvPr/>
          </p:nvSpPr>
          <p:spPr>
            <a:xfrm>
              <a:off x="6765869" y="1165075"/>
              <a:ext cx="56" cy="1779122"/>
            </a:xfrm>
            <a:custGeom>
              <a:avLst/>
              <a:gdLst/>
              <a:ahLst/>
              <a:cxnLst/>
              <a:rect l="l" t="t" r="r" b="b"/>
              <a:pathLst>
                <a:path w="1" h="32013" fill="none" extrusionOk="0">
                  <a:moveTo>
                    <a:pt x="0" y="1"/>
                  </a:moveTo>
                  <a:lnTo>
                    <a:pt x="0"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3"/>
            <p:cNvSpPr/>
            <p:nvPr/>
          </p:nvSpPr>
          <p:spPr>
            <a:xfrm>
              <a:off x="6821166" y="1165075"/>
              <a:ext cx="56" cy="1779122"/>
            </a:xfrm>
            <a:custGeom>
              <a:avLst/>
              <a:gdLst/>
              <a:ahLst/>
              <a:cxnLst/>
              <a:rect l="l" t="t" r="r" b="b"/>
              <a:pathLst>
                <a:path w="1" h="32013" fill="none" extrusionOk="0">
                  <a:moveTo>
                    <a:pt x="0" y="1"/>
                  </a:moveTo>
                  <a:lnTo>
                    <a:pt x="0" y="32012"/>
                  </a:lnTo>
                </a:path>
              </a:pathLst>
            </a:custGeom>
            <a:noFill/>
            <a:ln w="750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3"/>
            <p:cNvSpPr/>
            <p:nvPr/>
          </p:nvSpPr>
          <p:spPr>
            <a:xfrm>
              <a:off x="6875574" y="1165075"/>
              <a:ext cx="56" cy="1779122"/>
            </a:xfrm>
            <a:custGeom>
              <a:avLst/>
              <a:gdLst/>
              <a:ahLst/>
              <a:cxnLst/>
              <a:rect l="l" t="t" r="r" b="b"/>
              <a:pathLst>
                <a:path w="1" h="32013" fill="none" extrusionOk="0">
                  <a:moveTo>
                    <a:pt x="0" y="1"/>
                  </a:moveTo>
                  <a:lnTo>
                    <a:pt x="0"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3"/>
            <p:cNvSpPr/>
            <p:nvPr/>
          </p:nvSpPr>
          <p:spPr>
            <a:xfrm>
              <a:off x="6930871" y="1165075"/>
              <a:ext cx="56" cy="1779122"/>
            </a:xfrm>
            <a:custGeom>
              <a:avLst/>
              <a:gdLst/>
              <a:ahLst/>
              <a:cxnLst/>
              <a:rect l="l" t="t" r="r" b="b"/>
              <a:pathLst>
                <a:path w="1" h="32013" fill="none" extrusionOk="0">
                  <a:moveTo>
                    <a:pt x="0" y="1"/>
                  </a:moveTo>
                  <a:lnTo>
                    <a:pt x="0"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43"/>
          <p:cNvGrpSpPr/>
          <p:nvPr/>
        </p:nvGrpSpPr>
        <p:grpSpPr>
          <a:xfrm>
            <a:off x="1060287" y="665695"/>
            <a:ext cx="6958776" cy="2703870"/>
            <a:chOff x="2933975" y="1161575"/>
            <a:chExt cx="4017128" cy="1782635"/>
          </a:xfrm>
        </p:grpSpPr>
        <p:sp>
          <p:nvSpPr>
            <p:cNvPr id="1078" name="Google Shape;1078;p43"/>
            <p:cNvSpPr/>
            <p:nvPr/>
          </p:nvSpPr>
          <p:spPr>
            <a:xfrm>
              <a:off x="2933975" y="1161575"/>
              <a:ext cx="4017114" cy="1782635"/>
            </a:xfrm>
            <a:custGeom>
              <a:avLst/>
              <a:gdLst/>
              <a:ahLst/>
              <a:cxnLst/>
              <a:rect l="l" t="t" r="r" b="b"/>
              <a:pathLst>
                <a:path w="71463" h="31586" extrusionOk="0">
                  <a:moveTo>
                    <a:pt x="1" y="0"/>
                  </a:moveTo>
                  <a:lnTo>
                    <a:pt x="1" y="31585"/>
                  </a:lnTo>
                  <a:lnTo>
                    <a:pt x="71462" y="31585"/>
                  </a:lnTo>
                  <a:lnTo>
                    <a:pt x="71462" y="0"/>
                  </a:lnTo>
                  <a:close/>
                </a:path>
              </a:pathLst>
            </a:custGeom>
            <a:solidFill>
              <a:schemeClr val="lt1"/>
            </a:solidFill>
            <a:ln>
              <a:noFill/>
            </a:ln>
            <a:effectLst>
              <a:outerShdw blurRad="57150" dist="19050" dir="5400000" algn="bl" rotWithShape="0">
                <a:srgbClr val="783F04">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3"/>
            <p:cNvSpPr/>
            <p:nvPr/>
          </p:nvSpPr>
          <p:spPr>
            <a:xfrm>
              <a:off x="2933975" y="1227430"/>
              <a:ext cx="4017128" cy="56"/>
            </a:xfrm>
            <a:custGeom>
              <a:avLst/>
              <a:gdLst/>
              <a:ahLst/>
              <a:cxnLst/>
              <a:rect l="l" t="t" r="r" b="b"/>
              <a:pathLst>
                <a:path w="72283" h="1" fill="none" extrusionOk="0">
                  <a:moveTo>
                    <a:pt x="0" y="0"/>
                  </a:moveTo>
                  <a:lnTo>
                    <a:pt x="72283" y="0"/>
                  </a:lnTo>
                </a:path>
              </a:pathLst>
            </a:custGeom>
            <a:noFill/>
            <a:ln w="750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3"/>
            <p:cNvSpPr/>
            <p:nvPr/>
          </p:nvSpPr>
          <p:spPr>
            <a:xfrm>
              <a:off x="2933975" y="1281838"/>
              <a:ext cx="4017128" cy="56"/>
            </a:xfrm>
            <a:custGeom>
              <a:avLst/>
              <a:gdLst/>
              <a:ahLst/>
              <a:cxnLst/>
              <a:rect l="l" t="t" r="r" b="b"/>
              <a:pathLst>
                <a:path w="72283" h="1" fill="none" extrusionOk="0">
                  <a:moveTo>
                    <a:pt x="0" y="0"/>
                  </a:moveTo>
                  <a:lnTo>
                    <a:pt x="72283" y="0"/>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3"/>
            <p:cNvSpPr/>
            <p:nvPr/>
          </p:nvSpPr>
          <p:spPr>
            <a:xfrm>
              <a:off x="2933975" y="1337135"/>
              <a:ext cx="4017128" cy="56"/>
            </a:xfrm>
            <a:custGeom>
              <a:avLst/>
              <a:gdLst/>
              <a:ahLst/>
              <a:cxnLst/>
              <a:rect l="l" t="t" r="r" b="b"/>
              <a:pathLst>
                <a:path w="72283" h="1" fill="none" extrusionOk="0">
                  <a:moveTo>
                    <a:pt x="0" y="0"/>
                  </a:moveTo>
                  <a:lnTo>
                    <a:pt x="72283" y="0"/>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3"/>
            <p:cNvSpPr/>
            <p:nvPr/>
          </p:nvSpPr>
          <p:spPr>
            <a:xfrm>
              <a:off x="2933975" y="1391543"/>
              <a:ext cx="4017128" cy="56"/>
            </a:xfrm>
            <a:custGeom>
              <a:avLst/>
              <a:gdLst/>
              <a:ahLst/>
              <a:cxnLst/>
              <a:rect l="l" t="t" r="r" b="b"/>
              <a:pathLst>
                <a:path w="72283" h="1" fill="none" extrusionOk="0">
                  <a:moveTo>
                    <a:pt x="0" y="0"/>
                  </a:moveTo>
                  <a:lnTo>
                    <a:pt x="72283" y="0"/>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3"/>
            <p:cNvSpPr/>
            <p:nvPr/>
          </p:nvSpPr>
          <p:spPr>
            <a:xfrm>
              <a:off x="2933975" y="1446841"/>
              <a:ext cx="4017128" cy="56"/>
            </a:xfrm>
            <a:custGeom>
              <a:avLst/>
              <a:gdLst/>
              <a:ahLst/>
              <a:cxnLst/>
              <a:rect l="l" t="t" r="r" b="b"/>
              <a:pathLst>
                <a:path w="72283" h="1" fill="none" extrusionOk="0">
                  <a:moveTo>
                    <a:pt x="0" y="0"/>
                  </a:moveTo>
                  <a:lnTo>
                    <a:pt x="72283" y="0"/>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3"/>
            <p:cNvSpPr/>
            <p:nvPr/>
          </p:nvSpPr>
          <p:spPr>
            <a:xfrm>
              <a:off x="2933975" y="1501249"/>
              <a:ext cx="4017128" cy="56"/>
            </a:xfrm>
            <a:custGeom>
              <a:avLst/>
              <a:gdLst/>
              <a:ahLst/>
              <a:cxnLst/>
              <a:rect l="l" t="t" r="r" b="b"/>
              <a:pathLst>
                <a:path w="72283" h="1" fill="none" extrusionOk="0">
                  <a:moveTo>
                    <a:pt x="0" y="0"/>
                  </a:moveTo>
                  <a:lnTo>
                    <a:pt x="72283" y="0"/>
                  </a:lnTo>
                </a:path>
              </a:pathLst>
            </a:custGeom>
            <a:noFill/>
            <a:ln w="750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3"/>
            <p:cNvSpPr/>
            <p:nvPr/>
          </p:nvSpPr>
          <p:spPr>
            <a:xfrm>
              <a:off x="2933975" y="1556546"/>
              <a:ext cx="4017128" cy="56"/>
            </a:xfrm>
            <a:custGeom>
              <a:avLst/>
              <a:gdLst/>
              <a:ahLst/>
              <a:cxnLst/>
              <a:rect l="l" t="t" r="r" b="b"/>
              <a:pathLst>
                <a:path w="72283" h="1" fill="none" extrusionOk="0">
                  <a:moveTo>
                    <a:pt x="0" y="0"/>
                  </a:moveTo>
                  <a:lnTo>
                    <a:pt x="72283" y="0"/>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3"/>
            <p:cNvSpPr/>
            <p:nvPr/>
          </p:nvSpPr>
          <p:spPr>
            <a:xfrm>
              <a:off x="2933975" y="1610954"/>
              <a:ext cx="4017128" cy="56"/>
            </a:xfrm>
            <a:custGeom>
              <a:avLst/>
              <a:gdLst/>
              <a:ahLst/>
              <a:cxnLst/>
              <a:rect l="l" t="t" r="r" b="b"/>
              <a:pathLst>
                <a:path w="72283" h="1" fill="none" extrusionOk="0">
                  <a:moveTo>
                    <a:pt x="0" y="1"/>
                  </a:moveTo>
                  <a:lnTo>
                    <a:pt x="72283" y="1"/>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3"/>
            <p:cNvSpPr/>
            <p:nvPr/>
          </p:nvSpPr>
          <p:spPr>
            <a:xfrm>
              <a:off x="2933975" y="1666251"/>
              <a:ext cx="4017128" cy="56"/>
            </a:xfrm>
            <a:custGeom>
              <a:avLst/>
              <a:gdLst/>
              <a:ahLst/>
              <a:cxnLst/>
              <a:rect l="l" t="t" r="r" b="b"/>
              <a:pathLst>
                <a:path w="72283" h="1" fill="none" extrusionOk="0">
                  <a:moveTo>
                    <a:pt x="0" y="0"/>
                  </a:moveTo>
                  <a:lnTo>
                    <a:pt x="72283" y="0"/>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3"/>
            <p:cNvSpPr/>
            <p:nvPr/>
          </p:nvSpPr>
          <p:spPr>
            <a:xfrm>
              <a:off x="2933975" y="1720659"/>
              <a:ext cx="4017128" cy="56"/>
            </a:xfrm>
            <a:custGeom>
              <a:avLst/>
              <a:gdLst/>
              <a:ahLst/>
              <a:cxnLst/>
              <a:rect l="l" t="t" r="r" b="b"/>
              <a:pathLst>
                <a:path w="72283" h="1" fill="none" extrusionOk="0">
                  <a:moveTo>
                    <a:pt x="0" y="1"/>
                  </a:moveTo>
                  <a:lnTo>
                    <a:pt x="72283" y="1"/>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3"/>
            <p:cNvSpPr/>
            <p:nvPr/>
          </p:nvSpPr>
          <p:spPr>
            <a:xfrm>
              <a:off x="2933975" y="1775956"/>
              <a:ext cx="4017128" cy="56"/>
            </a:xfrm>
            <a:custGeom>
              <a:avLst/>
              <a:gdLst/>
              <a:ahLst/>
              <a:cxnLst/>
              <a:rect l="l" t="t" r="r" b="b"/>
              <a:pathLst>
                <a:path w="72283" h="1" fill="none" extrusionOk="0">
                  <a:moveTo>
                    <a:pt x="0" y="1"/>
                  </a:moveTo>
                  <a:lnTo>
                    <a:pt x="72283" y="1"/>
                  </a:lnTo>
                </a:path>
              </a:pathLst>
            </a:custGeom>
            <a:noFill/>
            <a:ln w="750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3"/>
            <p:cNvSpPr/>
            <p:nvPr/>
          </p:nvSpPr>
          <p:spPr>
            <a:xfrm>
              <a:off x="2933975" y="1830364"/>
              <a:ext cx="4017128" cy="56"/>
            </a:xfrm>
            <a:custGeom>
              <a:avLst/>
              <a:gdLst/>
              <a:ahLst/>
              <a:cxnLst/>
              <a:rect l="l" t="t" r="r" b="b"/>
              <a:pathLst>
                <a:path w="72283" h="1" fill="none" extrusionOk="0">
                  <a:moveTo>
                    <a:pt x="0" y="1"/>
                  </a:moveTo>
                  <a:lnTo>
                    <a:pt x="72283" y="1"/>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3"/>
            <p:cNvSpPr/>
            <p:nvPr/>
          </p:nvSpPr>
          <p:spPr>
            <a:xfrm>
              <a:off x="2933975" y="1885661"/>
              <a:ext cx="4017128" cy="56"/>
            </a:xfrm>
            <a:custGeom>
              <a:avLst/>
              <a:gdLst/>
              <a:ahLst/>
              <a:cxnLst/>
              <a:rect l="l" t="t" r="r" b="b"/>
              <a:pathLst>
                <a:path w="72283" h="1" fill="none" extrusionOk="0">
                  <a:moveTo>
                    <a:pt x="0" y="1"/>
                  </a:moveTo>
                  <a:lnTo>
                    <a:pt x="72283" y="1"/>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3"/>
            <p:cNvSpPr/>
            <p:nvPr/>
          </p:nvSpPr>
          <p:spPr>
            <a:xfrm>
              <a:off x="2933975" y="1940069"/>
              <a:ext cx="4017128" cy="56"/>
            </a:xfrm>
            <a:custGeom>
              <a:avLst/>
              <a:gdLst/>
              <a:ahLst/>
              <a:cxnLst/>
              <a:rect l="l" t="t" r="r" b="b"/>
              <a:pathLst>
                <a:path w="72283" h="1" fill="none" extrusionOk="0">
                  <a:moveTo>
                    <a:pt x="0" y="1"/>
                  </a:moveTo>
                  <a:lnTo>
                    <a:pt x="72283" y="1"/>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3"/>
            <p:cNvSpPr/>
            <p:nvPr/>
          </p:nvSpPr>
          <p:spPr>
            <a:xfrm>
              <a:off x="2933975" y="1995367"/>
              <a:ext cx="4017128" cy="56"/>
            </a:xfrm>
            <a:custGeom>
              <a:avLst/>
              <a:gdLst/>
              <a:ahLst/>
              <a:cxnLst/>
              <a:rect l="l" t="t" r="r" b="b"/>
              <a:pathLst>
                <a:path w="72283" h="1" fill="none" extrusionOk="0">
                  <a:moveTo>
                    <a:pt x="0" y="1"/>
                  </a:moveTo>
                  <a:lnTo>
                    <a:pt x="72283" y="1"/>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3"/>
            <p:cNvSpPr/>
            <p:nvPr/>
          </p:nvSpPr>
          <p:spPr>
            <a:xfrm>
              <a:off x="2933975" y="2049775"/>
              <a:ext cx="4017128" cy="56"/>
            </a:xfrm>
            <a:custGeom>
              <a:avLst/>
              <a:gdLst/>
              <a:ahLst/>
              <a:cxnLst/>
              <a:rect l="l" t="t" r="r" b="b"/>
              <a:pathLst>
                <a:path w="72283" h="1" fill="none" extrusionOk="0">
                  <a:moveTo>
                    <a:pt x="0" y="1"/>
                  </a:moveTo>
                  <a:lnTo>
                    <a:pt x="72283" y="1"/>
                  </a:lnTo>
                </a:path>
              </a:pathLst>
            </a:custGeom>
            <a:noFill/>
            <a:ln w="750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3"/>
            <p:cNvSpPr/>
            <p:nvPr/>
          </p:nvSpPr>
          <p:spPr>
            <a:xfrm>
              <a:off x="2933975" y="2105072"/>
              <a:ext cx="4017128" cy="56"/>
            </a:xfrm>
            <a:custGeom>
              <a:avLst/>
              <a:gdLst/>
              <a:ahLst/>
              <a:cxnLst/>
              <a:rect l="l" t="t" r="r" b="b"/>
              <a:pathLst>
                <a:path w="72283" h="1" fill="none" extrusionOk="0">
                  <a:moveTo>
                    <a:pt x="0" y="1"/>
                  </a:moveTo>
                  <a:lnTo>
                    <a:pt x="72283" y="1"/>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3"/>
            <p:cNvSpPr/>
            <p:nvPr/>
          </p:nvSpPr>
          <p:spPr>
            <a:xfrm>
              <a:off x="2933975" y="2159480"/>
              <a:ext cx="4017128" cy="56"/>
            </a:xfrm>
            <a:custGeom>
              <a:avLst/>
              <a:gdLst/>
              <a:ahLst/>
              <a:cxnLst/>
              <a:rect l="l" t="t" r="r" b="b"/>
              <a:pathLst>
                <a:path w="72283" h="1" fill="none" extrusionOk="0">
                  <a:moveTo>
                    <a:pt x="0" y="1"/>
                  </a:moveTo>
                  <a:lnTo>
                    <a:pt x="72283" y="1"/>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3"/>
            <p:cNvSpPr/>
            <p:nvPr/>
          </p:nvSpPr>
          <p:spPr>
            <a:xfrm>
              <a:off x="2933975" y="2214777"/>
              <a:ext cx="4017128" cy="56"/>
            </a:xfrm>
            <a:custGeom>
              <a:avLst/>
              <a:gdLst/>
              <a:ahLst/>
              <a:cxnLst/>
              <a:rect l="l" t="t" r="r" b="b"/>
              <a:pathLst>
                <a:path w="72283" h="1" fill="none" extrusionOk="0">
                  <a:moveTo>
                    <a:pt x="0" y="1"/>
                  </a:moveTo>
                  <a:lnTo>
                    <a:pt x="72283" y="1"/>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3"/>
            <p:cNvSpPr/>
            <p:nvPr/>
          </p:nvSpPr>
          <p:spPr>
            <a:xfrm>
              <a:off x="2933975" y="2269185"/>
              <a:ext cx="4017128" cy="56"/>
            </a:xfrm>
            <a:custGeom>
              <a:avLst/>
              <a:gdLst/>
              <a:ahLst/>
              <a:cxnLst/>
              <a:rect l="l" t="t" r="r" b="b"/>
              <a:pathLst>
                <a:path w="72283" h="1" fill="none" extrusionOk="0">
                  <a:moveTo>
                    <a:pt x="0" y="1"/>
                  </a:moveTo>
                  <a:lnTo>
                    <a:pt x="72283" y="1"/>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3"/>
            <p:cNvSpPr/>
            <p:nvPr/>
          </p:nvSpPr>
          <p:spPr>
            <a:xfrm>
              <a:off x="2933975" y="2324482"/>
              <a:ext cx="4017128" cy="56"/>
            </a:xfrm>
            <a:custGeom>
              <a:avLst/>
              <a:gdLst/>
              <a:ahLst/>
              <a:cxnLst/>
              <a:rect l="l" t="t" r="r" b="b"/>
              <a:pathLst>
                <a:path w="72283" h="1" fill="none" extrusionOk="0">
                  <a:moveTo>
                    <a:pt x="0" y="1"/>
                  </a:moveTo>
                  <a:lnTo>
                    <a:pt x="72283" y="1"/>
                  </a:lnTo>
                </a:path>
              </a:pathLst>
            </a:custGeom>
            <a:noFill/>
            <a:ln w="750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3"/>
            <p:cNvSpPr/>
            <p:nvPr/>
          </p:nvSpPr>
          <p:spPr>
            <a:xfrm>
              <a:off x="2933975" y="2378890"/>
              <a:ext cx="4017128" cy="56"/>
            </a:xfrm>
            <a:custGeom>
              <a:avLst/>
              <a:gdLst/>
              <a:ahLst/>
              <a:cxnLst/>
              <a:rect l="l" t="t" r="r" b="b"/>
              <a:pathLst>
                <a:path w="72283" h="1" fill="none" extrusionOk="0">
                  <a:moveTo>
                    <a:pt x="0" y="1"/>
                  </a:moveTo>
                  <a:lnTo>
                    <a:pt x="72283" y="1"/>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3"/>
            <p:cNvSpPr/>
            <p:nvPr/>
          </p:nvSpPr>
          <p:spPr>
            <a:xfrm>
              <a:off x="2933975" y="2434188"/>
              <a:ext cx="4017128" cy="56"/>
            </a:xfrm>
            <a:custGeom>
              <a:avLst/>
              <a:gdLst/>
              <a:ahLst/>
              <a:cxnLst/>
              <a:rect l="l" t="t" r="r" b="b"/>
              <a:pathLst>
                <a:path w="72283" h="1" fill="none" extrusionOk="0">
                  <a:moveTo>
                    <a:pt x="0" y="1"/>
                  </a:moveTo>
                  <a:lnTo>
                    <a:pt x="72283" y="1"/>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3"/>
            <p:cNvSpPr/>
            <p:nvPr/>
          </p:nvSpPr>
          <p:spPr>
            <a:xfrm>
              <a:off x="2933975" y="2488651"/>
              <a:ext cx="4017128" cy="0"/>
            </a:xfrm>
            <a:custGeom>
              <a:avLst/>
              <a:gdLst/>
              <a:ahLst/>
              <a:cxnLst/>
              <a:rect l="l" t="t" r="r" b="b"/>
              <a:pathLst>
                <a:path w="72283" fill="none" extrusionOk="0">
                  <a:moveTo>
                    <a:pt x="0" y="0"/>
                  </a:moveTo>
                  <a:lnTo>
                    <a:pt x="72283" y="0"/>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3"/>
            <p:cNvSpPr/>
            <p:nvPr/>
          </p:nvSpPr>
          <p:spPr>
            <a:xfrm>
              <a:off x="2933975" y="2543893"/>
              <a:ext cx="4017128" cy="56"/>
            </a:xfrm>
            <a:custGeom>
              <a:avLst/>
              <a:gdLst/>
              <a:ahLst/>
              <a:cxnLst/>
              <a:rect l="l" t="t" r="r" b="b"/>
              <a:pathLst>
                <a:path w="72283" h="1" fill="none" extrusionOk="0">
                  <a:moveTo>
                    <a:pt x="0" y="1"/>
                  </a:moveTo>
                  <a:lnTo>
                    <a:pt x="72283" y="1"/>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3"/>
            <p:cNvSpPr/>
            <p:nvPr/>
          </p:nvSpPr>
          <p:spPr>
            <a:xfrm>
              <a:off x="2933975" y="2598356"/>
              <a:ext cx="4017128" cy="56"/>
            </a:xfrm>
            <a:custGeom>
              <a:avLst/>
              <a:gdLst/>
              <a:ahLst/>
              <a:cxnLst/>
              <a:rect l="l" t="t" r="r" b="b"/>
              <a:pathLst>
                <a:path w="72283" h="1" fill="none" extrusionOk="0">
                  <a:moveTo>
                    <a:pt x="0" y="0"/>
                  </a:moveTo>
                  <a:lnTo>
                    <a:pt x="72283" y="0"/>
                  </a:lnTo>
                </a:path>
              </a:pathLst>
            </a:custGeom>
            <a:noFill/>
            <a:ln w="750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3"/>
            <p:cNvSpPr/>
            <p:nvPr/>
          </p:nvSpPr>
          <p:spPr>
            <a:xfrm>
              <a:off x="2933975" y="2653598"/>
              <a:ext cx="4017128" cy="56"/>
            </a:xfrm>
            <a:custGeom>
              <a:avLst/>
              <a:gdLst/>
              <a:ahLst/>
              <a:cxnLst/>
              <a:rect l="l" t="t" r="r" b="b"/>
              <a:pathLst>
                <a:path w="72283" h="1" fill="none" extrusionOk="0">
                  <a:moveTo>
                    <a:pt x="0" y="1"/>
                  </a:moveTo>
                  <a:lnTo>
                    <a:pt x="72283" y="1"/>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3"/>
            <p:cNvSpPr/>
            <p:nvPr/>
          </p:nvSpPr>
          <p:spPr>
            <a:xfrm>
              <a:off x="2933975" y="2708061"/>
              <a:ext cx="4017128" cy="56"/>
            </a:xfrm>
            <a:custGeom>
              <a:avLst/>
              <a:gdLst/>
              <a:ahLst/>
              <a:cxnLst/>
              <a:rect l="l" t="t" r="r" b="b"/>
              <a:pathLst>
                <a:path w="72283" h="1" fill="none" extrusionOk="0">
                  <a:moveTo>
                    <a:pt x="0" y="0"/>
                  </a:moveTo>
                  <a:lnTo>
                    <a:pt x="72283" y="0"/>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3"/>
            <p:cNvSpPr/>
            <p:nvPr/>
          </p:nvSpPr>
          <p:spPr>
            <a:xfrm>
              <a:off x="2933975" y="2763359"/>
              <a:ext cx="4017128" cy="56"/>
            </a:xfrm>
            <a:custGeom>
              <a:avLst/>
              <a:gdLst/>
              <a:ahLst/>
              <a:cxnLst/>
              <a:rect l="l" t="t" r="r" b="b"/>
              <a:pathLst>
                <a:path w="72283" h="1" fill="none" extrusionOk="0">
                  <a:moveTo>
                    <a:pt x="0" y="0"/>
                  </a:moveTo>
                  <a:lnTo>
                    <a:pt x="72283" y="0"/>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3"/>
            <p:cNvSpPr/>
            <p:nvPr/>
          </p:nvSpPr>
          <p:spPr>
            <a:xfrm>
              <a:off x="2933975" y="2817767"/>
              <a:ext cx="4017128" cy="56"/>
            </a:xfrm>
            <a:custGeom>
              <a:avLst/>
              <a:gdLst/>
              <a:ahLst/>
              <a:cxnLst/>
              <a:rect l="l" t="t" r="r" b="b"/>
              <a:pathLst>
                <a:path w="72283" h="1" fill="none" extrusionOk="0">
                  <a:moveTo>
                    <a:pt x="0" y="0"/>
                  </a:moveTo>
                  <a:lnTo>
                    <a:pt x="72283" y="0"/>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3"/>
            <p:cNvSpPr/>
            <p:nvPr/>
          </p:nvSpPr>
          <p:spPr>
            <a:xfrm>
              <a:off x="2933975" y="2873064"/>
              <a:ext cx="4017128" cy="56"/>
            </a:xfrm>
            <a:custGeom>
              <a:avLst/>
              <a:gdLst/>
              <a:ahLst/>
              <a:cxnLst/>
              <a:rect l="l" t="t" r="r" b="b"/>
              <a:pathLst>
                <a:path w="72283" h="1" fill="none" extrusionOk="0">
                  <a:moveTo>
                    <a:pt x="0" y="0"/>
                  </a:moveTo>
                  <a:lnTo>
                    <a:pt x="72283" y="0"/>
                  </a:lnTo>
                </a:path>
              </a:pathLst>
            </a:custGeom>
            <a:noFill/>
            <a:ln w="750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3"/>
            <p:cNvSpPr/>
            <p:nvPr/>
          </p:nvSpPr>
          <p:spPr>
            <a:xfrm>
              <a:off x="3035788" y="1165075"/>
              <a:ext cx="56" cy="1779122"/>
            </a:xfrm>
            <a:custGeom>
              <a:avLst/>
              <a:gdLst/>
              <a:ahLst/>
              <a:cxnLst/>
              <a:rect l="l" t="t" r="r" b="b"/>
              <a:pathLst>
                <a:path w="1" h="32013" fill="none" extrusionOk="0">
                  <a:moveTo>
                    <a:pt x="0" y="1"/>
                  </a:moveTo>
                  <a:lnTo>
                    <a:pt x="0"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3"/>
            <p:cNvSpPr/>
            <p:nvPr/>
          </p:nvSpPr>
          <p:spPr>
            <a:xfrm>
              <a:off x="3091085" y="1165075"/>
              <a:ext cx="0" cy="1779122"/>
            </a:xfrm>
            <a:custGeom>
              <a:avLst/>
              <a:gdLst/>
              <a:ahLst/>
              <a:cxnLst/>
              <a:rect l="l" t="t" r="r" b="b"/>
              <a:pathLst>
                <a:path h="32013" fill="none" extrusionOk="0">
                  <a:moveTo>
                    <a:pt x="0" y="1"/>
                  </a:moveTo>
                  <a:lnTo>
                    <a:pt x="0"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3"/>
            <p:cNvSpPr/>
            <p:nvPr/>
          </p:nvSpPr>
          <p:spPr>
            <a:xfrm>
              <a:off x="3145493" y="1165075"/>
              <a:ext cx="56" cy="1779122"/>
            </a:xfrm>
            <a:custGeom>
              <a:avLst/>
              <a:gdLst/>
              <a:ahLst/>
              <a:cxnLst/>
              <a:rect l="l" t="t" r="r" b="b"/>
              <a:pathLst>
                <a:path w="1" h="32013" fill="none" extrusionOk="0">
                  <a:moveTo>
                    <a:pt x="0" y="1"/>
                  </a:moveTo>
                  <a:lnTo>
                    <a:pt x="0"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3"/>
            <p:cNvSpPr/>
            <p:nvPr/>
          </p:nvSpPr>
          <p:spPr>
            <a:xfrm>
              <a:off x="3200790" y="1165075"/>
              <a:ext cx="56" cy="1779122"/>
            </a:xfrm>
            <a:custGeom>
              <a:avLst/>
              <a:gdLst/>
              <a:ahLst/>
              <a:cxnLst/>
              <a:rect l="l" t="t" r="r" b="b"/>
              <a:pathLst>
                <a:path w="1" h="32013" fill="none" extrusionOk="0">
                  <a:moveTo>
                    <a:pt x="0" y="1"/>
                  </a:moveTo>
                  <a:lnTo>
                    <a:pt x="0"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3"/>
            <p:cNvSpPr/>
            <p:nvPr/>
          </p:nvSpPr>
          <p:spPr>
            <a:xfrm>
              <a:off x="3255198" y="1165075"/>
              <a:ext cx="56" cy="1779122"/>
            </a:xfrm>
            <a:custGeom>
              <a:avLst/>
              <a:gdLst/>
              <a:ahLst/>
              <a:cxnLst/>
              <a:rect l="l" t="t" r="r" b="b"/>
              <a:pathLst>
                <a:path w="1" h="32013" fill="none" extrusionOk="0">
                  <a:moveTo>
                    <a:pt x="0" y="1"/>
                  </a:moveTo>
                  <a:lnTo>
                    <a:pt x="0" y="32012"/>
                  </a:lnTo>
                </a:path>
              </a:pathLst>
            </a:custGeom>
            <a:noFill/>
            <a:ln w="750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3"/>
            <p:cNvSpPr/>
            <p:nvPr/>
          </p:nvSpPr>
          <p:spPr>
            <a:xfrm>
              <a:off x="3310495" y="1165075"/>
              <a:ext cx="56" cy="1779122"/>
            </a:xfrm>
            <a:custGeom>
              <a:avLst/>
              <a:gdLst/>
              <a:ahLst/>
              <a:cxnLst/>
              <a:rect l="l" t="t" r="r" b="b"/>
              <a:pathLst>
                <a:path w="1" h="32013" fill="none" extrusionOk="0">
                  <a:moveTo>
                    <a:pt x="0" y="1"/>
                  </a:moveTo>
                  <a:lnTo>
                    <a:pt x="0"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3"/>
            <p:cNvSpPr/>
            <p:nvPr/>
          </p:nvSpPr>
          <p:spPr>
            <a:xfrm>
              <a:off x="3364903" y="1165075"/>
              <a:ext cx="56" cy="1779122"/>
            </a:xfrm>
            <a:custGeom>
              <a:avLst/>
              <a:gdLst/>
              <a:ahLst/>
              <a:cxnLst/>
              <a:rect l="l" t="t" r="r" b="b"/>
              <a:pathLst>
                <a:path w="1" h="32013" fill="none" extrusionOk="0">
                  <a:moveTo>
                    <a:pt x="0" y="1"/>
                  </a:moveTo>
                  <a:lnTo>
                    <a:pt x="0"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3"/>
            <p:cNvSpPr/>
            <p:nvPr/>
          </p:nvSpPr>
          <p:spPr>
            <a:xfrm>
              <a:off x="3420200" y="1165075"/>
              <a:ext cx="56" cy="1779122"/>
            </a:xfrm>
            <a:custGeom>
              <a:avLst/>
              <a:gdLst/>
              <a:ahLst/>
              <a:cxnLst/>
              <a:rect l="l" t="t" r="r" b="b"/>
              <a:pathLst>
                <a:path w="1" h="32013" fill="none" extrusionOk="0">
                  <a:moveTo>
                    <a:pt x="0" y="1"/>
                  </a:moveTo>
                  <a:lnTo>
                    <a:pt x="0"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3"/>
            <p:cNvSpPr/>
            <p:nvPr/>
          </p:nvSpPr>
          <p:spPr>
            <a:xfrm>
              <a:off x="3474608" y="1165075"/>
              <a:ext cx="56" cy="1779122"/>
            </a:xfrm>
            <a:custGeom>
              <a:avLst/>
              <a:gdLst/>
              <a:ahLst/>
              <a:cxnLst/>
              <a:rect l="l" t="t" r="r" b="b"/>
              <a:pathLst>
                <a:path w="1" h="32013" fill="none" extrusionOk="0">
                  <a:moveTo>
                    <a:pt x="0" y="1"/>
                  </a:moveTo>
                  <a:lnTo>
                    <a:pt x="0"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3"/>
            <p:cNvSpPr/>
            <p:nvPr/>
          </p:nvSpPr>
          <p:spPr>
            <a:xfrm>
              <a:off x="3529905" y="1165075"/>
              <a:ext cx="56" cy="1779122"/>
            </a:xfrm>
            <a:custGeom>
              <a:avLst/>
              <a:gdLst/>
              <a:ahLst/>
              <a:cxnLst/>
              <a:rect l="l" t="t" r="r" b="b"/>
              <a:pathLst>
                <a:path w="1" h="32013" fill="none" extrusionOk="0">
                  <a:moveTo>
                    <a:pt x="0" y="1"/>
                  </a:moveTo>
                  <a:lnTo>
                    <a:pt x="0" y="32012"/>
                  </a:lnTo>
                </a:path>
              </a:pathLst>
            </a:custGeom>
            <a:noFill/>
            <a:ln w="750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3"/>
            <p:cNvSpPr/>
            <p:nvPr/>
          </p:nvSpPr>
          <p:spPr>
            <a:xfrm>
              <a:off x="3584313" y="1165075"/>
              <a:ext cx="56" cy="1779122"/>
            </a:xfrm>
            <a:custGeom>
              <a:avLst/>
              <a:gdLst/>
              <a:ahLst/>
              <a:cxnLst/>
              <a:rect l="l" t="t" r="r" b="b"/>
              <a:pathLst>
                <a:path w="1" h="32013" fill="none" extrusionOk="0">
                  <a:moveTo>
                    <a:pt x="0" y="1"/>
                  </a:moveTo>
                  <a:lnTo>
                    <a:pt x="0"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3"/>
            <p:cNvSpPr/>
            <p:nvPr/>
          </p:nvSpPr>
          <p:spPr>
            <a:xfrm>
              <a:off x="3639610" y="1165075"/>
              <a:ext cx="56" cy="1779122"/>
            </a:xfrm>
            <a:custGeom>
              <a:avLst/>
              <a:gdLst/>
              <a:ahLst/>
              <a:cxnLst/>
              <a:rect l="l" t="t" r="r" b="b"/>
              <a:pathLst>
                <a:path w="1" h="32013" fill="none" extrusionOk="0">
                  <a:moveTo>
                    <a:pt x="0" y="1"/>
                  </a:moveTo>
                  <a:lnTo>
                    <a:pt x="0"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3"/>
            <p:cNvSpPr/>
            <p:nvPr/>
          </p:nvSpPr>
          <p:spPr>
            <a:xfrm>
              <a:off x="3694018" y="1165075"/>
              <a:ext cx="56" cy="1779122"/>
            </a:xfrm>
            <a:custGeom>
              <a:avLst/>
              <a:gdLst/>
              <a:ahLst/>
              <a:cxnLst/>
              <a:rect l="l" t="t" r="r" b="b"/>
              <a:pathLst>
                <a:path w="1" h="32013" fill="none" extrusionOk="0">
                  <a:moveTo>
                    <a:pt x="0" y="1"/>
                  </a:moveTo>
                  <a:lnTo>
                    <a:pt x="0"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3"/>
            <p:cNvSpPr/>
            <p:nvPr/>
          </p:nvSpPr>
          <p:spPr>
            <a:xfrm>
              <a:off x="3749315" y="1165075"/>
              <a:ext cx="56" cy="1779122"/>
            </a:xfrm>
            <a:custGeom>
              <a:avLst/>
              <a:gdLst/>
              <a:ahLst/>
              <a:cxnLst/>
              <a:rect l="l" t="t" r="r" b="b"/>
              <a:pathLst>
                <a:path w="1" h="32013" fill="none" extrusionOk="0">
                  <a:moveTo>
                    <a:pt x="0" y="1"/>
                  </a:moveTo>
                  <a:lnTo>
                    <a:pt x="0"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3"/>
            <p:cNvSpPr/>
            <p:nvPr/>
          </p:nvSpPr>
          <p:spPr>
            <a:xfrm>
              <a:off x="3803723" y="1165075"/>
              <a:ext cx="56" cy="1779122"/>
            </a:xfrm>
            <a:custGeom>
              <a:avLst/>
              <a:gdLst/>
              <a:ahLst/>
              <a:cxnLst/>
              <a:rect l="l" t="t" r="r" b="b"/>
              <a:pathLst>
                <a:path w="1" h="32013" fill="none" extrusionOk="0">
                  <a:moveTo>
                    <a:pt x="1" y="1"/>
                  </a:moveTo>
                  <a:lnTo>
                    <a:pt x="1" y="32012"/>
                  </a:lnTo>
                </a:path>
              </a:pathLst>
            </a:custGeom>
            <a:noFill/>
            <a:ln w="750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3"/>
            <p:cNvSpPr/>
            <p:nvPr/>
          </p:nvSpPr>
          <p:spPr>
            <a:xfrm>
              <a:off x="3859020" y="1165075"/>
              <a:ext cx="56" cy="1779122"/>
            </a:xfrm>
            <a:custGeom>
              <a:avLst/>
              <a:gdLst/>
              <a:ahLst/>
              <a:cxnLst/>
              <a:rect l="l" t="t" r="r" b="b"/>
              <a:pathLst>
                <a:path w="1" h="32013" fill="none" extrusionOk="0">
                  <a:moveTo>
                    <a:pt x="0" y="1"/>
                  </a:moveTo>
                  <a:lnTo>
                    <a:pt x="0"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3"/>
            <p:cNvSpPr/>
            <p:nvPr/>
          </p:nvSpPr>
          <p:spPr>
            <a:xfrm>
              <a:off x="3913428" y="1165075"/>
              <a:ext cx="56" cy="1779122"/>
            </a:xfrm>
            <a:custGeom>
              <a:avLst/>
              <a:gdLst/>
              <a:ahLst/>
              <a:cxnLst/>
              <a:rect l="l" t="t" r="r" b="b"/>
              <a:pathLst>
                <a:path w="1" h="32013" fill="none" extrusionOk="0">
                  <a:moveTo>
                    <a:pt x="1" y="1"/>
                  </a:moveTo>
                  <a:lnTo>
                    <a:pt x="1"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3"/>
            <p:cNvSpPr/>
            <p:nvPr/>
          </p:nvSpPr>
          <p:spPr>
            <a:xfrm>
              <a:off x="3968725" y="1165075"/>
              <a:ext cx="56" cy="1779122"/>
            </a:xfrm>
            <a:custGeom>
              <a:avLst/>
              <a:gdLst/>
              <a:ahLst/>
              <a:cxnLst/>
              <a:rect l="l" t="t" r="r" b="b"/>
              <a:pathLst>
                <a:path w="1" h="32013" fill="none" extrusionOk="0">
                  <a:moveTo>
                    <a:pt x="1" y="1"/>
                  </a:moveTo>
                  <a:lnTo>
                    <a:pt x="1"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3"/>
            <p:cNvSpPr/>
            <p:nvPr/>
          </p:nvSpPr>
          <p:spPr>
            <a:xfrm>
              <a:off x="4023133" y="1165075"/>
              <a:ext cx="56" cy="1779122"/>
            </a:xfrm>
            <a:custGeom>
              <a:avLst/>
              <a:gdLst/>
              <a:ahLst/>
              <a:cxnLst/>
              <a:rect l="l" t="t" r="r" b="b"/>
              <a:pathLst>
                <a:path w="1" h="32013" fill="none" extrusionOk="0">
                  <a:moveTo>
                    <a:pt x="1" y="1"/>
                  </a:moveTo>
                  <a:lnTo>
                    <a:pt x="1"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3"/>
            <p:cNvSpPr/>
            <p:nvPr/>
          </p:nvSpPr>
          <p:spPr>
            <a:xfrm>
              <a:off x="4078430" y="1165075"/>
              <a:ext cx="56" cy="1779122"/>
            </a:xfrm>
            <a:custGeom>
              <a:avLst/>
              <a:gdLst/>
              <a:ahLst/>
              <a:cxnLst/>
              <a:rect l="l" t="t" r="r" b="b"/>
              <a:pathLst>
                <a:path w="1" h="32013" fill="none" extrusionOk="0">
                  <a:moveTo>
                    <a:pt x="1" y="1"/>
                  </a:moveTo>
                  <a:lnTo>
                    <a:pt x="1" y="32012"/>
                  </a:lnTo>
                </a:path>
              </a:pathLst>
            </a:custGeom>
            <a:noFill/>
            <a:ln w="750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3"/>
            <p:cNvSpPr/>
            <p:nvPr/>
          </p:nvSpPr>
          <p:spPr>
            <a:xfrm>
              <a:off x="4132838" y="1165075"/>
              <a:ext cx="56" cy="1779122"/>
            </a:xfrm>
            <a:custGeom>
              <a:avLst/>
              <a:gdLst/>
              <a:ahLst/>
              <a:cxnLst/>
              <a:rect l="l" t="t" r="r" b="b"/>
              <a:pathLst>
                <a:path w="1" h="32013" fill="none" extrusionOk="0">
                  <a:moveTo>
                    <a:pt x="1" y="1"/>
                  </a:moveTo>
                  <a:lnTo>
                    <a:pt x="1"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3"/>
            <p:cNvSpPr/>
            <p:nvPr/>
          </p:nvSpPr>
          <p:spPr>
            <a:xfrm>
              <a:off x="4188135" y="1165075"/>
              <a:ext cx="56" cy="1779122"/>
            </a:xfrm>
            <a:custGeom>
              <a:avLst/>
              <a:gdLst/>
              <a:ahLst/>
              <a:cxnLst/>
              <a:rect l="l" t="t" r="r" b="b"/>
              <a:pathLst>
                <a:path w="1" h="32013" fill="none" extrusionOk="0">
                  <a:moveTo>
                    <a:pt x="1" y="1"/>
                  </a:moveTo>
                  <a:lnTo>
                    <a:pt x="1"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3"/>
            <p:cNvSpPr/>
            <p:nvPr/>
          </p:nvSpPr>
          <p:spPr>
            <a:xfrm>
              <a:off x="4242543" y="1165075"/>
              <a:ext cx="56" cy="1779122"/>
            </a:xfrm>
            <a:custGeom>
              <a:avLst/>
              <a:gdLst/>
              <a:ahLst/>
              <a:cxnLst/>
              <a:rect l="l" t="t" r="r" b="b"/>
              <a:pathLst>
                <a:path w="1" h="32013" fill="none" extrusionOk="0">
                  <a:moveTo>
                    <a:pt x="1" y="1"/>
                  </a:moveTo>
                  <a:lnTo>
                    <a:pt x="1"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3"/>
            <p:cNvSpPr/>
            <p:nvPr/>
          </p:nvSpPr>
          <p:spPr>
            <a:xfrm>
              <a:off x="4297840" y="1165075"/>
              <a:ext cx="56" cy="1779122"/>
            </a:xfrm>
            <a:custGeom>
              <a:avLst/>
              <a:gdLst/>
              <a:ahLst/>
              <a:cxnLst/>
              <a:rect l="l" t="t" r="r" b="b"/>
              <a:pathLst>
                <a:path w="1" h="32013" fill="none" extrusionOk="0">
                  <a:moveTo>
                    <a:pt x="1" y="1"/>
                  </a:moveTo>
                  <a:lnTo>
                    <a:pt x="1"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3"/>
            <p:cNvSpPr/>
            <p:nvPr/>
          </p:nvSpPr>
          <p:spPr>
            <a:xfrm>
              <a:off x="4352248" y="1165075"/>
              <a:ext cx="56" cy="1779122"/>
            </a:xfrm>
            <a:custGeom>
              <a:avLst/>
              <a:gdLst/>
              <a:ahLst/>
              <a:cxnLst/>
              <a:rect l="l" t="t" r="r" b="b"/>
              <a:pathLst>
                <a:path w="1" h="32013" fill="none" extrusionOk="0">
                  <a:moveTo>
                    <a:pt x="1" y="1"/>
                  </a:moveTo>
                  <a:lnTo>
                    <a:pt x="1" y="32012"/>
                  </a:lnTo>
                </a:path>
              </a:pathLst>
            </a:custGeom>
            <a:noFill/>
            <a:ln w="750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3"/>
            <p:cNvSpPr/>
            <p:nvPr/>
          </p:nvSpPr>
          <p:spPr>
            <a:xfrm>
              <a:off x="4407545" y="1165075"/>
              <a:ext cx="56" cy="1779122"/>
            </a:xfrm>
            <a:custGeom>
              <a:avLst/>
              <a:gdLst/>
              <a:ahLst/>
              <a:cxnLst/>
              <a:rect l="l" t="t" r="r" b="b"/>
              <a:pathLst>
                <a:path w="1" h="32013" fill="none" extrusionOk="0">
                  <a:moveTo>
                    <a:pt x="1" y="1"/>
                  </a:moveTo>
                  <a:lnTo>
                    <a:pt x="1"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3"/>
            <p:cNvSpPr/>
            <p:nvPr/>
          </p:nvSpPr>
          <p:spPr>
            <a:xfrm>
              <a:off x="4461953" y="1165075"/>
              <a:ext cx="56" cy="1779122"/>
            </a:xfrm>
            <a:custGeom>
              <a:avLst/>
              <a:gdLst/>
              <a:ahLst/>
              <a:cxnLst/>
              <a:rect l="l" t="t" r="r" b="b"/>
              <a:pathLst>
                <a:path w="1" h="32013" fill="none" extrusionOk="0">
                  <a:moveTo>
                    <a:pt x="1" y="1"/>
                  </a:moveTo>
                  <a:lnTo>
                    <a:pt x="1"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3"/>
            <p:cNvSpPr/>
            <p:nvPr/>
          </p:nvSpPr>
          <p:spPr>
            <a:xfrm>
              <a:off x="4517250" y="1165075"/>
              <a:ext cx="56" cy="1779122"/>
            </a:xfrm>
            <a:custGeom>
              <a:avLst/>
              <a:gdLst/>
              <a:ahLst/>
              <a:cxnLst/>
              <a:rect l="l" t="t" r="r" b="b"/>
              <a:pathLst>
                <a:path w="1" h="32013" fill="none" extrusionOk="0">
                  <a:moveTo>
                    <a:pt x="1" y="1"/>
                  </a:moveTo>
                  <a:lnTo>
                    <a:pt x="1"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3"/>
            <p:cNvSpPr/>
            <p:nvPr/>
          </p:nvSpPr>
          <p:spPr>
            <a:xfrm>
              <a:off x="4571714" y="1165075"/>
              <a:ext cx="0" cy="1779122"/>
            </a:xfrm>
            <a:custGeom>
              <a:avLst/>
              <a:gdLst/>
              <a:ahLst/>
              <a:cxnLst/>
              <a:rect l="l" t="t" r="r" b="b"/>
              <a:pathLst>
                <a:path h="32013" fill="none" extrusionOk="0">
                  <a:moveTo>
                    <a:pt x="0" y="1"/>
                  </a:moveTo>
                  <a:lnTo>
                    <a:pt x="0"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3"/>
            <p:cNvSpPr/>
            <p:nvPr/>
          </p:nvSpPr>
          <p:spPr>
            <a:xfrm>
              <a:off x="4626955" y="1165075"/>
              <a:ext cx="56" cy="1779122"/>
            </a:xfrm>
            <a:custGeom>
              <a:avLst/>
              <a:gdLst/>
              <a:ahLst/>
              <a:cxnLst/>
              <a:rect l="l" t="t" r="r" b="b"/>
              <a:pathLst>
                <a:path w="1" h="32013" fill="none" extrusionOk="0">
                  <a:moveTo>
                    <a:pt x="1" y="1"/>
                  </a:moveTo>
                  <a:lnTo>
                    <a:pt x="1" y="32012"/>
                  </a:lnTo>
                </a:path>
              </a:pathLst>
            </a:custGeom>
            <a:noFill/>
            <a:ln w="750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3"/>
            <p:cNvSpPr/>
            <p:nvPr/>
          </p:nvSpPr>
          <p:spPr>
            <a:xfrm>
              <a:off x="4681419" y="1165075"/>
              <a:ext cx="56" cy="1779122"/>
            </a:xfrm>
            <a:custGeom>
              <a:avLst/>
              <a:gdLst/>
              <a:ahLst/>
              <a:cxnLst/>
              <a:rect l="l" t="t" r="r" b="b"/>
              <a:pathLst>
                <a:path w="1" h="32013" fill="none" extrusionOk="0">
                  <a:moveTo>
                    <a:pt x="0" y="1"/>
                  </a:moveTo>
                  <a:lnTo>
                    <a:pt x="0"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3"/>
            <p:cNvSpPr/>
            <p:nvPr/>
          </p:nvSpPr>
          <p:spPr>
            <a:xfrm>
              <a:off x="4736660" y="1165075"/>
              <a:ext cx="56" cy="1779122"/>
            </a:xfrm>
            <a:custGeom>
              <a:avLst/>
              <a:gdLst/>
              <a:ahLst/>
              <a:cxnLst/>
              <a:rect l="l" t="t" r="r" b="b"/>
              <a:pathLst>
                <a:path w="1" h="32013" fill="none" extrusionOk="0">
                  <a:moveTo>
                    <a:pt x="1" y="1"/>
                  </a:moveTo>
                  <a:lnTo>
                    <a:pt x="1"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3"/>
            <p:cNvSpPr/>
            <p:nvPr/>
          </p:nvSpPr>
          <p:spPr>
            <a:xfrm>
              <a:off x="4791124" y="1165075"/>
              <a:ext cx="56" cy="1779122"/>
            </a:xfrm>
            <a:custGeom>
              <a:avLst/>
              <a:gdLst/>
              <a:ahLst/>
              <a:cxnLst/>
              <a:rect l="l" t="t" r="r" b="b"/>
              <a:pathLst>
                <a:path w="1" h="32013" fill="none" extrusionOk="0">
                  <a:moveTo>
                    <a:pt x="0" y="1"/>
                  </a:moveTo>
                  <a:lnTo>
                    <a:pt x="0"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3"/>
            <p:cNvSpPr/>
            <p:nvPr/>
          </p:nvSpPr>
          <p:spPr>
            <a:xfrm>
              <a:off x="4846421" y="1165075"/>
              <a:ext cx="56" cy="1779122"/>
            </a:xfrm>
            <a:custGeom>
              <a:avLst/>
              <a:gdLst/>
              <a:ahLst/>
              <a:cxnLst/>
              <a:rect l="l" t="t" r="r" b="b"/>
              <a:pathLst>
                <a:path w="1" h="32013" fill="none" extrusionOk="0">
                  <a:moveTo>
                    <a:pt x="0" y="1"/>
                  </a:moveTo>
                  <a:lnTo>
                    <a:pt x="0"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3"/>
            <p:cNvSpPr/>
            <p:nvPr/>
          </p:nvSpPr>
          <p:spPr>
            <a:xfrm>
              <a:off x="4900828" y="1165075"/>
              <a:ext cx="56" cy="1779122"/>
            </a:xfrm>
            <a:custGeom>
              <a:avLst/>
              <a:gdLst/>
              <a:ahLst/>
              <a:cxnLst/>
              <a:rect l="l" t="t" r="r" b="b"/>
              <a:pathLst>
                <a:path w="1" h="32013" fill="none" extrusionOk="0">
                  <a:moveTo>
                    <a:pt x="0" y="1"/>
                  </a:moveTo>
                  <a:lnTo>
                    <a:pt x="0" y="32012"/>
                  </a:lnTo>
                </a:path>
              </a:pathLst>
            </a:custGeom>
            <a:noFill/>
            <a:ln w="750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3"/>
            <p:cNvSpPr/>
            <p:nvPr/>
          </p:nvSpPr>
          <p:spPr>
            <a:xfrm>
              <a:off x="4956126" y="1165075"/>
              <a:ext cx="56" cy="1779122"/>
            </a:xfrm>
            <a:custGeom>
              <a:avLst/>
              <a:gdLst/>
              <a:ahLst/>
              <a:cxnLst/>
              <a:rect l="l" t="t" r="r" b="b"/>
              <a:pathLst>
                <a:path w="1" h="32013" fill="none" extrusionOk="0">
                  <a:moveTo>
                    <a:pt x="0" y="1"/>
                  </a:moveTo>
                  <a:lnTo>
                    <a:pt x="0"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3"/>
            <p:cNvSpPr/>
            <p:nvPr/>
          </p:nvSpPr>
          <p:spPr>
            <a:xfrm>
              <a:off x="5010533" y="1165075"/>
              <a:ext cx="56" cy="1779122"/>
            </a:xfrm>
            <a:custGeom>
              <a:avLst/>
              <a:gdLst/>
              <a:ahLst/>
              <a:cxnLst/>
              <a:rect l="l" t="t" r="r" b="b"/>
              <a:pathLst>
                <a:path w="1" h="32013" fill="none" extrusionOk="0">
                  <a:moveTo>
                    <a:pt x="0" y="1"/>
                  </a:moveTo>
                  <a:lnTo>
                    <a:pt x="0"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3"/>
            <p:cNvSpPr/>
            <p:nvPr/>
          </p:nvSpPr>
          <p:spPr>
            <a:xfrm>
              <a:off x="5065831" y="1165075"/>
              <a:ext cx="56" cy="1779122"/>
            </a:xfrm>
            <a:custGeom>
              <a:avLst/>
              <a:gdLst/>
              <a:ahLst/>
              <a:cxnLst/>
              <a:rect l="l" t="t" r="r" b="b"/>
              <a:pathLst>
                <a:path w="1" h="32013" fill="none" extrusionOk="0">
                  <a:moveTo>
                    <a:pt x="0" y="1"/>
                  </a:moveTo>
                  <a:lnTo>
                    <a:pt x="0"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3"/>
            <p:cNvSpPr/>
            <p:nvPr/>
          </p:nvSpPr>
          <p:spPr>
            <a:xfrm>
              <a:off x="5120238" y="1165075"/>
              <a:ext cx="56" cy="1779122"/>
            </a:xfrm>
            <a:custGeom>
              <a:avLst/>
              <a:gdLst/>
              <a:ahLst/>
              <a:cxnLst/>
              <a:rect l="l" t="t" r="r" b="b"/>
              <a:pathLst>
                <a:path w="1" h="32013" fill="none" extrusionOk="0">
                  <a:moveTo>
                    <a:pt x="0" y="1"/>
                  </a:moveTo>
                  <a:lnTo>
                    <a:pt x="0"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3"/>
            <p:cNvSpPr/>
            <p:nvPr/>
          </p:nvSpPr>
          <p:spPr>
            <a:xfrm>
              <a:off x="5175536" y="1165075"/>
              <a:ext cx="56" cy="1779122"/>
            </a:xfrm>
            <a:custGeom>
              <a:avLst/>
              <a:gdLst/>
              <a:ahLst/>
              <a:cxnLst/>
              <a:rect l="l" t="t" r="r" b="b"/>
              <a:pathLst>
                <a:path w="1" h="32013" fill="none" extrusionOk="0">
                  <a:moveTo>
                    <a:pt x="0" y="1"/>
                  </a:moveTo>
                  <a:lnTo>
                    <a:pt x="0" y="32012"/>
                  </a:lnTo>
                </a:path>
              </a:pathLst>
            </a:custGeom>
            <a:noFill/>
            <a:ln w="750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3"/>
            <p:cNvSpPr/>
            <p:nvPr/>
          </p:nvSpPr>
          <p:spPr>
            <a:xfrm>
              <a:off x="5229943" y="1165075"/>
              <a:ext cx="56" cy="1779122"/>
            </a:xfrm>
            <a:custGeom>
              <a:avLst/>
              <a:gdLst/>
              <a:ahLst/>
              <a:cxnLst/>
              <a:rect l="l" t="t" r="r" b="b"/>
              <a:pathLst>
                <a:path w="1" h="32013" fill="none" extrusionOk="0">
                  <a:moveTo>
                    <a:pt x="0" y="1"/>
                  </a:moveTo>
                  <a:lnTo>
                    <a:pt x="0"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3"/>
            <p:cNvSpPr/>
            <p:nvPr/>
          </p:nvSpPr>
          <p:spPr>
            <a:xfrm>
              <a:off x="5285241" y="1165075"/>
              <a:ext cx="56" cy="1779122"/>
            </a:xfrm>
            <a:custGeom>
              <a:avLst/>
              <a:gdLst/>
              <a:ahLst/>
              <a:cxnLst/>
              <a:rect l="l" t="t" r="r" b="b"/>
              <a:pathLst>
                <a:path w="1" h="32013" fill="none" extrusionOk="0">
                  <a:moveTo>
                    <a:pt x="0" y="1"/>
                  </a:moveTo>
                  <a:lnTo>
                    <a:pt x="0"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3"/>
            <p:cNvSpPr/>
            <p:nvPr/>
          </p:nvSpPr>
          <p:spPr>
            <a:xfrm>
              <a:off x="5339648" y="1165075"/>
              <a:ext cx="56" cy="1779122"/>
            </a:xfrm>
            <a:custGeom>
              <a:avLst/>
              <a:gdLst/>
              <a:ahLst/>
              <a:cxnLst/>
              <a:rect l="l" t="t" r="r" b="b"/>
              <a:pathLst>
                <a:path w="1" h="32013" fill="none" extrusionOk="0">
                  <a:moveTo>
                    <a:pt x="0" y="1"/>
                  </a:moveTo>
                  <a:lnTo>
                    <a:pt x="0"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3"/>
            <p:cNvSpPr/>
            <p:nvPr/>
          </p:nvSpPr>
          <p:spPr>
            <a:xfrm>
              <a:off x="5394945" y="1165075"/>
              <a:ext cx="56" cy="1779122"/>
            </a:xfrm>
            <a:custGeom>
              <a:avLst/>
              <a:gdLst/>
              <a:ahLst/>
              <a:cxnLst/>
              <a:rect l="l" t="t" r="r" b="b"/>
              <a:pathLst>
                <a:path w="1" h="32013" fill="none" extrusionOk="0">
                  <a:moveTo>
                    <a:pt x="0" y="1"/>
                  </a:moveTo>
                  <a:lnTo>
                    <a:pt x="0"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3"/>
            <p:cNvSpPr/>
            <p:nvPr/>
          </p:nvSpPr>
          <p:spPr>
            <a:xfrm>
              <a:off x="5449353" y="1165075"/>
              <a:ext cx="56" cy="1779122"/>
            </a:xfrm>
            <a:custGeom>
              <a:avLst/>
              <a:gdLst/>
              <a:ahLst/>
              <a:cxnLst/>
              <a:rect l="l" t="t" r="r" b="b"/>
              <a:pathLst>
                <a:path w="1" h="32013" fill="none" extrusionOk="0">
                  <a:moveTo>
                    <a:pt x="1" y="1"/>
                  </a:moveTo>
                  <a:lnTo>
                    <a:pt x="1" y="32012"/>
                  </a:lnTo>
                </a:path>
              </a:pathLst>
            </a:custGeom>
            <a:noFill/>
            <a:ln w="750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3"/>
            <p:cNvSpPr/>
            <p:nvPr/>
          </p:nvSpPr>
          <p:spPr>
            <a:xfrm>
              <a:off x="5504650" y="1165075"/>
              <a:ext cx="56" cy="1779122"/>
            </a:xfrm>
            <a:custGeom>
              <a:avLst/>
              <a:gdLst/>
              <a:ahLst/>
              <a:cxnLst/>
              <a:rect l="l" t="t" r="r" b="b"/>
              <a:pathLst>
                <a:path w="1" h="32013" fill="none" extrusionOk="0">
                  <a:moveTo>
                    <a:pt x="0" y="1"/>
                  </a:moveTo>
                  <a:lnTo>
                    <a:pt x="0"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3"/>
            <p:cNvSpPr/>
            <p:nvPr/>
          </p:nvSpPr>
          <p:spPr>
            <a:xfrm>
              <a:off x="5559058" y="1165075"/>
              <a:ext cx="56" cy="1779122"/>
            </a:xfrm>
            <a:custGeom>
              <a:avLst/>
              <a:gdLst/>
              <a:ahLst/>
              <a:cxnLst/>
              <a:rect l="l" t="t" r="r" b="b"/>
              <a:pathLst>
                <a:path w="1" h="32013" fill="none" extrusionOk="0">
                  <a:moveTo>
                    <a:pt x="1" y="1"/>
                  </a:moveTo>
                  <a:lnTo>
                    <a:pt x="1"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3"/>
            <p:cNvSpPr/>
            <p:nvPr/>
          </p:nvSpPr>
          <p:spPr>
            <a:xfrm>
              <a:off x="5614355" y="1165075"/>
              <a:ext cx="56" cy="1779122"/>
            </a:xfrm>
            <a:custGeom>
              <a:avLst/>
              <a:gdLst/>
              <a:ahLst/>
              <a:cxnLst/>
              <a:rect l="l" t="t" r="r" b="b"/>
              <a:pathLst>
                <a:path w="1" h="32013" fill="none" extrusionOk="0">
                  <a:moveTo>
                    <a:pt x="1" y="1"/>
                  </a:moveTo>
                  <a:lnTo>
                    <a:pt x="1"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3"/>
            <p:cNvSpPr/>
            <p:nvPr/>
          </p:nvSpPr>
          <p:spPr>
            <a:xfrm>
              <a:off x="5668763" y="1165075"/>
              <a:ext cx="56" cy="1779122"/>
            </a:xfrm>
            <a:custGeom>
              <a:avLst/>
              <a:gdLst/>
              <a:ahLst/>
              <a:cxnLst/>
              <a:rect l="l" t="t" r="r" b="b"/>
              <a:pathLst>
                <a:path w="1" h="32013" fill="none" extrusionOk="0">
                  <a:moveTo>
                    <a:pt x="1" y="1"/>
                  </a:moveTo>
                  <a:lnTo>
                    <a:pt x="1"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3"/>
            <p:cNvSpPr/>
            <p:nvPr/>
          </p:nvSpPr>
          <p:spPr>
            <a:xfrm>
              <a:off x="5724060" y="1165075"/>
              <a:ext cx="56" cy="1779122"/>
            </a:xfrm>
            <a:custGeom>
              <a:avLst/>
              <a:gdLst/>
              <a:ahLst/>
              <a:cxnLst/>
              <a:rect l="l" t="t" r="r" b="b"/>
              <a:pathLst>
                <a:path w="1" h="32013" fill="none" extrusionOk="0">
                  <a:moveTo>
                    <a:pt x="1" y="1"/>
                  </a:moveTo>
                  <a:lnTo>
                    <a:pt x="1" y="32012"/>
                  </a:lnTo>
                </a:path>
              </a:pathLst>
            </a:custGeom>
            <a:noFill/>
            <a:ln w="750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3"/>
            <p:cNvSpPr/>
            <p:nvPr/>
          </p:nvSpPr>
          <p:spPr>
            <a:xfrm>
              <a:off x="5778468" y="1165075"/>
              <a:ext cx="56" cy="1779122"/>
            </a:xfrm>
            <a:custGeom>
              <a:avLst/>
              <a:gdLst/>
              <a:ahLst/>
              <a:cxnLst/>
              <a:rect l="l" t="t" r="r" b="b"/>
              <a:pathLst>
                <a:path w="1" h="32013" fill="none" extrusionOk="0">
                  <a:moveTo>
                    <a:pt x="1" y="1"/>
                  </a:moveTo>
                  <a:lnTo>
                    <a:pt x="1"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3"/>
            <p:cNvSpPr/>
            <p:nvPr/>
          </p:nvSpPr>
          <p:spPr>
            <a:xfrm>
              <a:off x="5833765" y="1165075"/>
              <a:ext cx="56" cy="1779122"/>
            </a:xfrm>
            <a:custGeom>
              <a:avLst/>
              <a:gdLst/>
              <a:ahLst/>
              <a:cxnLst/>
              <a:rect l="l" t="t" r="r" b="b"/>
              <a:pathLst>
                <a:path w="1" h="32013" fill="none" extrusionOk="0">
                  <a:moveTo>
                    <a:pt x="1" y="1"/>
                  </a:moveTo>
                  <a:lnTo>
                    <a:pt x="1"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3"/>
            <p:cNvSpPr/>
            <p:nvPr/>
          </p:nvSpPr>
          <p:spPr>
            <a:xfrm>
              <a:off x="5888173" y="1165075"/>
              <a:ext cx="56" cy="1779122"/>
            </a:xfrm>
            <a:custGeom>
              <a:avLst/>
              <a:gdLst/>
              <a:ahLst/>
              <a:cxnLst/>
              <a:rect l="l" t="t" r="r" b="b"/>
              <a:pathLst>
                <a:path w="1" h="32013" fill="none" extrusionOk="0">
                  <a:moveTo>
                    <a:pt x="1" y="1"/>
                  </a:moveTo>
                  <a:lnTo>
                    <a:pt x="1"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3"/>
            <p:cNvSpPr/>
            <p:nvPr/>
          </p:nvSpPr>
          <p:spPr>
            <a:xfrm>
              <a:off x="5943470" y="1165075"/>
              <a:ext cx="56" cy="1779122"/>
            </a:xfrm>
            <a:custGeom>
              <a:avLst/>
              <a:gdLst/>
              <a:ahLst/>
              <a:cxnLst/>
              <a:rect l="l" t="t" r="r" b="b"/>
              <a:pathLst>
                <a:path w="1" h="32013" fill="none" extrusionOk="0">
                  <a:moveTo>
                    <a:pt x="1" y="1"/>
                  </a:moveTo>
                  <a:lnTo>
                    <a:pt x="1"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3"/>
            <p:cNvSpPr/>
            <p:nvPr/>
          </p:nvSpPr>
          <p:spPr>
            <a:xfrm>
              <a:off x="5997878" y="1165075"/>
              <a:ext cx="56" cy="1779122"/>
            </a:xfrm>
            <a:custGeom>
              <a:avLst/>
              <a:gdLst/>
              <a:ahLst/>
              <a:cxnLst/>
              <a:rect l="l" t="t" r="r" b="b"/>
              <a:pathLst>
                <a:path w="1" h="32013" fill="none" extrusionOk="0">
                  <a:moveTo>
                    <a:pt x="1" y="1"/>
                  </a:moveTo>
                  <a:lnTo>
                    <a:pt x="1" y="32012"/>
                  </a:lnTo>
                </a:path>
              </a:pathLst>
            </a:custGeom>
            <a:noFill/>
            <a:ln w="750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3"/>
            <p:cNvSpPr/>
            <p:nvPr/>
          </p:nvSpPr>
          <p:spPr>
            <a:xfrm>
              <a:off x="6053175" y="1165075"/>
              <a:ext cx="56" cy="1779122"/>
            </a:xfrm>
            <a:custGeom>
              <a:avLst/>
              <a:gdLst/>
              <a:ahLst/>
              <a:cxnLst/>
              <a:rect l="l" t="t" r="r" b="b"/>
              <a:pathLst>
                <a:path w="1" h="32013" fill="none" extrusionOk="0">
                  <a:moveTo>
                    <a:pt x="1" y="1"/>
                  </a:moveTo>
                  <a:lnTo>
                    <a:pt x="1"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3"/>
            <p:cNvSpPr/>
            <p:nvPr/>
          </p:nvSpPr>
          <p:spPr>
            <a:xfrm>
              <a:off x="6107583" y="1165075"/>
              <a:ext cx="56" cy="1779122"/>
            </a:xfrm>
            <a:custGeom>
              <a:avLst/>
              <a:gdLst/>
              <a:ahLst/>
              <a:cxnLst/>
              <a:rect l="l" t="t" r="r" b="b"/>
              <a:pathLst>
                <a:path w="1" h="32013" fill="none" extrusionOk="0">
                  <a:moveTo>
                    <a:pt x="1" y="1"/>
                  </a:moveTo>
                  <a:lnTo>
                    <a:pt x="1"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3"/>
            <p:cNvSpPr/>
            <p:nvPr/>
          </p:nvSpPr>
          <p:spPr>
            <a:xfrm>
              <a:off x="6162880" y="1165075"/>
              <a:ext cx="56" cy="1779122"/>
            </a:xfrm>
            <a:custGeom>
              <a:avLst/>
              <a:gdLst/>
              <a:ahLst/>
              <a:cxnLst/>
              <a:rect l="l" t="t" r="r" b="b"/>
              <a:pathLst>
                <a:path w="1" h="32013" fill="none" extrusionOk="0">
                  <a:moveTo>
                    <a:pt x="1" y="1"/>
                  </a:moveTo>
                  <a:lnTo>
                    <a:pt x="1"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3"/>
            <p:cNvSpPr/>
            <p:nvPr/>
          </p:nvSpPr>
          <p:spPr>
            <a:xfrm>
              <a:off x="6217344" y="1165075"/>
              <a:ext cx="0" cy="1779122"/>
            </a:xfrm>
            <a:custGeom>
              <a:avLst/>
              <a:gdLst/>
              <a:ahLst/>
              <a:cxnLst/>
              <a:rect l="l" t="t" r="r" b="b"/>
              <a:pathLst>
                <a:path h="32013" fill="none" extrusionOk="0">
                  <a:moveTo>
                    <a:pt x="0" y="1"/>
                  </a:moveTo>
                  <a:lnTo>
                    <a:pt x="0"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3"/>
            <p:cNvSpPr/>
            <p:nvPr/>
          </p:nvSpPr>
          <p:spPr>
            <a:xfrm>
              <a:off x="6272585" y="1165075"/>
              <a:ext cx="56" cy="1779122"/>
            </a:xfrm>
            <a:custGeom>
              <a:avLst/>
              <a:gdLst/>
              <a:ahLst/>
              <a:cxnLst/>
              <a:rect l="l" t="t" r="r" b="b"/>
              <a:pathLst>
                <a:path w="1" h="32013" fill="none" extrusionOk="0">
                  <a:moveTo>
                    <a:pt x="1" y="1"/>
                  </a:moveTo>
                  <a:lnTo>
                    <a:pt x="1" y="32012"/>
                  </a:lnTo>
                </a:path>
              </a:pathLst>
            </a:custGeom>
            <a:noFill/>
            <a:ln w="750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3"/>
            <p:cNvSpPr/>
            <p:nvPr/>
          </p:nvSpPr>
          <p:spPr>
            <a:xfrm>
              <a:off x="6327049" y="1165075"/>
              <a:ext cx="56" cy="1779122"/>
            </a:xfrm>
            <a:custGeom>
              <a:avLst/>
              <a:gdLst/>
              <a:ahLst/>
              <a:cxnLst/>
              <a:rect l="l" t="t" r="r" b="b"/>
              <a:pathLst>
                <a:path w="1" h="32013" fill="none" extrusionOk="0">
                  <a:moveTo>
                    <a:pt x="0" y="1"/>
                  </a:moveTo>
                  <a:lnTo>
                    <a:pt x="0"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3"/>
            <p:cNvSpPr/>
            <p:nvPr/>
          </p:nvSpPr>
          <p:spPr>
            <a:xfrm>
              <a:off x="6382290" y="1165075"/>
              <a:ext cx="56" cy="1779122"/>
            </a:xfrm>
            <a:custGeom>
              <a:avLst/>
              <a:gdLst/>
              <a:ahLst/>
              <a:cxnLst/>
              <a:rect l="l" t="t" r="r" b="b"/>
              <a:pathLst>
                <a:path w="1" h="32013" fill="none" extrusionOk="0">
                  <a:moveTo>
                    <a:pt x="1" y="1"/>
                  </a:moveTo>
                  <a:lnTo>
                    <a:pt x="1"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3"/>
            <p:cNvSpPr/>
            <p:nvPr/>
          </p:nvSpPr>
          <p:spPr>
            <a:xfrm>
              <a:off x="6436754" y="1165075"/>
              <a:ext cx="56" cy="1779122"/>
            </a:xfrm>
            <a:custGeom>
              <a:avLst/>
              <a:gdLst/>
              <a:ahLst/>
              <a:cxnLst/>
              <a:rect l="l" t="t" r="r" b="b"/>
              <a:pathLst>
                <a:path w="1" h="32013" fill="none" extrusionOk="0">
                  <a:moveTo>
                    <a:pt x="0" y="1"/>
                  </a:moveTo>
                  <a:lnTo>
                    <a:pt x="0"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3"/>
            <p:cNvSpPr/>
            <p:nvPr/>
          </p:nvSpPr>
          <p:spPr>
            <a:xfrm>
              <a:off x="6492051" y="1165075"/>
              <a:ext cx="56" cy="1779122"/>
            </a:xfrm>
            <a:custGeom>
              <a:avLst/>
              <a:gdLst/>
              <a:ahLst/>
              <a:cxnLst/>
              <a:rect l="l" t="t" r="r" b="b"/>
              <a:pathLst>
                <a:path w="1" h="32013" fill="none" extrusionOk="0">
                  <a:moveTo>
                    <a:pt x="0" y="1"/>
                  </a:moveTo>
                  <a:lnTo>
                    <a:pt x="0"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3"/>
            <p:cNvSpPr/>
            <p:nvPr/>
          </p:nvSpPr>
          <p:spPr>
            <a:xfrm>
              <a:off x="6546459" y="1165075"/>
              <a:ext cx="56" cy="1779122"/>
            </a:xfrm>
            <a:custGeom>
              <a:avLst/>
              <a:gdLst/>
              <a:ahLst/>
              <a:cxnLst/>
              <a:rect l="l" t="t" r="r" b="b"/>
              <a:pathLst>
                <a:path w="1" h="32013" fill="none" extrusionOk="0">
                  <a:moveTo>
                    <a:pt x="0" y="1"/>
                  </a:moveTo>
                  <a:lnTo>
                    <a:pt x="0" y="32012"/>
                  </a:lnTo>
                </a:path>
              </a:pathLst>
            </a:custGeom>
            <a:noFill/>
            <a:ln w="750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3"/>
            <p:cNvSpPr/>
            <p:nvPr/>
          </p:nvSpPr>
          <p:spPr>
            <a:xfrm>
              <a:off x="6601756" y="1165075"/>
              <a:ext cx="56" cy="1779122"/>
            </a:xfrm>
            <a:custGeom>
              <a:avLst/>
              <a:gdLst/>
              <a:ahLst/>
              <a:cxnLst/>
              <a:rect l="l" t="t" r="r" b="b"/>
              <a:pathLst>
                <a:path w="1" h="32013" fill="none" extrusionOk="0">
                  <a:moveTo>
                    <a:pt x="0" y="1"/>
                  </a:moveTo>
                  <a:lnTo>
                    <a:pt x="0"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3"/>
            <p:cNvSpPr/>
            <p:nvPr/>
          </p:nvSpPr>
          <p:spPr>
            <a:xfrm>
              <a:off x="6656164" y="1165075"/>
              <a:ext cx="56" cy="1779122"/>
            </a:xfrm>
            <a:custGeom>
              <a:avLst/>
              <a:gdLst/>
              <a:ahLst/>
              <a:cxnLst/>
              <a:rect l="l" t="t" r="r" b="b"/>
              <a:pathLst>
                <a:path w="1" h="32013" fill="none" extrusionOk="0">
                  <a:moveTo>
                    <a:pt x="0" y="1"/>
                  </a:moveTo>
                  <a:lnTo>
                    <a:pt x="0"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3"/>
            <p:cNvSpPr/>
            <p:nvPr/>
          </p:nvSpPr>
          <p:spPr>
            <a:xfrm>
              <a:off x="6711461" y="1165075"/>
              <a:ext cx="56" cy="1779122"/>
            </a:xfrm>
            <a:custGeom>
              <a:avLst/>
              <a:gdLst/>
              <a:ahLst/>
              <a:cxnLst/>
              <a:rect l="l" t="t" r="r" b="b"/>
              <a:pathLst>
                <a:path w="1" h="32013" fill="none" extrusionOk="0">
                  <a:moveTo>
                    <a:pt x="0" y="1"/>
                  </a:moveTo>
                  <a:lnTo>
                    <a:pt x="0"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3"/>
            <p:cNvSpPr/>
            <p:nvPr/>
          </p:nvSpPr>
          <p:spPr>
            <a:xfrm>
              <a:off x="6765869" y="1165075"/>
              <a:ext cx="56" cy="1779122"/>
            </a:xfrm>
            <a:custGeom>
              <a:avLst/>
              <a:gdLst/>
              <a:ahLst/>
              <a:cxnLst/>
              <a:rect l="l" t="t" r="r" b="b"/>
              <a:pathLst>
                <a:path w="1" h="32013" fill="none" extrusionOk="0">
                  <a:moveTo>
                    <a:pt x="0" y="1"/>
                  </a:moveTo>
                  <a:lnTo>
                    <a:pt x="0"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3"/>
            <p:cNvSpPr/>
            <p:nvPr/>
          </p:nvSpPr>
          <p:spPr>
            <a:xfrm>
              <a:off x="6821166" y="1165075"/>
              <a:ext cx="56" cy="1779122"/>
            </a:xfrm>
            <a:custGeom>
              <a:avLst/>
              <a:gdLst/>
              <a:ahLst/>
              <a:cxnLst/>
              <a:rect l="l" t="t" r="r" b="b"/>
              <a:pathLst>
                <a:path w="1" h="32013" fill="none" extrusionOk="0">
                  <a:moveTo>
                    <a:pt x="0" y="1"/>
                  </a:moveTo>
                  <a:lnTo>
                    <a:pt x="0" y="32012"/>
                  </a:lnTo>
                </a:path>
              </a:pathLst>
            </a:custGeom>
            <a:noFill/>
            <a:ln w="750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3"/>
            <p:cNvSpPr/>
            <p:nvPr/>
          </p:nvSpPr>
          <p:spPr>
            <a:xfrm>
              <a:off x="6875574" y="1165075"/>
              <a:ext cx="56" cy="1779122"/>
            </a:xfrm>
            <a:custGeom>
              <a:avLst/>
              <a:gdLst/>
              <a:ahLst/>
              <a:cxnLst/>
              <a:rect l="l" t="t" r="r" b="b"/>
              <a:pathLst>
                <a:path w="1" h="32013" fill="none" extrusionOk="0">
                  <a:moveTo>
                    <a:pt x="0" y="1"/>
                  </a:moveTo>
                  <a:lnTo>
                    <a:pt x="0"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3"/>
            <p:cNvSpPr/>
            <p:nvPr/>
          </p:nvSpPr>
          <p:spPr>
            <a:xfrm>
              <a:off x="6930871" y="1165075"/>
              <a:ext cx="56" cy="1779122"/>
            </a:xfrm>
            <a:custGeom>
              <a:avLst/>
              <a:gdLst/>
              <a:ahLst/>
              <a:cxnLst/>
              <a:rect l="l" t="t" r="r" b="b"/>
              <a:pathLst>
                <a:path w="1" h="32013" fill="none" extrusionOk="0">
                  <a:moveTo>
                    <a:pt x="0" y="1"/>
                  </a:moveTo>
                  <a:lnTo>
                    <a:pt x="0" y="32012"/>
                  </a:lnTo>
                </a:path>
              </a:pathLst>
            </a:custGeom>
            <a:noFill/>
            <a:ln w="355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2" name="Google Shape;1182;p43"/>
          <p:cNvSpPr txBox="1">
            <a:spLocks noGrp="1"/>
          </p:cNvSpPr>
          <p:nvPr>
            <p:ph type="ctrTitle"/>
          </p:nvPr>
        </p:nvSpPr>
        <p:spPr>
          <a:xfrm flipH="1">
            <a:off x="3300112" y="3492949"/>
            <a:ext cx="2758963" cy="56416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dirty="0"/>
              <a:t>C</a:t>
            </a:r>
            <a:r>
              <a:rPr lang="en-US" dirty="0" err="1"/>
              <a:t>onclusiones</a:t>
            </a:r>
            <a:endParaRPr dirty="0"/>
          </a:p>
        </p:txBody>
      </p:sp>
      <p:sp>
        <p:nvSpPr>
          <p:cNvPr id="1183" name="Google Shape;1183;p43"/>
          <p:cNvSpPr txBox="1">
            <a:spLocks noGrp="1"/>
          </p:cNvSpPr>
          <p:nvPr>
            <p:ph type="subTitle" idx="1"/>
          </p:nvPr>
        </p:nvSpPr>
        <p:spPr>
          <a:xfrm flipH="1">
            <a:off x="1183236" y="991638"/>
            <a:ext cx="6777527" cy="2284134"/>
          </a:xfrm>
          <a:prstGeom prst="rect">
            <a:avLst/>
          </a:prstGeom>
        </p:spPr>
        <p:txBody>
          <a:bodyPr spcFirstLastPara="1" wrap="square" lIns="91425" tIns="91425" rIns="91425" bIns="91425" anchor="ctr" anchorCtr="0">
            <a:noAutofit/>
          </a:bodyPr>
          <a:lstStyle/>
          <a:p>
            <a:pPr marL="0" lvl="0" indent="0" algn="just"/>
            <a:r>
              <a:rPr lang="es-ES" sz="1600" dirty="0"/>
              <a:t>La metodología de Kimball es ideal para los primeros pasos de implantación de BI a un cliente, cuando la complejidad de almacenamiento de datos no es demasiado grande y donde la infraestructura del BI se encarga de los datos procedentes de un número limitado de fuentes. Sin embargo, cuando el almacén de datos adquiere complejidad, entonces es peligroso forzar el desarrollo de esta metodología. En el mundo del BI, cuando las cosas adquieren gran complejidad, es el momento de introducir nuevos enfoques al problema, como el propuesto por </a:t>
            </a:r>
            <a:r>
              <a:rPr lang="es-ES" sz="1600" dirty="0" err="1"/>
              <a:t>Inmon</a:t>
            </a:r>
            <a:r>
              <a:rPr lang="es-ES" sz="1600" dirty="0"/>
              <a:t>.</a:t>
            </a:r>
          </a:p>
        </p:txBody>
      </p:sp>
      <p:grpSp>
        <p:nvGrpSpPr>
          <p:cNvPr id="1185" name="Google Shape;1185;p43"/>
          <p:cNvGrpSpPr/>
          <p:nvPr/>
        </p:nvGrpSpPr>
        <p:grpSpPr>
          <a:xfrm flipH="1">
            <a:off x="4314804" y="656502"/>
            <a:ext cx="525007" cy="538695"/>
            <a:chOff x="2279900" y="1356008"/>
            <a:chExt cx="355973" cy="427192"/>
          </a:xfrm>
        </p:grpSpPr>
        <p:sp>
          <p:nvSpPr>
            <p:cNvPr id="1186" name="Google Shape;1186;p43"/>
            <p:cNvSpPr/>
            <p:nvPr/>
          </p:nvSpPr>
          <p:spPr>
            <a:xfrm>
              <a:off x="2279900" y="1566300"/>
              <a:ext cx="240900" cy="216900"/>
            </a:xfrm>
            <a:prstGeom prst="ellipse">
              <a:avLst/>
            </a:prstGeom>
            <a:gradFill>
              <a:gsLst>
                <a:gs pos="0">
                  <a:srgbClr val="D9D9D9">
                    <a:alpha val="67058"/>
                  </a:srgbClr>
                </a:gs>
                <a:gs pos="60000">
                  <a:srgbClr val="C3BAA2">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7" name="Google Shape;1187;p43"/>
            <p:cNvGrpSpPr/>
            <p:nvPr/>
          </p:nvGrpSpPr>
          <p:grpSpPr>
            <a:xfrm>
              <a:off x="2395070" y="1356008"/>
              <a:ext cx="240802" cy="326586"/>
              <a:chOff x="1847775" y="238125"/>
              <a:chExt cx="3637500" cy="4933325"/>
            </a:xfrm>
          </p:grpSpPr>
          <p:sp>
            <p:nvSpPr>
              <p:cNvPr id="1188" name="Google Shape;1188;p43"/>
              <p:cNvSpPr/>
              <p:nvPr/>
            </p:nvSpPr>
            <p:spPr>
              <a:xfrm>
                <a:off x="1847775" y="3431350"/>
                <a:ext cx="1268050" cy="1740100"/>
              </a:xfrm>
              <a:custGeom>
                <a:avLst/>
                <a:gdLst/>
                <a:ahLst/>
                <a:cxnLst/>
                <a:rect l="l" t="t" r="r" b="b"/>
                <a:pathLst>
                  <a:path w="50722" h="69604" extrusionOk="0">
                    <a:moveTo>
                      <a:pt x="34802" y="0"/>
                    </a:moveTo>
                    <a:lnTo>
                      <a:pt x="0" y="69603"/>
                    </a:lnTo>
                    <a:lnTo>
                      <a:pt x="0" y="69603"/>
                    </a:lnTo>
                    <a:lnTo>
                      <a:pt x="50721" y="12218"/>
                    </a:lnTo>
                    <a:lnTo>
                      <a:pt x="34802"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3"/>
              <p:cNvSpPr/>
              <p:nvPr/>
            </p:nvSpPr>
            <p:spPr>
              <a:xfrm>
                <a:off x="1866275" y="774950"/>
                <a:ext cx="3535700" cy="3387625"/>
              </a:xfrm>
              <a:custGeom>
                <a:avLst/>
                <a:gdLst/>
                <a:ahLst/>
                <a:cxnLst/>
                <a:rect l="l" t="t" r="r" b="b"/>
                <a:pathLst>
                  <a:path w="141428" h="135505" extrusionOk="0">
                    <a:moveTo>
                      <a:pt x="70714" y="0"/>
                    </a:moveTo>
                    <a:cubicBezTo>
                      <a:pt x="31840" y="0"/>
                      <a:pt x="0" y="29989"/>
                      <a:pt x="0" y="67752"/>
                    </a:cubicBezTo>
                    <a:cubicBezTo>
                      <a:pt x="0" y="105146"/>
                      <a:pt x="31840" y="135504"/>
                      <a:pt x="70714" y="135504"/>
                    </a:cubicBezTo>
                    <a:cubicBezTo>
                      <a:pt x="109958" y="135504"/>
                      <a:pt x="141428" y="105146"/>
                      <a:pt x="141428" y="67752"/>
                    </a:cubicBezTo>
                    <a:cubicBezTo>
                      <a:pt x="141428" y="29989"/>
                      <a:pt x="109958" y="0"/>
                      <a:pt x="70714" y="0"/>
                    </a:cubicBezTo>
                    <a:close/>
                  </a:path>
                </a:pathLst>
              </a:custGeom>
              <a:solidFill>
                <a:schemeClr val="accent3"/>
              </a:solidFill>
              <a:ln>
                <a:noFill/>
              </a:ln>
              <a:effectLst>
                <a:outerShdw blurRad="57150" dist="19050" dir="5400000" algn="bl" rotWithShape="0">
                  <a:srgbClr val="1155CC">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3"/>
              <p:cNvSpPr/>
              <p:nvPr/>
            </p:nvSpPr>
            <p:spPr>
              <a:xfrm>
                <a:off x="2690025" y="238125"/>
                <a:ext cx="2795250" cy="2674925"/>
              </a:xfrm>
              <a:custGeom>
                <a:avLst/>
                <a:gdLst/>
                <a:ahLst/>
                <a:cxnLst/>
                <a:rect l="l" t="t" r="r" b="b"/>
                <a:pathLst>
                  <a:path w="111810" h="106997" extrusionOk="0">
                    <a:moveTo>
                      <a:pt x="55905" y="0"/>
                    </a:moveTo>
                    <a:cubicBezTo>
                      <a:pt x="25176" y="0"/>
                      <a:pt x="1" y="24065"/>
                      <a:pt x="1" y="53683"/>
                    </a:cubicBezTo>
                    <a:cubicBezTo>
                      <a:pt x="1" y="83302"/>
                      <a:pt x="25176" y="106996"/>
                      <a:pt x="55905" y="106996"/>
                    </a:cubicBezTo>
                    <a:cubicBezTo>
                      <a:pt x="86634" y="106996"/>
                      <a:pt x="111810" y="83302"/>
                      <a:pt x="111810" y="53683"/>
                    </a:cubicBezTo>
                    <a:cubicBezTo>
                      <a:pt x="111810" y="24065"/>
                      <a:pt x="86634" y="0"/>
                      <a:pt x="55905" y="0"/>
                    </a:cubicBezTo>
                    <a:close/>
                  </a:path>
                </a:pathLst>
              </a:custGeom>
              <a:solidFill>
                <a:schemeClr val="accent3"/>
              </a:solidFill>
              <a:ln>
                <a:noFill/>
              </a:ln>
              <a:effectLst>
                <a:outerShdw blurRad="28575" dist="9525" dir="6480000" algn="bl" rotWithShape="0">
                  <a:srgbClr val="85200C">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grpSp>
        <p:nvGrpSpPr>
          <p:cNvPr id="725" name="Google Shape;725;p34"/>
          <p:cNvGrpSpPr/>
          <p:nvPr/>
        </p:nvGrpSpPr>
        <p:grpSpPr>
          <a:xfrm rot="-262775">
            <a:off x="948891" y="428850"/>
            <a:ext cx="2754107" cy="2371010"/>
            <a:chOff x="799900" y="238125"/>
            <a:chExt cx="5991850" cy="5219875"/>
          </a:xfrm>
        </p:grpSpPr>
        <p:sp>
          <p:nvSpPr>
            <p:cNvPr id="726" name="Google Shape;726;p34"/>
            <p:cNvSpPr/>
            <p:nvPr/>
          </p:nvSpPr>
          <p:spPr>
            <a:xfrm>
              <a:off x="799900" y="238125"/>
              <a:ext cx="5991850" cy="5219875"/>
            </a:xfrm>
            <a:custGeom>
              <a:avLst/>
              <a:gdLst/>
              <a:ahLst/>
              <a:cxnLst/>
              <a:rect l="l" t="t" r="r" b="b"/>
              <a:pathLst>
                <a:path w="239674" h="208795" extrusionOk="0">
                  <a:moveTo>
                    <a:pt x="178764" y="0"/>
                  </a:moveTo>
                  <a:lnTo>
                    <a:pt x="58927" y="1228"/>
                  </a:lnTo>
                  <a:lnTo>
                    <a:pt x="0" y="105578"/>
                  </a:lnTo>
                  <a:lnTo>
                    <a:pt x="60910" y="208795"/>
                  </a:lnTo>
                  <a:lnTo>
                    <a:pt x="180841" y="207567"/>
                  </a:lnTo>
                  <a:lnTo>
                    <a:pt x="239674" y="103217"/>
                  </a:lnTo>
                  <a:lnTo>
                    <a:pt x="178764" y="0"/>
                  </a:lnTo>
                  <a:close/>
                </a:path>
              </a:pathLst>
            </a:custGeom>
            <a:solidFill>
              <a:schemeClr val="dk2"/>
            </a:solidFill>
            <a:ln>
              <a:noFill/>
            </a:ln>
            <a:effectLst>
              <a:outerShdw blurRad="171450" dist="28575" dir="3000000" algn="bl" rotWithShape="0">
                <a:srgbClr val="783F04">
                  <a:alpha val="2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4"/>
            <p:cNvSpPr/>
            <p:nvPr/>
          </p:nvSpPr>
          <p:spPr>
            <a:xfrm>
              <a:off x="811700" y="240475"/>
              <a:ext cx="5980050" cy="5217525"/>
            </a:xfrm>
            <a:custGeom>
              <a:avLst/>
              <a:gdLst/>
              <a:ahLst/>
              <a:cxnLst/>
              <a:rect l="l" t="t" r="r" b="b"/>
              <a:pathLst>
                <a:path w="239202" h="208701" extrusionOk="0">
                  <a:moveTo>
                    <a:pt x="82158" y="4344"/>
                  </a:moveTo>
                  <a:lnTo>
                    <a:pt x="82158" y="22004"/>
                  </a:lnTo>
                  <a:lnTo>
                    <a:pt x="64499" y="22004"/>
                  </a:lnTo>
                  <a:lnTo>
                    <a:pt x="64499" y="4344"/>
                  </a:lnTo>
                  <a:close/>
                  <a:moveTo>
                    <a:pt x="102272" y="4344"/>
                  </a:moveTo>
                  <a:lnTo>
                    <a:pt x="102272" y="22004"/>
                  </a:lnTo>
                  <a:lnTo>
                    <a:pt x="84519" y="22004"/>
                  </a:lnTo>
                  <a:lnTo>
                    <a:pt x="84519" y="4344"/>
                  </a:lnTo>
                  <a:close/>
                  <a:moveTo>
                    <a:pt x="122292" y="4344"/>
                  </a:moveTo>
                  <a:lnTo>
                    <a:pt x="122292" y="22004"/>
                  </a:lnTo>
                  <a:lnTo>
                    <a:pt x="104633" y="22004"/>
                  </a:lnTo>
                  <a:lnTo>
                    <a:pt x="104633" y="4344"/>
                  </a:lnTo>
                  <a:close/>
                  <a:moveTo>
                    <a:pt x="142407" y="4344"/>
                  </a:moveTo>
                  <a:lnTo>
                    <a:pt x="142407" y="22004"/>
                  </a:lnTo>
                  <a:lnTo>
                    <a:pt x="124653" y="22004"/>
                  </a:lnTo>
                  <a:lnTo>
                    <a:pt x="124653" y="4344"/>
                  </a:lnTo>
                  <a:close/>
                  <a:moveTo>
                    <a:pt x="162427" y="4344"/>
                  </a:moveTo>
                  <a:lnTo>
                    <a:pt x="162427" y="22004"/>
                  </a:lnTo>
                  <a:lnTo>
                    <a:pt x="144768" y="22004"/>
                  </a:lnTo>
                  <a:lnTo>
                    <a:pt x="144768" y="4344"/>
                  </a:lnTo>
                  <a:close/>
                  <a:moveTo>
                    <a:pt x="82158" y="24365"/>
                  </a:moveTo>
                  <a:lnTo>
                    <a:pt x="82158" y="42118"/>
                  </a:lnTo>
                  <a:lnTo>
                    <a:pt x="64499" y="42118"/>
                  </a:lnTo>
                  <a:lnTo>
                    <a:pt x="64499" y="24365"/>
                  </a:lnTo>
                  <a:close/>
                  <a:moveTo>
                    <a:pt x="102272" y="24365"/>
                  </a:moveTo>
                  <a:lnTo>
                    <a:pt x="102272" y="42118"/>
                  </a:lnTo>
                  <a:lnTo>
                    <a:pt x="84519" y="42118"/>
                  </a:lnTo>
                  <a:lnTo>
                    <a:pt x="84519" y="24365"/>
                  </a:lnTo>
                  <a:close/>
                  <a:moveTo>
                    <a:pt x="122292" y="24365"/>
                  </a:moveTo>
                  <a:lnTo>
                    <a:pt x="122292" y="42118"/>
                  </a:lnTo>
                  <a:lnTo>
                    <a:pt x="104633" y="42118"/>
                  </a:lnTo>
                  <a:lnTo>
                    <a:pt x="104633" y="24365"/>
                  </a:lnTo>
                  <a:close/>
                  <a:moveTo>
                    <a:pt x="142407" y="24365"/>
                  </a:moveTo>
                  <a:lnTo>
                    <a:pt x="142407" y="42118"/>
                  </a:lnTo>
                  <a:lnTo>
                    <a:pt x="124653" y="42118"/>
                  </a:lnTo>
                  <a:lnTo>
                    <a:pt x="124653" y="24365"/>
                  </a:lnTo>
                  <a:close/>
                  <a:moveTo>
                    <a:pt x="162427" y="24365"/>
                  </a:moveTo>
                  <a:lnTo>
                    <a:pt x="162427" y="42118"/>
                  </a:lnTo>
                  <a:lnTo>
                    <a:pt x="144768" y="42118"/>
                  </a:lnTo>
                  <a:lnTo>
                    <a:pt x="144768" y="24365"/>
                  </a:lnTo>
                  <a:close/>
                  <a:moveTo>
                    <a:pt x="182541" y="24365"/>
                  </a:moveTo>
                  <a:lnTo>
                    <a:pt x="182541" y="42118"/>
                  </a:lnTo>
                  <a:lnTo>
                    <a:pt x="164788" y="42118"/>
                  </a:lnTo>
                  <a:lnTo>
                    <a:pt x="164788" y="24365"/>
                  </a:lnTo>
                  <a:close/>
                  <a:moveTo>
                    <a:pt x="62138" y="44479"/>
                  </a:moveTo>
                  <a:lnTo>
                    <a:pt x="62138" y="62138"/>
                  </a:lnTo>
                  <a:lnTo>
                    <a:pt x="44384" y="62138"/>
                  </a:lnTo>
                  <a:lnTo>
                    <a:pt x="44384" y="44479"/>
                  </a:lnTo>
                  <a:close/>
                  <a:moveTo>
                    <a:pt x="82158" y="44479"/>
                  </a:moveTo>
                  <a:lnTo>
                    <a:pt x="82158" y="62138"/>
                  </a:lnTo>
                  <a:lnTo>
                    <a:pt x="64499" y="62138"/>
                  </a:lnTo>
                  <a:lnTo>
                    <a:pt x="64499" y="44479"/>
                  </a:lnTo>
                  <a:close/>
                  <a:moveTo>
                    <a:pt x="102272" y="44479"/>
                  </a:moveTo>
                  <a:lnTo>
                    <a:pt x="102272" y="62138"/>
                  </a:lnTo>
                  <a:lnTo>
                    <a:pt x="84519" y="62138"/>
                  </a:lnTo>
                  <a:lnTo>
                    <a:pt x="84519" y="44479"/>
                  </a:lnTo>
                  <a:close/>
                  <a:moveTo>
                    <a:pt x="122292" y="44479"/>
                  </a:moveTo>
                  <a:lnTo>
                    <a:pt x="122292" y="62138"/>
                  </a:lnTo>
                  <a:lnTo>
                    <a:pt x="104633" y="62138"/>
                  </a:lnTo>
                  <a:lnTo>
                    <a:pt x="104633" y="44479"/>
                  </a:lnTo>
                  <a:close/>
                  <a:moveTo>
                    <a:pt x="142407" y="44479"/>
                  </a:moveTo>
                  <a:lnTo>
                    <a:pt x="142407" y="62138"/>
                  </a:lnTo>
                  <a:lnTo>
                    <a:pt x="124653" y="62138"/>
                  </a:lnTo>
                  <a:lnTo>
                    <a:pt x="124653" y="44479"/>
                  </a:lnTo>
                  <a:close/>
                  <a:moveTo>
                    <a:pt x="162427" y="44479"/>
                  </a:moveTo>
                  <a:lnTo>
                    <a:pt x="162427" y="62138"/>
                  </a:lnTo>
                  <a:lnTo>
                    <a:pt x="144768" y="62138"/>
                  </a:lnTo>
                  <a:lnTo>
                    <a:pt x="144768" y="44479"/>
                  </a:lnTo>
                  <a:close/>
                  <a:moveTo>
                    <a:pt x="182541" y="44479"/>
                  </a:moveTo>
                  <a:lnTo>
                    <a:pt x="182541" y="62138"/>
                  </a:lnTo>
                  <a:lnTo>
                    <a:pt x="164788" y="62138"/>
                  </a:lnTo>
                  <a:lnTo>
                    <a:pt x="164788" y="44479"/>
                  </a:lnTo>
                  <a:close/>
                  <a:moveTo>
                    <a:pt x="202561" y="44479"/>
                  </a:moveTo>
                  <a:lnTo>
                    <a:pt x="202561" y="62138"/>
                  </a:lnTo>
                  <a:lnTo>
                    <a:pt x="184902" y="62138"/>
                  </a:lnTo>
                  <a:lnTo>
                    <a:pt x="184902" y="44479"/>
                  </a:lnTo>
                  <a:close/>
                  <a:moveTo>
                    <a:pt x="42023" y="64499"/>
                  </a:moveTo>
                  <a:lnTo>
                    <a:pt x="42023" y="82253"/>
                  </a:lnTo>
                  <a:lnTo>
                    <a:pt x="24364" y="82253"/>
                  </a:lnTo>
                  <a:lnTo>
                    <a:pt x="24364" y="64499"/>
                  </a:lnTo>
                  <a:close/>
                  <a:moveTo>
                    <a:pt x="62138" y="64499"/>
                  </a:moveTo>
                  <a:lnTo>
                    <a:pt x="62138" y="82253"/>
                  </a:lnTo>
                  <a:lnTo>
                    <a:pt x="44384" y="82253"/>
                  </a:lnTo>
                  <a:lnTo>
                    <a:pt x="44384" y="64499"/>
                  </a:lnTo>
                  <a:close/>
                  <a:moveTo>
                    <a:pt x="82158" y="64499"/>
                  </a:moveTo>
                  <a:lnTo>
                    <a:pt x="82158" y="82253"/>
                  </a:lnTo>
                  <a:lnTo>
                    <a:pt x="64499" y="82253"/>
                  </a:lnTo>
                  <a:lnTo>
                    <a:pt x="64499" y="64499"/>
                  </a:lnTo>
                  <a:close/>
                  <a:moveTo>
                    <a:pt x="102272" y="64499"/>
                  </a:moveTo>
                  <a:lnTo>
                    <a:pt x="102272" y="82253"/>
                  </a:lnTo>
                  <a:lnTo>
                    <a:pt x="84519" y="82253"/>
                  </a:lnTo>
                  <a:lnTo>
                    <a:pt x="84519" y="64499"/>
                  </a:lnTo>
                  <a:close/>
                  <a:moveTo>
                    <a:pt x="122292" y="64499"/>
                  </a:moveTo>
                  <a:lnTo>
                    <a:pt x="122292" y="82253"/>
                  </a:lnTo>
                  <a:lnTo>
                    <a:pt x="104633" y="82253"/>
                  </a:lnTo>
                  <a:lnTo>
                    <a:pt x="104633" y="64499"/>
                  </a:lnTo>
                  <a:close/>
                  <a:moveTo>
                    <a:pt x="142407" y="64499"/>
                  </a:moveTo>
                  <a:lnTo>
                    <a:pt x="142407" y="82253"/>
                  </a:lnTo>
                  <a:lnTo>
                    <a:pt x="124653" y="82253"/>
                  </a:lnTo>
                  <a:lnTo>
                    <a:pt x="124653" y="64499"/>
                  </a:lnTo>
                  <a:close/>
                  <a:moveTo>
                    <a:pt x="162427" y="64499"/>
                  </a:moveTo>
                  <a:lnTo>
                    <a:pt x="162427" y="82253"/>
                  </a:lnTo>
                  <a:lnTo>
                    <a:pt x="144768" y="82253"/>
                  </a:lnTo>
                  <a:lnTo>
                    <a:pt x="144768" y="64499"/>
                  </a:lnTo>
                  <a:close/>
                  <a:moveTo>
                    <a:pt x="182541" y="64499"/>
                  </a:moveTo>
                  <a:lnTo>
                    <a:pt x="182541" y="82253"/>
                  </a:lnTo>
                  <a:lnTo>
                    <a:pt x="164788" y="82253"/>
                  </a:lnTo>
                  <a:lnTo>
                    <a:pt x="164788" y="64499"/>
                  </a:lnTo>
                  <a:close/>
                  <a:moveTo>
                    <a:pt x="202561" y="64499"/>
                  </a:moveTo>
                  <a:lnTo>
                    <a:pt x="202561" y="82253"/>
                  </a:lnTo>
                  <a:lnTo>
                    <a:pt x="184902" y="82253"/>
                  </a:lnTo>
                  <a:lnTo>
                    <a:pt x="184902" y="64499"/>
                  </a:lnTo>
                  <a:close/>
                  <a:moveTo>
                    <a:pt x="42023" y="84614"/>
                  </a:moveTo>
                  <a:lnTo>
                    <a:pt x="42023" y="102273"/>
                  </a:lnTo>
                  <a:lnTo>
                    <a:pt x="24364" y="102273"/>
                  </a:lnTo>
                  <a:lnTo>
                    <a:pt x="24364" y="84614"/>
                  </a:lnTo>
                  <a:close/>
                  <a:moveTo>
                    <a:pt x="62138" y="84614"/>
                  </a:moveTo>
                  <a:lnTo>
                    <a:pt x="62138" y="102273"/>
                  </a:lnTo>
                  <a:lnTo>
                    <a:pt x="44384" y="102273"/>
                  </a:lnTo>
                  <a:lnTo>
                    <a:pt x="44384" y="84614"/>
                  </a:lnTo>
                  <a:close/>
                  <a:moveTo>
                    <a:pt x="82158" y="84614"/>
                  </a:moveTo>
                  <a:lnTo>
                    <a:pt x="82158" y="102273"/>
                  </a:lnTo>
                  <a:lnTo>
                    <a:pt x="64499" y="102273"/>
                  </a:lnTo>
                  <a:lnTo>
                    <a:pt x="64499" y="84614"/>
                  </a:lnTo>
                  <a:close/>
                  <a:moveTo>
                    <a:pt x="102272" y="84614"/>
                  </a:moveTo>
                  <a:lnTo>
                    <a:pt x="102272" y="102273"/>
                  </a:lnTo>
                  <a:lnTo>
                    <a:pt x="84519" y="102273"/>
                  </a:lnTo>
                  <a:lnTo>
                    <a:pt x="84519" y="84614"/>
                  </a:lnTo>
                  <a:close/>
                  <a:moveTo>
                    <a:pt x="122292" y="84614"/>
                  </a:moveTo>
                  <a:lnTo>
                    <a:pt x="122292" y="102273"/>
                  </a:lnTo>
                  <a:lnTo>
                    <a:pt x="104633" y="102273"/>
                  </a:lnTo>
                  <a:lnTo>
                    <a:pt x="104633" y="84614"/>
                  </a:lnTo>
                  <a:close/>
                  <a:moveTo>
                    <a:pt x="142407" y="84614"/>
                  </a:moveTo>
                  <a:lnTo>
                    <a:pt x="142407" y="102273"/>
                  </a:lnTo>
                  <a:lnTo>
                    <a:pt x="124653" y="102273"/>
                  </a:lnTo>
                  <a:lnTo>
                    <a:pt x="124653" y="84614"/>
                  </a:lnTo>
                  <a:close/>
                  <a:moveTo>
                    <a:pt x="162427" y="84614"/>
                  </a:moveTo>
                  <a:lnTo>
                    <a:pt x="162427" y="102273"/>
                  </a:lnTo>
                  <a:lnTo>
                    <a:pt x="144768" y="102273"/>
                  </a:lnTo>
                  <a:lnTo>
                    <a:pt x="144768" y="84614"/>
                  </a:lnTo>
                  <a:close/>
                  <a:moveTo>
                    <a:pt x="182541" y="84614"/>
                  </a:moveTo>
                  <a:lnTo>
                    <a:pt x="182541" y="102273"/>
                  </a:lnTo>
                  <a:lnTo>
                    <a:pt x="164788" y="102273"/>
                  </a:lnTo>
                  <a:lnTo>
                    <a:pt x="164788" y="84614"/>
                  </a:lnTo>
                  <a:close/>
                  <a:moveTo>
                    <a:pt x="202561" y="84614"/>
                  </a:moveTo>
                  <a:lnTo>
                    <a:pt x="202561" y="102273"/>
                  </a:lnTo>
                  <a:lnTo>
                    <a:pt x="184902" y="102273"/>
                  </a:lnTo>
                  <a:lnTo>
                    <a:pt x="184902" y="84614"/>
                  </a:lnTo>
                  <a:close/>
                  <a:moveTo>
                    <a:pt x="222676" y="84614"/>
                  </a:moveTo>
                  <a:lnTo>
                    <a:pt x="222676" y="102273"/>
                  </a:lnTo>
                  <a:lnTo>
                    <a:pt x="204922" y="102273"/>
                  </a:lnTo>
                  <a:lnTo>
                    <a:pt x="204922" y="84614"/>
                  </a:lnTo>
                  <a:close/>
                  <a:moveTo>
                    <a:pt x="42023" y="104634"/>
                  </a:moveTo>
                  <a:lnTo>
                    <a:pt x="42023" y="122387"/>
                  </a:lnTo>
                  <a:lnTo>
                    <a:pt x="24364" y="122387"/>
                  </a:lnTo>
                  <a:lnTo>
                    <a:pt x="24364" y="104634"/>
                  </a:lnTo>
                  <a:close/>
                  <a:moveTo>
                    <a:pt x="62138" y="104634"/>
                  </a:moveTo>
                  <a:lnTo>
                    <a:pt x="62138" y="122387"/>
                  </a:lnTo>
                  <a:lnTo>
                    <a:pt x="44384" y="122387"/>
                  </a:lnTo>
                  <a:lnTo>
                    <a:pt x="44384" y="104634"/>
                  </a:lnTo>
                  <a:close/>
                  <a:moveTo>
                    <a:pt x="82158" y="104634"/>
                  </a:moveTo>
                  <a:lnTo>
                    <a:pt x="82158" y="122387"/>
                  </a:lnTo>
                  <a:lnTo>
                    <a:pt x="64499" y="122387"/>
                  </a:lnTo>
                  <a:lnTo>
                    <a:pt x="64499" y="104634"/>
                  </a:lnTo>
                  <a:close/>
                  <a:moveTo>
                    <a:pt x="102272" y="104634"/>
                  </a:moveTo>
                  <a:lnTo>
                    <a:pt x="102272" y="122387"/>
                  </a:lnTo>
                  <a:lnTo>
                    <a:pt x="84519" y="122387"/>
                  </a:lnTo>
                  <a:lnTo>
                    <a:pt x="84519" y="104634"/>
                  </a:lnTo>
                  <a:close/>
                  <a:moveTo>
                    <a:pt x="122292" y="104634"/>
                  </a:moveTo>
                  <a:lnTo>
                    <a:pt x="122292" y="122387"/>
                  </a:lnTo>
                  <a:lnTo>
                    <a:pt x="104633" y="122387"/>
                  </a:lnTo>
                  <a:lnTo>
                    <a:pt x="104633" y="104634"/>
                  </a:lnTo>
                  <a:close/>
                  <a:moveTo>
                    <a:pt x="142407" y="104634"/>
                  </a:moveTo>
                  <a:lnTo>
                    <a:pt x="142407" y="122387"/>
                  </a:lnTo>
                  <a:lnTo>
                    <a:pt x="124653" y="122387"/>
                  </a:lnTo>
                  <a:lnTo>
                    <a:pt x="124653" y="104634"/>
                  </a:lnTo>
                  <a:close/>
                  <a:moveTo>
                    <a:pt x="162427" y="104634"/>
                  </a:moveTo>
                  <a:lnTo>
                    <a:pt x="162427" y="122387"/>
                  </a:lnTo>
                  <a:lnTo>
                    <a:pt x="144768" y="122387"/>
                  </a:lnTo>
                  <a:lnTo>
                    <a:pt x="144768" y="104634"/>
                  </a:lnTo>
                  <a:close/>
                  <a:moveTo>
                    <a:pt x="182541" y="104634"/>
                  </a:moveTo>
                  <a:lnTo>
                    <a:pt x="182541" y="122387"/>
                  </a:lnTo>
                  <a:lnTo>
                    <a:pt x="164788" y="122387"/>
                  </a:lnTo>
                  <a:lnTo>
                    <a:pt x="164788" y="104634"/>
                  </a:lnTo>
                  <a:close/>
                  <a:moveTo>
                    <a:pt x="202561" y="104634"/>
                  </a:moveTo>
                  <a:lnTo>
                    <a:pt x="202561" y="122387"/>
                  </a:lnTo>
                  <a:lnTo>
                    <a:pt x="184902" y="122387"/>
                  </a:lnTo>
                  <a:lnTo>
                    <a:pt x="184902" y="104634"/>
                  </a:lnTo>
                  <a:close/>
                  <a:moveTo>
                    <a:pt x="222676" y="104634"/>
                  </a:moveTo>
                  <a:lnTo>
                    <a:pt x="222676" y="122387"/>
                  </a:lnTo>
                  <a:lnTo>
                    <a:pt x="204922" y="122387"/>
                  </a:lnTo>
                  <a:lnTo>
                    <a:pt x="204922" y="104634"/>
                  </a:lnTo>
                  <a:close/>
                  <a:moveTo>
                    <a:pt x="42023" y="124748"/>
                  </a:moveTo>
                  <a:lnTo>
                    <a:pt x="42023" y="142408"/>
                  </a:lnTo>
                  <a:lnTo>
                    <a:pt x="24364" y="142408"/>
                  </a:lnTo>
                  <a:lnTo>
                    <a:pt x="24364" y="124748"/>
                  </a:lnTo>
                  <a:close/>
                  <a:moveTo>
                    <a:pt x="62138" y="124748"/>
                  </a:moveTo>
                  <a:lnTo>
                    <a:pt x="62138" y="142408"/>
                  </a:lnTo>
                  <a:lnTo>
                    <a:pt x="44384" y="142408"/>
                  </a:lnTo>
                  <a:lnTo>
                    <a:pt x="44384" y="124748"/>
                  </a:lnTo>
                  <a:close/>
                  <a:moveTo>
                    <a:pt x="82158" y="124748"/>
                  </a:moveTo>
                  <a:lnTo>
                    <a:pt x="82158" y="142408"/>
                  </a:lnTo>
                  <a:lnTo>
                    <a:pt x="64499" y="142408"/>
                  </a:lnTo>
                  <a:lnTo>
                    <a:pt x="64499" y="124748"/>
                  </a:lnTo>
                  <a:close/>
                  <a:moveTo>
                    <a:pt x="102272" y="124748"/>
                  </a:moveTo>
                  <a:lnTo>
                    <a:pt x="102272" y="142408"/>
                  </a:lnTo>
                  <a:lnTo>
                    <a:pt x="84519" y="142408"/>
                  </a:lnTo>
                  <a:lnTo>
                    <a:pt x="84519" y="124748"/>
                  </a:lnTo>
                  <a:close/>
                  <a:moveTo>
                    <a:pt x="122292" y="124748"/>
                  </a:moveTo>
                  <a:lnTo>
                    <a:pt x="122292" y="142408"/>
                  </a:lnTo>
                  <a:lnTo>
                    <a:pt x="104633" y="142408"/>
                  </a:lnTo>
                  <a:lnTo>
                    <a:pt x="104633" y="124748"/>
                  </a:lnTo>
                  <a:close/>
                  <a:moveTo>
                    <a:pt x="142407" y="124748"/>
                  </a:moveTo>
                  <a:lnTo>
                    <a:pt x="142407" y="142408"/>
                  </a:lnTo>
                  <a:lnTo>
                    <a:pt x="124653" y="142408"/>
                  </a:lnTo>
                  <a:lnTo>
                    <a:pt x="124653" y="124748"/>
                  </a:lnTo>
                  <a:close/>
                  <a:moveTo>
                    <a:pt x="162427" y="124748"/>
                  </a:moveTo>
                  <a:lnTo>
                    <a:pt x="162427" y="142408"/>
                  </a:lnTo>
                  <a:lnTo>
                    <a:pt x="144768" y="142408"/>
                  </a:lnTo>
                  <a:lnTo>
                    <a:pt x="144768" y="124748"/>
                  </a:lnTo>
                  <a:close/>
                  <a:moveTo>
                    <a:pt x="182541" y="124748"/>
                  </a:moveTo>
                  <a:lnTo>
                    <a:pt x="182541" y="142408"/>
                  </a:lnTo>
                  <a:lnTo>
                    <a:pt x="164788" y="142408"/>
                  </a:lnTo>
                  <a:lnTo>
                    <a:pt x="164788" y="124748"/>
                  </a:lnTo>
                  <a:close/>
                  <a:moveTo>
                    <a:pt x="202561" y="124748"/>
                  </a:moveTo>
                  <a:lnTo>
                    <a:pt x="202561" y="142408"/>
                  </a:lnTo>
                  <a:lnTo>
                    <a:pt x="184902" y="142408"/>
                  </a:lnTo>
                  <a:lnTo>
                    <a:pt x="184902" y="124748"/>
                  </a:lnTo>
                  <a:close/>
                  <a:moveTo>
                    <a:pt x="62138" y="144768"/>
                  </a:moveTo>
                  <a:lnTo>
                    <a:pt x="62138" y="162522"/>
                  </a:lnTo>
                  <a:lnTo>
                    <a:pt x="44384" y="162522"/>
                  </a:lnTo>
                  <a:lnTo>
                    <a:pt x="44384" y="144768"/>
                  </a:lnTo>
                  <a:close/>
                  <a:moveTo>
                    <a:pt x="82158" y="144768"/>
                  </a:moveTo>
                  <a:lnTo>
                    <a:pt x="82158" y="162522"/>
                  </a:lnTo>
                  <a:lnTo>
                    <a:pt x="64499" y="162522"/>
                  </a:lnTo>
                  <a:lnTo>
                    <a:pt x="64499" y="144768"/>
                  </a:lnTo>
                  <a:close/>
                  <a:moveTo>
                    <a:pt x="102272" y="144768"/>
                  </a:moveTo>
                  <a:lnTo>
                    <a:pt x="102272" y="162522"/>
                  </a:lnTo>
                  <a:lnTo>
                    <a:pt x="84519" y="162522"/>
                  </a:lnTo>
                  <a:lnTo>
                    <a:pt x="84519" y="144768"/>
                  </a:lnTo>
                  <a:close/>
                  <a:moveTo>
                    <a:pt x="122292" y="144768"/>
                  </a:moveTo>
                  <a:lnTo>
                    <a:pt x="122292" y="162522"/>
                  </a:lnTo>
                  <a:lnTo>
                    <a:pt x="104633" y="162522"/>
                  </a:lnTo>
                  <a:lnTo>
                    <a:pt x="104633" y="144768"/>
                  </a:lnTo>
                  <a:close/>
                  <a:moveTo>
                    <a:pt x="142407" y="144768"/>
                  </a:moveTo>
                  <a:lnTo>
                    <a:pt x="142407" y="162522"/>
                  </a:lnTo>
                  <a:lnTo>
                    <a:pt x="124653" y="162522"/>
                  </a:lnTo>
                  <a:lnTo>
                    <a:pt x="124653" y="144768"/>
                  </a:lnTo>
                  <a:close/>
                  <a:moveTo>
                    <a:pt x="162427" y="144768"/>
                  </a:moveTo>
                  <a:lnTo>
                    <a:pt x="162427" y="162522"/>
                  </a:lnTo>
                  <a:lnTo>
                    <a:pt x="144768" y="162522"/>
                  </a:lnTo>
                  <a:lnTo>
                    <a:pt x="144768" y="144768"/>
                  </a:lnTo>
                  <a:close/>
                  <a:moveTo>
                    <a:pt x="182541" y="144768"/>
                  </a:moveTo>
                  <a:lnTo>
                    <a:pt x="182541" y="162522"/>
                  </a:lnTo>
                  <a:lnTo>
                    <a:pt x="164788" y="162522"/>
                  </a:lnTo>
                  <a:lnTo>
                    <a:pt x="164788" y="144768"/>
                  </a:lnTo>
                  <a:close/>
                  <a:moveTo>
                    <a:pt x="202561" y="144768"/>
                  </a:moveTo>
                  <a:lnTo>
                    <a:pt x="202561" y="162522"/>
                  </a:lnTo>
                  <a:lnTo>
                    <a:pt x="184902" y="162522"/>
                  </a:lnTo>
                  <a:lnTo>
                    <a:pt x="184902" y="144768"/>
                  </a:lnTo>
                  <a:close/>
                  <a:moveTo>
                    <a:pt x="82158" y="164883"/>
                  </a:moveTo>
                  <a:lnTo>
                    <a:pt x="82158" y="182542"/>
                  </a:lnTo>
                  <a:lnTo>
                    <a:pt x="64499" y="182542"/>
                  </a:lnTo>
                  <a:lnTo>
                    <a:pt x="64499" y="164883"/>
                  </a:lnTo>
                  <a:close/>
                  <a:moveTo>
                    <a:pt x="102272" y="164883"/>
                  </a:moveTo>
                  <a:lnTo>
                    <a:pt x="102272" y="182542"/>
                  </a:lnTo>
                  <a:lnTo>
                    <a:pt x="84519" y="182542"/>
                  </a:lnTo>
                  <a:lnTo>
                    <a:pt x="84519" y="164883"/>
                  </a:lnTo>
                  <a:close/>
                  <a:moveTo>
                    <a:pt x="122292" y="164883"/>
                  </a:moveTo>
                  <a:lnTo>
                    <a:pt x="122292" y="182542"/>
                  </a:lnTo>
                  <a:lnTo>
                    <a:pt x="104633" y="182542"/>
                  </a:lnTo>
                  <a:lnTo>
                    <a:pt x="104633" y="164883"/>
                  </a:lnTo>
                  <a:close/>
                  <a:moveTo>
                    <a:pt x="142407" y="164883"/>
                  </a:moveTo>
                  <a:lnTo>
                    <a:pt x="142407" y="182542"/>
                  </a:lnTo>
                  <a:lnTo>
                    <a:pt x="124653" y="182542"/>
                  </a:lnTo>
                  <a:lnTo>
                    <a:pt x="124653" y="164883"/>
                  </a:lnTo>
                  <a:close/>
                  <a:moveTo>
                    <a:pt x="162427" y="164883"/>
                  </a:moveTo>
                  <a:lnTo>
                    <a:pt x="162427" y="182542"/>
                  </a:lnTo>
                  <a:lnTo>
                    <a:pt x="144768" y="182542"/>
                  </a:lnTo>
                  <a:lnTo>
                    <a:pt x="144768" y="164883"/>
                  </a:lnTo>
                  <a:close/>
                  <a:moveTo>
                    <a:pt x="182541" y="164883"/>
                  </a:moveTo>
                  <a:lnTo>
                    <a:pt x="182541" y="182542"/>
                  </a:lnTo>
                  <a:lnTo>
                    <a:pt x="164788" y="182542"/>
                  </a:lnTo>
                  <a:lnTo>
                    <a:pt x="164788" y="164883"/>
                  </a:lnTo>
                  <a:close/>
                  <a:moveTo>
                    <a:pt x="82158" y="184903"/>
                  </a:moveTo>
                  <a:lnTo>
                    <a:pt x="82158" y="202657"/>
                  </a:lnTo>
                  <a:lnTo>
                    <a:pt x="64499" y="202657"/>
                  </a:lnTo>
                  <a:lnTo>
                    <a:pt x="64499" y="184903"/>
                  </a:lnTo>
                  <a:close/>
                  <a:moveTo>
                    <a:pt x="102272" y="184903"/>
                  </a:moveTo>
                  <a:lnTo>
                    <a:pt x="102272" y="202657"/>
                  </a:lnTo>
                  <a:lnTo>
                    <a:pt x="84519" y="202657"/>
                  </a:lnTo>
                  <a:lnTo>
                    <a:pt x="84519" y="184903"/>
                  </a:lnTo>
                  <a:close/>
                  <a:moveTo>
                    <a:pt x="122292" y="184903"/>
                  </a:moveTo>
                  <a:lnTo>
                    <a:pt x="122292" y="202657"/>
                  </a:lnTo>
                  <a:lnTo>
                    <a:pt x="104633" y="202657"/>
                  </a:lnTo>
                  <a:lnTo>
                    <a:pt x="104633" y="184903"/>
                  </a:lnTo>
                  <a:close/>
                  <a:moveTo>
                    <a:pt x="142407" y="184903"/>
                  </a:moveTo>
                  <a:lnTo>
                    <a:pt x="142407" y="202657"/>
                  </a:lnTo>
                  <a:lnTo>
                    <a:pt x="124653" y="202657"/>
                  </a:lnTo>
                  <a:lnTo>
                    <a:pt x="124653" y="184903"/>
                  </a:lnTo>
                  <a:close/>
                  <a:moveTo>
                    <a:pt x="162427" y="184903"/>
                  </a:moveTo>
                  <a:lnTo>
                    <a:pt x="162427" y="202657"/>
                  </a:lnTo>
                  <a:lnTo>
                    <a:pt x="144768" y="202657"/>
                  </a:lnTo>
                  <a:lnTo>
                    <a:pt x="144768" y="184903"/>
                  </a:lnTo>
                  <a:close/>
                  <a:moveTo>
                    <a:pt x="182541" y="184903"/>
                  </a:moveTo>
                  <a:lnTo>
                    <a:pt x="182541" y="202657"/>
                  </a:lnTo>
                  <a:lnTo>
                    <a:pt x="164788" y="202657"/>
                  </a:lnTo>
                  <a:lnTo>
                    <a:pt x="164788" y="184903"/>
                  </a:lnTo>
                  <a:close/>
                  <a:moveTo>
                    <a:pt x="162427" y="0"/>
                  </a:moveTo>
                  <a:lnTo>
                    <a:pt x="162427" y="1889"/>
                  </a:lnTo>
                  <a:lnTo>
                    <a:pt x="144768" y="1889"/>
                  </a:lnTo>
                  <a:lnTo>
                    <a:pt x="144768" y="284"/>
                  </a:lnTo>
                  <a:lnTo>
                    <a:pt x="142407" y="284"/>
                  </a:lnTo>
                  <a:lnTo>
                    <a:pt x="142407" y="1984"/>
                  </a:lnTo>
                  <a:lnTo>
                    <a:pt x="124653" y="1984"/>
                  </a:lnTo>
                  <a:lnTo>
                    <a:pt x="124653" y="473"/>
                  </a:lnTo>
                  <a:lnTo>
                    <a:pt x="122292" y="473"/>
                  </a:lnTo>
                  <a:lnTo>
                    <a:pt x="122292" y="1984"/>
                  </a:lnTo>
                  <a:lnTo>
                    <a:pt x="104633" y="1984"/>
                  </a:lnTo>
                  <a:lnTo>
                    <a:pt x="104633" y="661"/>
                  </a:lnTo>
                  <a:lnTo>
                    <a:pt x="102272" y="661"/>
                  </a:lnTo>
                  <a:lnTo>
                    <a:pt x="102272" y="1984"/>
                  </a:lnTo>
                  <a:lnTo>
                    <a:pt x="84519" y="1984"/>
                  </a:lnTo>
                  <a:lnTo>
                    <a:pt x="84519" y="850"/>
                  </a:lnTo>
                  <a:lnTo>
                    <a:pt x="82158" y="850"/>
                  </a:lnTo>
                  <a:lnTo>
                    <a:pt x="82158" y="1889"/>
                  </a:lnTo>
                  <a:lnTo>
                    <a:pt x="64499" y="1889"/>
                  </a:lnTo>
                  <a:lnTo>
                    <a:pt x="64499" y="1134"/>
                  </a:lnTo>
                  <a:lnTo>
                    <a:pt x="62138" y="1134"/>
                  </a:lnTo>
                  <a:lnTo>
                    <a:pt x="62138" y="1984"/>
                  </a:lnTo>
                  <a:lnTo>
                    <a:pt x="57983" y="1984"/>
                  </a:lnTo>
                  <a:lnTo>
                    <a:pt x="56661" y="4344"/>
                  </a:lnTo>
                  <a:lnTo>
                    <a:pt x="62138" y="4344"/>
                  </a:lnTo>
                  <a:lnTo>
                    <a:pt x="62138" y="22004"/>
                  </a:lnTo>
                  <a:lnTo>
                    <a:pt x="46651" y="22004"/>
                  </a:lnTo>
                  <a:lnTo>
                    <a:pt x="45329" y="24459"/>
                  </a:lnTo>
                  <a:lnTo>
                    <a:pt x="62138" y="24459"/>
                  </a:lnTo>
                  <a:lnTo>
                    <a:pt x="62138" y="42118"/>
                  </a:lnTo>
                  <a:lnTo>
                    <a:pt x="44384" y="42118"/>
                  </a:lnTo>
                  <a:lnTo>
                    <a:pt x="44384" y="25970"/>
                  </a:lnTo>
                  <a:lnTo>
                    <a:pt x="42023" y="30125"/>
                  </a:lnTo>
                  <a:lnTo>
                    <a:pt x="42023" y="42118"/>
                  </a:lnTo>
                  <a:lnTo>
                    <a:pt x="35319" y="42118"/>
                  </a:lnTo>
                  <a:lnTo>
                    <a:pt x="33996" y="44479"/>
                  </a:lnTo>
                  <a:lnTo>
                    <a:pt x="42023" y="44479"/>
                  </a:lnTo>
                  <a:lnTo>
                    <a:pt x="42023" y="62138"/>
                  </a:lnTo>
                  <a:lnTo>
                    <a:pt x="24364" y="62138"/>
                  </a:lnTo>
                  <a:lnTo>
                    <a:pt x="24364" y="61572"/>
                  </a:lnTo>
                  <a:lnTo>
                    <a:pt x="22003" y="65727"/>
                  </a:lnTo>
                  <a:lnTo>
                    <a:pt x="22003" y="82253"/>
                  </a:lnTo>
                  <a:lnTo>
                    <a:pt x="12654" y="82253"/>
                  </a:lnTo>
                  <a:lnTo>
                    <a:pt x="11332" y="84614"/>
                  </a:lnTo>
                  <a:lnTo>
                    <a:pt x="21909" y="84614"/>
                  </a:lnTo>
                  <a:lnTo>
                    <a:pt x="21909" y="102273"/>
                  </a:lnTo>
                  <a:lnTo>
                    <a:pt x="4250" y="102273"/>
                  </a:lnTo>
                  <a:lnTo>
                    <a:pt x="4250" y="97079"/>
                  </a:lnTo>
                  <a:lnTo>
                    <a:pt x="1889" y="101234"/>
                  </a:lnTo>
                  <a:lnTo>
                    <a:pt x="1889" y="102273"/>
                  </a:lnTo>
                  <a:lnTo>
                    <a:pt x="1322" y="102273"/>
                  </a:lnTo>
                  <a:lnTo>
                    <a:pt x="0" y="104634"/>
                  </a:lnTo>
                  <a:lnTo>
                    <a:pt x="1889" y="104634"/>
                  </a:lnTo>
                  <a:lnTo>
                    <a:pt x="1889" y="109544"/>
                  </a:lnTo>
                  <a:lnTo>
                    <a:pt x="4250" y="113511"/>
                  </a:lnTo>
                  <a:lnTo>
                    <a:pt x="4250" y="104634"/>
                  </a:lnTo>
                  <a:lnTo>
                    <a:pt x="22003" y="104634"/>
                  </a:lnTo>
                  <a:lnTo>
                    <a:pt x="22003" y="122387"/>
                  </a:lnTo>
                  <a:lnTo>
                    <a:pt x="9538" y="122387"/>
                  </a:lnTo>
                  <a:lnTo>
                    <a:pt x="10860" y="124748"/>
                  </a:lnTo>
                  <a:lnTo>
                    <a:pt x="22003" y="124748"/>
                  </a:lnTo>
                  <a:lnTo>
                    <a:pt x="22003" y="142408"/>
                  </a:lnTo>
                  <a:lnTo>
                    <a:pt x="21342" y="142408"/>
                  </a:lnTo>
                  <a:lnTo>
                    <a:pt x="24364" y="147507"/>
                  </a:lnTo>
                  <a:lnTo>
                    <a:pt x="24364" y="144768"/>
                  </a:lnTo>
                  <a:lnTo>
                    <a:pt x="42023" y="144768"/>
                  </a:lnTo>
                  <a:lnTo>
                    <a:pt x="42023" y="162522"/>
                  </a:lnTo>
                  <a:lnTo>
                    <a:pt x="33241" y="162522"/>
                  </a:lnTo>
                  <a:lnTo>
                    <a:pt x="34563" y="164883"/>
                  </a:lnTo>
                  <a:lnTo>
                    <a:pt x="42023" y="164883"/>
                  </a:lnTo>
                  <a:lnTo>
                    <a:pt x="42023" y="177443"/>
                  </a:lnTo>
                  <a:lnTo>
                    <a:pt x="44384" y="181409"/>
                  </a:lnTo>
                  <a:lnTo>
                    <a:pt x="44384" y="164883"/>
                  </a:lnTo>
                  <a:lnTo>
                    <a:pt x="62138" y="164883"/>
                  </a:lnTo>
                  <a:lnTo>
                    <a:pt x="62138" y="182542"/>
                  </a:lnTo>
                  <a:lnTo>
                    <a:pt x="45045" y="182542"/>
                  </a:lnTo>
                  <a:lnTo>
                    <a:pt x="46462" y="184903"/>
                  </a:lnTo>
                  <a:lnTo>
                    <a:pt x="62138" y="184903"/>
                  </a:lnTo>
                  <a:lnTo>
                    <a:pt x="62138" y="202657"/>
                  </a:lnTo>
                  <a:lnTo>
                    <a:pt x="56944" y="202657"/>
                  </a:lnTo>
                  <a:lnTo>
                    <a:pt x="58266" y="205018"/>
                  </a:lnTo>
                  <a:lnTo>
                    <a:pt x="62138" y="205018"/>
                  </a:lnTo>
                  <a:lnTo>
                    <a:pt x="62138" y="208701"/>
                  </a:lnTo>
                  <a:lnTo>
                    <a:pt x="64499" y="208701"/>
                  </a:lnTo>
                  <a:lnTo>
                    <a:pt x="64499" y="205018"/>
                  </a:lnTo>
                  <a:lnTo>
                    <a:pt x="82158" y="205018"/>
                  </a:lnTo>
                  <a:lnTo>
                    <a:pt x="82158" y="208512"/>
                  </a:lnTo>
                  <a:lnTo>
                    <a:pt x="84519" y="208512"/>
                  </a:lnTo>
                  <a:lnTo>
                    <a:pt x="84519" y="205112"/>
                  </a:lnTo>
                  <a:lnTo>
                    <a:pt x="102272" y="205112"/>
                  </a:lnTo>
                  <a:lnTo>
                    <a:pt x="102272" y="208417"/>
                  </a:lnTo>
                  <a:lnTo>
                    <a:pt x="104633" y="208417"/>
                  </a:lnTo>
                  <a:lnTo>
                    <a:pt x="104633" y="205112"/>
                  </a:lnTo>
                  <a:lnTo>
                    <a:pt x="122292" y="205112"/>
                  </a:lnTo>
                  <a:lnTo>
                    <a:pt x="122292" y="208228"/>
                  </a:lnTo>
                  <a:lnTo>
                    <a:pt x="124653" y="208228"/>
                  </a:lnTo>
                  <a:lnTo>
                    <a:pt x="124653" y="205112"/>
                  </a:lnTo>
                  <a:lnTo>
                    <a:pt x="142407" y="205112"/>
                  </a:lnTo>
                  <a:lnTo>
                    <a:pt x="142407" y="208039"/>
                  </a:lnTo>
                  <a:lnTo>
                    <a:pt x="144768" y="208039"/>
                  </a:lnTo>
                  <a:lnTo>
                    <a:pt x="144768" y="205112"/>
                  </a:lnTo>
                  <a:lnTo>
                    <a:pt x="162427" y="205112"/>
                  </a:lnTo>
                  <a:lnTo>
                    <a:pt x="162427" y="207662"/>
                  </a:lnTo>
                  <a:lnTo>
                    <a:pt x="164788" y="207662"/>
                  </a:lnTo>
                  <a:lnTo>
                    <a:pt x="164788" y="205018"/>
                  </a:lnTo>
                  <a:lnTo>
                    <a:pt x="181786" y="205018"/>
                  </a:lnTo>
                  <a:lnTo>
                    <a:pt x="184902" y="199446"/>
                  </a:lnTo>
                  <a:lnTo>
                    <a:pt x="184902" y="184903"/>
                  </a:lnTo>
                  <a:lnTo>
                    <a:pt x="193118" y="184903"/>
                  </a:lnTo>
                  <a:lnTo>
                    <a:pt x="194440" y="182542"/>
                  </a:lnTo>
                  <a:lnTo>
                    <a:pt x="184902" y="182542"/>
                  </a:lnTo>
                  <a:lnTo>
                    <a:pt x="184902" y="164883"/>
                  </a:lnTo>
                  <a:lnTo>
                    <a:pt x="202561" y="164883"/>
                  </a:lnTo>
                  <a:lnTo>
                    <a:pt x="202561" y="168094"/>
                  </a:lnTo>
                  <a:lnTo>
                    <a:pt x="205772" y="162522"/>
                  </a:lnTo>
                  <a:lnTo>
                    <a:pt x="204922" y="162522"/>
                  </a:lnTo>
                  <a:lnTo>
                    <a:pt x="204922" y="144768"/>
                  </a:lnTo>
                  <a:lnTo>
                    <a:pt x="215688" y="144768"/>
                  </a:lnTo>
                  <a:lnTo>
                    <a:pt x="217010" y="142408"/>
                  </a:lnTo>
                  <a:lnTo>
                    <a:pt x="204922" y="142408"/>
                  </a:lnTo>
                  <a:lnTo>
                    <a:pt x="204922" y="124748"/>
                  </a:lnTo>
                  <a:lnTo>
                    <a:pt x="222676" y="124748"/>
                  </a:lnTo>
                  <a:lnTo>
                    <a:pt x="222676" y="132492"/>
                  </a:lnTo>
                  <a:lnTo>
                    <a:pt x="225037" y="128337"/>
                  </a:lnTo>
                  <a:lnTo>
                    <a:pt x="225037" y="124748"/>
                  </a:lnTo>
                  <a:lnTo>
                    <a:pt x="227020" y="124748"/>
                  </a:lnTo>
                  <a:lnTo>
                    <a:pt x="228342" y="122387"/>
                  </a:lnTo>
                  <a:lnTo>
                    <a:pt x="225037" y="122387"/>
                  </a:lnTo>
                  <a:lnTo>
                    <a:pt x="225037" y="104634"/>
                  </a:lnTo>
                  <a:lnTo>
                    <a:pt x="238352" y="104634"/>
                  </a:lnTo>
                  <a:lnTo>
                    <a:pt x="239202" y="103123"/>
                  </a:lnTo>
                  <a:lnTo>
                    <a:pt x="238730" y="102273"/>
                  </a:lnTo>
                  <a:lnTo>
                    <a:pt x="225037" y="102273"/>
                  </a:lnTo>
                  <a:lnTo>
                    <a:pt x="225037" y="84614"/>
                  </a:lnTo>
                  <a:lnTo>
                    <a:pt x="228247" y="84614"/>
                  </a:lnTo>
                  <a:lnTo>
                    <a:pt x="226925" y="82253"/>
                  </a:lnTo>
                  <a:lnTo>
                    <a:pt x="225037" y="82253"/>
                  </a:lnTo>
                  <a:lnTo>
                    <a:pt x="225037" y="79042"/>
                  </a:lnTo>
                  <a:lnTo>
                    <a:pt x="222676" y="74981"/>
                  </a:lnTo>
                  <a:lnTo>
                    <a:pt x="222676" y="82253"/>
                  </a:lnTo>
                  <a:lnTo>
                    <a:pt x="204922" y="82253"/>
                  </a:lnTo>
                  <a:lnTo>
                    <a:pt x="204922" y="64499"/>
                  </a:lnTo>
                  <a:lnTo>
                    <a:pt x="216443" y="64499"/>
                  </a:lnTo>
                  <a:lnTo>
                    <a:pt x="215027" y="62138"/>
                  </a:lnTo>
                  <a:lnTo>
                    <a:pt x="204922" y="62138"/>
                  </a:lnTo>
                  <a:lnTo>
                    <a:pt x="204922" y="45046"/>
                  </a:lnTo>
                  <a:lnTo>
                    <a:pt x="202561" y="40985"/>
                  </a:lnTo>
                  <a:lnTo>
                    <a:pt x="202561" y="42118"/>
                  </a:lnTo>
                  <a:lnTo>
                    <a:pt x="184902" y="42118"/>
                  </a:lnTo>
                  <a:lnTo>
                    <a:pt x="184902" y="24365"/>
                  </a:lnTo>
                  <a:lnTo>
                    <a:pt x="192740" y="24365"/>
                  </a:lnTo>
                  <a:lnTo>
                    <a:pt x="191324" y="22004"/>
                  </a:lnTo>
                  <a:lnTo>
                    <a:pt x="184902" y="22004"/>
                  </a:lnTo>
                  <a:lnTo>
                    <a:pt x="184902" y="11049"/>
                  </a:lnTo>
                  <a:lnTo>
                    <a:pt x="182541" y="7083"/>
                  </a:lnTo>
                  <a:lnTo>
                    <a:pt x="182541" y="22004"/>
                  </a:lnTo>
                  <a:lnTo>
                    <a:pt x="164788" y="22004"/>
                  </a:lnTo>
                  <a:lnTo>
                    <a:pt x="164788" y="4344"/>
                  </a:lnTo>
                  <a:lnTo>
                    <a:pt x="180842" y="4344"/>
                  </a:lnTo>
                  <a:lnTo>
                    <a:pt x="179519" y="1984"/>
                  </a:lnTo>
                  <a:lnTo>
                    <a:pt x="164788" y="1984"/>
                  </a:lnTo>
                  <a:lnTo>
                    <a:pt x="164788" y="0"/>
                  </a:lnTo>
                  <a:close/>
                </a:path>
              </a:pathLst>
            </a:custGeom>
            <a:solidFill>
              <a:srgbClr val="F9F1D9">
                <a:alpha val="541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8" name="Google Shape;728;p34"/>
          <p:cNvSpPr txBox="1">
            <a:spLocks noGrp="1"/>
          </p:cNvSpPr>
          <p:nvPr>
            <p:ph type="title"/>
          </p:nvPr>
        </p:nvSpPr>
        <p:spPr>
          <a:xfrm rot="-261720">
            <a:off x="1158379" y="948962"/>
            <a:ext cx="2335064" cy="133042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a:t>GRACIAS</a:t>
            </a:r>
            <a:endParaRPr sz="3600" dirty="0"/>
          </a:p>
        </p:txBody>
      </p:sp>
      <p:sp>
        <p:nvSpPr>
          <p:cNvPr id="730" name="Google Shape;730;p34"/>
          <p:cNvSpPr/>
          <p:nvPr/>
        </p:nvSpPr>
        <p:spPr>
          <a:xfrm>
            <a:off x="7443744" y="4031791"/>
            <a:ext cx="890343" cy="931129"/>
          </a:xfrm>
          <a:custGeom>
            <a:avLst/>
            <a:gdLst/>
            <a:ahLst/>
            <a:cxnLst/>
            <a:rect l="l" t="t" r="r" b="b"/>
            <a:pathLst>
              <a:path w="17398" h="18195" extrusionOk="0">
                <a:moveTo>
                  <a:pt x="12217" y="0"/>
                </a:moveTo>
                <a:lnTo>
                  <a:pt x="1" y="13239"/>
                </a:lnTo>
                <a:lnTo>
                  <a:pt x="35" y="13360"/>
                </a:lnTo>
                <a:lnTo>
                  <a:pt x="122" y="13551"/>
                </a:lnTo>
                <a:lnTo>
                  <a:pt x="312" y="13620"/>
                </a:lnTo>
                <a:lnTo>
                  <a:pt x="503" y="13672"/>
                </a:lnTo>
                <a:lnTo>
                  <a:pt x="572" y="13863"/>
                </a:lnTo>
                <a:lnTo>
                  <a:pt x="642" y="14053"/>
                </a:lnTo>
                <a:lnTo>
                  <a:pt x="832" y="14123"/>
                </a:lnTo>
                <a:lnTo>
                  <a:pt x="1023" y="14175"/>
                </a:lnTo>
                <a:lnTo>
                  <a:pt x="1092" y="14365"/>
                </a:lnTo>
                <a:lnTo>
                  <a:pt x="1162" y="14556"/>
                </a:lnTo>
                <a:lnTo>
                  <a:pt x="1179" y="14573"/>
                </a:lnTo>
                <a:lnTo>
                  <a:pt x="1352" y="14625"/>
                </a:lnTo>
                <a:lnTo>
                  <a:pt x="1543" y="14694"/>
                </a:lnTo>
                <a:lnTo>
                  <a:pt x="1612" y="14868"/>
                </a:lnTo>
                <a:lnTo>
                  <a:pt x="1681" y="15058"/>
                </a:lnTo>
                <a:lnTo>
                  <a:pt x="1699" y="15058"/>
                </a:lnTo>
                <a:lnTo>
                  <a:pt x="1699" y="15076"/>
                </a:lnTo>
                <a:lnTo>
                  <a:pt x="1889" y="15128"/>
                </a:lnTo>
                <a:lnTo>
                  <a:pt x="2063" y="15197"/>
                </a:lnTo>
                <a:lnTo>
                  <a:pt x="2149" y="15388"/>
                </a:lnTo>
                <a:lnTo>
                  <a:pt x="2219" y="15561"/>
                </a:lnTo>
                <a:lnTo>
                  <a:pt x="2219" y="15578"/>
                </a:lnTo>
                <a:lnTo>
                  <a:pt x="2409" y="15630"/>
                </a:lnTo>
                <a:lnTo>
                  <a:pt x="2600" y="15700"/>
                </a:lnTo>
                <a:lnTo>
                  <a:pt x="2669" y="15890"/>
                </a:lnTo>
                <a:lnTo>
                  <a:pt x="2738" y="16081"/>
                </a:lnTo>
                <a:lnTo>
                  <a:pt x="2756" y="16081"/>
                </a:lnTo>
                <a:lnTo>
                  <a:pt x="2929" y="16150"/>
                </a:lnTo>
                <a:lnTo>
                  <a:pt x="3120" y="16202"/>
                </a:lnTo>
                <a:lnTo>
                  <a:pt x="3189" y="16393"/>
                </a:lnTo>
                <a:lnTo>
                  <a:pt x="3258" y="16583"/>
                </a:lnTo>
                <a:lnTo>
                  <a:pt x="3276" y="16583"/>
                </a:lnTo>
                <a:lnTo>
                  <a:pt x="3449" y="16653"/>
                </a:lnTo>
                <a:lnTo>
                  <a:pt x="3639" y="16705"/>
                </a:lnTo>
                <a:lnTo>
                  <a:pt x="3709" y="16895"/>
                </a:lnTo>
                <a:lnTo>
                  <a:pt x="3778" y="17086"/>
                </a:lnTo>
                <a:lnTo>
                  <a:pt x="3795" y="17086"/>
                </a:lnTo>
                <a:lnTo>
                  <a:pt x="3986" y="17155"/>
                </a:lnTo>
                <a:lnTo>
                  <a:pt x="4159" y="17207"/>
                </a:lnTo>
                <a:lnTo>
                  <a:pt x="4246" y="17398"/>
                </a:lnTo>
                <a:lnTo>
                  <a:pt x="4315" y="17588"/>
                </a:lnTo>
                <a:lnTo>
                  <a:pt x="4315" y="17606"/>
                </a:lnTo>
                <a:lnTo>
                  <a:pt x="4506" y="17658"/>
                </a:lnTo>
                <a:lnTo>
                  <a:pt x="4696" y="17727"/>
                </a:lnTo>
                <a:lnTo>
                  <a:pt x="4766" y="17900"/>
                </a:lnTo>
                <a:lnTo>
                  <a:pt x="4835" y="18091"/>
                </a:lnTo>
                <a:lnTo>
                  <a:pt x="4852" y="18108"/>
                </a:lnTo>
                <a:lnTo>
                  <a:pt x="5026" y="18160"/>
                </a:lnTo>
                <a:lnTo>
                  <a:pt x="5130" y="18195"/>
                </a:lnTo>
                <a:lnTo>
                  <a:pt x="5199" y="18125"/>
                </a:lnTo>
                <a:lnTo>
                  <a:pt x="17398" y="4956"/>
                </a:lnTo>
                <a:lnTo>
                  <a:pt x="17381" y="4869"/>
                </a:lnTo>
                <a:lnTo>
                  <a:pt x="17311" y="4696"/>
                </a:lnTo>
                <a:lnTo>
                  <a:pt x="17294" y="4679"/>
                </a:lnTo>
                <a:lnTo>
                  <a:pt x="17103" y="4609"/>
                </a:lnTo>
                <a:lnTo>
                  <a:pt x="16930" y="4557"/>
                </a:lnTo>
                <a:lnTo>
                  <a:pt x="16861" y="4367"/>
                </a:lnTo>
                <a:lnTo>
                  <a:pt x="16774" y="4176"/>
                </a:lnTo>
                <a:lnTo>
                  <a:pt x="16584" y="4107"/>
                </a:lnTo>
                <a:lnTo>
                  <a:pt x="16393" y="4055"/>
                </a:lnTo>
                <a:lnTo>
                  <a:pt x="16324" y="3864"/>
                </a:lnTo>
                <a:lnTo>
                  <a:pt x="16254" y="3674"/>
                </a:lnTo>
                <a:lnTo>
                  <a:pt x="16237" y="3674"/>
                </a:lnTo>
                <a:lnTo>
                  <a:pt x="16064" y="3604"/>
                </a:lnTo>
                <a:lnTo>
                  <a:pt x="15873" y="3552"/>
                </a:lnTo>
                <a:lnTo>
                  <a:pt x="15804" y="3362"/>
                </a:lnTo>
                <a:lnTo>
                  <a:pt x="15735" y="3171"/>
                </a:lnTo>
                <a:lnTo>
                  <a:pt x="15717" y="3154"/>
                </a:lnTo>
                <a:lnTo>
                  <a:pt x="15544" y="3102"/>
                </a:lnTo>
                <a:lnTo>
                  <a:pt x="15353" y="3033"/>
                </a:lnTo>
                <a:lnTo>
                  <a:pt x="15284" y="2859"/>
                </a:lnTo>
                <a:lnTo>
                  <a:pt x="15215" y="2669"/>
                </a:lnTo>
                <a:lnTo>
                  <a:pt x="15197" y="2651"/>
                </a:lnTo>
                <a:lnTo>
                  <a:pt x="15007" y="2599"/>
                </a:lnTo>
                <a:lnTo>
                  <a:pt x="14833" y="2530"/>
                </a:lnTo>
                <a:lnTo>
                  <a:pt x="14747" y="2339"/>
                </a:lnTo>
                <a:lnTo>
                  <a:pt x="14677" y="2166"/>
                </a:lnTo>
                <a:lnTo>
                  <a:pt x="14677" y="2149"/>
                </a:lnTo>
                <a:lnTo>
                  <a:pt x="14487" y="2097"/>
                </a:lnTo>
                <a:lnTo>
                  <a:pt x="14296" y="2028"/>
                </a:lnTo>
                <a:lnTo>
                  <a:pt x="14227" y="1837"/>
                </a:lnTo>
                <a:lnTo>
                  <a:pt x="14158" y="1646"/>
                </a:lnTo>
                <a:lnTo>
                  <a:pt x="14140" y="1646"/>
                </a:lnTo>
                <a:lnTo>
                  <a:pt x="13967" y="1577"/>
                </a:lnTo>
                <a:lnTo>
                  <a:pt x="13776" y="1525"/>
                </a:lnTo>
                <a:lnTo>
                  <a:pt x="13707" y="1334"/>
                </a:lnTo>
                <a:lnTo>
                  <a:pt x="13638" y="1144"/>
                </a:lnTo>
                <a:lnTo>
                  <a:pt x="13620" y="1144"/>
                </a:lnTo>
                <a:lnTo>
                  <a:pt x="13447" y="1075"/>
                </a:lnTo>
                <a:lnTo>
                  <a:pt x="13257" y="1023"/>
                </a:lnTo>
                <a:lnTo>
                  <a:pt x="13187" y="832"/>
                </a:lnTo>
                <a:lnTo>
                  <a:pt x="13101" y="641"/>
                </a:lnTo>
                <a:lnTo>
                  <a:pt x="12910" y="572"/>
                </a:lnTo>
                <a:lnTo>
                  <a:pt x="12737" y="503"/>
                </a:lnTo>
                <a:lnTo>
                  <a:pt x="12650" y="329"/>
                </a:lnTo>
                <a:lnTo>
                  <a:pt x="12581" y="139"/>
                </a:lnTo>
                <a:lnTo>
                  <a:pt x="12581" y="121"/>
                </a:lnTo>
                <a:lnTo>
                  <a:pt x="12390" y="69"/>
                </a:lnTo>
                <a:lnTo>
                  <a:pt x="12217" y="0"/>
                </a:lnTo>
                <a:close/>
              </a:path>
            </a:pathLst>
          </a:custGeom>
          <a:solidFill>
            <a:srgbClr val="FFFFFF">
              <a:alpha val="62010"/>
            </a:srgbClr>
          </a:solidFill>
          <a:ln>
            <a:noFill/>
          </a:ln>
          <a:effectLst>
            <a:outerShdw blurRad="57150" dist="19050" dir="5400000" algn="bl" rotWithShape="0">
              <a:srgbClr val="783F04">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4"/>
          <p:cNvSpPr/>
          <p:nvPr/>
        </p:nvSpPr>
        <p:spPr>
          <a:xfrm rot="1031634">
            <a:off x="927641" y="291368"/>
            <a:ext cx="890334" cy="931120"/>
          </a:xfrm>
          <a:custGeom>
            <a:avLst/>
            <a:gdLst/>
            <a:ahLst/>
            <a:cxnLst/>
            <a:rect l="l" t="t" r="r" b="b"/>
            <a:pathLst>
              <a:path w="17398" h="18195" extrusionOk="0">
                <a:moveTo>
                  <a:pt x="12217" y="0"/>
                </a:moveTo>
                <a:lnTo>
                  <a:pt x="1" y="13239"/>
                </a:lnTo>
                <a:lnTo>
                  <a:pt x="35" y="13360"/>
                </a:lnTo>
                <a:lnTo>
                  <a:pt x="122" y="13551"/>
                </a:lnTo>
                <a:lnTo>
                  <a:pt x="312" y="13620"/>
                </a:lnTo>
                <a:lnTo>
                  <a:pt x="503" y="13672"/>
                </a:lnTo>
                <a:lnTo>
                  <a:pt x="572" y="13863"/>
                </a:lnTo>
                <a:lnTo>
                  <a:pt x="642" y="14053"/>
                </a:lnTo>
                <a:lnTo>
                  <a:pt x="832" y="14123"/>
                </a:lnTo>
                <a:lnTo>
                  <a:pt x="1023" y="14175"/>
                </a:lnTo>
                <a:lnTo>
                  <a:pt x="1092" y="14365"/>
                </a:lnTo>
                <a:lnTo>
                  <a:pt x="1162" y="14556"/>
                </a:lnTo>
                <a:lnTo>
                  <a:pt x="1179" y="14573"/>
                </a:lnTo>
                <a:lnTo>
                  <a:pt x="1352" y="14625"/>
                </a:lnTo>
                <a:lnTo>
                  <a:pt x="1543" y="14694"/>
                </a:lnTo>
                <a:lnTo>
                  <a:pt x="1612" y="14868"/>
                </a:lnTo>
                <a:lnTo>
                  <a:pt x="1681" y="15058"/>
                </a:lnTo>
                <a:lnTo>
                  <a:pt x="1699" y="15058"/>
                </a:lnTo>
                <a:lnTo>
                  <a:pt x="1699" y="15076"/>
                </a:lnTo>
                <a:lnTo>
                  <a:pt x="1889" y="15128"/>
                </a:lnTo>
                <a:lnTo>
                  <a:pt x="2063" y="15197"/>
                </a:lnTo>
                <a:lnTo>
                  <a:pt x="2149" y="15388"/>
                </a:lnTo>
                <a:lnTo>
                  <a:pt x="2219" y="15561"/>
                </a:lnTo>
                <a:lnTo>
                  <a:pt x="2219" y="15578"/>
                </a:lnTo>
                <a:lnTo>
                  <a:pt x="2409" y="15630"/>
                </a:lnTo>
                <a:lnTo>
                  <a:pt x="2600" y="15700"/>
                </a:lnTo>
                <a:lnTo>
                  <a:pt x="2669" y="15890"/>
                </a:lnTo>
                <a:lnTo>
                  <a:pt x="2738" y="16081"/>
                </a:lnTo>
                <a:lnTo>
                  <a:pt x="2756" y="16081"/>
                </a:lnTo>
                <a:lnTo>
                  <a:pt x="2929" y="16150"/>
                </a:lnTo>
                <a:lnTo>
                  <a:pt x="3120" y="16202"/>
                </a:lnTo>
                <a:lnTo>
                  <a:pt x="3189" y="16393"/>
                </a:lnTo>
                <a:lnTo>
                  <a:pt x="3258" y="16583"/>
                </a:lnTo>
                <a:lnTo>
                  <a:pt x="3276" y="16583"/>
                </a:lnTo>
                <a:lnTo>
                  <a:pt x="3449" y="16653"/>
                </a:lnTo>
                <a:lnTo>
                  <a:pt x="3639" y="16705"/>
                </a:lnTo>
                <a:lnTo>
                  <a:pt x="3709" y="16895"/>
                </a:lnTo>
                <a:lnTo>
                  <a:pt x="3778" y="17086"/>
                </a:lnTo>
                <a:lnTo>
                  <a:pt x="3795" y="17086"/>
                </a:lnTo>
                <a:lnTo>
                  <a:pt x="3986" y="17155"/>
                </a:lnTo>
                <a:lnTo>
                  <a:pt x="4159" y="17207"/>
                </a:lnTo>
                <a:lnTo>
                  <a:pt x="4246" y="17398"/>
                </a:lnTo>
                <a:lnTo>
                  <a:pt x="4315" y="17588"/>
                </a:lnTo>
                <a:lnTo>
                  <a:pt x="4315" y="17606"/>
                </a:lnTo>
                <a:lnTo>
                  <a:pt x="4506" y="17658"/>
                </a:lnTo>
                <a:lnTo>
                  <a:pt x="4696" y="17727"/>
                </a:lnTo>
                <a:lnTo>
                  <a:pt x="4766" y="17900"/>
                </a:lnTo>
                <a:lnTo>
                  <a:pt x="4835" y="18091"/>
                </a:lnTo>
                <a:lnTo>
                  <a:pt x="4852" y="18108"/>
                </a:lnTo>
                <a:lnTo>
                  <a:pt x="5026" y="18160"/>
                </a:lnTo>
                <a:lnTo>
                  <a:pt x="5130" y="18195"/>
                </a:lnTo>
                <a:lnTo>
                  <a:pt x="5199" y="18125"/>
                </a:lnTo>
                <a:lnTo>
                  <a:pt x="17398" y="4956"/>
                </a:lnTo>
                <a:lnTo>
                  <a:pt x="17381" y="4869"/>
                </a:lnTo>
                <a:lnTo>
                  <a:pt x="17311" y="4696"/>
                </a:lnTo>
                <a:lnTo>
                  <a:pt x="17294" y="4679"/>
                </a:lnTo>
                <a:lnTo>
                  <a:pt x="17103" y="4609"/>
                </a:lnTo>
                <a:lnTo>
                  <a:pt x="16930" y="4557"/>
                </a:lnTo>
                <a:lnTo>
                  <a:pt x="16861" y="4367"/>
                </a:lnTo>
                <a:lnTo>
                  <a:pt x="16774" y="4176"/>
                </a:lnTo>
                <a:lnTo>
                  <a:pt x="16584" y="4107"/>
                </a:lnTo>
                <a:lnTo>
                  <a:pt x="16393" y="4055"/>
                </a:lnTo>
                <a:lnTo>
                  <a:pt x="16324" y="3864"/>
                </a:lnTo>
                <a:lnTo>
                  <a:pt x="16254" y="3674"/>
                </a:lnTo>
                <a:lnTo>
                  <a:pt x="16237" y="3674"/>
                </a:lnTo>
                <a:lnTo>
                  <a:pt x="16064" y="3604"/>
                </a:lnTo>
                <a:lnTo>
                  <a:pt x="15873" y="3552"/>
                </a:lnTo>
                <a:lnTo>
                  <a:pt x="15804" y="3362"/>
                </a:lnTo>
                <a:lnTo>
                  <a:pt x="15735" y="3171"/>
                </a:lnTo>
                <a:lnTo>
                  <a:pt x="15717" y="3154"/>
                </a:lnTo>
                <a:lnTo>
                  <a:pt x="15544" y="3102"/>
                </a:lnTo>
                <a:lnTo>
                  <a:pt x="15353" y="3033"/>
                </a:lnTo>
                <a:lnTo>
                  <a:pt x="15284" y="2859"/>
                </a:lnTo>
                <a:lnTo>
                  <a:pt x="15215" y="2669"/>
                </a:lnTo>
                <a:lnTo>
                  <a:pt x="15197" y="2651"/>
                </a:lnTo>
                <a:lnTo>
                  <a:pt x="15007" y="2599"/>
                </a:lnTo>
                <a:lnTo>
                  <a:pt x="14833" y="2530"/>
                </a:lnTo>
                <a:lnTo>
                  <a:pt x="14747" y="2339"/>
                </a:lnTo>
                <a:lnTo>
                  <a:pt x="14677" y="2166"/>
                </a:lnTo>
                <a:lnTo>
                  <a:pt x="14677" y="2149"/>
                </a:lnTo>
                <a:lnTo>
                  <a:pt x="14487" y="2097"/>
                </a:lnTo>
                <a:lnTo>
                  <a:pt x="14296" y="2028"/>
                </a:lnTo>
                <a:lnTo>
                  <a:pt x="14227" y="1837"/>
                </a:lnTo>
                <a:lnTo>
                  <a:pt x="14158" y="1646"/>
                </a:lnTo>
                <a:lnTo>
                  <a:pt x="14140" y="1646"/>
                </a:lnTo>
                <a:lnTo>
                  <a:pt x="13967" y="1577"/>
                </a:lnTo>
                <a:lnTo>
                  <a:pt x="13776" y="1525"/>
                </a:lnTo>
                <a:lnTo>
                  <a:pt x="13707" y="1334"/>
                </a:lnTo>
                <a:lnTo>
                  <a:pt x="13638" y="1144"/>
                </a:lnTo>
                <a:lnTo>
                  <a:pt x="13620" y="1144"/>
                </a:lnTo>
                <a:lnTo>
                  <a:pt x="13447" y="1075"/>
                </a:lnTo>
                <a:lnTo>
                  <a:pt x="13257" y="1023"/>
                </a:lnTo>
                <a:lnTo>
                  <a:pt x="13187" y="832"/>
                </a:lnTo>
                <a:lnTo>
                  <a:pt x="13101" y="641"/>
                </a:lnTo>
                <a:lnTo>
                  <a:pt x="12910" y="572"/>
                </a:lnTo>
                <a:lnTo>
                  <a:pt x="12737" y="503"/>
                </a:lnTo>
                <a:lnTo>
                  <a:pt x="12650" y="329"/>
                </a:lnTo>
                <a:lnTo>
                  <a:pt x="12581" y="139"/>
                </a:lnTo>
                <a:lnTo>
                  <a:pt x="12581" y="121"/>
                </a:lnTo>
                <a:lnTo>
                  <a:pt x="12390" y="69"/>
                </a:lnTo>
                <a:lnTo>
                  <a:pt x="12217" y="0"/>
                </a:lnTo>
                <a:close/>
              </a:path>
            </a:pathLst>
          </a:custGeom>
          <a:solidFill>
            <a:srgbClr val="FFFFFF">
              <a:alpha val="62010"/>
            </a:srgbClr>
          </a:solidFill>
          <a:ln>
            <a:noFill/>
          </a:ln>
          <a:effectLst>
            <a:outerShdw blurRad="57150" dist="19050" dir="5400000" algn="bl" rotWithShape="0">
              <a:srgbClr val="783F04">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1213;p44">
            <a:extLst>
              <a:ext uri="{FF2B5EF4-FFF2-40B4-BE49-F238E27FC236}">
                <a16:creationId xmlns:a16="http://schemas.microsoft.com/office/drawing/2014/main" id="{054CFBD5-D379-419C-ADA9-26047B2FA3E7}"/>
              </a:ext>
            </a:extLst>
          </p:cNvPr>
          <p:cNvPicPr preferRelativeResize="0"/>
          <p:nvPr/>
        </p:nvPicPr>
        <p:blipFill rotWithShape="1">
          <a:blip r:embed="rId3">
            <a:alphaModFix/>
          </a:blip>
          <a:srcRect l="8407" t="1367" r="31798" b="1677"/>
          <a:stretch/>
        </p:blipFill>
        <p:spPr>
          <a:xfrm rot="280204">
            <a:off x="4217024" y="1399825"/>
            <a:ext cx="2414176" cy="2608962"/>
          </a:xfrm>
          <a:prstGeom prst="rect">
            <a:avLst/>
          </a:prstGeom>
          <a:noFill/>
          <a:ln w="114300" cap="flat" cmpd="sng">
            <a:solidFill>
              <a:schemeClr val="lt1"/>
            </a:solidFill>
            <a:prstDash val="solid"/>
            <a:miter lim="8000"/>
            <a:headEnd type="none" w="sm" len="sm"/>
            <a:tailEnd type="none" w="sm" len="sm"/>
          </a:ln>
          <a:effectLst>
            <a:outerShdw blurRad="57150" dist="38100" dir="5400000" algn="bl" rotWithShape="0">
              <a:srgbClr val="783F04">
                <a:alpha val="50000"/>
              </a:srgbClr>
            </a:outerShdw>
          </a:effectLst>
        </p:spPr>
      </p:pic>
      <p:sp>
        <p:nvSpPr>
          <p:cNvPr id="28" name="Google Shape;1214;p44">
            <a:extLst>
              <a:ext uri="{FF2B5EF4-FFF2-40B4-BE49-F238E27FC236}">
                <a16:creationId xmlns:a16="http://schemas.microsoft.com/office/drawing/2014/main" id="{AA2F288A-DEC5-4D99-BF8A-DBE6FB8D039D}"/>
              </a:ext>
            </a:extLst>
          </p:cNvPr>
          <p:cNvSpPr/>
          <p:nvPr/>
        </p:nvSpPr>
        <p:spPr>
          <a:xfrm rot="10190941">
            <a:off x="6534630" y="1337228"/>
            <a:ext cx="397539" cy="470285"/>
          </a:xfrm>
          <a:custGeom>
            <a:avLst/>
            <a:gdLst/>
            <a:ahLst/>
            <a:cxnLst/>
            <a:rect l="l" t="t" r="r" b="b"/>
            <a:pathLst>
              <a:path w="44204" h="52293" extrusionOk="0">
                <a:moveTo>
                  <a:pt x="35127" y="1"/>
                </a:moveTo>
                <a:cubicBezTo>
                  <a:pt x="34818" y="1"/>
                  <a:pt x="34509" y="20"/>
                  <a:pt x="34200" y="61"/>
                </a:cubicBezTo>
                <a:cubicBezTo>
                  <a:pt x="33328" y="119"/>
                  <a:pt x="32513" y="352"/>
                  <a:pt x="31699" y="643"/>
                </a:cubicBezTo>
                <a:cubicBezTo>
                  <a:pt x="31350" y="817"/>
                  <a:pt x="31001" y="992"/>
                  <a:pt x="30652" y="1166"/>
                </a:cubicBezTo>
                <a:lnTo>
                  <a:pt x="30129" y="1457"/>
                </a:lnTo>
                <a:lnTo>
                  <a:pt x="29721" y="1748"/>
                </a:lnTo>
                <a:cubicBezTo>
                  <a:pt x="29431" y="1922"/>
                  <a:pt x="29198" y="2155"/>
                  <a:pt x="28965" y="2329"/>
                </a:cubicBezTo>
                <a:lnTo>
                  <a:pt x="28733" y="2620"/>
                </a:lnTo>
                <a:lnTo>
                  <a:pt x="28500" y="2853"/>
                </a:lnTo>
                <a:lnTo>
                  <a:pt x="28093" y="3260"/>
                </a:lnTo>
                <a:lnTo>
                  <a:pt x="12738" y="22046"/>
                </a:lnTo>
                <a:lnTo>
                  <a:pt x="2618" y="34318"/>
                </a:lnTo>
                <a:lnTo>
                  <a:pt x="2153" y="34900"/>
                </a:lnTo>
                <a:lnTo>
                  <a:pt x="1920" y="35191"/>
                </a:lnTo>
                <a:lnTo>
                  <a:pt x="1687" y="35656"/>
                </a:lnTo>
                <a:cubicBezTo>
                  <a:pt x="1513" y="35947"/>
                  <a:pt x="1338" y="36238"/>
                  <a:pt x="1164" y="36587"/>
                </a:cubicBezTo>
                <a:lnTo>
                  <a:pt x="931" y="37168"/>
                </a:lnTo>
                <a:cubicBezTo>
                  <a:pt x="815" y="37401"/>
                  <a:pt x="757" y="37575"/>
                  <a:pt x="699" y="37808"/>
                </a:cubicBezTo>
                <a:cubicBezTo>
                  <a:pt x="175" y="39262"/>
                  <a:pt x="1" y="40832"/>
                  <a:pt x="175" y="42403"/>
                </a:cubicBezTo>
                <a:cubicBezTo>
                  <a:pt x="291" y="43450"/>
                  <a:pt x="524" y="44439"/>
                  <a:pt x="873" y="45427"/>
                </a:cubicBezTo>
                <a:cubicBezTo>
                  <a:pt x="1106" y="45893"/>
                  <a:pt x="1338" y="46300"/>
                  <a:pt x="1571" y="46765"/>
                </a:cubicBezTo>
                <a:lnTo>
                  <a:pt x="1920" y="47347"/>
                </a:lnTo>
                <a:cubicBezTo>
                  <a:pt x="2036" y="47521"/>
                  <a:pt x="2153" y="47696"/>
                  <a:pt x="2269" y="47870"/>
                </a:cubicBezTo>
                <a:cubicBezTo>
                  <a:pt x="2502" y="48161"/>
                  <a:pt x="2734" y="48452"/>
                  <a:pt x="3025" y="48684"/>
                </a:cubicBezTo>
                <a:lnTo>
                  <a:pt x="3316" y="49033"/>
                </a:lnTo>
                <a:lnTo>
                  <a:pt x="3607" y="49324"/>
                </a:lnTo>
                <a:lnTo>
                  <a:pt x="4188" y="49789"/>
                </a:lnTo>
                <a:lnTo>
                  <a:pt x="4770" y="50255"/>
                </a:lnTo>
                <a:lnTo>
                  <a:pt x="5061" y="50487"/>
                </a:lnTo>
                <a:lnTo>
                  <a:pt x="5468" y="50720"/>
                </a:lnTo>
                <a:cubicBezTo>
                  <a:pt x="5759" y="50894"/>
                  <a:pt x="6108" y="51069"/>
                  <a:pt x="6457" y="51243"/>
                </a:cubicBezTo>
                <a:lnTo>
                  <a:pt x="7038" y="51476"/>
                </a:lnTo>
                <a:lnTo>
                  <a:pt x="7620" y="51709"/>
                </a:lnTo>
                <a:cubicBezTo>
                  <a:pt x="8085" y="51883"/>
                  <a:pt x="8609" y="52000"/>
                  <a:pt x="9074" y="52116"/>
                </a:cubicBezTo>
                <a:cubicBezTo>
                  <a:pt x="9750" y="52229"/>
                  <a:pt x="10426" y="52293"/>
                  <a:pt x="11102" y="52293"/>
                </a:cubicBezTo>
                <a:cubicBezTo>
                  <a:pt x="11473" y="52293"/>
                  <a:pt x="11844" y="52273"/>
                  <a:pt x="12215" y="52232"/>
                </a:cubicBezTo>
                <a:cubicBezTo>
                  <a:pt x="13262" y="52116"/>
                  <a:pt x="14309" y="51883"/>
                  <a:pt x="15297" y="51534"/>
                </a:cubicBezTo>
                <a:cubicBezTo>
                  <a:pt x="15704" y="51302"/>
                  <a:pt x="16170" y="51127"/>
                  <a:pt x="16577" y="50894"/>
                </a:cubicBezTo>
                <a:lnTo>
                  <a:pt x="17158" y="50545"/>
                </a:lnTo>
                <a:lnTo>
                  <a:pt x="17682" y="50138"/>
                </a:lnTo>
                <a:cubicBezTo>
                  <a:pt x="17973" y="49906"/>
                  <a:pt x="18264" y="49673"/>
                  <a:pt x="18554" y="49440"/>
                </a:cubicBezTo>
                <a:lnTo>
                  <a:pt x="18671" y="49266"/>
                </a:lnTo>
                <a:lnTo>
                  <a:pt x="18671" y="45253"/>
                </a:lnTo>
                <a:lnTo>
                  <a:pt x="17566" y="46590"/>
                </a:lnTo>
                <a:lnTo>
                  <a:pt x="17217" y="46998"/>
                </a:lnTo>
                <a:cubicBezTo>
                  <a:pt x="17158" y="47056"/>
                  <a:pt x="17042" y="47172"/>
                  <a:pt x="16984" y="47230"/>
                </a:cubicBezTo>
                <a:cubicBezTo>
                  <a:pt x="16926" y="47288"/>
                  <a:pt x="16810" y="47405"/>
                  <a:pt x="16751" y="47463"/>
                </a:cubicBezTo>
                <a:cubicBezTo>
                  <a:pt x="16519" y="47637"/>
                  <a:pt x="16286" y="47812"/>
                  <a:pt x="16053" y="47986"/>
                </a:cubicBezTo>
                <a:lnTo>
                  <a:pt x="15704" y="48277"/>
                </a:lnTo>
                <a:lnTo>
                  <a:pt x="15239" y="48510"/>
                </a:lnTo>
                <a:cubicBezTo>
                  <a:pt x="14948" y="48742"/>
                  <a:pt x="14599" y="48859"/>
                  <a:pt x="14250" y="49033"/>
                </a:cubicBezTo>
                <a:cubicBezTo>
                  <a:pt x="13494" y="49324"/>
                  <a:pt x="12738" y="49499"/>
                  <a:pt x="11924" y="49615"/>
                </a:cubicBezTo>
                <a:cubicBezTo>
                  <a:pt x="11721" y="49630"/>
                  <a:pt x="11515" y="49638"/>
                  <a:pt x="11305" y="49638"/>
                </a:cubicBezTo>
                <a:cubicBezTo>
                  <a:pt x="10731" y="49638"/>
                  <a:pt x="10135" y="49584"/>
                  <a:pt x="9539" y="49499"/>
                </a:cubicBezTo>
                <a:cubicBezTo>
                  <a:pt x="9190" y="49382"/>
                  <a:pt x="8841" y="49324"/>
                  <a:pt x="8492" y="49208"/>
                </a:cubicBezTo>
                <a:lnTo>
                  <a:pt x="8027" y="49033"/>
                </a:lnTo>
                <a:lnTo>
                  <a:pt x="7562" y="48801"/>
                </a:lnTo>
                <a:cubicBezTo>
                  <a:pt x="7329" y="48684"/>
                  <a:pt x="7096" y="48568"/>
                  <a:pt x="6864" y="48452"/>
                </a:cubicBezTo>
                <a:lnTo>
                  <a:pt x="6515" y="48219"/>
                </a:lnTo>
                <a:lnTo>
                  <a:pt x="6282" y="48045"/>
                </a:lnTo>
                <a:lnTo>
                  <a:pt x="5875" y="47754"/>
                </a:lnTo>
                <a:lnTo>
                  <a:pt x="5410" y="47347"/>
                </a:lnTo>
                <a:lnTo>
                  <a:pt x="5235" y="47172"/>
                </a:lnTo>
                <a:lnTo>
                  <a:pt x="5003" y="46881"/>
                </a:lnTo>
                <a:cubicBezTo>
                  <a:pt x="4770" y="46707"/>
                  <a:pt x="4595" y="46474"/>
                  <a:pt x="4421" y="46242"/>
                </a:cubicBezTo>
                <a:cubicBezTo>
                  <a:pt x="4363" y="46125"/>
                  <a:pt x="4247" y="46009"/>
                  <a:pt x="4188" y="45893"/>
                </a:cubicBezTo>
                <a:lnTo>
                  <a:pt x="3898" y="45427"/>
                </a:lnTo>
                <a:cubicBezTo>
                  <a:pt x="3723" y="45078"/>
                  <a:pt x="3549" y="44787"/>
                  <a:pt x="3432" y="44439"/>
                </a:cubicBezTo>
                <a:cubicBezTo>
                  <a:pt x="2792" y="42926"/>
                  <a:pt x="2618" y="41298"/>
                  <a:pt x="2967" y="39727"/>
                </a:cubicBezTo>
                <a:cubicBezTo>
                  <a:pt x="3025" y="39378"/>
                  <a:pt x="3141" y="39029"/>
                  <a:pt x="3258" y="38680"/>
                </a:cubicBezTo>
                <a:cubicBezTo>
                  <a:pt x="3316" y="38506"/>
                  <a:pt x="3374" y="38332"/>
                  <a:pt x="3432" y="38157"/>
                </a:cubicBezTo>
                <a:cubicBezTo>
                  <a:pt x="3490" y="38041"/>
                  <a:pt x="3549" y="37866"/>
                  <a:pt x="3607" y="37750"/>
                </a:cubicBezTo>
                <a:cubicBezTo>
                  <a:pt x="3723" y="37517"/>
                  <a:pt x="3839" y="37226"/>
                  <a:pt x="4014" y="36994"/>
                </a:cubicBezTo>
                <a:cubicBezTo>
                  <a:pt x="4072" y="36936"/>
                  <a:pt x="4130" y="36819"/>
                  <a:pt x="4188" y="36703"/>
                </a:cubicBezTo>
                <a:lnTo>
                  <a:pt x="4363" y="36470"/>
                </a:lnTo>
                <a:lnTo>
                  <a:pt x="4712" y="36005"/>
                </a:lnTo>
                <a:lnTo>
                  <a:pt x="14774" y="23733"/>
                </a:lnTo>
                <a:lnTo>
                  <a:pt x="30187" y="5005"/>
                </a:lnTo>
                <a:lnTo>
                  <a:pt x="30478" y="4656"/>
                </a:lnTo>
                <a:lnTo>
                  <a:pt x="30594" y="4481"/>
                </a:lnTo>
                <a:lnTo>
                  <a:pt x="30827" y="4365"/>
                </a:lnTo>
                <a:cubicBezTo>
                  <a:pt x="30943" y="4191"/>
                  <a:pt x="31117" y="4074"/>
                  <a:pt x="31292" y="3958"/>
                </a:cubicBezTo>
                <a:lnTo>
                  <a:pt x="31583" y="3725"/>
                </a:lnTo>
                <a:lnTo>
                  <a:pt x="31932" y="3551"/>
                </a:lnTo>
                <a:cubicBezTo>
                  <a:pt x="32164" y="3435"/>
                  <a:pt x="32397" y="3260"/>
                  <a:pt x="32688" y="3144"/>
                </a:cubicBezTo>
                <a:cubicBezTo>
                  <a:pt x="33211" y="2969"/>
                  <a:pt x="33851" y="2795"/>
                  <a:pt x="34433" y="2737"/>
                </a:cubicBezTo>
                <a:cubicBezTo>
                  <a:pt x="34620" y="2720"/>
                  <a:pt x="34802" y="2713"/>
                  <a:pt x="34983" y="2713"/>
                </a:cubicBezTo>
                <a:cubicBezTo>
                  <a:pt x="35418" y="2713"/>
                  <a:pt x="35841" y="2754"/>
                  <a:pt x="36294" y="2795"/>
                </a:cubicBezTo>
                <a:cubicBezTo>
                  <a:pt x="36526" y="2853"/>
                  <a:pt x="36817" y="2969"/>
                  <a:pt x="37108" y="3027"/>
                </a:cubicBezTo>
                <a:lnTo>
                  <a:pt x="37457" y="3144"/>
                </a:lnTo>
                <a:lnTo>
                  <a:pt x="37806" y="3318"/>
                </a:lnTo>
                <a:cubicBezTo>
                  <a:pt x="37980" y="3435"/>
                  <a:pt x="38155" y="3493"/>
                  <a:pt x="38388" y="3609"/>
                </a:cubicBezTo>
                <a:lnTo>
                  <a:pt x="38620" y="3784"/>
                </a:lnTo>
                <a:lnTo>
                  <a:pt x="38795" y="3900"/>
                </a:lnTo>
                <a:lnTo>
                  <a:pt x="39144" y="4132"/>
                </a:lnTo>
                <a:lnTo>
                  <a:pt x="39435" y="4481"/>
                </a:lnTo>
                <a:lnTo>
                  <a:pt x="39609" y="4598"/>
                </a:lnTo>
                <a:lnTo>
                  <a:pt x="39783" y="4830"/>
                </a:lnTo>
                <a:cubicBezTo>
                  <a:pt x="39958" y="4947"/>
                  <a:pt x="40074" y="5121"/>
                  <a:pt x="40191" y="5296"/>
                </a:cubicBezTo>
                <a:lnTo>
                  <a:pt x="40423" y="5587"/>
                </a:lnTo>
                <a:lnTo>
                  <a:pt x="40598" y="5935"/>
                </a:lnTo>
                <a:cubicBezTo>
                  <a:pt x="40772" y="6168"/>
                  <a:pt x="40889" y="6401"/>
                  <a:pt x="41005" y="6633"/>
                </a:cubicBezTo>
                <a:cubicBezTo>
                  <a:pt x="41179" y="7215"/>
                  <a:pt x="41354" y="7855"/>
                  <a:pt x="41412" y="8436"/>
                </a:cubicBezTo>
                <a:cubicBezTo>
                  <a:pt x="41470" y="9076"/>
                  <a:pt x="41470" y="9658"/>
                  <a:pt x="41354" y="10298"/>
                </a:cubicBezTo>
                <a:cubicBezTo>
                  <a:pt x="41296" y="10530"/>
                  <a:pt x="41179" y="10821"/>
                  <a:pt x="41121" y="11112"/>
                </a:cubicBezTo>
                <a:lnTo>
                  <a:pt x="41005" y="11461"/>
                </a:lnTo>
                <a:lnTo>
                  <a:pt x="40830" y="11810"/>
                </a:lnTo>
                <a:cubicBezTo>
                  <a:pt x="40772" y="11984"/>
                  <a:pt x="40656" y="12159"/>
                  <a:pt x="40540" y="12333"/>
                </a:cubicBezTo>
                <a:lnTo>
                  <a:pt x="40423" y="12566"/>
                </a:lnTo>
                <a:lnTo>
                  <a:pt x="40249" y="12740"/>
                </a:lnTo>
                <a:lnTo>
                  <a:pt x="40016" y="13089"/>
                </a:lnTo>
                <a:lnTo>
                  <a:pt x="15763" y="42635"/>
                </a:lnTo>
                <a:lnTo>
                  <a:pt x="15588" y="42868"/>
                </a:lnTo>
                <a:cubicBezTo>
                  <a:pt x="15472" y="42926"/>
                  <a:pt x="15414" y="43043"/>
                  <a:pt x="15297" y="43101"/>
                </a:cubicBezTo>
                <a:cubicBezTo>
                  <a:pt x="15239" y="43217"/>
                  <a:pt x="15123" y="43275"/>
                  <a:pt x="15006" y="43392"/>
                </a:cubicBezTo>
                <a:cubicBezTo>
                  <a:pt x="14658" y="43566"/>
                  <a:pt x="14367" y="43799"/>
                  <a:pt x="14018" y="43915"/>
                </a:cubicBezTo>
                <a:cubicBezTo>
                  <a:pt x="13611" y="44090"/>
                  <a:pt x="13203" y="44148"/>
                  <a:pt x="12796" y="44206"/>
                </a:cubicBezTo>
                <a:cubicBezTo>
                  <a:pt x="12604" y="44230"/>
                  <a:pt x="12421" y="44244"/>
                  <a:pt x="12244" y="44244"/>
                </a:cubicBezTo>
                <a:cubicBezTo>
                  <a:pt x="11994" y="44244"/>
                  <a:pt x="11755" y="44216"/>
                  <a:pt x="11517" y="44148"/>
                </a:cubicBezTo>
                <a:cubicBezTo>
                  <a:pt x="11168" y="44090"/>
                  <a:pt x="10819" y="43973"/>
                  <a:pt x="10470" y="43799"/>
                </a:cubicBezTo>
                <a:cubicBezTo>
                  <a:pt x="10354" y="43741"/>
                  <a:pt x="10179" y="43682"/>
                  <a:pt x="10063" y="43624"/>
                </a:cubicBezTo>
                <a:cubicBezTo>
                  <a:pt x="9946" y="43566"/>
                  <a:pt x="9888" y="43508"/>
                  <a:pt x="9772" y="43392"/>
                </a:cubicBezTo>
                <a:lnTo>
                  <a:pt x="9597" y="43275"/>
                </a:lnTo>
                <a:lnTo>
                  <a:pt x="9365" y="43043"/>
                </a:lnTo>
                <a:cubicBezTo>
                  <a:pt x="9248" y="42984"/>
                  <a:pt x="9190" y="42868"/>
                  <a:pt x="9132" y="42810"/>
                </a:cubicBezTo>
                <a:cubicBezTo>
                  <a:pt x="9016" y="42694"/>
                  <a:pt x="8899" y="42577"/>
                  <a:pt x="8841" y="42461"/>
                </a:cubicBezTo>
                <a:cubicBezTo>
                  <a:pt x="8609" y="42170"/>
                  <a:pt x="8434" y="41821"/>
                  <a:pt x="8260" y="41472"/>
                </a:cubicBezTo>
                <a:cubicBezTo>
                  <a:pt x="8143" y="41123"/>
                  <a:pt x="8027" y="40658"/>
                  <a:pt x="7969" y="40251"/>
                </a:cubicBezTo>
                <a:cubicBezTo>
                  <a:pt x="7969" y="39844"/>
                  <a:pt x="7969" y="39437"/>
                  <a:pt x="8027" y="38971"/>
                </a:cubicBezTo>
                <a:cubicBezTo>
                  <a:pt x="8085" y="38622"/>
                  <a:pt x="8202" y="38273"/>
                  <a:pt x="8376" y="37924"/>
                </a:cubicBezTo>
                <a:cubicBezTo>
                  <a:pt x="8434" y="37808"/>
                  <a:pt x="8492" y="37692"/>
                  <a:pt x="8609" y="37575"/>
                </a:cubicBezTo>
                <a:cubicBezTo>
                  <a:pt x="8667" y="37459"/>
                  <a:pt x="8725" y="37343"/>
                  <a:pt x="8783" y="37285"/>
                </a:cubicBezTo>
                <a:lnTo>
                  <a:pt x="8958" y="36994"/>
                </a:lnTo>
                <a:lnTo>
                  <a:pt x="27395" y="14543"/>
                </a:lnTo>
                <a:cubicBezTo>
                  <a:pt x="27860" y="13962"/>
                  <a:pt x="27802" y="13148"/>
                  <a:pt x="27221" y="12682"/>
                </a:cubicBezTo>
                <a:lnTo>
                  <a:pt x="27162" y="12682"/>
                </a:lnTo>
                <a:cubicBezTo>
                  <a:pt x="26939" y="12483"/>
                  <a:pt x="26662" y="12391"/>
                  <a:pt x="26382" y="12391"/>
                </a:cubicBezTo>
                <a:cubicBezTo>
                  <a:pt x="26007" y="12391"/>
                  <a:pt x="25626" y="12557"/>
                  <a:pt x="25359" y="12857"/>
                </a:cubicBezTo>
                <a:lnTo>
                  <a:pt x="6864" y="35307"/>
                </a:lnTo>
                <a:lnTo>
                  <a:pt x="6573" y="35714"/>
                </a:lnTo>
                <a:cubicBezTo>
                  <a:pt x="6457" y="35831"/>
                  <a:pt x="6340" y="36005"/>
                  <a:pt x="6282" y="36180"/>
                </a:cubicBezTo>
                <a:cubicBezTo>
                  <a:pt x="6166" y="36354"/>
                  <a:pt x="6050" y="36587"/>
                  <a:pt x="5933" y="36819"/>
                </a:cubicBezTo>
                <a:cubicBezTo>
                  <a:pt x="5701" y="37343"/>
                  <a:pt x="5468" y="37866"/>
                  <a:pt x="5352" y="38506"/>
                </a:cubicBezTo>
                <a:cubicBezTo>
                  <a:pt x="5235" y="39146"/>
                  <a:pt x="5235" y="39844"/>
                  <a:pt x="5293" y="40542"/>
                </a:cubicBezTo>
                <a:cubicBezTo>
                  <a:pt x="5352" y="41181"/>
                  <a:pt x="5526" y="41879"/>
                  <a:pt x="5759" y="42519"/>
                </a:cubicBezTo>
                <a:cubicBezTo>
                  <a:pt x="5991" y="43043"/>
                  <a:pt x="6282" y="43566"/>
                  <a:pt x="6689" y="44031"/>
                </a:cubicBezTo>
                <a:cubicBezTo>
                  <a:pt x="6806" y="44264"/>
                  <a:pt x="6922" y="44439"/>
                  <a:pt x="7096" y="44613"/>
                </a:cubicBezTo>
                <a:cubicBezTo>
                  <a:pt x="7213" y="44729"/>
                  <a:pt x="7329" y="44846"/>
                  <a:pt x="7504" y="44962"/>
                </a:cubicBezTo>
                <a:lnTo>
                  <a:pt x="7853" y="45311"/>
                </a:lnTo>
                <a:lnTo>
                  <a:pt x="8202" y="45602"/>
                </a:lnTo>
                <a:cubicBezTo>
                  <a:pt x="8376" y="45718"/>
                  <a:pt x="8550" y="45776"/>
                  <a:pt x="8667" y="45893"/>
                </a:cubicBezTo>
                <a:cubicBezTo>
                  <a:pt x="8899" y="46009"/>
                  <a:pt x="9074" y="46125"/>
                  <a:pt x="9307" y="46242"/>
                </a:cubicBezTo>
                <a:cubicBezTo>
                  <a:pt x="9830" y="46474"/>
                  <a:pt x="10412" y="46649"/>
                  <a:pt x="10993" y="46765"/>
                </a:cubicBezTo>
                <a:cubicBezTo>
                  <a:pt x="11504" y="46850"/>
                  <a:pt x="11984" y="46904"/>
                  <a:pt x="12478" y="46904"/>
                </a:cubicBezTo>
                <a:cubicBezTo>
                  <a:pt x="12659" y="46904"/>
                  <a:pt x="12842" y="46897"/>
                  <a:pt x="13029" y="46881"/>
                </a:cubicBezTo>
                <a:cubicBezTo>
                  <a:pt x="13727" y="46823"/>
                  <a:pt x="14367" y="46649"/>
                  <a:pt x="15006" y="46416"/>
                </a:cubicBezTo>
                <a:cubicBezTo>
                  <a:pt x="15588" y="46183"/>
                  <a:pt x="16112" y="45893"/>
                  <a:pt x="16577" y="45544"/>
                </a:cubicBezTo>
                <a:cubicBezTo>
                  <a:pt x="16751" y="45369"/>
                  <a:pt x="16926" y="45253"/>
                  <a:pt x="17100" y="45078"/>
                </a:cubicBezTo>
                <a:cubicBezTo>
                  <a:pt x="17275" y="44962"/>
                  <a:pt x="17391" y="44846"/>
                  <a:pt x="17507" y="44671"/>
                </a:cubicBezTo>
                <a:lnTo>
                  <a:pt x="17856" y="44322"/>
                </a:lnTo>
                <a:lnTo>
                  <a:pt x="42110" y="14834"/>
                </a:lnTo>
                <a:lnTo>
                  <a:pt x="42459" y="14311"/>
                </a:lnTo>
                <a:lnTo>
                  <a:pt x="42633" y="14078"/>
                </a:lnTo>
                <a:lnTo>
                  <a:pt x="42866" y="13729"/>
                </a:lnTo>
                <a:cubicBezTo>
                  <a:pt x="42982" y="13497"/>
                  <a:pt x="43157" y="13206"/>
                  <a:pt x="43273" y="12915"/>
                </a:cubicBezTo>
                <a:cubicBezTo>
                  <a:pt x="43331" y="12799"/>
                  <a:pt x="43390" y="12624"/>
                  <a:pt x="43506" y="12450"/>
                </a:cubicBezTo>
                <a:lnTo>
                  <a:pt x="43680" y="11926"/>
                </a:lnTo>
                <a:cubicBezTo>
                  <a:pt x="43797" y="11577"/>
                  <a:pt x="43855" y="11228"/>
                  <a:pt x="43971" y="10763"/>
                </a:cubicBezTo>
                <a:cubicBezTo>
                  <a:pt x="44146" y="9890"/>
                  <a:pt x="44204" y="9018"/>
                  <a:pt x="44087" y="8204"/>
                </a:cubicBezTo>
                <a:cubicBezTo>
                  <a:pt x="44029" y="7331"/>
                  <a:pt x="43797" y="6459"/>
                  <a:pt x="43506" y="5645"/>
                </a:cubicBezTo>
                <a:cubicBezTo>
                  <a:pt x="43331" y="5296"/>
                  <a:pt x="43157" y="4947"/>
                  <a:pt x="42924" y="4598"/>
                </a:cubicBezTo>
                <a:lnTo>
                  <a:pt x="42692" y="4074"/>
                </a:lnTo>
                <a:cubicBezTo>
                  <a:pt x="42575" y="3958"/>
                  <a:pt x="42459" y="3784"/>
                  <a:pt x="42343" y="3667"/>
                </a:cubicBezTo>
                <a:cubicBezTo>
                  <a:pt x="42168" y="3435"/>
                  <a:pt x="41994" y="3202"/>
                  <a:pt x="41761" y="2969"/>
                </a:cubicBezTo>
                <a:lnTo>
                  <a:pt x="41587" y="2678"/>
                </a:lnTo>
                <a:lnTo>
                  <a:pt x="41354" y="2446"/>
                </a:lnTo>
                <a:lnTo>
                  <a:pt x="40830" y="2039"/>
                </a:lnTo>
                <a:lnTo>
                  <a:pt x="40365" y="1690"/>
                </a:lnTo>
                <a:lnTo>
                  <a:pt x="40132" y="1515"/>
                </a:lnTo>
                <a:lnTo>
                  <a:pt x="39783" y="1283"/>
                </a:lnTo>
                <a:cubicBezTo>
                  <a:pt x="39493" y="1166"/>
                  <a:pt x="39260" y="992"/>
                  <a:pt x="38969" y="875"/>
                </a:cubicBezTo>
                <a:lnTo>
                  <a:pt x="38504" y="643"/>
                </a:lnTo>
                <a:lnTo>
                  <a:pt x="37980" y="468"/>
                </a:lnTo>
                <a:cubicBezTo>
                  <a:pt x="37632" y="352"/>
                  <a:pt x="37224" y="294"/>
                  <a:pt x="36817" y="177"/>
                </a:cubicBezTo>
                <a:cubicBezTo>
                  <a:pt x="36254" y="65"/>
                  <a:pt x="35690" y="1"/>
                  <a:pt x="35127" y="1"/>
                </a:cubicBezTo>
                <a:close/>
              </a:path>
            </a:pathLst>
          </a:custGeom>
          <a:solidFill>
            <a:schemeClr val="lt2"/>
          </a:solidFill>
          <a:ln>
            <a:noFill/>
          </a:ln>
          <a:effectLst>
            <a:outerShdw blurRad="42863" dist="9525" dir="5400000" algn="bl" rotWithShape="0">
              <a:srgbClr val="783F04">
                <a:alpha val="5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93"/>
        <p:cNvGrpSpPr/>
        <p:nvPr/>
      </p:nvGrpSpPr>
      <p:grpSpPr>
        <a:xfrm>
          <a:off x="0" y="0"/>
          <a:ext cx="0" cy="0"/>
          <a:chOff x="0" y="0"/>
          <a:chExt cx="0" cy="0"/>
        </a:xfrm>
      </p:grpSpPr>
      <p:sp>
        <p:nvSpPr>
          <p:cNvPr id="2194" name="Google Shape;2194;p65"/>
          <p:cNvSpPr txBox="1">
            <a:spLocks noGrp="1"/>
          </p:cNvSpPr>
          <p:nvPr>
            <p:ph type="title"/>
          </p:nvPr>
        </p:nvSpPr>
        <p:spPr>
          <a:xfrm>
            <a:off x="895350" y="494411"/>
            <a:ext cx="7353300" cy="6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ALTERNATIVE RESOURCES</a:t>
            </a:r>
            <a:endParaRPr/>
          </a:p>
        </p:txBody>
      </p:sp>
      <p:grpSp>
        <p:nvGrpSpPr>
          <p:cNvPr id="2195" name="Google Shape;2195;p65"/>
          <p:cNvGrpSpPr/>
          <p:nvPr/>
        </p:nvGrpSpPr>
        <p:grpSpPr>
          <a:xfrm>
            <a:off x="1099797" y="1728138"/>
            <a:ext cx="3080225" cy="1362362"/>
            <a:chOff x="1433835" y="1875068"/>
            <a:chExt cx="4483589" cy="1983060"/>
          </a:xfrm>
        </p:grpSpPr>
        <p:sp>
          <p:nvSpPr>
            <p:cNvPr id="2196" name="Google Shape;2196;p65"/>
            <p:cNvSpPr/>
            <p:nvPr/>
          </p:nvSpPr>
          <p:spPr>
            <a:xfrm>
              <a:off x="1433835" y="1875080"/>
              <a:ext cx="4483589" cy="1983048"/>
            </a:xfrm>
            <a:custGeom>
              <a:avLst/>
              <a:gdLst/>
              <a:ahLst/>
              <a:cxnLst/>
              <a:rect l="l" t="t" r="r" b="b"/>
              <a:pathLst>
                <a:path w="71463" h="31586" extrusionOk="0">
                  <a:moveTo>
                    <a:pt x="1" y="0"/>
                  </a:moveTo>
                  <a:lnTo>
                    <a:pt x="1" y="31585"/>
                  </a:lnTo>
                  <a:lnTo>
                    <a:pt x="71462" y="31585"/>
                  </a:lnTo>
                  <a:lnTo>
                    <a:pt x="71462" y="0"/>
                  </a:lnTo>
                  <a:close/>
                </a:path>
              </a:pathLst>
            </a:custGeom>
            <a:solidFill>
              <a:schemeClr val="accent2"/>
            </a:solidFill>
            <a:ln>
              <a:noFill/>
            </a:ln>
            <a:effectLst>
              <a:outerShdw blurRad="57150" dist="19050" dir="5400000" algn="bl" rotWithShape="0">
                <a:srgbClr val="783F04">
                  <a:alpha val="2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65"/>
            <p:cNvSpPr/>
            <p:nvPr/>
          </p:nvSpPr>
          <p:spPr>
            <a:xfrm>
              <a:off x="1439750" y="1944570"/>
              <a:ext cx="4477570" cy="62"/>
            </a:xfrm>
            <a:custGeom>
              <a:avLst/>
              <a:gdLst/>
              <a:ahLst/>
              <a:cxnLst/>
              <a:rect l="l" t="t" r="r" b="b"/>
              <a:pathLst>
                <a:path w="72283" h="1" fill="none" extrusionOk="0">
                  <a:moveTo>
                    <a:pt x="0" y="0"/>
                  </a:moveTo>
                  <a:lnTo>
                    <a:pt x="72283" y="0"/>
                  </a:lnTo>
                </a:path>
              </a:pathLst>
            </a:custGeom>
            <a:solidFill>
              <a:schemeClr val="accent2"/>
            </a:solidFill>
            <a:ln w="750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65"/>
            <p:cNvSpPr/>
            <p:nvPr/>
          </p:nvSpPr>
          <p:spPr>
            <a:xfrm>
              <a:off x="1439750" y="2005214"/>
              <a:ext cx="4477570" cy="62"/>
            </a:xfrm>
            <a:custGeom>
              <a:avLst/>
              <a:gdLst/>
              <a:ahLst/>
              <a:cxnLst/>
              <a:rect l="l" t="t" r="r" b="b"/>
              <a:pathLst>
                <a:path w="72283" h="1" fill="none" extrusionOk="0">
                  <a:moveTo>
                    <a:pt x="0" y="0"/>
                  </a:moveTo>
                  <a:lnTo>
                    <a:pt x="72283" y="0"/>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65"/>
            <p:cNvSpPr/>
            <p:nvPr/>
          </p:nvSpPr>
          <p:spPr>
            <a:xfrm>
              <a:off x="1439750" y="2066848"/>
              <a:ext cx="4477570" cy="62"/>
            </a:xfrm>
            <a:custGeom>
              <a:avLst/>
              <a:gdLst/>
              <a:ahLst/>
              <a:cxnLst/>
              <a:rect l="l" t="t" r="r" b="b"/>
              <a:pathLst>
                <a:path w="72283" h="1" fill="none" extrusionOk="0">
                  <a:moveTo>
                    <a:pt x="0" y="0"/>
                  </a:moveTo>
                  <a:lnTo>
                    <a:pt x="72283" y="0"/>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65"/>
            <p:cNvSpPr/>
            <p:nvPr/>
          </p:nvSpPr>
          <p:spPr>
            <a:xfrm>
              <a:off x="1439750" y="2127492"/>
              <a:ext cx="4477570" cy="62"/>
            </a:xfrm>
            <a:custGeom>
              <a:avLst/>
              <a:gdLst/>
              <a:ahLst/>
              <a:cxnLst/>
              <a:rect l="l" t="t" r="r" b="b"/>
              <a:pathLst>
                <a:path w="72283" h="1" fill="none" extrusionOk="0">
                  <a:moveTo>
                    <a:pt x="0" y="0"/>
                  </a:moveTo>
                  <a:lnTo>
                    <a:pt x="72283" y="0"/>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65"/>
            <p:cNvSpPr/>
            <p:nvPr/>
          </p:nvSpPr>
          <p:spPr>
            <a:xfrm>
              <a:off x="1439750" y="2189126"/>
              <a:ext cx="4477570" cy="62"/>
            </a:xfrm>
            <a:custGeom>
              <a:avLst/>
              <a:gdLst/>
              <a:ahLst/>
              <a:cxnLst/>
              <a:rect l="l" t="t" r="r" b="b"/>
              <a:pathLst>
                <a:path w="72283" h="1" fill="none" extrusionOk="0">
                  <a:moveTo>
                    <a:pt x="0" y="0"/>
                  </a:moveTo>
                  <a:lnTo>
                    <a:pt x="72283" y="0"/>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65"/>
            <p:cNvSpPr/>
            <p:nvPr/>
          </p:nvSpPr>
          <p:spPr>
            <a:xfrm>
              <a:off x="1439750" y="2249770"/>
              <a:ext cx="4477570" cy="62"/>
            </a:xfrm>
            <a:custGeom>
              <a:avLst/>
              <a:gdLst/>
              <a:ahLst/>
              <a:cxnLst/>
              <a:rect l="l" t="t" r="r" b="b"/>
              <a:pathLst>
                <a:path w="72283" h="1" fill="none" extrusionOk="0">
                  <a:moveTo>
                    <a:pt x="0" y="0"/>
                  </a:moveTo>
                  <a:lnTo>
                    <a:pt x="72283" y="0"/>
                  </a:lnTo>
                </a:path>
              </a:pathLst>
            </a:custGeom>
            <a:solidFill>
              <a:schemeClr val="accent2"/>
            </a:solidFill>
            <a:ln w="750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65"/>
            <p:cNvSpPr/>
            <p:nvPr/>
          </p:nvSpPr>
          <p:spPr>
            <a:xfrm>
              <a:off x="1439750" y="2311405"/>
              <a:ext cx="4477570" cy="62"/>
            </a:xfrm>
            <a:custGeom>
              <a:avLst/>
              <a:gdLst/>
              <a:ahLst/>
              <a:cxnLst/>
              <a:rect l="l" t="t" r="r" b="b"/>
              <a:pathLst>
                <a:path w="72283" h="1" fill="none" extrusionOk="0">
                  <a:moveTo>
                    <a:pt x="0" y="0"/>
                  </a:moveTo>
                  <a:lnTo>
                    <a:pt x="72283" y="0"/>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65"/>
            <p:cNvSpPr/>
            <p:nvPr/>
          </p:nvSpPr>
          <p:spPr>
            <a:xfrm>
              <a:off x="1439750" y="2372048"/>
              <a:ext cx="4477570" cy="62"/>
            </a:xfrm>
            <a:custGeom>
              <a:avLst/>
              <a:gdLst/>
              <a:ahLst/>
              <a:cxnLst/>
              <a:rect l="l" t="t" r="r" b="b"/>
              <a:pathLst>
                <a:path w="72283" h="1" fill="none" extrusionOk="0">
                  <a:moveTo>
                    <a:pt x="0" y="1"/>
                  </a:moveTo>
                  <a:lnTo>
                    <a:pt x="72283" y="1"/>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65"/>
            <p:cNvSpPr/>
            <p:nvPr/>
          </p:nvSpPr>
          <p:spPr>
            <a:xfrm>
              <a:off x="1439750" y="2433683"/>
              <a:ext cx="4477570" cy="62"/>
            </a:xfrm>
            <a:custGeom>
              <a:avLst/>
              <a:gdLst/>
              <a:ahLst/>
              <a:cxnLst/>
              <a:rect l="l" t="t" r="r" b="b"/>
              <a:pathLst>
                <a:path w="72283" h="1" fill="none" extrusionOk="0">
                  <a:moveTo>
                    <a:pt x="0" y="0"/>
                  </a:moveTo>
                  <a:lnTo>
                    <a:pt x="72283" y="0"/>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65"/>
            <p:cNvSpPr/>
            <p:nvPr/>
          </p:nvSpPr>
          <p:spPr>
            <a:xfrm>
              <a:off x="1439750" y="2494326"/>
              <a:ext cx="4477570" cy="62"/>
            </a:xfrm>
            <a:custGeom>
              <a:avLst/>
              <a:gdLst/>
              <a:ahLst/>
              <a:cxnLst/>
              <a:rect l="l" t="t" r="r" b="b"/>
              <a:pathLst>
                <a:path w="72283" h="1" fill="none" extrusionOk="0">
                  <a:moveTo>
                    <a:pt x="0" y="1"/>
                  </a:moveTo>
                  <a:lnTo>
                    <a:pt x="72283" y="1"/>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65"/>
            <p:cNvSpPr/>
            <p:nvPr/>
          </p:nvSpPr>
          <p:spPr>
            <a:xfrm>
              <a:off x="1439750" y="2555961"/>
              <a:ext cx="4477570" cy="62"/>
            </a:xfrm>
            <a:custGeom>
              <a:avLst/>
              <a:gdLst/>
              <a:ahLst/>
              <a:cxnLst/>
              <a:rect l="l" t="t" r="r" b="b"/>
              <a:pathLst>
                <a:path w="72283" h="1" fill="none" extrusionOk="0">
                  <a:moveTo>
                    <a:pt x="0" y="1"/>
                  </a:moveTo>
                  <a:lnTo>
                    <a:pt x="72283" y="1"/>
                  </a:lnTo>
                </a:path>
              </a:pathLst>
            </a:custGeom>
            <a:solidFill>
              <a:schemeClr val="accent2"/>
            </a:solidFill>
            <a:ln w="750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65"/>
            <p:cNvSpPr/>
            <p:nvPr/>
          </p:nvSpPr>
          <p:spPr>
            <a:xfrm>
              <a:off x="1439750" y="2616604"/>
              <a:ext cx="4477570" cy="62"/>
            </a:xfrm>
            <a:custGeom>
              <a:avLst/>
              <a:gdLst/>
              <a:ahLst/>
              <a:cxnLst/>
              <a:rect l="l" t="t" r="r" b="b"/>
              <a:pathLst>
                <a:path w="72283" h="1" fill="none" extrusionOk="0">
                  <a:moveTo>
                    <a:pt x="0" y="1"/>
                  </a:moveTo>
                  <a:lnTo>
                    <a:pt x="72283" y="1"/>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65"/>
            <p:cNvSpPr/>
            <p:nvPr/>
          </p:nvSpPr>
          <p:spPr>
            <a:xfrm>
              <a:off x="1439750" y="2678239"/>
              <a:ext cx="4477570" cy="62"/>
            </a:xfrm>
            <a:custGeom>
              <a:avLst/>
              <a:gdLst/>
              <a:ahLst/>
              <a:cxnLst/>
              <a:rect l="l" t="t" r="r" b="b"/>
              <a:pathLst>
                <a:path w="72283" h="1" fill="none" extrusionOk="0">
                  <a:moveTo>
                    <a:pt x="0" y="1"/>
                  </a:moveTo>
                  <a:lnTo>
                    <a:pt x="72283" y="1"/>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65"/>
            <p:cNvSpPr/>
            <p:nvPr/>
          </p:nvSpPr>
          <p:spPr>
            <a:xfrm>
              <a:off x="1439750" y="2738883"/>
              <a:ext cx="4477570" cy="62"/>
            </a:xfrm>
            <a:custGeom>
              <a:avLst/>
              <a:gdLst/>
              <a:ahLst/>
              <a:cxnLst/>
              <a:rect l="l" t="t" r="r" b="b"/>
              <a:pathLst>
                <a:path w="72283" h="1" fill="none" extrusionOk="0">
                  <a:moveTo>
                    <a:pt x="0" y="1"/>
                  </a:moveTo>
                  <a:lnTo>
                    <a:pt x="72283" y="1"/>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65"/>
            <p:cNvSpPr/>
            <p:nvPr/>
          </p:nvSpPr>
          <p:spPr>
            <a:xfrm>
              <a:off x="1439750" y="2800517"/>
              <a:ext cx="4477570" cy="62"/>
            </a:xfrm>
            <a:custGeom>
              <a:avLst/>
              <a:gdLst/>
              <a:ahLst/>
              <a:cxnLst/>
              <a:rect l="l" t="t" r="r" b="b"/>
              <a:pathLst>
                <a:path w="72283" h="1" fill="none" extrusionOk="0">
                  <a:moveTo>
                    <a:pt x="0" y="1"/>
                  </a:moveTo>
                  <a:lnTo>
                    <a:pt x="72283" y="1"/>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65"/>
            <p:cNvSpPr/>
            <p:nvPr/>
          </p:nvSpPr>
          <p:spPr>
            <a:xfrm>
              <a:off x="1439750" y="2861161"/>
              <a:ext cx="4477570" cy="62"/>
            </a:xfrm>
            <a:custGeom>
              <a:avLst/>
              <a:gdLst/>
              <a:ahLst/>
              <a:cxnLst/>
              <a:rect l="l" t="t" r="r" b="b"/>
              <a:pathLst>
                <a:path w="72283" h="1" fill="none" extrusionOk="0">
                  <a:moveTo>
                    <a:pt x="0" y="1"/>
                  </a:moveTo>
                  <a:lnTo>
                    <a:pt x="72283" y="1"/>
                  </a:lnTo>
                </a:path>
              </a:pathLst>
            </a:custGeom>
            <a:solidFill>
              <a:schemeClr val="accent2"/>
            </a:solidFill>
            <a:ln w="750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65"/>
            <p:cNvSpPr/>
            <p:nvPr/>
          </p:nvSpPr>
          <p:spPr>
            <a:xfrm>
              <a:off x="1439750" y="2922795"/>
              <a:ext cx="4477570" cy="62"/>
            </a:xfrm>
            <a:custGeom>
              <a:avLst/>
              <a:gdLst/>
              <a:ahLst/>
              <a:cxnLst/>
              <a:rect l="l" t="t" r="r" b="b"/>
              <a:pathLst>
                <a:path w="72283" h="1" fill="none" extrusionOk="0">
                  <a:moveTo>
                    <a:pt x="0" y="1"/>
                  </a:moveTo>
                  <a:lnTo>
                    <a:pt x="72283" y="1"/>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65"/>
            <p:cNvSpPr/>
            <p:nvPr/>
          </p:nvSpPr>
          <p:spPr>
            <a:xfrm>
              <a:off x="1439750" y="2983439"/>
              <a:ext cx="4477570" cy="62"/>
            </a:xfrm>
            <a:custGeom>
              <a:avLst/>
              <a:gdLst/>
              <a:ahLst/>
              <a:cxnLst/>
              <a:rect l="l" t="t" r="r" b="b"/>
              <a:pathLst>
                <a:path w="72283" h="1" fill="none" extrusionOk="0">
                  <a:moveTo>
                    <a:pt x="0" y="1"/>
                  </a:moveTo>
                  <a:lnTo>
                    <a:pt x="72283" y="1"/>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65"/>
            <p:cNvSpPr/>
            <p:nvPr/>
          </p:nvSpPr>
          <p:spPr>
            <a:xfrm>
              <a:off x="1439750" y="3045074"/>
              <a:ext cx="4477570" cy="62"/>
            </a:xfrm>
            <a:custGeom>
              <a:avLst/>
              <a:gdLst/>
              <a:ahLst/>
              <a:cxnLst/>
              <a:rect l="l" t="t" r="r" b="b"/>
              <a:pathLst>
                <a:path w="72283" h="1" fill="none" extrusionOk="0">
                  <a:moveTo>
                    <a:pt x="0" y="1"/>
                  </a:moveTo>
                  <a:lnTo>
                    <a:pt x="72283" y="1"/>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65"/>
            <p:cNvSpPr/>
            <p:nvPr/>
          </p:nvSpPr>
          <p:spPr>
            <a:xfrm>
              <a:off x="1439750" y="3105717"/>
              <a:ext cx="4477570" cy="62"/>
            </a:xfrm>
            <a:custGeom>
              <a:avLst/>
              <a:gdLst/>
              <a:ahLst/>
              <a:cxnLst/>
              <a:rect l="l" t="t" r="r" b="b"/>
              <a:pathLst>
                <a:path w="72283" h="1" fill="none" extrusionOk="0">
                  <a:moveTo>
                    <a:pt x="0" y="1"/>
                  </a:moveTo>
                  <a:lnTo>
                    <a:pt x="72283" y="1"/>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65"/>
            <p:cNvSpPr/>
            <p:nvPr/>
          </p:nvSpPr>
          <p:spPr>
            <a:xfrm>
              <a:off x="1439750" y="3167352"/>
              <a:ext cx="4477570" cy="62"/>
            </a:xfrm>
            <a:custGeom>
              <a:avLst/>
              <a:gdLst/>
              <a:ahLst/>
              <a:cxnLst/>
              <a:rect l="l" t="t" r="r" b="b"/>
              <a:pathLst>
                <a:path w="72283" h="1" fill="none" extrusionOk="0">
                  <a:moveTo>
                    <a:pt x="0" y="1"/>
                  </a:moveTo>
                  <a:lnTo>
                    <a:pt x="72283" y="1"/>
                  </a:lnTo>
                </a:path>
              </a:pathLst>
            </a:custGeom>
            <a:solidFill>
              <a:schemeClr val="accent2"/>
            </a:solidFill>
            <a:ln w="750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65"/>
            <p:cNvSpPr/>
            <p:nvPr/>
          </p:nvSpPr>
          <p:spPr>
            <a:xfrm>
              <a:off x="1439750" y="3227995"/>
              <a:ext cx="4477570" cy="62"/>
            </a:xfrm>
            <a:custGeom>
              <a:avLst/>
              <a:gdLst/>
              <a:ahLst/>
              <a:cxnLst/>
              <a:rect l="l" t="t" r="r" b="b"/>
              <a:pathLst>
                <a:path w="72283" h="1" fill="none" extrusionOk="0">
                  <a:moveTo>
                    <a:pt x="0" y="1"/>
                  </a:moveTo>
                  <a:lnTo>
                    <a:pt x="72283" y="1"/>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65"/>
            <p:cNvSpPr/>
            <p:nvPr/>
          </p:nvSpPr>
          <p:spPr>
            <a:xfrm>
              <a:off x="1439750" y="3289630"/>
              <a:ext cx="4477570" cy="62"/>
            </a:xfrm>
            <a:custGeom>
              <a:avLst/>
              <a:gdLst/>
              <a:ahLst/>
              <a:cxnLst/>
              <a:rect l="l" t="t" r="r" b="b"/>
              <a:pathLst>
                <a:path w="72283" h="1" fill="none" extrusionOk="0">
                  <a:moveTo>
                    <a:pt x="0" y="1"/>
                  </a:moveTo>
                  <a:lnTo>
                    <a:pt x="72283" y="1"/>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65"/>
            <p:cNvSpPr/>
            <p:nvPr/>
          </p:nvSpPr>
          <p:spPr>
            <a:xfrm>
              <a:off x="1439750" y="3350336"/>
              <a:ext cx="4477570" cy="0"/>
            </a:xfrm>
            <a:custGeom>
              <a:avLst/>
              <a:gdLst/>
              <a:ahLst/>
              <a:cxnLst/>
              <a:rect l="l" t="t" r="r" b="b"/>
              <a:pathLst>
                <a:path w="72283" fill="none" extrusionOk="0">
                  <a:moveTo>
                    <a:pt x="0" y="0"/>
                  </a:moveTo>
                  <a:lnTo>
                    <a:pt x="72283" y="0"/>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65"/>
            <p:cNvSpPr/>
            <p:nvPr/>
          </p:nvSpPr>
          <p:spPr>
            <a:xfrm>
              <a:off x="1439750" y="3411908"/>
              <a:ext cx="4477570" cy="62"/>
            </a:xfrm>
            <a:custGeom>
              <a:avLst/>
              <a:gdLst/>
              <a:ahLst/>
              <a:cxnLst/>
              <a:rect l="l" t="t" r="r" b="b"/>
              <a:pathLst>
                <a:path w="72283" h="1" fill="none" extrusionOk="0">
                  <a:moveTo>
                    <a:pt x="0" y="1"/>
                  </a:moveTo>
                  <a:lnTo>
                    <a:pt x="72283" y="1"/>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65"/>
            <p:cNvSpPr/>
            <p:nvPr/>
          </p:nvSpPr>
          <p:spPr>
            <a:xfrm>
              <a:off x="1439750" y="3472614"/>
              <a:ext cx="4477570" cy="62"/>
            </a:xfrm>
            <a:custGeom>
              <a:avLst/>
              <a:gdLst/>
              <a:ahLst/>
              <a:cxnLst/>
              <a:rect l="l" t="t" r="r" b="b"/>
              <a:pathLst>
                <a:path w="72283" h="1" fill="none" extrusionOk="0">
                  <a:moveTo>
                    <a:pt x="0" y="0"/>
                  </a:moveTo>
                  <a:lnTo>
                    <a:pt x="72283" y="0"/>
                  </a:lnTo>
                </a:path>
              </a:pathLst>
            </a:custGeom>
            <a:solidFill>
              <a:schemeClr val="accent2"/>
            </a:solidFill>
            <a:ln w="750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65"/>
            <p:cNvSpPr/>
            <p:nvPr/>
          </p:nvSpPr>
          <p:spPr>
            <a:xfrm>
              <a:off x="1439750" y="3534186"/>
              <a:ext cx="4477570" cy="62"/>
            </a:xfrm>
            <a:custGeom>
              <a:avLst/>
              <a:gdLst/>
              <a:ahLst/>
              <a:cxnLst/>
              <a:rect l="l" t="t" r="r" b="b"/>
              <a:pathLst>
                <a:path w="72283" h="1" fill="none" extrusionOk="0">
                  <a:moveTo>
                    <a:pt x="0" y="1"/>
                  </a:moveTo>
                  <a:lnTo>
                    <a:pt x="72283" y="1"/>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65"/>
            <p:cNvSpPr/>
            <p:nvPr/>
          </p:nvSpPr>
          <p:spPr>
            <a:xfrm>
              <a:off x="1439750" y="3594892"/>
              <a:ext cx="4477570" cy="62"/>
            </a:xfrm>
            <a:custGeom>
              <a:avLst/>
              <a:gdLst/>
              <a:ahLst/>
              <a:cxnLst/>
              <a:rect l="l" t="t" r="r" b="b"/>
              <a:pathLst>
                <a:path w="72283" h="1" fill="none" extrusionOk="0">
                  <a:moveTo>
                    <a:pt x="0" y="0"/>
                  </a:moveTo>
                  <a:lnTo>
                    <a:pt x="72283" y="0"/>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65"/>
            <p:cNvSpPr/>
            <p:nvPr/>
          </p:nvSpPr>
          <p:spPr>
            <a:xfrm>
              <a:off x="1439750" y="3656527"/>
              <a:ext cx="4477570" cy="62"/>
            </a:xfrm>
            <a:custGeom>
              <a:avLst/>
              <a:gdLst/>
              <a:ahLst/>
              <a:cxnLst/>
              <a:rect l="l" t="t" r="r" b="b"/>
              <a:pathLst>
                <a:path w="72283" h="1" fill="none" extrusionOk="0">
                  <a:moveTo>
                    <a:pt x="0" y="0"/>
                  </a:moveTo>
                  <a:lnTo>
                    <a:pt x="72283" y="0"/>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65"/>
            <p:cNvSpPr/>
            <p:nvPr/>
          </p:nvSpPr>
          <p:spPr>
            <a:xfrm>
              <a:off x="1439750" y="3717170"/>
              <a:ext cx="4477570" cy="62"/>
            </a:xfrm>
            <a:custGeom>
              <a:avLst/>
              <a:gdLst/>
              <a:ahLst/>
              <a:cxnLst/>
              <a:rect l="l" t="t" r="r" b="b"/>
              <a:pathLst>
                <a:path w="72283" h="1" fill="none" extrusionOk="0">
                  <a:moveTo>
                    <a:pt x="0" y="0"/>
                  </a:moveTo>
                  <a:lnTo>
                    <a:pt x="72283" y="0"/>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65"/>
            <p:cNvSpPr/>
            <p:nvPr/>
          </p:nvSpPr>
          <p:spPr>
            <a:xfrm>
              <a:off x="1439750" y="3778805"/>
              <a:ext cx="4477570" cy="62"/>
            </a:xfrm>
            <a:custGeom>
              <a:avLst/>
              <a:gdLst/>
              <a:ahLst/>
              <a:cxnLst/>
              <a:rect l="l" t="t" r="r" b="b"/>
              <a:pathLst>
                <a:path w="72283" h="1" fill="none" extrusionOk="0">
                  <a:moveTo>
                    <a:pt x="0" y="0"/>
                  </a:moveTo>
                  <a:lnTo>
                    <a:pt x="72283" y="0"/>
                  </a:lnTo>
                </a:path>
              </a:pathLst>
            </a:custGeom>
            <a:solidFill>
              <a:schemeClr val="accent2"/>
            </a:solidFill>
            <a:ln w="750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65"/>
            <p:cNvSpPr/>
            <p:nvPr/>
          </p:nvSpPr>
          <p:spPr>
            <a:xfrm>
              <a:off x="1492526" y="1875068"/>
              <a:ext cx="62" cy="1983045"/>
            </a:xfrm>
            <a:custGeom>
              <a:avLst/>
              <a:gdLst/>
              <a:ahLst/>
              <a:cxnLst/>
              <a:rect l="l" t="t" r="r" b="b"/>
              <a:pathLst>
                <a:path w="1" h="32013" fill="none" extrusionOk="0">
                  <a:moveTo>
                    <a:pt x="1" y="1"/>
                  </a:moveTo>
                  <a:lnTo>
                    <a:pt x="1" y="32012"/>
                  </a:lnTo>
                </a:path>
              </a:pathLst>
            </a:custGeom>
            <a:solidFill>
              <a:schemeClr val="accent2"/>
            </a:solidFill>
            <a:ln w="750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65"/>
            <p:cNvSpPr/>
            <p:nvPr/>
          </p:nvSpPr>
          <p:spPr>
            <a:xfrm>
              <a:off x="1553231" y="1875068"/>
              <a:ext cx="62" cy="1983045"/>
            </a:xfrm>
            <a:custGeom>
              <a:avLst/>
              <a:gdLst/>
              <a:ahLst/>
              <a:cxnLst/>
              <a:rect l="l" t="t" r="r" b="b"/>
              <a:pathLst>
                <a:path w="1" h="32013" fill="none" extrusionOk="0">
                  <a:moveTo>
                    <a:pt x="0" y="1"/>
                  </a:moveTo>
                  <a:lnTo>
                    <a:pt x="0" y="32012"/>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65"/>
            <p:cNvSpPr/>
            <p:nvPr/>
          </p:nvSpPr>
          <p:spPr>
            <a:xfrm>
              <a:off x="1614866" y="1875068"/>
              <a:ext cx="0" cy="1983045"/>
            </a:xfrm>
            <a:custGeom>
              <a:avLst/>
              <a:gdLst/>
              <a:ahLst/>
              <a:cxnLst/>
              <a:rect l="l" t="t" r="r" b="b"/>
              <a:pathLst>
                <a:path h="32013" fill="none" extrusionOk="0">
                  <a:moveTo>
                    <a:pt x="0" y="1"/>
                  </a:moveTo>
                  <a:lnTo>
                    <a:pt x="0" y="32012"/>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65"/>
            <p:cNvSpPr/>
            <p:nvPr/>
          </p:nvSpPr>
          <p:spPr>
            <a:xfrm>
              <a:off x="1675509" y="1875068"/>
              <a:ext cx="62" cy="1983045"/>
            </a:xfrm>
            <a:custGeom>
              <a:avLst/>
              <a:gdLst/>
              <a:ahLst/>
              <a:cxnLst/>
              <a:rect l="l" t="t" r="r" b="b"/>
              <a:pathLst>
                <a:path w="1" h="32013" fill="none" extrusionOk="0">
                  <a:moveTo>
                    <a:pt x="0" y="1"/>
                  </a:moveTo>
                  <a:lnTo>
                    <a:pt x="0" y="32012"/>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65"/>
            <p:cNvSpPr/>
            <p:nvPr/>
          </p:nvSpPr>
          <p:spPr>
            <a:xfrm>
              <a:off x="1737143" y="1875068"/>
              <a:ext cx="62" cy="1983045"/>
            </a:xfrm>
            <a:custGeom>
              <a:avLst/>
              <a:gdLst/>
              <a:ahLst/>
              <a:cxnLst/>
              <a:rect l="l" t="t" r="r" b="b"/>
              <a:pathLst>
                <a:path w="1" h="32013" fill="none" extrusionOk="0">
                  <a:moveTo>
                    <a:pt x="0" y="1"/>
                  </a:moveTo>
                  <a:lnTo>
                    <a:pt x="0" y="32012"/>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65"/>
            <p:cNvSpPr/>
            <p:nvPr/>
          </p:nvSpPr>
          <p:spPr>
            <a:xfrm>
              <a:off x="1797786" y="1875068"/>
              <a:ext cx="62" cy="1983045"/>
            </a:xfrm>
            <a:custGeom>
              <a:avLst/>
              <a:gdLst/>
              <a:ahLst/>
              <a:cxnLst/>
              <a:rect l="l" t="t" r="r" b="b"/>
              <a:pathLst>
                <a:path w="1" h="32013" fill="none" extrusionOk="0">
                  <a:moveTo>
                    <a:pt x="0" y="1"/>
                  </a:moveTo>
                  <a:lnTo>
                    <a:pt x="0" y="32012"/>
                  </a:lnTo>
                </a:path>
              </a:pathLst>
            </a:custGeom>
            <a:solidFill>
              <a:schemeClr val="accent2"/>
            </a:solidFill>
            <a:ln w="750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65"/>
            <p:cNvSpPr/>
            <p:nvPr/>
          </p:nvSpPr>
          <p:spPr>
            <a:xfrm>
              <a:off x="1859421" y="1875068"/>
              <a:ext cx="62" cy="1983045"/>
            </a:xfrm>
            <a:custGeom>
              <a:avLst/>
              <a:gdLst/>
              <a:ahLst/>
              <a:cxnLst/>
              <a:rect l="l" t="t" r="r" b="b"/>
              <a:pathLst>
                <a:path w="1" h="32013" fill="none" extrusionOk="0">
                  <a:moveTo>
                    <a:pt x="0" y="1"/>
                  </a:moveTo>
                  <a:lnTo>
                    <a:pt x="0" y="32012"/>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65"/>
            <p:cNvSpPr/>
            <p:nvPr/>
          </p:nvSpPr>
          <p:spPr>
            <a:xfrm>
              <a:off x="1920064" y="1875068"/>
              <a:ext cx="62" cy="1983045"/>
            </a:xfrm>
            <a:custGeom>
              <a:avLst/>
              <a:gdLst/>
              <a:ahLst/>
              <a:cxnLst/>
              <a:rect l="l" t="t" r="r" b="b"/>
              <a:pathLst>
                <a:path w="1" h="32013" fill="none" extrusionOk="0">
                  <a:moveTo>
                    <a:pt x="0" y="1"/>
                  </a:moveTo>
                  <a:lnTo>
                    <a:pt x="0" y="32012"/>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65"/>
            <p:cNvSpPr/>
            <p:nvPr/>
          </p:nvSpPr>
          <p:spPr>
            <a:xfrm>
              <a:off x="1981698" y="1875068"/>
              <a:ext cx="62" cy="1983045"/>
            </a:xfrm>
            <a:custGeom>
              <a:avLst/>
              <a:gdLst/>
              <a:ahLst/>
              <a:cxnLst/>
              <a:rect l="l" t="t" r="r" b="b"/>
              <a:pathLst>
                <a:path w="1" h="32013" fill="none" extrusionOk="0">
                  <a:moveTo>
                    <a:pt x="0" y="1"/>
                  </a:moveTo>
                  <a:lnTo>
                    <a:pt x="0" y="32012"/>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65"/>
            <p:cNvSpPr/>
            <p:nvPr/>
          </p:nvSpPr>
          <p:spPr>
            <a:xfrm>
              <a:off x="2042341" y="1875068"/>
              <a:ext cx="62" cy="1983045"/>
            </a:xfrm>
            <a:custGeom>
              <a:avLst/>
              <a:gdLst/>
              <a:ahLst/>
              <a:cxnLst/>
              <a:rect l="l" t="t" r="r" b="b"/>
              <a:pathLst>
                <a:path w="1" h="32013" fill="none" extrusionOk="0">
                  <a:moveTo>
                    <a:pt x="0" y="1"/>
                  </a:moveTo>
                  <a:lnTo>
                    <a:pt x="0" y="32012"/>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65"/>
            <p:cNvSpPr/>
            <p:nvPr/>
          </p:nvSpPr>
          <p:spPr>
            <a:xfrm>
              <a:off x="2103976" y="1875068"/>
              <a:ext cx="62" cy="1983045"/>
            </a:xfrm>
            <a:custGeom>
              <a:avLst/>
              <a:gdLst/>
              <a:ahLst/>
              <a:cxnLst/>
              <a:rect l="l" t="t" r="r" b="b"/>
              <a:pathLst>
                <a:path w="1" h="32013" fill="none" extrusionOk="0">
                  <a:moveTo>
                    <a:pt x="0" y="1"/>
                  </a:moveTo>
                  <a:lnTo>
                    <a:pt x="0" y="32012"/>
                  </a:lnTo>
                </a:path>
              </a:pathLst>
            </a:custGeom>
            <a:solidFill>
              <a:schemeClr val="accent2"/>
            </a:solidFill>
            <a:ln w="750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65"/>
            <p:cNvSpPr/>
            <p:nvPr/>
          </p:nvSpPr>
          <p:spPr>
            <a:xfrm>
              <a:off x="2164619" y="1875068"/>
              <a:ext cx="62" cy="1983045"/>
            </a:xfrm>
            <a:custGeom>
              <a:avLst/>
              <a:gdLst/>
              <a:ahLst/>
              <a:cxnLst/>
              <a:rect l="l" t="t" r="r" b="b"/>
              <a:pathLst>
                <a:path w="1" h="32013" fill="none" extrusionOk="0">
                  <a:moveTo>
                    <a:pt x="0" y="1"/>
                  </a:moveTo>
                  <a:lnTo>
                    <a:pt x="0" y="32012"/>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65"/>
            <p:cNvSpPr/>
            <p:nvPr/>
          </p:nvSpPr>
          <p:spPr>
            <a:xfrm>
              <a:off x="2226253" y="1875068"/>
              <a:ext cx="62" cy="1983045"/>
            </a:xfrm>
            <a:custGeom>
              <a:avLst/>
              <a:gdLst/>
              <a:ahLst/>
              <a:cxnLst/>
              <a:rect l="l" t="t" r="r" b="b"/>
              <a:pathLst>
                <a:path w="1" h="32013" fill="none" extrusionOk="0">
                  <a:moveTo>
                    <a:pt x="0" y="1"/>
                  </a:moveTo>
                  <a:lnTo>
                    <a:pt x="0" y="32012"/>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65"/>
            <p:cNvSpPr/>
            <p:nvPr/>
          </p:nvSpPr>
          <p:spPr>
            <a:xfrm>
              <a:off x="2286896" y="1875068"/>
              <a:ext cx="62" cy="1983045"/>
            </a:xfrm>
            <a:custGeom>
              <a:avLst/>
              <a:gdLst/>
              <a:ahLst/>
              <a:cxnLst/>
              <a:rect l="l" t="t" r="r" b="b"/>
              <a:pathLst>
                <a:path w="1" h="32013" fill="none" extrusionOk="0">
                  <a:moveTo>
                    <a:pt x="0" y="1"/>
                  </a:moveTo>
                  <a:lnTo>
                    <a:pt x="0" y="32012"/>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65"/>
            <p:cNvSpPr/>
            <p:nvPr/>
          </p:nvSpPr>
          <p:spPr>
            <a:xfrm>
              <a:off x="2348531" y="1875068"/>
              <a:ext cx="62" cy="1983045"/>
            </a:xfrm>
            <a:custGeom>
              <a:avLst/>
              <a:gdLst/>
              <a:ahLst/>
              <a:cxnLst/>
              <a:rect l="l" t="t" r="r" b="b"/>
              <a:pathLst>
                <a:path w="1" h="32013" fill="none" extrusionOk="0">
                  <a:moveTo>
                    <a:pt x="0" y="1"/>
                  </a:moveTo>
                  <a:lnTo>
                    <a:pt x="0" y="32012"/>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65"/>
            <p:cNvSpPr/>
            <p:nvPr/>
          </p:nvSpPr>
          <p:spPr>
            <a:xfrm>
              <a:off x="2409174" y="1875068"/>
              <a:ext cx="62" cy="1983045"/>
            </a:xfrm>
            <a:custGeom>
              <a:avLst/>
              <a:gdLst/>
              <a:ahLst/>
              <a:cxnLst/>
              <a:rect l="l" t="t" r="r" b="b"/>
              <a:pathLst>
                <a:path w="1" h="32013" fill="none" extrusionOk="0">
                  <a:moveTo>
                    <a:pt x="1" y="1"/>
                  </a:moveTo>
                  <a:lnTo>
                    <a:pt x="1" y="32012"/>
                  </a:lnTo>
                </a:path>
              </a:pathLst>
            </a:custGeom>
            <a:solidFill>
              <a:schemeClr val="accent2"/>
            </a:solidFill>
            <a:ln w="750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65"/>
            <p:cNvSpPr/>
            <p:nvPr/>
          </p:nvSpPr>
          <p:spPr>
            <a:xfrm>
              <a:off x="2470808" y="1875068"/>
              <a:ext cx="62" cy="1983045"/>
            </a:xfrm>
            <a:custGeom>
              <a:avLst/>
              <a:gdLst/>
              <a:ahLst/>
              <a:cxnLst/>
              <a:rect l="l" t="t" r="r" b="b"/>
              <a:pathLst>
                <a:path w="1" h="32013" fill="none" extrusionOk="0">
                  <a:moveTo>
                    <a:pt x="0" y="1"/>
                  </a:moveTo>
                  <a:lnTo>
                    <a:pt x="0" y="32012"/>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65"/>
            <p:cNvSpPr/>
            <p:nvPr/>
          </p:nvSpPr>
          <p:spPr>
            <a:xfrm>
              <a:off x="2531452" y="1875068"/>
              <a:ext cx="62" cy="1983045"/>
            </a:xfrm>
            <a:custGeom>
              <a:avLst/>
              <a:gdLst/>
              <a:ahLst/>
              <a:cxnLst/>
              <a:rect l="l" t="t" r="r" b="b"/>
              <a:pathLst>
                <a:path w="1" h="32013" fill="none" extrusionOk="0">
                  <a:moveTo>
                    <a:pt x="1" y="1"/>
                  </a:moveTo>
                  <a:lnTo>
                    <a:pt x="1" y="32012"/>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65"/>
            <p:cNvSpPr/>
            <p:nvPr/>
          </p:nvSpPr>
          <p:spPr>
            <a:xfrm>
              <a:off x="2593086" y="1875068"/>
              <a:ext cx="62" cy="1983045"/>
            </a:xfrm>
            <a:custGeom>
              <a:avLst/>
              <a:gdLst/>
              <a:ahLst/>
              <a:cxnLst/>
              <a:rect l="l" t="t" r="r" b="b"/>
              <a:pathLst>
                <a:path w="1" h="32013" fill="none" extrusionOk="0">
                  <a:moveTo>
                    <a:pt x="1" y="1"/>
                  </a:moveTo>
                  <a:lnTo>
                    <a:pt x="1" y="32012"/>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65"/>
            <p:cNvSpPr/>
            <p:nvPr/>
          </p:nvSpPr>
          <p:spPr>
            <a:xfrm>
              <a:off x="2653729" y="1875068"/>
              <a:ext cx="62" cy="1983045"/>
            </a:xfrm>
            <a:custGeom>
              <a:avLst/>
              <a:gdLst/>
              <a:ahLst/>
              <a:cxnLst/>
              <a:rect l="l" t="t" r="r" b="b"/>
              <a:pathLst>
                <a:path w="1" h="32013" fill="none" extrusionOk="0">
                  <a:moveTo>
                    <a:pt x="1" y="1"/>
                  </a:moveTo>
                  <a:lnTo>
                    <a:pt x="1" y="32012"/>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65"/>
            <p:cNvSpPr/>
            <p:nvPr/>
          </p:nvSpPr>
          <p:spPr>
            <a:xfrm>
              <a:off x="2715363" y="1875068"/>
              <a:ext cx="62" cy="1983045"/>
            </a:xfrm>
            <a:custGeom>
              <a:avLst/>
              <a:gdLst/>
              <a:ahLst/>
              <a:cxnLst/>
              <a:rect l="l" t="t" r="r" b="b"/>
              <a:pathLst>
                <a:path w="1" h="32013" fill="none" extrusionOk="0">
                  <a:moveTo>
                    <a:pt x="1" y="1"/>
                  </a:moveTo>
                  <a:lnTo>
                    <a:pt x="1" y="32012"/>
                  </a:lnTo>
                </a:path>
              </a:pathLst>
            </a:custGeom>
            <a:solidFill>
              <a:schemeClr val="accent2"/>
            </a:solidFill>
            <a:ln w="750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65"/>
            <p:cNvSpPr/>
            <p:nvPr/>
          </p:nvSpPr>
          <p:spPr>
            <a:xfrm>
              <a:off x="2776007" y="1875068"/>
              <a:ext cx="62" cy="1983045"/>
            </a:xfrm>
            <a:custGeom>
              <a:avLst/>
              <a:gdLst/>
              <a:ahLst/>
              <a:cxnLst/>
              <a:rect l="l" t="t" r="r" b="b"/>
              <a:pathLst>
                <a:path w="1" h="32013" fill="none" extrusionOk="0">
                  <a:moveTo>
                    <a:pt x="1" y="1"/>
                  </a:moveTo>
                  <a:lnTo>
                    <a:pt x="1" y="32012"/>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65"/>
            <p:cNvSpPr/>
            <p:nvPr/>
          </p:nvSpPr>
          <p:spPr>
            <a:xfrm>
              <a:off x="2837641" y="1875068"/>
              <a:ext cx="62" cy="1983045"/>
            </a:xfrm>
            <a:custGeom>
              <a:avLst/>
              <a:gdLst/>
              <a:ahLst/>
              <a:cxnLst/>
              <a:rect l="l" t="t" r="r" b="b"/>
              <a:pathLst>
                <a:path w="1" h="32013" fill="none" extrusionOk="0">
                  <a:moveTo>
                    <a:pt x="1" y="1"/>
                  </a:moveTo>
                  <a:lnTo>
                    <a:pt x="1" y="32012"/>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65"/>
            <p:cNvSpPr/>
            <p:nvPr/>
          </p:nvSpPr>
          <p:spPr>
            <a:xfrm>
              <a:off x="2898284" y="1875068"/>
              <a:ext cx="62" cy="1983045"/>
            </a:xfrm>
            <a:custGeom>
              <a:avLst/>
              <a:gdLst/>
              <a:ahLst/>
              <a:cxnLst/>
              <a:rect l="l" t="t" r="r" b="b"/>
              <a:pathLst>
                <a:path w="1" h="32013" fill="none" extrusionOk="0">
                  <a:moveTo>
                    <a:pt x="1" y="1"/>
                  </a:moveTo>
                  <a:lnTo>
                    <a:pt x="1" y="32012"/>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65"/>
            <p:cNvSpPr/>
            <p:nvPr/>
          </p:nvSpPr>
          <p:spPr>
            <a:xfrm>
              <a:off x="2959918" y="1875068"/>
              <a:ext cx="62" cy="1983045"/>
            </a:xfrm>
            <a:custGeom>
              <a:avLst/>
              <a:gdLst/>
              <a:ahLst/>
              <a:cxnLst/>
              <a:rect l="l" t="t" r="r" b="b"/>
              <a:pathLst>
                <a:path w="1" h="32013" fill="none" extrusionOk="0">
                  <a:moveTo>
                    <a:pt x="1" y="1"/>
                  </a:moveTo>
                  <a:lnTo>
                    <a:pt x="1" y="32012"/>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65"/>
            <p:cNvSpPr/>
            <p:nvPr/>
          </p:nvSpPr>
          <p:spPr>
            <a:xfrm>
              <a:off x="3020562" y="1875068"/>
              <a:ext cx="62" cy="1983045"/>
            </a:xfrm>
            <a:custGeom>
              <a:avLst/>
              <a:gdLst/>
              <a:ahLst/>
              <a:cxnLst/>
              <a:rect l="l" t="t" r="r" b="b"/>
              <a:pathLst>
                <a:path w="1" h="32013" fill="none" extrusionOk="0">
                  <a:moveTo>
                    <a:pt x="1" y="1"/>
                  </a:moveTo>
                  <a:lnTo>
                    <a:pt x="1" y="32012"/>
                  </a:lnTo>
                </a:path>
              </a:pathLst>
            </a:custGeom>
            <a:solidFill>
              <a:schemeClr val="accent2"/>
            </a:solidFill>
            <a:ln w="750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65"/>
            <p:cNvSpPr/>
            <p:nvPr/>
          </p:nvSpPr>
          <p:spPr>
            <a:xfrm>
              <a:off x="3082196" y="1875068"/>
              <a:ext cx="62" cy="1983045"/>
            </a:xfrm>
            <a:custGeom>
              <a:avLst/>
              <a:gdLst/>
              <a:ahLst/>
              <a:cxnLst/>
              <a:rect l="l" t="t" r="r" b="b"/>
              <a:pathLst>
                <a:path w="1" h="32013" fill="none" extrusionOk="0">
                  <a:moveTo>
                    <a:pt x="1" y="1"/>
                  </a:moveTo>
                  <a:lnTo>
                    <a:pt x="1" y="32012"/>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65"/>
            <p:cNvSpPr/>
            <p:nvPr/>
          </p:nvSpPr>
          <p:spPr>
            <a:xfrm>
              <a:off x="3142839" y="1875068"/>
              <a:ext cx="62" cy="1983045"/>
            </a:xfrm>
            <a:custGeom>
              <a:avLst/>
              <a:gdLst/>
              <a:ahLst/>
              <a:cxnLst/>
              <a:rect l="l" t="t" r="r" b="b"/>
              <a:pathLst>
                <a:path w="1" h="32013" fill="none" extrusionOk="0">
                  <a:moveTo>
                    <a:pt x="1" y="1"/>
                  </a:moveTo>
                  <a:lnTo>
                    <a:pt x="1" y="32012"/>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65"/>
            <p:cNvSpPr/>
            <p:nvPr/>
          </p:nvSpPr>
          <p:spPr>
            <a:xfrm>
              <a:off x="3204473" y="1875068"/>
              <a:ext cx="62" cy="1983045"/>
            </a:xfrm>
            <a:custGeom>
              <a:avLst/>
              <a:gdLst/>
              <a:ahLst/>
              <a:cxnLst/>
              <a:rect l="l" t="t" r="r" b="b"/>
              <a:pathLst>
                <a:path w="1" h="32013" fill="none" extrusionOk="0">
                  <a:moveTo>
                    <a:pt x="1" y="1"/>
                  </a:moveTo>
                  <a:lnTo>
                    <a:pt x="1" y="32012"/>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65"/>
            <p:cNvSpPr/>
            <p:nvPr/>
          </p:nvSpPr>
          <p:spPr>
            <a:xfrm>
              <a:off x="3265178" y="1875068"/>
              <a:ext cx="0" cy="1983045"/>
            </a:xfrm>
            <a:custGeom>
              <a:avLst/>
              <a:gdLst/>
              <a:ahLst/>
              <a:cxnLst/>
              <a:rect l="l" t="t" r="r" b="b"/>
              <a:pathLst>
                <a:path h="32013" fill="none" extrusionOk="0">
                  <a:moveTo>
                    <a:pt x="0" y="1"/>
                  </a:moveTo>
                  <a:lnTo>
                    <a:pt x="0" y="32012"/>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65"/>
            <p:cNvSpPr/>
            <p:nvPr/>
          </p:nvSpPr>
          <p:spPr>
            <a:xfrm>
              <a:off x="3326751" y="1875068"/>
              <a:ext cx="62" cy="1983045"/>
            </a:xfrm>
            <a:custGeom>
              <a:avLst/>
              <a:gdLst/>
              <a:ahLst/>
              <a:cxnLst/>
              <a:rect l="l" t="t" r="r" b="b"/>
              <a:pathLst>
                <a:path w="1" h="32013" fill="none" extrusionOk="0">
                  <a:moveTo>
                    <a:pt x="1" y="1"/>
                  </a:moveTo>
                  <a:lnTo>
                    <a:pt x="1" y="32012"/>
                  </a:lnTo>
                </a:path>
              </a:pathLst>
            </a:custGeom>
            <a:solidFill>
              <a:schemeClr val="accent2"/>
            </a:solidFill>
            <a:ln w="750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65"/>
            <p:cNvSpPr/>
            <p:nvPr/>
          </p:nvSpPr>
          <p:spPr>
            <a:xfrm>
              <a:off x="3387456" y="1875068"/>
              <a:ext cx="62" cy="1983045"/>
            </a:xfrm>
            <a:custGeom>
              <a:avLst/>
              <a:gdLst/>
              <a:ahLst/>
              <a:cxnLst/>
              <a:rect l="l" t="t" r="r" b="b"/>
              <a:pathLst>
                <a:path w="1" h="32013" fill="none" extrusionOk="0">
                  <a:moveTo>
                    <a:pt x="0" y="1"/>
                  </a:moveTo>
                  <a:lnTo>
                    <a:pt x="0" y="32012"/>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65"/>
            <p:cNvSpPr/>
            <p:nvPr/>
          </p:nvSpPr>
          <p:spPr>
            <a:xfrm>
              <a:off x="3449028" y="1875068"/>
              <a:ext cx="62" cy="1983045"/>
            </a:xfrm>
            <a:custGeom>
              <a:avLst/>
              <a:gdLst/>
              <a:ahLst/>
              <a:cxnLst/>
              <a:rect l="l" t="t" r="r" b="b"/>
              <a:pathLst>
                <a:path w="1" h="32013" fill="none" extrusionOk="0">
                  <a:moveTo>
                    <a:pt x="1" y="1"/>
                  </a:moveTo>
                  <a:lnTo>
                    <a:pt x="1" y="32012"/>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65"/>
            <p:cNvSpPr/>
            <p:nvPr/>
          </p:nvSpPr>
          <p:spPr>
            <a:xfrm>
              <a:off x="3509734" y="1875068"/>
              <a:ext cx="62" cy="1983045"/>
            </a:xfrm>
            <a:custGeom>
              <a:avLst/>
              <a:gdLst/>
              <a:ahLst/>
              <a:cxnLst/>
              <a:rect l="l" t="t" r="r" b="b"/>
              <a:pathLst>
                <a:path w="1" h="32013" fill="none" extrusionOk="0">
                  <a:moveTo>
                    <a:pt x="0" y="1"/>
                  </a:moveTo>
                  <a:lnTo>
                    <a:pt x="0" y="32012"/>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65"/>
            <p:cNvSpPr/>
            <p:nvPr/>
          </p:nvSpPr>
          <p:spPr>
            <a:xfrm>
              <a:off x="3571368" y="1875068"/>
              <a:ext cx="62" cy="1983045"/>
            </a:xfrm>
            <a:custGeom>
              <a:avLst/>
              <a:gdLst/>
              <a:ahLst/>
              <a:cxnLst/>
              <a:rect l="l" t="t" r="r" b="b"/>
              <a:pathLst>
                <a:path w="1" h="32013" fill="none" extrusionOk="0">
                  <a:moveTo>
                    <a:pt x="0" y="1"/>
                  </a:moveTo>
                  <a:lnTo>
                    <a:pt x="0" y="32012"/>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65"/>
            <p:cNvSpPr/>
            <p:nvPr/>
          </p:nvSpPr>
          <p:spPr>
            <a:xfrm>
              <a:off x="3632011" y="1875068"/>
              <a:ext cx="62" cy="1983045"/>
            </a:xfrm>
            <a:custGeom>
              <a:avLst/>
              <a:gdLst/>
              <a:ahLst/>
              <a:cxnLst/>
              <a:rect l="l" t="t" r="r" b="b"/>
              <a:pathLst>
                <a:path w="1" h="32013" fill="none" extrusionOk="0">
                  <a:moveTo>
                    <a:pt x="0" y="1"/>
                  </a:moveTo>
                  <a:lnTo>
                    <a:pt x="0" y="32012"/>
                  </a:lnTo>
                </a:path>
              </a:pathLst>
            </a:custGeom>
            <a:solidFill>
              <a:schemeClr val="accent2"/>
            </a:solidFill>
            <a:ln w="750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65"/>
            <p:cNvSpPr/>
            <p:nvPr/>
          </p:nvSpPr>
          <p:spPr>
            <a:xfrm>
              <a:off x="3693645" y="1875068"/>
              <a:ext cx="62" cy="1983045"/>
            </a:xfrm>
            <a:custGeom>
              <a:avLst/>
              <a:gdLst/>
              <a:ahLst/>
              <a:cxnLst/>
              <a:rect l="l" t="t" r="r" b="b"/>
              <a:pathLst>
                <a:path w="1" h="32013" fill="none" extrusionOk="0">
                  <a:moveTo>
                    <a:pt x="0" y="1"/>
                  </a:moveTo>
                  <a:lnTo>
                    <a:pt x="0" y="32012"/>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65"/>
            <p:cNvSpPr/>
            <p:nvPr/>
          </p:nvSpPr>
          <p:spPr>
            <a:xfrm>
              <a:off x="3754289" y="1875068"/>
              <a:ext cx="62" cy="1983045"/>
            </a:xfrm>
            <a:custGeom>
              <a:avLst/>
              <a:gdLst/>
              <a:ahLst/>
              <a:cxnLst/>
              <a:rect l="l" t="t" r="r" b="b"/>
              <a:pathLst>
                <a:path w="1" h="32013" fill="none" extrusionOk="0">
                  <a:moveTo>
                    <a:pt x="0" y="1"/>
                  </a:moveTo>
                  <a:lnTo>
                    <a:pt x="0" y="32012"/>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65"/>
            <p:cNvSpPr/>
            <p:nvPr/>
          </p:nvSpPr>
          <p:spPr>
            <a:xfrm>
              <a:off x="3815923" y="1875068"/>
              <a:ext cx="62" cy="1983045"/>
            </a:xfrm>
            <a:custGeom>
              <a:avLst/>
              <a:gdLst/>
              <a:ahLst/>
              <a:cxnLst/>
              <a:rect l="l" t="t" r="r" b="b"/>
              <a:pathLst>
                <a:path w="1" h="32013" fill="none" extrusionOk="0">
                  <a:moveTo>
                    <a:pt x="0" y="1"/>
                  </a:moveTo>
                  <a:lnTo>
                    <a:pt x="0" y="32012"/>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65"/>
            <p:cNvSpPr/>
            <p:nvPr/>
          </p:nvSpPr>
          <p:spPr>
            <a:xfrm>
              <a:off x="3876566" y="1875068"/>
              <a:ext cx="62" cy="1983045"/>
            </a:xfrm>
            <a:custGeom>
              <a:avLst/>
              <a:gdLst/>
              <a:ahLst/>
              <a:cxnLst/>
              <a:rect l="l" t="t" r="r" b="b"/>
              <a:pathLst>
                <a:path w="1" h="32013" fill="none" extrusionOk="0">
                  <a:moveTo>
                    <a:pt x="0" y="1"/>
                  </a:moveTo>
                  <a:lnTo>
                    <a:pt x="0" y="32012"/>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65"/>
            <p:cNvSpPr/>
            <p:nvPr/>
          </p:nvSpPr>
          <p:spPr>
            <a:xfrm>
              <a:off x="3938200" y="1875068"/>
              <a:ext cx="62" cy="1983045"/>
            </a:xfrm>
            <a:custGeom>
              <a:avLst/>
              <a:gdLst/>
              <a:ahLst/>
              <a:cxnLst/>
              <a:rect l="l" t="t" r="r" b="b"/>
              <a:pathLst>
                <a:path w="1" h="32013" fill="none" extrusionOk="0">
                  <a:moveTo>
                    <a:pt x="0" y="1"/>
                  </a:moveTo>
                  <a:lnTo>
                    <a:pt x="0" y="32012"/>
                  </a:lnTo>
                </a:path>
              </a:pathLst>
            </a:custGeom>
            <a:solidFill>
              <a:schemeClr val="accent2"/>
            </a:solidFill>
            <a:ln w="750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65"/>
            <p:cNvSpPr/>
            <p:nvPr/>
          </p:nvSpPr>
          <p:spPr>
            <a:xfrm>
              <a:off x="3998844" y="1875068"/>
              <a:ext cx="62" cy="1983045"/>
            </a:xfrm>
            <a:custGeom>
              <a:avLst/>
              <a:gdLst/>
              <a:ahLst/>
              <a:cxnLst/>
              <a:rect l="l" t="t" r="r" b="b"/>
              <a:pathLst>
                <a:path w="1" h="32013" fill="none" extrusionOk="0">
                  <a:moveTo>
                    <a:pt x="0" y="1"/>
                  </a:moveTo>
                  <a:lnTo>
                    <a:pt x="0" y="32012"/>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65"/>
            <p:cNvSpPr/>
            <p:nvPr/>
          </p:nvSpPr>
          <p:spPr>
            <a:xfrm>
              <a:off x="4060478" y="1875068"/>
              <a:ext cx="62" cy="1983045"/>
            </a:xfrm>
            <a:custGeom>
              <a:avLst/>
              <a:gdLst/>
              <a:ahLst/>
              <a:cxnLst/>
              <a:rect l="l" t="t" r="r" b="b"/>
              <a:pathLst>
                <a:path w="1" h="32013" fill="none" extrusionOk="0">
                  <a:moveTo>
                    <a:pt x="0" y="1"/>
                  </a:moveTo>
                  <a:lnTo>
                    <a:pt x="0" y="32012"/>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65"/>
            <p:cNvSpPr/>
            <p:nvPr/>
          </p:nvSpPr>
          <p:spPr>
            <a:xfrm>
              <a:off x="4121121" y="1875068"/>
              <a:ext cx="62" cy="1983045"/>
            </a:xfrm>
            <a:custGeom>
              <a:avLst/>
              <a:gdLst/>
              <a:ahLst/>
              <a:cxnLst/>
              <a:rect l="l" t="t" r="r" b="b"/>
              <a:pathLst>
                <a:path w="1" h="32013" fill="none" extrusionOk="0">
                  <a:moveTo>
                    <a:pt x="0" y="1"/>
                  </a:moveTo>
                  <a:lnTo>
                    <a:pt x="0" y="32012"/>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65"/>
            <p:cNvSpPr/>
            <p:nvPr/>
          </p:nvSpPr>
          <p:spPr>
            <a:xfrm>
              <a:off x="4182755" y="1875068"/>
              <a:ext cx="62" cy="1983045"/>
            </a:xfrm>
            <a:custGeom>
              <a:avLst/>
              <a:gdLst/>
              <a:ahLst/>
              <a:cxnLst/>
              <a:rect l="l" t="t" r="r" b="b"/>
              <a:pathLst>
                <a:path w="1" h="32013" fill="none" extrusionOk="0">
                  <a:moveTo>
                    <a:pt x="0" y="1"/>
                  </a:moveTo>
                  <a:lnTo>
                    <a:pt x="0" y="32012"/>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65"/>
            <p:cNvSpPr/>
            <p:nvPr/>
          </p:nvSpPr>
          <p:spPr>
            <a:xfrm>
              <a:off x="4243399" y="1875068"/>
              <a:ext cx="62" cy="1983045"/>
            </a:xfrm>
            <a:custGeom>
              <a:avLst/>
              <a:gdLst/>
              <a:ahLst/>
              <a:cxnLst/>
              <a:rect l="l" t="t" r="r" b="b"/>
              <a:pathLst>
                <a:path w="1" h="32013" fill="none" extrusionOk="0">
                  <a:moveTo>
                    <a:pt x="1" y="1"/>
                  </a:moveTo>
                  <a:lnTo>
                    <a:pt x="1" y="32012"/>
                  </a:lnTo>
                </a:path>
              </a:pathLst>
            </a:custGeom>
            <a:solidFill>
              <a:schemeClr val="accent2"/>
            </a:solidFill>
            <a:ln w="750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65"/>
            <p:cNvSpPr/>
            <p:nvPr/>
          </p:nvSpPr>
          <p:spPr>
            <a:xfrm>
              <a:off x="4305033" y="1875068"/>
              <a:ext cx="62" cy="1983045"/>
            </a:xfrm>
            <a:custGeom>
              <a:avLst/>
              <a:gdLst/>
              <a:ahLst/>
              <a:cxnLst/>
              <a:rect l="l" t="t" r="r" b="b"/>
              <a:pathLst>
                <a:path w="1" h="32013" fill="none" extrusionOk="0">
                  <a:moveTo>
                    <a:pt x="0" y="1"/>
                  </a:moveTo>
                  <a:lnTo>
                    <a:pt x="0" y="32012"/>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65"/>
            <p:cNvSpPr/>
            <p:nvPr/>
          </p:nvSpPr>
          <p:spPr>
            <a:xfrm>
              <a:off x="4365676" y="1875068"/>
              <a:ext cx="62" cy="1983045"/>
            </a:xfrm>
            <a:custGeom>
              <a:avLst/>
              <a:gdLst/>
              <a:ahLst/>
              <a:cxnLst/>
              <a:rect l="l" t="t" r="r" b="b"/>
              <a:pathLst>
                <a:path w="1" h="32013" fill="none" extrusionOk="0">
                  <a:moveTo>
                    <a:pt x="1" y="1"/>
                  </a:moveTo>
                  <a:lnTo>
                    <a:pt x="1" y="32012"/>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65"/>
            <p:cNvSpPr/>
            <p:nvPr/>
          </p:nvSpPr>
          <p:spPr>
            <a:xfrm>
              <a:off x="4427310" y="1875068"/>
              <a:ext cx="62" cy="1983045"/>
            </a:xfrm>
            <a:custGeom>
              <a:avLst/>
              <a:gdLst/>
              <a:ahLst/>
              <a:cxnLst/>
              <a:rect l="l" t="t" r="r" b="b"/>
              <a:pathLst>
                <a:path w="1" h="32013" fill="none" extrusionOk="0">
                  <a:moveTo>
                    <a:pt x="1" y="1"/>
                  </a:moveTo>
                  <a:lnTo>
                    <a:pt x="1" y="32012"/>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65"/>
            <p:cNvSpPr/>
            <p:nvPr/>
          </p:nvSpPr>
          <p:spPr>
            <a:xfrm>
              <a:off x="4487954" y="1875068"/>
              <a:ext cx="62" cy="1983045"/>
            </a:xfrm>
            <a:custGeom>
              <a:avLst/>
              <a:gdLst/>
              <a:ahLst/>
              <a:cxnLst/>
              <a:rect l="l" t="t" r="r" b="b"/>
              <a:pathLst>
                <a:path w="1" h="32013" fill="none" extrusionOk="0">
                  <a:moveTo>
                    <a:pt x="1" y="1"/>
                  </a:moveTo>
                  <a:lnTo>
                    <a:pt x="1" y="32012"/>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65"/>
            <p:cNvSpPr/>
            <p:nvPr/>
          </p:nvSpPr>
          <p:spPr>
            <a:xfrm>
              <a:off x="4549588" y="1875068"/>
              <a:ext cx="62" cy="1983045"/>
            </a:xfrm>
            <a:custGeom>
              <a:avLst/>
              <a:gdLst/>
              <a:ahLst/>
              <a:cxnLst/>
              <a:rect l="l" t="t" r="r" b="b"/>
              <a:pathLst>
                <a:path w="1" h="32013" fill="none" extrusionOk="0">
                  <a:moveTo>
                    <a:pt x="1" y="1"/>
                  </a:moveTo>
                  <a:lnTo>
                    <a:pt x="1" y="32012"/>
                  </a:lnTo>
                </a:path>
              </a:pathLst>
            </a:custGeom>
            <a:solidFill>
              <a:schemeClr val="accent2"/>
            </a:solidFill>
            <a:ln w="750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65"/>
            <p:cNvSpPr/>
            <p:nvPr/>
          </p:nvSpPr>
          <p:spPr>
            <a:xfrm>
              <a:off x="4610231" y="1875068"/>
              <a:ext cx="62" cy="1983045"/>
            </a:xfrm>
            <a:custGeom>
              <a:avLst/>
              <a:gdLst/>
              <a:ahLst/>
              <a:cxnLst/>
              <a:rect l="l" t="t" r="r" b="b"/>
              <a:pathLst>
                <a:path w="1" h="32013" fill="none" extrusionOk="0">
                  <a:moveTo>
                    <a:pt x="1" y="1"/>
                  </a:moveTo>
                  <a:lnTo>
                    <a:pt x="1" y="32012"/>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65"/>
            <p:cNvSpPr/>
            <p:nvPr/>
          </p:nvSpPr>
          <p:spPr>
            <a:xfrm>
              <a:off x="4671865" y="1875068"/>
              <a:ext cx="62" cy="1983045"/>
            </a:xfrm>
            <a:custGeom>
              <a:avLst/>
              <a:gdLst/>
              <a:ahLst/>
              <a:cxnLst/>
              <a:rect l="l" t="t" r="r" b="b"/>
              <a:pathLst>
                <a:path w="1" h="32013" fill="none" extrusionOk="0">
                  <a:moveTo>
                    <a:pt x="1" y="1"/>
                  </a:moveTo>
                  <a:lnTo>
                    <a:pt x="1" y="32012"/>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65"/>
            <p:cNvSpPr/>
            <p:nvPr/>
          </p:nvSpPr>
          <p:spPr>
            <a:xfrm>
              <a:off x="4732509" y="1875068"/>
              <a:ext cx="62" cy="1983045"/>
            </a:xfrm>
            <a:custGeom>
              <a:avLst/>
              <a:gdLst/>
              <a:ahLst/>
              <a:cxnLst/>
              <a:rect l="l" t="t" r="r" b="b"/>
              <a:pathLst>
                <a:path w="1" h="32013" fill="none" extrusionOk="0">
                  <a:moveTo>
                    <a:pt x="1" y="1"/>
                  </a:moveTo>
                  <a:lnTo>
                    <a:pt x="1" y="32012"/>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65"/>
            <p:cNvSpPr/>
            <p:nvPr/>
          </p:nvSpPr>
          <p:spPr>
            <a:xfrm>
              <a:off x="4794143" y="1875068"/>
              <a:ext cx="62" cy="1983045"/>
            </a:xfrm>
            <a:custGeom>
              <a:avLst/>
              <a:gdLst/>
              <a:ahLst/>
              <a:cxnLst/>
              <a:rect l="l" t="t" r="r" b="b"/>
              <a:pathLst>
                <a:path w="1" h="32013" fill="none" extrusionOk="0">
                  <a:moveTo>
                    <a:pt x="1" y="1"/>
                  </a:moveTo>
                  <a:lnTo>
                    <a:pt x="1" y="32012"/>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65"/>
            <p:cNvSpPr/>
            <p:nvPr/>
          </p:nvSpPr>
          <p:spPr>
            <a:xfrm>
              <a:off x="4854786" y="1875068"/>
              <a:ext cx="62" cy="1983045"/>
            </a:xfrm>
            <a:custGeom>
              <a:avLst/>
              <a:gdLst/>
              <a:ahLst/>
              <a:cxnLst/>
              <a:rect l="l" t="t" r="r" b="b"/>
              <a:pathLst>
                <a:path w="1" h="32013" fill="none" extrusionOk="0">
                  <a:moveTo>
                    <a:pt x="1" y="1"/>
                  </a:moveTo>
                  <a:lnTo>
                    <a:pt x="1" y="32012"/>
                  </a:lnTo>
                </a:path>
              </a:pathLst>
            </a:custGeom>
            <a:solidFill>
              <a:schemeClr val="accent2"/>
            </a:solidFill>
            <a:ln w="750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65"/>
            <p:cNvSpPr/>
            <p:nvPr/>
          </p:nvSpPr>
          <p:spPr>
            <a:xfrm>
              <a:off x="4916420" y="1875068"/>
              <a:ext cx="62" cy="1983045"/>
            </a:xfrm>
            <a:custGeom>
              <a:avLst/>
              <a:gdLst/>
              <a:ahLst/>
              <a:cxnLst/>
              <a:rect l="l" t="t" r="r" b="b"/>
              <a:pathLst>
                <a:path w="1" h="32013" fill="none" extrusionOk="0">
                  <a:moveTo>
                    <a:pt x="1" y="1"/>
                  </a:moveTo>
                  <a:lnTo>
                    <a:pt x="1" y="32012"/>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65"/>
            <p:cNvSpPr/>
            <p:nvPr/>
          </p:nvSpPr>
          <p:spPr>
            <a:xfrm>
              <a:off x="4977064" y="1875068"/>
              <a:ext cx="62" cy="1983045"/>
            </a:xfrm>
            <a:custGeom>
              <a:avLst/>
              <a:gdLst/>
              <a:ahLst/>
              <a:cxnLst/>
              <a:rect l="l" t="t" r="r" b="b"/>
              <a:pathLst>
                <a:path w="1" h="32013" fill="none" extrusionOk="0">
                  <a:moveTo>
                    <a:pt x="1" y="1"/>
                  </a:moveTo>
                  <a:lnTo>
                    <a:pt x="1" y="32012"/>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65"/>
            <p:cNvSpPr/>
            <p:nvPr/>
          </p:nvSpPr>
          <p:spPr>
            <a:xfrm>
              <a:off x="5038698" y="1875068"/>
              <a:ext cx="62" cy="1983045"/>
            </a:xfrm>
            <a:custGeom>
              <a:avLst/>
              <a:gdLst/>
              <a:ahLst/>
              <a:cxnLst/>
              <a:rect l="l" t="t" r="r" b="b"/>
              <a:pathLst>
                <a:path w="1" h="32013" fill="none" extrusionOk="0">
                  <a:moveTo>
                    <a:pt x="1" y="1"/>
                  </a:moveTo>
                  <a:lnTo>
                    <a:pt x="1" y="32012"/>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65"/>
            <p:cNvSpPr/>
            <p:nvPr/>
          </p:nvSpPr>
          <p:spPr>
            <a:xfrm>
              <a:off x="5099403" y="1875068"/>
              <a:ext cx="0" cy="1983045"/>
            </a:xfrm>
            <a:custGeom>
              <a:avLst/>
              <a:gdLst/>
              <a:ahLst/>
              <a:cxnLst/>
              <a:rect l="l" t="t" r="r" b="b"/>
              <a:pathLst>
                <a:path h="32013" fill="none" extrusionOk="0">
                  <a:moveTo>
                    <a:pt x="0" y="1"/>
                  </a:moveTo>
                  <a:lnTo>
                    <a:pt x="0" y="32012"/>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65"/>
            <p:cNvSpPr/>
            <p:nvPr/>
          </p:nvSpPr>
          <p:spPr>
            <a:xfrm>
              <a:off x="5160975" y="1875068"/>
              <a:ext cx="62" cy="1983045"/>
            </a:xfrm>
            <a:custGeom>
              <a:avLst/>
              <a:gdLst/>
              <a:ahLst/>
              <a:cxnLst/>
              <a:rect l="l" t="t" r="r" b="b"/>
              <a:pathLst>
                <a:path w="1" h="32013" fill="none" extrusionOk="0">
                  <a:moveTo>
                    <a:pt x="1" y="1"/>
                  </a:moveTo>
                  <a:lnTo>
                    <a:pt x="1" y="32012"/>
                  </a:lnTo>
                </a:path>
              </a:pathLst>
            </a:custGeom>
            <a:solidFill>
              <a:schemeClr val="accent2"/>
            </a:solidFill>
            <a:ln w="750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65"/>
            <p:cNvSpPr/>
            <p:nvPr/>
          </p:nvSpPr>
          <p:spPr>
            <a:xfrm>
              <a:off x="5221681" y="1875068"/>
              <a:ext cx="62" cy="1983045"/>
            </a:xfrm>
            <a:custGeom>
              <a:avLst/>
              <a:gdLst/>
              <a:ahLst/>
              <a:cxnLst/>
              <a:rect l="l" t="t" r="r" b="b"/>
              <a:pathLst>
                <a:path w="1" h="32013" fill="none" extrusionOk="0">
                  <a:moveTo>
                    <a:pt x="0" y="1"/>
                  </a:moveTo>
                  <a:lnTo>
                    <a:pt x="0" y="32012"/>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65"/>
            <p:cNvSpPr/>
            <p:nvPr/>
          </p:nvSpPr>
          <p:spPr>
            <a:xfrm>
              <a:off x="5283253" y="1875068"/>
              <a:ext cx="62" cy="1983045"/>
            </a:xfrm>
            <a:custGeom>
              <a:avLst/>
              <a:gdLst/>
              <a:ahLst/>
              <a:cxnLst/>
              <a:rect l="l" t="t" r="r" b="b"/>
              <a:pathLst>
                <a:path w="1" h="32013" fill="none" extrusionOk="0">
                  <a:moveTo>
                    <a:pt x="1" y="1"/>
                  </a:moveTo>
                  <a:lnTo>
                    <a:pt x="1" y="32012"/>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65"/>
            <p:cNvSpPr/>
            <p:nvPr/>
          </p:nvSpPr>
          <p:spPr>
            <a:xfrm>
              <a:off x="5343958" y="1875068"/>
              <a:ext cx="62" cy="1983045"/>
            </a:xfrm>
            <a:custGeom>
              <a:avLst/>
              <a:gdLst/>
              <a:ahLst/>
              <a:cxnLst/>
              <a:rect l="l" t="t" r="r" b="b"/>
              <a:pathLst>
                <a:path w="1" h="32013" fill="none" extrusionOk="0">
                  <a:moveTo>
                    <a:pt x="0" y="1"/>
                  </a:moveTo>
                  <a:lnTo>
                    <a:pt x="0" y="32012"/>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65"/>
            <p:cNvSpPr/>
            <p:nvPr/>
          </p:nvSpPr>
          <p:spPr>
            <a:xfrm>
              <a:off x="5405592" y="1875068"/>
              <a:ext cx="62" cy="1983045"/>
            </a:xfrm>
            <a:custGeom>
              <a:avLst/>
              <a:gdLst/>
              <a:ahLst/>
              <a:cxnLst/>
              <a:rect l="l" t="t" r="r" b="b"/>
              <a:pathLst>
                <a:path w="1" h="32013" fill="none" extrusionOk="0">
                  <a:moveTo>
                    <a:pt x="0" y="1"/>
                  </a:moveTo>
                  <a:lnTo>
                    <a:pt x="0" y="32012"/>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65"/>
            <p:cNvSpPr/>
            <p:nvPr/>
          </p:nvSpPr>
          <p:spPr>
            <a:xfrm>
              <a:off x="5466236" y="1875068"/>
              <a:ext cx="62" cy="1983045"/>
            </a:xfrm>
            <a:custGeom>
              <a:avLst/>
              <a:gdLst/>
              <a:ahLst/>
              <a:cxnLst/>
              <a:rect l="l" t="t" r="r" b="b"/>
              <a:pathLst>
                <a:path w="1" h="32013" fill="none" extrusionOk="0">
                  <a:moveTo>
                    <a:pt x="0" y="1"/>
                  </a:moveTo>
                  <a:lnTo>
                    <a:pt x="0" y="32012"/>
                  </a:lnTo>
                </a:path>
              </a:pathLst>
            </a:custGeom>
            <a:solidFill>
              <a:schemeClr val="accent2"/>
            </a:solidFill>
            <a:ln w="750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65"/>
            <p:cNvSpPr/>
            <p:nvPr/>
          </p:nvSpPr>
          <p:spPr>
            <a:xfrm>
              <a:off x="5527870" y="1875068"/>
              <a:ext cx="62" cy="1983045"/>
            </a:xfrm>
            <a:custGeom>
              <a:avLst/>
              <a:gdLst/>
              <a:ahLst/>
              <a:cxnLst/>
              <a:rect l="l" t="t" r="r" b="b"/>
              <a:pathLst>
                <a:path w="1" h="32013" fill="none" extrusionOk="0">
                  <a:moveTo>
                    <a:pt x="0" y="1"/>
                  </a:moveTo>
                  <a:lnTo>
                    <a:pt x="0" y="32012"/>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65"/>
            <p:cNvSpPr/>
            <p:nvPr/>
          </p:nvSpPr>
          <p:spPr>
            <a:xfrm>
              <a:off x="5588513" y="1875068"/>
              <a:ext cx="62" cy="1983045"/>
            </a:xfrm>
            <a:custGeom>
              <a:avLst/>
              <a:gdLst/>
              <a:ahLst/>
              <a:cxnLst/>
              <a:rect l="l" t="t" r="r" b="b"/>
              <a:pathLst>
                <a:path w="1" h="32013" fill="none" extrusionOk="0">
                  <a:moveTo>
                    <a:pt x="0" y="1"/>
                  </a:moveTo>
                  <a:lnTo>
                    <a:pt x="0" y="32012"/>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65"/>
            <p:cNvSpPr/>
            <p:nvPr/>
          </p:nvSpPr>
          <p:spPr>
            <a:xfrm>
              <a:off x="5650147" y="1875068"/>
              <a:ext cx="62" cy="1983045"/>
            </a:xfrm>
            <a:custGeom>
              <a:avLst/>
              <a:gdLst/>
              <a:ahLst/>
              <a:cxnLst/>
              <a:rect l="l" t="t" r="r" b="b"/>
              <a:pathLst>
                <a:path w="1" h="32013" fill="none" extrusionOk="0">
                  <a:moveTo>
                    <a:pt x="0" y="1"/>
                  </a:moveTo>
                  <a:lnTo>
                    <a:pt x="0" y="32012"/>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65"/>
            <p:cNvSpPr/>
            <p:nvPr/>
          </p:nvSpPr>
          <p:spPr>
            <a:xfrm>
              <a:off x="5710791" y="1875068"/>
              <a:ext cx="62" cy="1983045"/>
            </a:xfrm>
            <a:custGeom>
              <a:avLst/>
              <a:gdLst/>
              <a:ahLst/>
              <a:cxnLst/>
              <a:rect l="l" t="t" r="r" b="b"/>
              <a:pathLst>
                <a:path w="1" h="32013" fill="none" extrusionOk="0">
                  <a:moveTo>
                    <a:pt x="0" y="1"/>
                  </a:moveTo>
                  <a:lnTo>
                    <a:pt x="0" y="32012"/>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65"/>
            <p:cNvSpPr/>
            <p:nvPr/>
          </p:nvSpPr>
          <p:spPr>
            <a:xfrm>
              <a:off x="5772425" y="1875068"/>
              <a:ext cx="62" cy="1983045"/>
            </a:xfrm>
            <a:custGeom>
              <a:avLst/>
              <a:gdLst/>
              <a:ahLst/>
              <a:cxnLst/>
              <a:rect l="l" t="t" r="r" b="b"/>
              <a:pathLst>
                <a:path w="1" h="32013" fill="none" extrusionOk="0">
                  <a:moveTo>
                    <a:pt x="0" y="1"/>
                  </a:moveTo>
                  <a:lnTo>
                    <a:pt x="0" y="32012"/>
                  </a:lnTo>
                </a:path>
              </a:pathLst>
            </a:custGeom>
            <a:solidFill>
              <a:schemeClr val="accent2"/>
            </a:solidFill>
            <a:ln w="750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65"/>
            <p:cNvSpPr/>
            <p:nvPr/>
          </p:nvSpPr>
          <p:spPr>
            <a:xfrm>
              <a:off x="5833068" y="1875068"/>
              <a:ext cx="62" cy="1983045"/>
            </a:xfrm>
            <a:custGeom>
              <a:avLst/>
              <a:gdLst/>
              <a:ahLst/>
              <a:cxnLst/>
              <a:rect l="l" t="t" r="r" b="b"/>
              <a:pathLst>
                <a:path w="1" h="32013" fill="none" extrusionOk="0">
                  <a:moveTo>
                    <a:pt x="0" y="1"/>
                  </a:moveTo>
                  <a:lnTo>
                    <a:pt x="0" y="32012"/>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65"/>
            <p:cNvSpPr/>
            <p:nvPr/>
          </p:nvSpPr>
          <p:spPr>
            <a:xfrm>
              <a:off x="5894702" y="1875068"/>
              <a:ext cx="62" cy="1983045"/>
            </a:xfrm>
            <a:custGeom>
              <a:avLst/>
              <a:gdLst/>
              <a:ahLst/>
              <a:cxnLst/>
              <a:rect l="l" t="t" r="r" b="b"/>
              <a:pathLst>
                <a:path w="1" h="32013" fill="none" extrusionOk="0">
                  <a:moveTo>
                    <a:pt x="0" y="1"/>
                  </a:moveTo>
                  <a:lnTo>
                    <a:pt x="0" y="32012"/>
                  </a:lnTo>
                </a:path>
              </a:pathLst>
            </a:custGeom>
            <a:solidFill>
              <a:schemeClr val="accent2"/>
            </a:solidFill>
            <a:ln w="3550" cap="flat" cmpd="sng">
              <a:solidFill>
                <a:srgbClr val="FFC5CB"/>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01" name="Google Shape;2301;p65"/>
          <p:cNvSpPr/>
          <p:nvPr/>
        </p:nvSpPr>
        <p:spPr>
          <a:xfrm>
            <a:off x="3043725" y="3334833"/>
            <a:ext cx="1109753" cy="1257036"/>
          </a:xfrm>
          <a:custGeom>
            <a:avLst/>
            <a:gdLst/>
            <a:ahLst/>
            <a:cxnLst/>
            <a:rect l="l" t="t" r="r" b="b"/>
            <a:pathLst>
              <a:path w="34650" h="39387" extrusionOk="0">
                <a:moveTo>
                  <a:pt x="1" y="0"/>
                </a:moveTo>
                <a:lnTo>
                  <a:pt x="1" y="39387"/>
                </a:lnTo>
                <a:lnTo>
                  <a:pt x="34649" y="39387"/>
                </a:lnTo>
                <a:lnTo>
                  <a:pt x="34649" y="0"/>
                </a:lnTo>
                <a:close/>
              </a:path>
            </a:pathLst>
          </a:custGeom>
          <a:solidFill>
            <a:schemeClr val="lt1"/>
          </a:solidFill>
          <a:ln>
            <a:noFill/>
          </a:ln>
          <a:effectLst>
            <a:outerShdw blurRad="57150" dist="19050" dir="5400000" algn="bl" rotWithShape="0">
              <a:srgbClr val="783F04">
                <a:alpha val="3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2" name="Google Shape;2302;p65"/>
          <p:cNvGrpSpPr/>
          <p:nvPr/>
        </p:nvGrpSpPr>
        <p:grpSpPr>
          <a:xfrm>
            <a:off x="5031075" y="3466500"/>
            <a:ext cx="2564818" cy="1137000"/>
            <a:chOff x="1080750" y="3290525"/>
            <a:chExt cx="2564818" cy="1137000"/>
          </a:xfrm>
        </p:grpSpPr>
        <p:sp>
          <p:nvSpPr>
            <p:cNvPr id="2303" name="Google Shape;2303;p65"/>
            <p:cNvSpPr/>
            <p:nvPr/>
          </p:nvSpPr>
          <p:spPr>
            <a:xfrm>
              <a:off x="1080750" y="3293899"/>
              <a:ext cx="2564807" cy="1133622"/>
            </a:xfrm>
            <a:custGeom>
              <a:avLst/>
              <a:gdLst/>
              <a:ahLst/>
              <a:cxnLst/>
              <a:rect l="l" t="t" r="r" b="b"/>
              <a:pathLst>
                <a:path w="71463" h="31586" extrusionOk="0">
                  <a:moveTo>
                    <a:pt x="1" y="1"/>
                  </a:moveTo>
                  <a:lnTo>
                    <a:pt x="1" y="31586"/>
                  </a:lnTo>
                  <a:lnTo>
                    <a:pt x="71462" y="31586"/>
                  </a:lnTo>
                  <a:lnTo>
                    <a:pt x="71462" y="1"/>
                  </a:lnTo>
                  <a:close/>
                </a:path>
              </a:pathLst>
            </a:custGeom>
            <a:solidFill>
              <a:srgbClr val="FFFFFF"/>
            </a:solidFill>
            <a:ln>
              <a:noFill/>
            </a:ln>
            <a:effectLst>
              <a:outerShdw blurRad="57150" dist="19050" dir="5400000" algn="bl" rotWithShape="0">
                <a:srgbClr val="783F04">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65"/>
            <p:cNvSpPr/>
            <p:nvPr/>
          </p:nvSpPr>
          <p:spPr>
            <a:xfrm>
              <a:off x="1134047" y="3290525"/>
              <a:ext cx="36" cy="6819"/>
            </a:xfrm>
            <a:custGeom>
              <a:avLst/>
              <a:gdLst/>
              <a:ahLst/>
              <a:cxnLst/>
              <a:rect l="l" t="t" r="r" b="b"/>
              <a:pathLst>
                <a:path w="1" h="190" fill="none" extrusionOk="0">
                  <a:moveTo>
                    <a:pt x="0" y="0"/>
                  </a:moveTo>
                  <a:lnTo>
                    <a:pt x="0" y="190"/>
                  </a:lnTo>
                </a:path>
              </a:pathLst>
            </a:custGeom>
            <a:noFill/>
            <a:ln w="2375"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65"/>
            <p:cNvSpPr/>
            <p:nvPr/>
          </p:nvSpPr>
          <p:spPr>
            <a:xfrm>
              <a:off x="1134047" y="3312059"/>
              <a:ext cx="36" cy="1101285"/>
            </a:xfrm>
            <a:custGeom>
              <a:avLst/>
              <a:gdLst/>
              <a:ahLst/>
              <a:cxnLst/>
              <a:rect l="l" t="t" r="r" b="b"/>
              <a:pathLst>
                <a:path w="1" h="30685" fill="none" extrusionOk="0">
                  <a:moveTo>
                    <a:pt x="0" y="0"/>
                  </a:moveTo>
                  <a:lnTo>
                    <a:pt x="0" y="30685"/>
                  </a:lnTo>
                </a:path>
              </a:pathLst>
            </a:custGeom>
            <a:noFill/>
            <a:ln w="2375"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65"/>
            <p:cNvSpPr/>
            <p:nvPr/>
          </p:nvSpPr>
          <p:spPr>
            <a:xfrm>
              <a:off x="1134047" y="4420706"/>
              <a:ext cx="36" cy="6819"/>
            </a:xfrm>
            <a:custGeom>
              <a:avLst/>
              <a:gdLst/>
              <a:ahLst/>
              <a:cxnLst/>
              <a:rect l="l" t="t" r="r" b="b"/>
              <a:pathLst>
                <a:path w="1" h="190" fill="none" extrusionOk="0">
                  <a:moveTo>
                    <a:pt x="0" y="0"/>
                  </a:moveTo>
                  <a:lnTo>
                    <a:pt x="0" y="190"/>
                  </a:lnTo>
                </a:path>
              </a:pathLst>
            </a:custGeom>
            <a:noFill/>
            <a:ln w="2375"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65"/>
            <p:cNvSpPr/>
            <p:nvPr/>
          </p:nvSpPr>
          <p:spPr>
            <a:xfrm>
              <a:off x="1204894" y="3290525"/>
              <a:ext cx="36" cy="6819"/>
            </a:xfrm>
            <a:custGeom>
              <a:avLst/>
              <a:gdLst/>
              <a:ahLst/>
              <a:cxnLst/>
              <a:rect l="l" t="t" r="r" b="b"/>
              <a:pathLst>
                <a:path w="1" h="190" fill="none" extrusionOk="0">
                  <a:moveTo>
                    <a:pt x="1" y="0"/>
                  </a:moveTo>
                  <a:lnTo>
                    <a:pt x="1" y="19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65"/>
            <p:cNvSpPr/>
            <p:nvPr/>
          </p:nvSpPr>
          <p:spPr>
            <a:xfrm>
              <a:off x="1204894" y="3312059"/>
              <a:ext cx="36" cy="1101285"/>
            </a:xfrm>
            <a:custGeom>
              <a:avLst/>
              <a:gdLst/>
              <a:ahLst/>
              <a:cxnLst/>
              <a:rect l="l" t="t" r="r" b="b"/>
              <a:pathLst>
                <a:path w="1" h="30685" fill="none" extrusionOk="0">
                  <a:moveTo>
                    <a:pt x="1" y="0"/>
                  </a:moveTo>
                  <a:lnTo>
                    <a:pt x="1" y="30685"/>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65"/>
            <p:cNvSpPr/>
            <p:nvPr/>
          </p:nvSpPr>
          <p:spPr>
            <a:xfrm>
              <a:off x="1204894" y="4420706"/>
              <a:ext cx="36" cy="6819"/>
            </a:xfrm>
            <a:custGeom>
              <a:avLst/>
              <a:gdLst/>
              <a:ahLst/>
              <a:cxnLst/>
              <a:rect l="l" t="t" r="r" b="b"/>
              <a:pathLst>
                <a:path w="1" h="190" fill="none" extrusionOk="0">
                  <a:moveTo>
                    <a:pt x="1" y="0"/>
                  </a:moveTo>
                  <a:lnTo>
                    <a:pt x="1" y="19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65"/>
            <p:cNvSpPr/>
            <p:nvPr/>
          </p:nvSpPr>
          <p:spPr>
            <a:xfrm>
              <a:off x="1275741" y="3290525"/>
              <a:ext cx="36" cy="6819"/>
            </a:xfrm>
            <a:custGeom>
              <a:avLst/>
              <a:gdLst/>
              <a:ahLst/>
              <a:cxnLst/>
              <a:rect l="l" t="t" r="r" b="b"/>
              <a:pathLst>
                <a:path w="1" h="190" fill="none" extrusionOk="0">
                  <a:moveTo>
                    <a:pt x="1" y="0"/>
                  </a:moveTo>
                  <a:lnTo>
                    <a:pt x="1" y="19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65"/>
            <p:cNvSpPr/>
            <p:nvPr/>
          </p:nvSpPr>
          <p:spPr>
            <a:xfrm>
              <a:off x="1275741" y="3312059"/>
              <a:ext cx="36" cy="1101285"/>
            </a:xfrm>
            <a:custGeom>
              <a:avLst/>
              <a:gdLst/>
              <a:ahLst/>
              <a:cxnLst/>
              <a:rect l="l" t="t" r="r" b="b"/>
              <a:pathLst>
                <a:path w="1" h="30685" fill="none" extrusionOk="0">
                  <a:moveTo>
                    <a:pt x="1" y="0"/>
                  </a:moveTo>
                  <a:lnTo>
                    <a:pt x="1" y="30685"/>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65"/>
            <p:cNvSpPr/>
            <p:nvPr/>
          </p:nvSpPr>
          <p:spPr>
            <a:xfrm>
              <a:off x="1275741" y="4420706"/>
              <a:ext cx="36" cy="6819"/>
            </a:xfrm>
            <a:custGeom>
              <a:avLst/>
              <a:gdLst/>
              <a:ahLst/>
              <a:cxnLst/>
              <a:rect l="l" t="t" r="r" b="b"/>
              <a:pathLst>
                <a:path w="1" h="190" fill="none" extrusionOk="0">
                  <a:moveTo>
                    <a:pt x="1" y="0"/>
                  </a:moveTo>
                  <a:lnTo>
                    <a:pt x="1" y="19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65"/>
            <p:cNvSpPr/>
            <p:nvPr/>
          </p:nvSpPr>
          <p:spPr>
            <a:xfrm>
              <a:off x="1346588" y="3290525"/>
              <a:ext cx="36" cy="6819"/>
            </a:xfrm>
            <a:custGeom>
              <a:avLst/>
              <a:gdLst/>
              <a:ahLst/>
              <a:cxnLst/>
              <a:rect l="l" t="t" r="r" b="b"/>
              <a:pathLst>
                <a:path w="1" h="190" fill="none" extrusionOk="0">
                  <a:moveTo>
                    <a:pt x="1" y="0"/>
                  </a:moveTo>
                  <a:lnTo>
                    <a:pt x="1" y="19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65"/>
            <p:cNvSpPr/>
            <p:nvPr/>
          </p:nvSpPr>
          <p:spPr>
            <a:xfrm>
              <a:off x="1346588" y="3312059"/>
              <a:ext cx="36" cy="1101285"/>
            </a:xfrm>
            <a:custGeom>
              <a:avLst/>
              <a:gdLst/>
              <a:ahLst/>
              <a:cxnLst/>
              <a:rect l="l" t="t" r="r" b="b"/>
              <a:pathLst>
                <a:path w="1" h="30685" fill="none" extrusionOk="0">
                  <a:moveTo>
                    <a:pt x="1" y="0"/>
                  </a:moveTo>
                  <a:lnTo>
                    <a:pt x="1" y="30685"/>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65"/>
            <p:cNvSpPr/>
            <p:nvPr/>
          </p:nvSpPr>
          <p:spPr>
            <a:xfrm>
              <a:off x="1346588" y="4420706"/>
              <a:ext cx="36" cy="6819"/>
            </a:xfrm>
            <a:custGeom>
              <a:avLst/>
              <a:gdLst/>
              <a:ahLst/>
              <a:cxnLst/>
              <a:rect l="l" t="t" r="r" b="b"/>
              <a:pathLst>
                <a:path w="1" h="190" fill="none" extrusionOk="0">
                  <a:moveTo>
                    <a:pt x="1" y="0"/>
                  </a:moveTo>
                  <a:lnTo>
                    <a:pt x="1" y="19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65"/>
            <p:cNvSpPr/>
            <p:nvPr/>
          </p:nvSpPr>
          <p:spPr>
            <a:xfrm>
              <a:off x="1488283" y="3290525"/>
              <a:ext cx="36" cy="6819"/>
            </a:xfrm>
            <a:custGeom>
              <a:avLst/>
              <a:gdLst/>
              <a:ahLst/>
              <a:cxnLst/>
              <a:rect l="l" t="t" r="r" b="b"/>
              <a:pathLst>
                <a:path w="1" h="190" fill="none" extrusionOk="0">
                  <a:moveTo>
                    <a:pt x="1" y="0"/>
                  </a:moveTo>
                  <a:lnTo>
                    <a:pt x="1" y="19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65"/>
            <p:cNvSpPr/>
            <p:nvPr/>
          </p:nvSpPr>
          <p:spPr>
            <a:xfrm>
              <a:off x="1488283" y="3312059"/>
              <a:ext cx="36" cy="1101285"/>
            </a:xfrm>
            <a:custGeom>
              <a:avLst/>
              <a:gdLst/>
              <a:ahLst/>
              <a:cxnLst/>
              <a:rect l="l" t="t" r="r" b="b"/>
              <a:pathLst>
                <a:path w="1" h="30685" fill="none" extrusionOk="0">
                  <a:moveTo>
                    <a:pt x="1" y="0"/>
                  </a:moveTo>
                  <a:lnTo>
                    <a:pt x="1" y="30685"/>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65"/>
            <p:cNvSpPr/>
            <p:nvPr/>
          </p:nvSpPr>
          <p:spPr>
            <a:xfrm>
              <a:off x="1488283" y="4420706"/>
              <a:ext cx="36" cy="6819"/>
            </a:xfrm>
            <a:custGeom>
              <a:avLst/>
              <a:gdLst/>
              <a:ahLst/>
              <a:cxnLst/>
              <a:rect l="l" t="t" r="r" b="b"/>
              <a:pathLst>
                <a:path w="1" h="190" fill="none" extrusionOk="0">
                  <a:moveTo>
                    <a:pt x="1" y="0"/>
                  </a:moveTo>
                  <a:lnTo>
                    <a:pt x="1" y="19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65"/>
            <p:cNvSpPr/>
            <p:nvPr/>
          </p:nvSpPr>
          <p:spPr>
            <a:xfrm>
              <a:off x="1559130" y="3290525"/>
              <a:ext cx="36" cy="6819"/>
            </a:xfrm>
            <a:custGeom>
              <a:avLst/>
              <a:gdLst/>
              <a:ahLst/>
              <a:cxnLst/>
              <a:rect l="l" t="t" r="r" b="b"/>
              <a:pathLst>
                <a:path w="1" h="190" fill="none" extrusionOk="0">
                  <a:moveTo>
                    <a:pt x="1" y="0"/>
                  </a:moveTo>
                  <a:lnTo>
                    <a:pt x="1" y="19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65"/>
            <p:cNvSpPr/>
            <p:nvPr/>
          </p:nvSpPr>
          <p:spPr>
            <a:xfrm>
              <a:off x="1559130" y="3312059"/>
              <a:ext cx="36" cy="1101285"/>
            </a:xfrm>
            <a:custGeom>
              <a:avLst/>
              <a:gdLst/>
              <a:ahLst/>
              <a:cxnLst/>
              <a:rect l="l" t="t" r="r" b="b"/>
              <a:pathLst>
                <a:path w="1" h="30685" fill="none" extrusionOk="0">
                  <a:moveTo>
                    <a:pt x="1" y="0"/>
                  </a:moveTo>
                  <a:lnTo>
                    <a:pt x="1" y="30685"/>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65"/>
            <p:cNvSpPr/>
            <p:nvPr/>
          </p:nvSpPr>
          <p:spPr>
            <a:xfrm>
              <a:off x="1559130" y="4420706"/>
              <a:ext cx="36" cy="6819"/>
            </a:xfrm>
            <a:custGeom>
              <a:avLst/>
              <a:gdLst/>
              <a:ahLst/>
              <a:cxnLst/>
              <a:rect l="l" t="t" r="r" b="b"/>
              <a:pathLst>
                <a:path w="1" h="190" fill="none" extrusionOk="0">
                  <a:moveTo>
                    <a:pt x="1" y="0"/>
                  </a:moveTo>
                  <a:lnTo>
                    <a:pt x="1" y="19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65"/>
            <p:cNvSpPr/>
            <p:nvPr/>
          </p:nvSpPr>
          <p:spPr>
            <a:xfrm>
              <a:off x="1629977" y="3290525"/>
              <a:ext cx="36" cy="6819"/>
            </a:xfrm>
            <a:custGeom>
              <a:avLst/>
              <a:gdLst/>
              <a:ahLst/>
              <a:cxnLst/>
              <a:rect l="l" t="t" r="r" b="b"/>
              <a:pathLst>
                <a:path w="1" h="190" fill="none" extrusionOk="0">
                  <a:moveTo>
                    <a:pt x="1" y="0"/>
                  </a:moveTo>
                  <a:lnTo>
                    <a:pt x="1" y="19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65"/>
            <p:cNvSpPr/>
            <p:nvPr/>
          </p:nvSpPr>
          <p:spPr>
            <a:xfrm>
              <a:off x="1629977" y="3312059"/>
              <a:ext cx="36" cy="1101285"/>
            </a:xfrm>
            <a:custGeom>
              <a:avLst/>
              <a:gdLst/>
              <a:ahLst/>
              <a:cxnLst/>
              <a:rect l="l" t="t" r="r" b="b"/>
              <a:pathLst>
                <a:path w="1" h="30685" fill="none" extrusionOk="0">
                  <a:moveTo>
                    <a:pt x="1" y="0"/>
                  </a:moveTo>
                  <a:lnTo>
                    <a:pt x="1" y="30685"/>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65"/>
            <p:cNvSpPr/>
            <p:nvPr/>
          </p:nvSpPr>
          <p:spPr>
            <a:xfrm>
              <a:off x="1629977" y="4420706"/>
              <a:ext cx="36" cy="6819"/>
            </a:xfrm>
            <a:custGeom>
              <a:avLst/>
              <a:gdLst/>
              <a:ahLst/>
              <a:cxnLst/>
              <a:rect l="l" t="t" r="r" b="b"/>
              <a:pathLst>
                <a:path w="1" h="190" fill="none" extrusionOk="0">
                  <a:moveTo>
                    <a:pt x="1" y="0"/>
                  </a:moveTo>
                  <a:lnTo>
                    <a:pt x="1" y="19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65"/>
            <p:cNvSpPr/>
            <p:nvPr/>
          </p:nvSpPr>
          <p:spPr>
            <a:xfrm>
              <a:off x="1700860" y="3290525"/>
              <a:ext cx="36" cy="6819"/>
            </a:xfrm>
            <a:custGeom>
              <a:avLst/>
              <a:gdLst/>
              <a:ahLst/>
              <a:cxnLst/>
              <a:rect l="l" t="t" r="r" b="b"/>
              <a:pathLst>
                <a:path w="1" h="190" fill="none" extrusionOk="0">
                  <a:moveTo>
                    <a:pt x="0" y="0"/>
                  </a:moveTo>
                  <a:lnTo>
                    <a:pt x="0" y="19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65"/>
            <p:cNvSpPr/>
            <p:nvPr/>
          </p:nvSpPr>
          <p:spPr>
            <a:xfrm>
              <a:off x="1700860" y="3312059"/>
              <a:ext cx="36" cy="1101285"/>
            </a:xfrm>
            <a:custGeom>
              <a:avLst/>
              <a:gdLst/>
              <a:ahLst/>
              <a:cxnLst/>
              <a:rect l="l" t="t" r="r" b="b"/>
              <a:pathLst>
                <a:path w="1" h="30685" fill="none" extrusionOk="0">
                  <a:moveTo>
                    <a:pt x="0" y="0"/>
                  </a:moveTo>
                  <a:lnTo>
                    <a:pt x="0" y="30685"/>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65"/>
            <p:cNvSpPr/>
            <p:nvPr/>
          </p:nvSpPr>
          <p:spPr>
            <a:xfrm>
              <a:off x="1700860" y="4420706"/>
              <a:ext cx="36" cy="6819"/>
            </a:xfrm>
            <a:custGeom>
              <a:avLst/>
              <a:gdLst/>
              <a:ahLst/>
              <a:cxnLst/>
              <a:rect l="l" t="t" r="r" b="b"/>
              <a:pathLst>
                <a:path w="1" h="190" fill="none" extrusionOk="0">
                  <a:moveTo>
                    <a:pt x="0" y="0"/>
                  </a:moveTo>
                  <a:lnTo>
                    <a:pt x="0" y="19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65"/>
            <p:cNvSpPr/>
            <p:nvPr/>
          </p:nvSpPr>
          <p:spPr>
            <a:xfrm>
              <a:off x="1771707" y="3290525"/>
              <a:ext cx="36" cy="6819"/>
            </a:xfrm>
            <a:custGeom>
              <a:avLst/>
              <a:gdLst/>
              <a:ahLst/>
              <a:cxnLst/>
              <a:rect l="l" t="t" r="r" b="b"/>
              <a:pathLst>
                <a:path w="1" h="190" fill="none" extrusionOk="0">
                  <a:moveTo>
                    <a:pt x="0" y="0"/>
                  </a:moveTo>
                  <a:lnTo>
                    <a:pt x="0" y="19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65"/>
            <p:cNvSpPr/>
            <p:nvPr/>
          </p:nvSpPr>
          <p:spPr>
            <a:xfrm>
              <a:off x="1771707" y="3312059"/>
              <a:ext cx="36" cy="1101285"/>
            </a:xfrm>
            <a:custGeom>
              <a:avLst/>
              <a:gdLst/>
              <a:ahLst/>
              <a:cxnLst/>
              <a:rect l="l" t="t" r="r" b="b"/>
              <a:pathLst>
                <a:path w="1" h="30685" fill="none" extrusionOk="0">
                  <a:moveTo>
                    <a:pt x="0" y="0"/>
                  </a:moveTo>
                  <a:lnTo>
                    <a:pt x="0" y="30685"/>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65"/>
            <p:cNvSpPr/>
            <p:nvPr/>
          </p:nvSpPr>
          <p:spPr>
            <a:xfrm>
              <a:off x="1771707" y="4420706"/>
              <a:ext cx="36" cy="6819"/>
            </a:xfrm>
            <a:custGeom>
              <a:avLst/>
              <a:gdLst/>
              <a:ahLst/>
              <a:cxnLst/>
              <a:rect l="l" t="t" r="r" b="b"/>
              <a:pathLst>
                <a:path w="1" h="190" fill="none" extrusionOk="0">
                  <a:moveTo>
                    <a:pt x="0" y="0"/>
                  </a:moveTo>
                  <a:lnTo>
                    <a:pt x="0" y="19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65"/>
            <p:cNvSpPr/>
            <p:nvPr/>
          </p:nvSpPr>
          <p:spPr>
            <a:xfrm>
              <a:off x="1842554" y="3290525"/>
              <a:ext cx="36" cy="6819"/>
            </a:xfrm>
            <a:custGeom>
              <a:avLst/>
              <a:gdLst/>
              <a:ahLst/>
              <a:cxnLst/>
              <a:rect l="l" t="t" r="r" b="b"/>
              <a:pathLst>
                <a:path w="1" h="190" fill="none" extrusionOk="0">
                  <a:moveTo>
                    <a:pt x="0" y="0"/>
                  </a:moveTo>
                  <a:lnTo>
                    <a:pt x="0" y="19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65"/>
            <p:cNvSpPr/>
            <p:nvPr/>
          </p:nvSpPr>
          <p:spPr>
            <a:xfrm>
              <a:off x="1842554" y="3312059"/>
              <a:ext cx="36" cy="1101285"/>
            </a:xfrm>
            <a:custGeom>
              <a:avLst/>
              <a:gdLst/>
              <a:ahLst/>
              <a:cxnLst/>
              <a:rect l="l" t="t" r="r" b="b"/>
              <a:pathLst>
                <a:path w="1" h="30685" fill="none" extrusionOk="0">
                  <a:moveTo>
                    <a:pt x="0" y="0"/>
                  </a:moveTo>
                  <a:lnTo>
                    <a:pt x="0" y="30685"/>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65"/>
            <p:cNvSpPr/>
            <p:nvPr/>
          </p:nvSpPr>
          <p:spPr>
            <a:xfrm>
              <a:off x="1842554" y="4420706"/>
              <a:ext cx="36" cy="6819"/>
            </a:xfrm>
            <a:custGeom>
              <a:avLst/>
              <a:gdLst/>
              <a:ahLst/>
              <a:cxnLst/>
              <a:rect l="l" t="t" r="r" b="b"/>
              <a:pathLst>
                <a:path w="1" h="190" fill="none" extrusionOk="0">
                  <a:moveTo>
                    <a:pt x="0" y="0"/>
                  </a:moveTo>
                  <a:lnTo>
                    <a:pt x="0" y="19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65"/>
            <p:cNvSpPr/>
            <p:nvPr/>
          </p:nvSpPr>
          <p:spPr>
            <a:xfrm>
              <a:off x="1913402" y="3290525"/>
              <a:ext cx="36" cy="6819"/>
            </a:xfrm>
            <a:custGeom>
              <a:avLst/>
              <a:gdLst/>
              <a:ahLst/>
              <a:cxnLst/>
              <a:rect l="l" t="t" r="r" b="b"/>
              <a:pathLst>
                <a:path w="1" h="190" fill="none" extrusionOk="0">
                  <a:moveTo>
                    <a:pt x="0" y="0"/>
                  </a:moveTo>
                  <a:lnTo>
                    <a:pt x="0" y="19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65"/>
            <p:cNvSpPr/>
            <p:nvPr/>
          </p:nvSpPr>
          <p:spPr>
            <a:xfrm>
              <a:off x="1913402" y="3312059"/>
              <a:ext cx="36" cy="1101285"/>
            </a:xfrm>
            <a:custGeom>
              <a:avLst/>
              <a:gdLst/>
              <a:ahLst/>
              <a:cxnLst/>
              <a:rect l="l" t="t" r="r" b="b"/>
              <a:pathLst>
                <a:path w="1" h="30685" fill="none" extrusionOk="0">
                  <a:moveTo>
                    <a:pt x="0" y="0"/>
                  </a:moveTo>
                  <a:lnTo>
                    <a:pt x="0" y="30685"/>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65"/>
            <p:cNvSpPr/>
            <p:nvPr/>
          </p:nvSpPr>
          <p:spPr>
            <a:xfrm>
              <a:off x="1913402" y="4420706"/>
              <a:ext cx="36" cy="6819"/>
            </a:xfrm>
            <a:custGeom>
              <a:avLst/>
              <a:gdLst/>
              <a:ahLst/>
              <a:cxnLst/>
              <a:rect l="l" t="t" r="r" b="b"/>
              <a:pathLst>
                <a:path w="1" h="190" fill="none" extrusionOk="0">
                  <a:moveTo>
                    <a:pt x="0" y="0"/>
                  </a:moveTo>
                  <a:lnTo>
                    <a:pt x="0" y="19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65"/>
            <p:cNvSpPr/>
            <p:nvPr/>
          </p:nvSpPr>
          <p:spPr>
            <a:xfrm>
              <a:off x="1984249" y="3290525"/>
              <a:ext cx="36" cy="6819"/>
            </a:xfrm>
            <a:custGeom>
              <a:avLst/>
              <a:gdLst/>
              <a:ahLst/>
              <a:cxnLst/>
              <a:rect l="l" t="t" r="r" b="b"/>
              <a:pathLst>
                <a:path w="1" h="190" fill="none" extrusionOk="0">
                  <a:moveTo>
                    <a:pt x="0" y="0"/>
                  </a:moveTo>
                  <a:lnTo>
                    <a:pt x="0" y="19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65"/>
            <p:cNvSpPr/>
            <p:nvPr/>
          </p:nvSpPr>
          <p:spPr>
            <a:xfrm>
              <a:off x="1984249" y="3312059"/>
              <a:ext cx="36" cy="1101285"/>
            </a:xfrm>
            <a:custGeom>
              <a:avLst/>
              <a:gdLst/>
              <a:ahLst/>
              <a:cxnLst/>
              <a:rect l="l" t="t" r="r" b="b"/>
              <a:pathLst>
                <a:path w="1" h="30685" fill="none" extrusionOk="0">
                  <a:moveTo>
                    <a:pt x="0" y="0"/>
                  </a:moveTo>
                  <a:lnTo>
                    <a:pt x="0" y="30685"/>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65"/>
            <p:cNvSpPr/>
            <p:nvPr/>
          </p:nvSpPr>
          <p:spPr>
            <a:xfrm>
              <a:off x="1984249" y="4420706"/>
              <a:ext cx="36" cy="6819"/>
            </a:xfrm>
            <a:custGeom>
              <a:avLst/>
              <a:gdLst/>
              <a:ahLst/>
              <a:cxnLst/>
              <a:rect l="l" t="t" r="r" b="b"/>
              <a:pathLst>
                <a:path w="1" h="190" fill="none" extrusionOk="0">
                  <a:moveTo>
                    <a:pt x="0" y="0"/>
                  </a:moveTo>
                  <a:lnTo>
                    <a:pt x="0" y="19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65"/>
            <p:cNvSpPr/>
            <p:nvPr/>
          </p:nvSpPr>
          <p:spPr>
            <a:xfrm>
              <a:off x="2055096" y="3290525"/>
              <a:ext cx="36" cy="6819"/>
            </a:xfrm>
            <a:custGeom>
              <a:avLst/>
              <a:gdLst/>
              <a:ahLst/>
              <a:cxnLst/>
              <a:rect l="l" t="t" r="r" b="b"/>
              <a:pathLst>
                <a:path w="1" h="190" fill="none" extrusionOk="0">
                  <a:moveTo>
                    <a:pt x="0" y="0"/>
                  </a:moveTo>
                  <a:lnTo>
                    <a:pt x="0" y="19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65"/>
            <p:cNvSpPr/>
            <p:nvPr/>
          </p:nvSpPr>
          <p:spPr>
            <a:xfrm>
              <a:off x="2055096" y="3312059"/>
              <a:ext cx="36" cy="1101285"/>
            </a:xfrm>
            <a:custGeom>
              <a:avLst/>
              <a:gdLst/>
              <a:ahLst/>
              <a:cxnLst/>
              <a:rect l="l" t="t" r="r" b="b"/>
              <a:pathLst>
                <a:path w="1" h="30685" fill="none" extrusionOk="0">
                  <a:moveTo>
                    <a:pt x="0" y="0"/>
                  </a:moveTo>
                  <a:lnTo>
                    <a:pt x="0" y="30685"/>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65"/>
            <p:cNvSpPr/>
            <p:nvPr/>
          </p:nvSpPr>
          <p:spPr>
            <a:xfrm>
              <a:off x="2055096" y="4420706"/>
              <a:ext cx="36" cy="6819"/>
            </a:xfrm>
            <a:custGeom>
              <a:avLst/>
              <a:gdLst/>
              <a:ahLst/>
              <a:cxnLst/>
              <a:rect l="l" t="t" r="r" b="b"/>
              <a:pathLst>
                <a:path w="1" h="190" fill="none" extrusionOk="0">
                  <a:moveTo>
                    <a:pt x="0" y="0"/>
                  </a:moveTo>
                  <a:lnTo>
                    <a:pt x="0" y="19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65"/>
            <p:cNvSpPr/>
            <p:nvPr/>
          </p:nvSpPr>
          <p:spPr>
            <a:xfrm>
              <a:off x="2125943" y="3290525"/>
              <a:ext cx="36" cy="6819"/>
            </a:xfrm>
            <a:custGeom>
              <a:avLst/>
              <a:gdLst/>
              <a:ahLst/>
              <a:cxnLst/>
              <a:rect l="l" t="t" r="r" b="b"/>
              <a:pathLst>
                <a:path w="1" h="190" fill="none" extrusionOk="0">
                  <a:moveTo>
                    <a:pt x="0" y="0"/>
                  </a:moveTo>
                  <a:lnTo>
                    <a:pt x="0" y="19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65"/>
            <p:cNvSpPr/>
            <p:nvPr/>
          </p:nvSpPr>
          <p:spPr>
            <a:xfrm>
              <a:off x="2125943" y="3312059"/>
              <a:ext cx="36" cy="1101285"/>
            </a:xfrm>
            <a:custGeom>
              <a:avLst/>
              <a:gdLst/>
              <a:ahLst/>
              <a:cxnLst/>
              <a:rect l="l" t="t" r="r" b="b"/>
              <a:pathLst>
                <a:path w="1" h="30685" fill="none" extrusionOk="0">
                  <a:moveTo>
                    <a:pt x="0" y="0"/>
                  </a:moveTo>
                  <a:lnTo>
                    <a:pt x="0" y="30685"/>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65"/>
            <p:cNvSpPr/>
            <p:nvPr/>
          </p:nvSpPr>
          <p:spPr>
            <a:xfrm>
              <a:off x="2125943" y="4420706"/>
              <a:ext cx="36" cy="6819"/>
            </a:xfrm>
            <a:custGeom>
              <a:avLst/>
              <a:gdLst/>
              <a:ahLst/>
              <a:cxnLst/>
              <a:rect l="l" t="t" r="r" b="b"/>
              <a:pathLst>
                <a:path w="1" h="190" fill="none" extrusionOk="0">
                  <a:moveTo>
                    <a:pt x="0" y="0"/>
                  </a:moveTo>
                  <a:lnTo>
                    <a:pt x="0" y="19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65"/>
            <p:cNvSpPr/>
            <p:nvPr/>
          </p:nvSpPr>
          <p:spPr>
            <a:xfrm>
              <a:off x="2196790" y="3290525"/>
              <a:ext cx="36" cy="6819"/>
            </a:xfrm>
            <a:custGeom>
              <a:avLst/>
              <a:gdLst/>
              <a:ahLst/>
              <a:cxnLst/>
              <a:rect l="l" t="t" r="r" b="b"/>
              <a:pathLst>
                <a:path w="1" h="190" fill="none" extrusionOk="0">
                  <a:moveTo>
                    <a:pt x="0" y="0"/>
                  </a:moveTo>
                  <a:lnTo>
                    <a:pt x="0" y="19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65"/>
            <p:cNvSpPr/>
            <p:nvPr/>
          </p:nvSpPr>
          <p:spPr>
            <a:xfrm>
              <a:off x="2196790" y="3312059"/>
              <a:ext cx="36" cy="1101285"/>
            </a:xfrm>
            <a:custGeom>
              <a:avLst/>
              <a:gdLst/>
              <a:ahLst/>
              <a:cxnLst/>
              <a:rect l="l" t="t" r="r" b="b"/>
              <a:pathLst>
                <a:path w="1" h="30685" fill="none" extrusionOk="0">
                  <a:moveTo>
                    <a:pt x="0" y="0"/>
                  </a:moveTo>
                  <a:lnTo>
                    <a:pt x="0" y="30685"/>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65"/>
            <p:cNvSpPr/>
            <p:nvPr/>
          </p:nvSpPr>
          <p:spPr>
            <a:xfrm>
              <a:off x="2196790" y="4420706"/>
              <a:ext cx="36" cy="6819"/>
            </a:xfrm>
            <a:custGeom>
              <a:avLst/>
              <a:gdLst/>
              <a:ahLst/>
              <a:cxnLst/>
              <a:rect l="l" t="t" r="r" b="b"/>
              <a:pathLst>
                <a:path w="1" h="190" fill="none" extrusionOk="0">
                  <a:moveTo>
                    <a:pt x="0" y="0"/>
                  </a:moveTo>
                  <a:lnTo>
                    <a:pt x="0" y="19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65"/>
            <p:cNvSpPr/>
            <p:nvPr/>
          </p:nvSpPr>
          <p:spPr>
            <a:xfrm>
              <a:off x="2267637" y="3290525"/>
              <a:ext cx="36" cy="6819"/>
            </a:xfrm>
            <a:custGeom>
              <a:avLst/>
              <a:gdLst/>
              <a:ahLst/>
              <a:cxnLst/>
              <a:rect l="l" t="t" r="r" b="b"/>
              <a:pathLst>
                <a:path w="1" h="190" fill="none" extrusionOk="0">
                  <a:moveTo>
                    <a:pt x="1" y="0"/>
                  </a:moveTo>
                  <a:lnTo>
                    <a:pt x="1" y="19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65"/>
            <p:cNvSpPr/>
            <p:nvPr/>
          </p:nvSpPr>
          <p:spPr>
            <a:xfrm>
              <a:off x="2267637" y="3312059"/>
              <a:ext cx="36" cy="1101285"/>
            </a:xfrm>
            <a:custGeom>
              <a:avLst/>
              <a:gdLst/>
              <a:ahLst/>
              <a:cxnLst/>
              <a:rect l="l" t="t" r="r" b="b"/>
              <a:pathLst>
                <a:path w="1" h="30685" fill="none" extrusionOk="0">
                  <a:moveTo>
                    <a:pt x="1" y="0"/>
                  </a:moveTo>
                  <a:lnTo>
                    <a:pt x="1" y="30685"/>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65"/>
            <p:cNvSpPr/>
            <p:nvPr/>
          </p:nvSpPr>
          <p:spPr>
            <a:xfrm>
              <a:off x="2267637" y="4420706"/>
              <a:ext cx="36" cy="6819"/>
            </a:xfrm>
            <a:custGeom>
              <a:avLst/>
              <a:gdLst/>
              <a:ahLst/>
              <a:cxnLst/>
              <a:rect l="l" t="t" r="r" b="b"/>
              <a:pathLst>
                <a:path w="1" h="190" fill="none" extrusionOk="0">
                  <a:moveTo>
                    <a:pt x="1" y="0"/>
                  </a:moveTo>
                  <a:lnTo>
                    <a:pt x="1" y="19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65"/>
            <p:cNvSpPr/>
            <p:nvPr/>
          </p:nvSpPr>
          <p:spPr>
            <a:xfrm>
              <a:off x="2338484" y="3290525"/>
              <a:ext cx="36" cy="6819"/>
            </a:xfrm>
            <a:custGeom>
              <a:avLst/>
              <a:gdLst/>
              <a:ahLst/>
              <a:cxnLst/>
              <a:rect l="l" t="t" r="r" b="b"/>
              <a:pathLst>
                <a:path w="1" h="190" fill="none" extrusionOk="0">
                  <a:moveTo>
                    <a:pt x="1" y="0"/>
                  </a:moveTo>
                  <a:lnTo>
                    <a:pt x="1" y="19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65"/>
            <p:cNvSpPr/>
            <p:nvPr/>
          </p:nvSpPr>
          <p:spPr>
            <a:xfrm>
              <a:off x="2338484" y="3312059"/>
              <a:ext cx="36" cy="1101285"/>
            </a:xfrm>
            <a:custGeom>
              <a:avLst/>
              <a:gdLst/>
              <a:ahLst/>
              <a:cxnLst/>
              <a:rect l="l" t="t" r="r" b="b"/>
              <a:pathLst>
                <a:path w="1" h="30685" fill="none" extrusionOk="0">
                  <a:moveTo>
                    <a:pt x="1" y="0"/>
                  </a:moveTo>
                  <a:lnTo>
                    <a:pt x="1" y="30685"/>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65"/>
            <p:cNvSpPr/>
            <p:nvPr/>
          </p:nvSpPr>
          <p:spPr>
            <a:xfrm>
              <a:off x="2338484" y="4420706"/>
              <a:ext cx="36" cy="6819"/>
            </a:xfrm>
            <a:custGeom>
              <a:avLst/>
              <a:gdLst/>
              <a:ahLst/>
              <a:cxnLst/>
              <a:rect l="l" t="t" r="r" b="b"/>
              <a:pathLst>
                <a:path w="1" h="190" fill="none" extrusionOk="0">
                  <a:moveTo>
                    <a:pt x="1" y="0"/>
                  </a:moveTo>
                  <a:lnTo>
                    <a:pt x="1" y="19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65"/>
            <p:cNvSpPr/>
            <p:nvPr/>
          </p:nvSpPr>
          <p:spPr>
            <a:xfrm>
              <a:off x="2409332" y="3290525"/>
              <a:ext cx="36" cy="6819"/>
            </a:xfrm>
            <a:custGeom>
              <a:avLst/>
              <a:gdLst/>
              <a:ahLst/>
              <a:cxnLst/>
              <a:rect l="l" t="t" r="r" b="b"/>
              <a:pathLst>
                <a:path w="1" h="190" fill="none" extrusionOk="0">
                  <a:moveTo>
                    <a:pt x="1" y="0"/>
                  </a:moveTo>
                  <a:lnTo>
                    <a:pt x="1" y="19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65"/>
            <p:cNvSpPr/>
            <p:nvPr/>
          </p:nvSpPr>
          <p:spPr>
            <a:xfrm>
              <a:off x="2409332" y="3312059"/>
              <a:ext cx="36" cy="1101285"/>
            </a:xfrm>
            <a:custGeom>
              <a:avLst/>
              <a:gdLst/>
              <a:ahLst/>
              <a:cxnLst/>
              <a:rect l="l" t="t" r="r" b="b"/>
              <a:pathLst>
                <a:path w="1" h="30685" fill="none" extrusionOk="0">
                  <a:moveTo>
                    <a:pt x="1" y="0"/>
                  </a:moveTo>
                  <a:lnTo>
                    <a:pt x="1" y="30685"/>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65"/>
            <p:cNvSpPr/>
            <p:nvPr/>
          </p:nvSpPr>
          <p:spPr>
            <a:xfrm>
              <a:off x="2409332" y="4420706"/>
              <a:ext cx="36" cy="6819"/>
            </a:xfrm>
            <a:custGeom>
              <a:avLst/>
              <a:gdLst/>
              <a:ahLst/>
              <a:cxnLst/>
              <a:rect l="l" t="t" r="r" b="b"/>
              <a:pathLst>
                <a:path w="1" h="190" fill="none" extrusionOk="0">
                  <a:moveTo>
                    <a:pt x="1" y="0"/>
                  </a:moveTo>
                  <a:lnTo>
                    <a:pt x="1" y="19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65"/>
            <p:cNvSpPr/>
            <p:nvPr/>
          </p:nvSpPr>
          <p:spPr>
            <a:xfrm>
              <a:off x="2480179" y="3290525"/>
              <a:ext cx="36" cy="6819"/>
            </a:xfrm>
            <a:custGeom>
              <a:avLst/>
              <a:gdLst/>
              <a:ahLst/>
              <a:cxnLst/>
              <a:rect l="l" t="t" r="r" b="b"/>
              <a:pathLst>
                <a:path w="1" h="190" fill="none" extrusionOk="0">
                  <a:moveTo>
                    <a:pt x="1" y="0"/>
                  </a:moveTo>
                  <a:lnTo>
                    <a:pt x="1" y="19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65"/>
            <p:cNvSpPr/>
            <p:nvPr/>
          </p:nvSpPr>
          <p:spPr>
            <a:xfrm>
              <a:off x="2480179" y="3312059"/>
              <a:ext cx="36" cy="1101285"/>
            </a:xfrm>
            <a:custGeom>
              <a:avLst/>
              <a:gdLst/>
              <a:ahLst/>
              <a:cxnLst/>
              <a:rect l="l" t="t" r="r" b="b"/>
              <a:pathLst>
                <a:path w="1" h="30685" fill="none" extrusionOk="0">
                  <a:moveTo>
                    <a:pt x="1" y="0"/>
                  </a:moveTo>
                  <a:lnTo>
                    <a:pt x="1" y="30685"/>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65"/>
            <p:cNvSpPr/>
            <p:nvPr/>
          </p:nvSpPr>
          <p:spPr>
            <a:xfrm>
              <a:off x="2480179" y="4420706"/>
              <a:ext cx="36" cy="6819"/>
            </a:xfrm>
            <a:custGeom>
              <a:avLst/>
              <a:gdLst/>
              <a:ahLst/>
              <a:cxnLst/>
              <a:rect l="l" t="t" r="r" b="b"/>
              <a:pathLst>
                <a:path w="1" h="190" fill="none" extrusionOk="0">
                  <a:moveTo>
                    <a:pt x="1" y="0"/>
                  </a:moveTo>
                  <a:lnTo>
                    <a:pt x="1" y="19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65"/>
            <p:cNvSpPr/>
            <p:nvPr/>
          </p:nvSpPr>
          <p:spPr>
            <a:xfrm>
              <a:off x="2551026" y="3290525"/>
              <a:ext cx="36" cy="6819"/>
            </a:xfrm>
            <a:custGeom>
              <a:avLst/>
              <a:gdLst/>
              <a:ahLst/>
              <a:cxnLst/>
              <a:rect l="l" t="t" r="r" b="b"/>
              <a:pathLst>
                <a:path w="1" h="190" fill="none" extrusionOk="0">
                  <a:moveTo>
                    <a:pt x="1" y="0"/>
                  </a:moveTo>
                  <a:lnTo>
                    <a:pt x="1" y="19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65"/>
            <p:cNvSpPr/>
            <p:nvPr/>
          </p:nvSpPr>
          <p:spPr>
            <a:xfrm>
              <a:off x="2551026" y="3312059"/>
              <a:ext cx="36" cy="1101285"/>
            </a:xfrm>
            <a:custGeom>
              <a:avLst/>
              <a:gdLst/>
              <a:ahLst/>
              <a:cxnLst/>
              <a:rect l="l" t="t" r="r" b="b"/>
              <a:pathLst>
                <a:path w="1" h="30685" fill="none" extrusionOk="0">
                  <a:moveTo>
                    <a:pt x="1" y="0"/>
                  </a:moveTo>
                  <a:lnTo>
                    <a:pt x="1" y="30685"/>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65"/>
            <p:cNvSpPr/>
            <p:nvPr/>
          </p:nvSpPr>
          <p:spPr>
            <a:xfrm>
              <a:off x="2551026" y="4420706"/>
              <a:ext cx="36" cy="6819"/>
            </a:xfrm>
            <a:custGeom>
              <a:avLst/>
              <a:gdLst/>
              <a:ahLst/>
              <a:cxnLst/>
              <a:rect l="l" t="t" r="r" b="b"/>
              <a:pathLst>
                <a:path w="1" h="190" fill="none" extrusionOk="0">
                  <a:moveTo>
                    <a:pt x="1" y="0"/>
                  </a:moveTo>
                  <a:lnTo>
                    <a:pt x="1" y="19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65"/>
            <p:cNvSpPr/>
            <p:nvPr/>
          </p:nvSpPr>
          <p:spPr>
            <a:xfrm>
              <a:off x="2621873" y="3290525"/>
              <a:ext cx="36" cy="6819"/>
            </a:xfrm>
            <a:custGeom>
              <a:avLst/>
              <a:gdLst/>
              <a:ahLst/>
              <a:cxnLst/>
              <a:rect l="l" t="t" r="r" b="b"/>
              <a:pathLst>
                <a:path w="1" h="190" fill="none" extrusionOk="0">
                  <a:moveTo>
                    <a:pt x="1" y="0"/>
                  </a:moveTo>
                  <a:lnTo>
                    <a:pt x="1" y="19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65"/>
            <p:cNvSpPr/>
            <p:nvPr/>
          </p:nvSpPr>
          <p:spPr>
            <a:xfrm>
              <a:off x="2621873" y="3312059"/>
              <a:ext cx="36" cy="1101285"/>
            </a:xfrm>
            <a:custGeom>
              <a:avLst/>
              <a:gdLst/>
              <a:ahLst/>
              <a:cxnLst/>
              <a:rect l="l" t="t" r="r" b="b"/>
              <a:pathLst>
                <a:path w="1" h="30685" fill="none" extrusionOk="0">
                  <a:moveTo>
                    <a:pt x="1" y="0"/>
                  </a:moveTo>
                  <a:lnTo>
                    <a:pt x="1" y="30685"/>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65"/>
            <p:cNvSpPr/>
            <p:nvPr/>
          </p:nvSpPr>
          <p:spPr>
            <a:xfrm>
              <a:off x="2621873" y="4420706"/>
              <a:ext cx="36" cy="6819"/>
            </a:xfrm>
            <a:custGeom>
              <a:avLst/>
              <a:gdLst/>
              <a:ahLst/>
              <a:cxnLst/>
              <a:rect l="l" t="t" r="r" b="b"/>
              <a:pathLst>
                <a:path w="1" h="190" fill="none" extrusionOk="0">
                  <a:moveTo>
                    <a:pt x="1" y="0"/>
                  </a:moveTo>
                  <a:lnTo>
                    <a:pt x="1" y="19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65"/>
            <p:cNvSpPr/>
            <p:nvPr/>
          </p:nvSpPr>
          <p:spPr>
            <a:xfrm>
              <a:off x="2692720" y="3290525"/>
              <a:ext cx="36" cy="6819"/>
            </a:xfrm>
            <a:custGeom>
              <a:avLst/>
              <a:gdLst/>
              <a:ahLst/>
              <a:cxnLst/>
              <a:rect l="l" t="t" r="r" b="b"/>
              <a:pathLst>
                <a:path w="1" h="190" fill="none" extrusionOk="0">
                  <a:moveTo>
                    <a:pt x="1" y="0"/>
                  </a:moveTo>
                  <a:lnTo>
                    <a:pt x="1" y="19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65"/>
            <p:cNvSpPr/>
            <p:nvPr/>
          </p:nvSpPr>
          <p:spPr>
            <a:xfrm>
              <a:off x="2692720" y="3312059"/>
              <a:ext cx="36" cy="1101285"/>
            </a:xfrm>
            <a:custGeom>
              <a:avLst/>
              <a:gdLst/>
              <a:ahLst/>
              <a:cxnLst/>
              <a:rect l="l" t="t" r="r" b="b"/>
              <a:pathLst>
                <a:path w="1" h="30685" fill="none" extrusionOk="0">
                  <a:moveTo>
                    <a:pt x="1" y="0"/>
                  </a:moveTo>
                  <a:lnTo>
                    <a:pt x="1" y="30685"/>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65"/>
            <p:cNvSpPr/>
            <p:nvPr/>
          </p:nvSpPr>
          <p:spPr>
            <a:xfrm>
              <a:off x="2692720" y="4420706"/>
              <a:ext cx="36" cy="6819"/>
            </a:xfrm>
            <a:custGeom>
              <a:avLst/>
              <a:gdLst/>
              <a:ahLst/>
              <a:cxnLst/>
              <a:rect l="l" t="t" r="r" b="b"/>
              <a:pathLst>
                <a:path w="1" h="190" fill="none" extrusionOk="0">
                  <a:moveTo>
                    <a:pt x="1" y="0"/>
                  </a:moveTo>
                  <a:lnTo>
                    <a:pt x="1" y="19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65"/>
            <p:cNvSpPr/>
            <p:nvPr/>
          </p:nvSpPr>
          <p:spPr>
            <a:xfrm>
              <a:off x="2763603" y="3290525"/>
              <a:ext cx="0" cy="6819"/>
            </a:xfrm>
            <a:custGeom>
              <a:avLst/>
              <a:gdLst/>
              <a:ahLst/>
              <a:cxnLst/>
              <a:rect l="l" t="t" r="r" b="b"/>
              <a:pathLst>
                <a:path h="190" fill="none" extrusionOk="0">
                  <a:moveTo>
                    <a:pt x="0" y="0"/>
                  </a:moveTo>
                  <a:lnTo>
                    <a:pt x="0" y="19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65"/>
            <p:cNvSpPr/>
            <p:nvPr/>
          </p:nvSpPr>
          <p:spPr>
            <a:xfrm>
              <a:off x="2763603" y="3312059"/>
              <a:ext cx="0" cy="1101285"/>
            </a:xfrm>
            <a:custGeom>
              <a:avLst/>
              <a:gdLst/>
              <a:ahLst/>
              <a:cxnLst/>
              <a:rect l="l" t="t" r="r" b="b"/>
              <a:pathLst>
                <a:path h="30685" fill="none" extrusionOk="0">
                  <a:moveTo>
                    <a:pt x="0" y="0"/>
                  </a:moveTo>
                  <a:lnTo>
                    <a:pt x="0" y="30685"/>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65"/>
            <p:cNvSpPr/>
            <p:nvPr/>
          </p:nvSpPr>
          <p:spPr>
            <a:xfrm>
              <a:off x="2763603" y="4420706"/>
              <a:ext cx="0" cy="6819"/>
            </a:xfrm>
            <a:custGeom>
              <a:avLst/>
              <a:gdLst/>
              <a:ahLst/>
              <a:cxnLst/>
              <a:rect l="l" t="t" r="r" b="b"/>
              <a:pathLst>
                <a:path h="190" fill="none" extrusionOk="0">
                  <a:moveTo>
                    <a:pt x="0" y="0"/>
                  </a:moveTo>
                  <a:lnTo>
                    <a:pt x="0" y="19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65"/>
            <p:cNvSpPr/>
            <p:nvPr/>
          </p:nvSpPr>
          <p:spPr>
            <a:xfrm>
              <a:off x="2834450" y="3290525"/>
              <a:ext cx="36" cy="6819"/>
            </a:xfrm>
            <a:custGeom>
              <a:avLst/>
              <a:gdLst/>
              <a:ahLst/>
              <a:cxnLst/>
              <a:rect l="l" t="t" r="r" b="b"/>
              <a:pathLst>
                <a:path w="1" h="190" fill="none" extrusionOk="0">
                  <a:moveTo>
                    <a:pt x="0" y="0"/>
                  </a:moveTo>
                  <a:lnTo>
                    <a:pt x="0" y="19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65"/>
            <p:cNvSpPr/>
            <p:nvPr/>
          </p:nvSpPr>
          <p:spPr>
            <a:xfrm>
              <a:off x="2834450" y="3312059"/>
              <a:ext cx="36" cy="1101285"/>
            </a:xfrm>
            <a:custGeom>
              <a:avLst/>
              <a:gdLst/>
              <a:ahLst/>
              <a:cxnLst/>
              <a:rect l="l" t="t" r="r" b="b"/>
              <a:pathLst>
                <a:path w="1" h="30685" fill="none" extrusionOk="0">
                  <a:moveTo>
                    <a:pt x="0" y="0"/>
                  </a:moveTo>
                  <a:lnTo>
                    <a:pt x="0" y="30685"/>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65"/>
            <p:cNvSpPr/>
            <p:nvPr/>
          </p:nvSpPr>
          <p:spPr>
            <a:xfrm>
              <a:off x="2834450" y="4420706"/>
              <a:ext cx="36" cy="6819"/>
            </a:xfrm>
            <a:custGeom>
              <a:avLst/>
              <a:gdLst/>
              <a:ahLst/>
              <a:cxnLst/>
              <a:rect l="l" t="t" r="r" b="b"/>
              <a:pathLst>
                <a:path w="1" h="190" fill="none" extrusionOk="0">
                  <a:moveTo>
                    <a:pt x="0" y="0"/>
                  </a:moveTo>
                  <a:lnTo>
                    <a:pt x="0" y="19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65"/>
            <p:cNvSpPr/>
            <p:nvPr/>
          </p:nvSpPr>
          <p:spPr>
            <a:xfrm>
              <a:off x="2905298" y="3290525"/>
              <a:ext cx="36" cy="6819"/>
            </a:xfrm>
            <a:custGeom>
              <a:avLst/>
              <a:gdLst/>
              <a:ahLst/>
              <a:cxnLst/>
              <a:rect l="l" t="t" r="r" b="b"/>
              <a:pathLst>
                <a:path w="1" h="190" fill="none" extrusionOk="0">
                  <a:moveTo>
                    <a:pt x="0" y="0"/>
                  </a:moveTo>
                  <a:lnTo>
                    <a:pt x="0" y="19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65"/>
            <p:cNvSpPr/>
            <p:nvPr/>
          </p:nvSpPr>
          <p:spPr>
            <a:xfrm>
              <a:off x="2905298" y="3312059"/>
              <a:ext cx="36" cy="1101285"/>
            </a:xfrm>
            <a:custGeom>
              <a:avLst/>
              <a:gdLst/>
              <a:ahLst/>
              <a:cxnLst/>
              <a:rect l="l" t="t" r="r" b="b"/>
              <a:pathLst>
                <a:path w="1" h="30685" fill="none" extrusionOk="0">
                  <a:moveTo>
                    <a:pt x="0" y="0"/>
                  </a:moveTo>
                  <a:lnTo>
                    <a:pt x="0" y="30685"/>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65"/>
            <p:cNvSpPr/>
            <p:nvPr/>
          </p:nvSpPr>
          <p:spPr>
            <a:xfrm>
              <a:off x="2905298" y="4420706"/>
              <a:ext cx="36" cy="6819"/>
            </a:xfrm>
            <a:custGeom>
              <a:avLst/>
              <a:gdLst/>
              <a:ahLst/>
              <a:cxnLst/>
              <a:rect l="l" t="t" r="r" b="b"/>
              <a:pathLst>
                <a:path w="1" h="190" fill="none" extrusionOk="0">
                  <a:moveTo>
                    <a:pt x="0" y="0"/>
                  </a:moveTo>
                  <a:lnTo>
                    <a:pt x="0" y="19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65"/>
            <p:cNvSpPr/>
            <p:nvPr/>
          </p:nvSpPr>
          <p:spPr>
            <a:xfrm>
              <a:off x="2976145" y="3290525"/>
              <a:ext cx="36" cy="6819"/>
            </a:xfrm>
            <a:custGeom>
              <a:avLst/>
              <a:gdLst/>
              <a:ahLst/>
              <a:cxnLst/>
              <a:rect l="l" t="t" r="r" b="b"/>
              <a:pathLst>
                <a:path w="1" h="190" fill="none" extrusionOk="0">
                  <a:moveTo>
                    <a:pt x="0" y="0"/>
                  </a:moveTo>
                  <a:lnTo>
                    <a:pt x="0" y="19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65"/>
            <p:cNvSpPr/>
            <p:nvPr/>
          </p:nvSpPr>
          <p:spPr>
            <a:xfrm>
              <a:off x="2976145" y="3312059"/>
              <a:ext cx="36" cy="1101285"/>
            </a:xfrm>
            <a:custGeom>
              <a:avLst/>
              <a:gdLst/>
              <a:ahLst/>
              <a:cxnLst/>
              <a:rect l="l" t="t" r="r" b="b"/>
              <a:pathLst>
                <a:path w="1" h="30685" fill="none" extrusionOk="0">
                  <a:moveTo>
                    <a:pt x="0" y="0"/>
                  </a:moveTo>
                  <a:lnTo>
                    <a:pt x="0" y="30685"/>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65"/>
            <p:cNvSpPr/>
            <p:nvPr/>
          </p:nvSpPr>
          <p:spPr>
            <a:xfrm>
              <a:off x="2976145" y="4420706"/>
              <a:ext cx="36" cy="6819"/>
            </a:xfrm>
            <a:custGeom>
              <a:avLst/>
              <a:gdLst/>
              <a:ahLst/>
              <a:cxnLst/>
              <a:rect l="l" t="t" r="r" b="b"/>
              <a:pathLst>
                <a:path w="1" h="190" fill="none" extrusionOk="0">
                  <a:moveTo>
                    <a:pt x="0" y="0"/>
                  </a:moveTo>
                  <a:lnTo>
                    <a:pt x="0" y="19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65"/>
            <p:cNvSpPr/>
            <p:nvPr/>
          </p:nvSpPr>
          <p:spPr>
            <a:xfrm>
              <a:off x="3046992" y="3290525"/>
              <a:ext cx="36" cy="6819"/>
            </a:xfrm>
            <a:custGeom>
              <a:avLst/>
              <a:gdLst/>
              <a:ahLst/>
              <a:cxnLst/>
              <a:rect l="l" t="t" r="r" b="b"/>
              <a:pathLst>
                <a:path w="1" h="190" fill="none" extrusionOk="0">
                  <a:moveTo>
                    <a:pt x="0" y="0"/>
                  </a:moveTo>
                  <a:lnTo>
                    <a:pt x="0" y="19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65"/>
            <p:cNvSpPr/>
            <p:nvPr/>
          </p:nvSpPr>
          <p:spPr>
            <a:xfrm>
              <a:off x="3046992" y="3312059"/>
              <a:ext cx="36" cy="1101285"/>
            </a:xfrm>
            <a:custGeom>
              <a:avLst/>
              <a:gdLst/>
              <a:ahLst/>
              <a:cxnLst/>
              <a:rect l="l" t="t" r="r" b="b"/>
              <a:pathLst>
                <a:path w="1" h="30685" fill="none" extrusionOk="0">
                  <a:moveTo>
                    <a:pt x="0" y="0"/>
                  </a:moveTo>
                  <a:lnTo>
                    <a:pt x="0" y="30685"/>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65"/>
            <p:cNvSpPr/>
            <p:nvPr/>
          </p:nvSpPr>
          <p:spPr>
            <a:xfrm>
              <a:off x="3046992" y="4420706"/>
              <a:ext cx="36" cy="6819"/>
            </a:xfrm>
            <a:custGeom>
              <a:avLst/>
              <a:gdLst/>
              <a:ahLst/>
              <a:cxnLst/>
              <a:rect l="l" t="t" r="r" b="b"/>
              <a:pathLst>
                <a:path w="1" h="190" fill="none" extrusionOk="0">
                  <a:moveTo>
                    <a:pt x="0" y="0"/>
                  </a:moveTo>
                  <a:lnTo>
                    <a:pt x="0" y="19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65"/>
            <p:cNvSpPr/>
            <p:nvPr/>
          </p:nvSpPr>
          <p:spPr>
            <a:xfrm>
              <a:off x="3117839" y="3290525"/>
              <a:ext cx="36" cy="6819"/>
            </a:xfrm>
            <a:custGeom>
              <a:avLst/>
              <a:gdLst/>
              <a:ahLst/>
              <a:cxnLst/>
              <a:rect l="l" t="t" r="r" b="b"/>
              <a:pathLst>
                <a:path w="1" h="190" fill="none" extrusionOk="0">
                  <a:moveTo>
                    <a:pt x="0" y="0"/>
                  </a:moveTo>
                  <a:lnTo>
                    <a:pt x="0" y="19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65"/>
            <p:cNvSpPr/>
            <p:nvPr/>
          </p:nvSpPr>
          <p:spPr>
            <a:xfrm>
              <a:off x="3117839" y="3312059"/>
              <a:ext cx="36" cy="1101285"/>
            </a:xfrm>
            <a:custGeom>
              <a:avLst/>
              <a:gdLst/>
              <a:ahLst/>
              <a:cxnLst/>
              <a:rect l="l" t="t" r="r" b="b"/>
              <a:pathLst>
                <a:path w="1" h="30685" fill="none" extrusionOk="0">
                  <a:moveTo>
                    <a:pt x="0" y="0"/>
                  </a:moveTo>
                  <a:lnTo>
                    <a:pt x="0" y="30685"/>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65"/>
            <p:cNvSpPr/>
            <p:nvPr/>
          </p:nvSpPr>
          <p:spPr>
            <a:xfrm>
              <a:off x="3117839" y="4420706"/>
              <a:ext cx="36" cy="6819"/>
            </a:xfrm>
            <a:custGeom>
              <a:avLst/>
              <a:gdLst/>
              <a:ahLst/>
              <a:cxnLst/>
              <a:rect l="l" t="t" r="r" b="b"/>
              <a:pathLst>
                <a:path w="1" h="190" fill="none" extrusionOk="0">
                  <a:moveTo>
                    <a:pt x="0" y="0"/>
                  </a:moveTo>
                  <a:lnTo>
                    <a:pt x="0" y="19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65"/>
            <p:cNvSpPr/>
            <p:nvPr/>
          </p:nvSpPr>
          <p:spPr>
            <a:xfrm>
              <a:off x="3188686" y="3290525"/>
              <a:ext cx="36" cy="6819"/>
            </a:xfrm>
            <a:custGeom>
              <a:avLst/>
              <a:gdLst/>
              <a:ahLst/>
              <a:cxnLst/>
              <a:rect l="l" t="t" r="r" b="b"/>
              <a:pathLst>
                <a:path w="1" h="190" fill="none" extrusionOk="0">
                  <a:moveTo>
                    <a:pt x="0" y="0"/>
                  </a:moveTo>
                  <a:lnTo>
                    <a:pt x="0" y="19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65"/>
            <p:cNvSpPr/>
            <p:nvPr/>
          </p:nvSpPr>
          <p:spPr>
            <a:xfrm>
              <a:off x="3188686" y="3312059"/>
              <a:ext cx="36" cy="1101285"/>
            </a:xfrm>
            <a:custGeom>
              <a:avLst/>
              <a:gdLst/>
              <a:ahLst/>
              <a:cxnLst/>
              <a:rect l="l" t="t" r="r" b="b"/>
              <a:pathLst>
                <a:path w="1" h="30685" fill="none" extrusionOk="0">
                  <a:moveTo>
                    <a:pt x="0" y="0"/>
                  </a:moveTo>
                  <a:lnTo>
                    <a:pt x="0" y="30685"/>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65"/>
            <p:cNvSpPr/>
            <p:nvPr/>
          </p:nvSpPr>
          <p:spPr>
            <a:xfrm>
              <a:off x="3188686" y="4420706"/>
              <a:ext cx="36" cy="6819"/>
            </a:xfrm>
            <a:custGeom>
              <a:avLst/>
              <a:gdLst/>
              <a:ahLst/>
              <a:cxnLst/>
              <a:rect l="l" t="t" r="r" b="b"/>
              <a:pathLst>
                <a:path w="1" h="190" fill="none" extrusionOk="0">
                  <a:moveTo>
                    <a:pt x="0" y="0"/>
                  </a:moveTo>
                  <a:lnTo>
                    <a:pt x="0" y="19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65"/>
            <p:cNvSpPr/>
            <p:nvPr/>
          </p:nvSpPr>
          <p:spPr>
            <a:xfrm>
              <a:off x="3259533" y="3290525"/>
              <a:ext cx="36" cy="6819"/>
            </a:xfrm>
            <a:custGeom>
              <a:avLst/>
              <a:gdLst/>
              <a:ahLst/>
              <a:cxnLst/>
              <a:rect l="l" t="t" r="r" b="b"/>
              <a:pathLst>
                <a:path w="1" h="190" fill="none" extrusionOk="0">
                  <a:moveTo>
                    <a:pt x="0" y="0"/>
                  </a:moveTo>
                  <a:lnTo>
                    <a:pt x="0" y="19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65"/>
            <p:cNvSpPr/>
            <p:nvPr/>
          </p:nvSpPr>
          <p:spPr>
            <a:xfrm>
              <a:off x="3259533" y="3312059"/>
              <a:ext cx="36" cy="1101285"/>
            </a:xfrm>
            <a:custGeom>
              <a:avLst/>
              <a:gdLst/>
              <a:ahLst/>
              <a:cxnLst/>
              <a:rect l="l" t="t" r="r" b="b"/>
              <a:pathLst>
                <a:path w="1" h="30685" fill="none" extrusionOk="0">
                  <a:moveTo>
                    <a:pt x="0" y="0"/>
                  </a:moveTo>
                  <a:lnTo>
                    <a:pt x="0" y="30685"/>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65"/>
            <p:cNvSpPr/>
            <p:nvPr/>
          </p:nvSpPr>
          <p:spPr>
            <a:xfrm>
              <a:off x="3259533" y="4420706"/>
              <a:ext cx="36" cy="6819"/>
            </a:xfrm>
            <a:custGeom>
              <a:avLst/>
              <a:gdLst/>
              <a:ahLst/>
              <a:cxnLst/>
              <a:rect l="l" t="t" r="r" b="b"/>
              <a:pathLst>
                <a:path w="1" h="190" fill="none" extrusionOk="0">
                  <a:moveTo>
                    <a:pt x="0" y="0"/>
                  </a:moveTo>
                  <a:lnTo>
                    <a:pt x="0" y="19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65"/>
            <p:cNvSpPr/>
            <p:nvPr/>
          </p:nvSpPr>
          <p:spPr>
            <a:xfrm>
              <a:off x="3330381" y="3290525"/>
              <a:ext cx="36" cy="6819"/>
            </a:xfrm>
            <a:custGeom>
              <a:avLst/>
              <a:gdLst/>
              <a:ahLst/>
              <a:cxnLst/>
              <a:rect l="l" t="t" r="r" b="b"/>
              <a:pathLst>
                <a:path w="1" h="190" fill="none" extrusionOk="0">
                  <a:moveTo>
                    <a:pt x="1" y="0"/>
                  </a:moveTo>
                  <a:lnTo>
                    <a:pt x="1" y="19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65"/>
            <p:cNvSpPr/>
            <p:nvPr/>
          </p:nvSpPr>
          <p:spPr>
            <a:xfrm>
              <a:off x="3330381" y="3312059"/>
              <a:ext cx="36" cy="1101285"/>
            </a:xfrm>
            <a:custGeom>
              <a:avLst/>
              <a:gdLst/>
              <a:ahLst/>
              <a:cxnLst/>
              <a:rect l="l" t="t" r="r" b="b"/>
              <a:pathLst>
                <a:path w="1" h="30685" fill="none" extrusionOk="0">
                  <a:moveTo>
                    <a:pt x="1" y="0"/>
                  </a:moveTo>
                  <a:lnTo>
                    <a:pt x="1" y="30685"/>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65"/>
            <p:cNvSpPr/>
            <p:nvPr/>
          </p:nvSpPr>
          <p:spPr>
            <a:xfrm>
              <a:off x="3330381" y="4420706"/>
              <a:ext cx="36" cy="6819"/>
            </a:xfrm>
            <a:custGeom>
              <a:avLst/>
              <a:gdLst/>
              <a:ahLst/>
              <a:cxnLst/>
              <a:rect l="l" t="t" r="r" b="b"/>
              <a:pathLst>
                <a:path w="1" h="190" fill="none" extrusionOk="0">
                  <a:moveTo>
                    <a:pt x="1" y="0"/>
                  </a:moveTo>
                  <a:lnTo>
                    <a:pt x="1" y="19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65"/>
            <p:cNvSpPr/>
            <p:nvPr/>
          </p:nvSpPr>
          <p:spPr>
            <a:xfrm>
              <a:off x="3401228" y="3290525"/>
              <a:ext cx="36" cy="6819"/>
            </a:xfrm>
            <a:custGeom>
              <a:avLst/>
              <a:gdLst/>
              <a:ahLst/>
              <a:cxnLst/>
              <a:rect l="l" t="t" r="r" b="b"/>
              <a:pathLst>
                <a:path w="1" h="190" fill="none" extrusionOk="0">
                  <a:moveTo>
                    <a:pt x="1" y="0"/>
                  </a:moveTo>
                  <a:lnTo>
                    <a:pt x="1" y="19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65"/>
            <p:cNvSpPr/>
            <p:nvPr/>
          </p:nvSpPr>
          <p:spPr>
            <a:xfrm>
              <a:off x="3401228" y="3312059"/>
              <a:ext cx="36" cy="1101285"/>
            </a:xfrm>
            <a:custGeom>
              <a:avLst/>
              <a:gdLst/>
              <a:ahLst/>
              <a:cxnLst/>
              <a:rect l="l" t="t" r="r" b="b"/>
              <a:pathLst>
                <a:path w="1" h="30685" fill="none" extrusionOk="0">
                  <a:moveTo>
                    <a:pt x="1" y="0"/>
                  </a:moveTo>
                  <a:lnTo>
                    <a:pt x="1" y="30685"/>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65"/>
            <p:cNvSpPr/>
            <p:nvPr/>
          </p:nvSpPr>
          <p:spPr>
            <a:xfrm>
              <a:off x="3401228" y="4420706"/>
              <a:ext cx="36" cy="6819"/>
            </a:xfrm>
            <a:custGeom>
              <a:avLst/>
              <a:gdLst/>
              <a:ahLst/>
              <a:cxnLst/>
              <a:rect l="l" t="t" r="r" b="b"/>
              <a:pathLst>
                <a:path w="1" h="190" fill="none" extrusionOk="0">
                  <a:moveTo>
                    <a:pt x="1" y="0"/>
                  </a:moveTo>
                  <a:lnTo>
                    <a:pt x="1" y="19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65"/>
            <p:cNvSpPr/>
            <p:nvPr/>
          </p:nvSpPr>
          <p:spPr>
            <a:xfrm>
              <a:off x="3472075" y="3290525"/>
              <a:ext cx="36" cy="6819"/>
            </a:xfrm>
            <a:custGeom>
              <a:avLst/>
              <a:gdLst/>
              <a:ahLst/>
              <a:cxnLst/>
              <a:rect l="l" t="t" r="r" b="b"/>
              <a:pathLst>
                <a:path w="1" h="190" fill="none" extrusionOk="0">
                  <a:moveTo>
                    <a:pt x="1" y="0"/>
                  </a:moveTo>
                  <a:lnTo>
                    <a:pt x="1" y="19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65"/>
            <p:cNvSpPr/>
            <p:nvPr/>
          </p:nvSpPr>
          <p:spPr>
            <a:xfrm>
              <a:off x="3472075" y="3312059"/>
              <a:ext cx="36" cy="1101285"/>
            </a:xfrm>
            <a:custGeom>
              <a:avLst/>
              <a:gdLst/>
              <a:ahLst/>
              <a:cxnLst/>
              <a:rect l="l" t="t" r="r" b="b"/>
              <a:pathLst>
                <a:path w="1" h="30685" fill="none" extrusionOk="0">
                  <a:moveTo>
                    <a:pt x="1" y="0"/>
                  </a:moveTo>
                  <a:lnTo>
                    <a:pt x="1" y="30685"/>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65"/>
            <p:cNvSpPr/>
            <p:nvPr/>
          </p:nvSpPr>
          <p:spPr>
            <a:xfrm>
              <a:off x="3472075" y="4420706"/>
              <a:ext cx="36" cy="6819"/>
            </a:xfrm>
            <a:custGeom>
              <a:avLst/>
              <a:gdLst/>
              <a:ahLst/>
              <a:cxnLst/>
              <a:rect l="l" t="t" r="r" b="b"/>
              <a:pathLst>
                <a:path w="1" h="190" fill="none" extrusionOk="0">
                  <a:moveTo>
                    <a:pt x="1" y="0"/>
                  </a:moveTo>
                  <a:lnTo>
                    <a:pt x="1" y="19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65"/>
            <p:cNvSpPr/>
            <p:nvPr/>
          </p:nvSpPr>
          <p:spPr>
            <a:xfrm>
              <a:off x="3542922" y="3290525"/>
              <a:ext cx="36" cy="6819"/>
            </a:xfrm>
            <a:custGeom>
              <a:avLst/>
              <a:gdLst/>
              <a:ahLst/>
              <a:cxnLst/>
              <a:rect l="l" t="t" r="r" b="b"/>
              <a:pathLst>
                <a:path w="1" h="190" fill="none" extrusionOk="0">
                  <a:moveTo>
                    <a:pt x="1" y="0"/>
                  </a:moveTo>
                  <a:lnTo>
                    <a:pt x="1" y="19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65"/>
            <p:cNvSpPr/>
            <p:nvPr/>
          </p:nvSpPr>
          <p:spPr>
            <a:xfrm>
              <a:off x="3542922" y="3312059"/>
              <a:ext cx="36" cy="1101285"/>
            </a:xfrm>
            <a:custGeom>
              <a:avLst/>
              <a:gdLst/>
              <a:ahLst/>
              <a:cxnLst/>
              <a:rect l="l" t="t" r="r" b="b"/>
              <a:pathLst>
                <a:path w="1" h="30685" fill="none" extrusionOk="0">
                  <a:moveTo>
                    <a:pt x="1" y="0"/>
                  </a:moveTo>
                  <a:lnTo>
                    <a:pt x="1" y="30685"/>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65"/>
            <p:cNvSpPr/>
            <p:nvPr/>
          </p:nvSpPr>
          <p:spPr>
            <a:xfrm>
              <a:off x="3542922" y="4420706"/>
              <a:ext cx="36" cy="6819"/>
            </a:xfrm>
            <a:custGeom>
              <a:avLst/>
              <a:gdLst/>
              <a:ahLst/>
              <a:cxnLst/>
              <a:rect l="l" t="t" r="r" b="b"/>
              <a:pathLst>
                <a:path w="1" h="190" fill="none" extrusionOk="0">
                  <a:moveTo>
                    <a:pt x="1" y="0"/>
                  </a:moveTo>
                  <a:lnTo>
                    <a:pt x="1" y="19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65"/>
            <p:cNvSpPr/>
            <p:nvPr/>
          </p:nvSpPr>
          <p:spPr>
            <a:xfrm>
              <a:off x="3613769" y="3290525"/>
              <a:ext cx="36" cy="6819"/>
            </a:xfrm>
            <a:custGeom>
              <a:avLst/>
              <a:gdLst/>
              <a:ahLst/>
              <a:cxnLst/>
              <a:rect l="l" t="t" r="r" b="b"/>
              <a:pathLst>
                <a:path w="1" h="190" fill="none" extrusionOk="0">
                  <a:moveTo>
                    <a:pt x="1" y="0"/>
                  </a:moveTo>
                  <a:lnTo>
                    <a:pt x="1" y="190"/>
                  </a:lnTo>
                </a:path>
              </a:pathLst>
            </a:custGeom>
            <a:noFill/>
            <a:ln w="2375"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65"/>
            <p:cNvSpPr/>
            <p:nvPr/>
          </p:nvSpPr>
          <p:spPr>
            <a:xfrm>
              <a:off x="3613769" y="3312059"/>
              <a:ext cx="36" cy="1101285"/>
            </a:xfrm>
            <a:custGeom>
              <a:avLst/>
              <a:gdLst/>
              <a:ahLst/>
              <a:cxnLst/>
              <a:rect l="l" t="t" r="r" b="b"/>
              <a:pathLst>
                <a:path w="1" h="30685" fill="none" extrusionOk="0">
                  <a:moveTo>
                    <a:pt x="1" y="0"/>
                  </a:moveTo>
                  <a:lnTo>
                    <a:pt x="1" y="30685"/>
                  </a:lnTo>
                </a:path>
              </a:pathLst>
            </a:custGeom>
            <a:noFill/>
            <a:ln w="2375"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65"/>
            <p:cNvSpPr/>
            <p:nvPr/>
          </p:nvSpPr>
          <p:spPr>
            <a:xfrm>
              <a:off x="3613769" y="4420706"/>
              <a:ext cx="36" cy="6819"/>
            </a:xfrm>
            <a:custGeom>
              <a:avLst/>
              <a:gdLst/>
              <a:ahLst/>
              <a:cxnLst/>
              <a:rect l="l" t="t" r="r" b="b"/>
              <a:pathLst>
                <a:path w="1" h="190" fill="none" extrusionOk="0">
                  <a:moveTo>
                    <a:pt x="1" y="0"/>
                  </a:moveTo>
                  <a:lnTo>
                    <a:pt x="1" y="190"/>
                  </a:lnTo>
                </a:path>
              </a:pathLst>
            </a:custGeom>
            <a:noFill/>
            <a:ln w="2375"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65"/>
            <p:cNvSpPr/>
            <p:nvPr/>
          </p:nvSpPr>
          <p:spPr>
            <a:xfrm>
              <a:off x="1102320" y="3339838"/>
              <a:ext cx="2529061" cy="0"/>
            </a:xfrm>
            <a:custGeom>
              <a:avLst/>
              <a:gdLst/>
              <a:ahLst/>
              <a:cxnLst/>
              <a:rect l="l" t="t" r="r" b="b"/>
              <a:pathLst>
                <a:path w="70467" fill="none" extrusionOk="0">
                  <a:moveTo>
                    <a:pt x="0" y="0"/>
                  </a:moveTo>
                  <a:lnTo>
                    <a:pt x="70466" y="0"/>
                  </a:lnTo>
                </a:path>
              </a:pathLst>
            </a:custGeom>
            <a:noFill/>
            <a:ln w="2375"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65"/>
            <p:cNvSpPr/>
            <p:nvPr/>
          </p:nvSpPr>
          <p:spPr>
            <a:xfrm>
              <a:off x="3638713" y="3339838"/>
              <a:ext cx="6855" cy="0"/>
            </a:xfrm>
            <a:custGeom>
              <a:avLst/>
              <a:gdLst/>
              <a:ahLst/>
              <a:cxnLst/>
              <a:rect l="l" t="t" r="r" b="b"/>
              <a:pathLst>
                <a:path w="191" fill="none" extrusionOk="0">
                  <a:moveTo>
                    <a:pt x="1" y="0"/>
                  </a:moveTo>
                  <a:lnTo>
                    <a:pt x="190" y="0"/>
                  </a:lnTo>
                </a:path>
              </a:pathLst>
            </a:custGeom>
            <a:noFill/>
            <a:ln w="2375"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65"/>
            <p:cNvSpPr/>
            <p:nvPr/>
          </p:nvSpPr>
          <p:spPr>
            <a:xfrm>
              <a:off x="1102320" y="3410685"/>
              <a:ext cx="2529061" cy="36"/>
            </a:xfrm>
            <a:custGeom>
              <a:avLst/>
              <a:gdLst/>
              <a:ahLst/>
              <a:cxnLst/>
              <a:rect l="l" t="t" r="r" b="b"/>
              <a:pathLst>
                <a:path w="70467" h="1" fill="none" extrusionOk="0">
                  <a:moveTo>
                    <a:pt x="0" y="0"/>
                  </a:moveTo>
                  <a:lnTo>
                    <a:pt x="70466" y="0"/>
                  </a:lnTo>
                </a:path>
              </a:pathLst>
            </a:custGeom>
            <a:noFill/>
            <a:ln w="2375"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65"/>
            <p:cNvSpPr/>
            <p:nvPr/>
          </p:nvSpPr>
          <p:spPr>
            <a:xfrm>
              <a:off x="3638713" y="3410685"/>
              <a:ext cx="6855" cy="36"/>
            </a:xfrm>
            <a:custGeom>
              <a:avLst/>
              <a:gdLst/>
              <a:ahLst/>
              <a:cxnLst/>
              <a:rect l="l" t="t" r="r" b="b"/>
              <a:pathLst>
                <a:path w="191" h="1" fill="none" extrusionOk="0">
                  <a:moveTo>
                    <a:pt x="1" y="0"/>
                  </a:moveTo>
                  <a:lnTo>
                    <a:pt x="190" y="0"/>
                  </a:lnTo>
                </a:path>
              </a:pathLst>
            </a:custGeom>
            <a:noFill/>
            <a:ln w="2375"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65"/>
            <p:cNvSpPr/>
            <p:nvPr/>
          </p:nvSpPr>
          <p:spPr>
            <a:xfrm>
              <a:off x="1102320" y="3481532"/>
              <a:ext cx="2529061" cy="36"/>
            </a:xfrm>
            <a:custGeom>
              <a:avLst/>
              <a:gdLst/>
              <a:ahLst/>
              <a:cxnLst/>
              <a:rect l="l" t="t" r="r" b="b"/>
              <a:pathLst>
                <a:path w="70467" h="1" fill="none" extrusionOk="0">
                  <a:moveTo>
                    <a:pt x="0" y="0"/>
                  </a:moveTo>
                  <a:lnTo>
                    <a:pt x="70466" y="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65"/>
            <p:cNvSpPr/>
            <p:nvPr/>
          </p:nvSpPr>
          <p:spPr>
            <a:xfrm>
              <a:off x="3638713" y="3481532"/>
              <a:ext cx="6855" cy="36"/>
            </a:xfrm>
            <a:custGeom>
              <a:avLst/>
              <a:gdLst/>
              <a:ahLst/>
              <a:cxnLst/>
              <a:rect l="l" t="t" r="r" b="b"/>
              <a:pathLst>
                <a:path w="191" h="1" fill="none" extrusionOk="0">
                  <a:moveTo>
                    <a:pt x="1" y="0"/>
                  </a:moveTo>
                  <a:lnTo>
                    <a:pt x="190" y="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65"/>
            <p:cNvSpPr/>
            <p:nvPr/>
          </p:nvSpPr>
          <p:spPr>
            <a:xfrm>
              <a:off x="1102320" y="3552380"/>
              <a:ext cx="2529061" cy="36"/>
            </a:xfrm>
            <a:custGeom>
              <a:avLst/>
              <a:gdLst/>
              <a:ahLst/>
              <a:cxnLst/>
              <a:rect l="l" t="t" r="r" b="b"/>
              <a:pathLst>
                <a:path w="70467" h="1" fill="none" extrusionOk="0">
                  <a:moveTo>
                    <a:pt x="0" y="0"/>
                  </a:moveTo>
                  <a:lnTo>
                    <a:pt x="70466" y="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65"/>
            <p:cNvSpPr/>
            <p:nvPr/>
          </p:nvSpPr>
          <p:spPr>
            <a:xfrm>
              <a:off x="3638713" y="3552380"/>
              <a:ext cx="6855" cy="36"/>
            </a:xfrm>
            <a:custGeom>
              <a:avLst/>
              <a:gdLst/>
              <a:ahLst/>
              <a:cxnLst/>
              <a:rect l="l" t="t" r="r" b="b"/>
              <a:pathLst>
                <a:path w="191" h="1" fill="none" extrusionOk="0">
                  <a:moveTo>
                    <a:pt x="1" y="0"/>
                  </a:moveTo>
                  <a:lnTo>
                    <a:pt x="190" y="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65"/>
            <p:cNvSpPr/>
            <p:nvPr/>
          </p:nvSpPr>
          <p:spPr>
            <a:xfrm>
              <a:off x="1102320" y="3623227"/>
              <a:ext cx="2529061" cy="36"/>
            </a:xfrm>
            <a:custGeom>
              <a:avLst/>
              <a:gdLst/>
              <a:ahLst/>
              <a:cxnLst/>
              <a:rect l="l" t="t" r="r" b="b"/>
              <a:pathLst>
                <a:path w="70467" h="1" fill="none" extrusionOk="0">
                  <a:moveTo>
                    <a:pt x="0" y="0"/>
                  </a:moveTo>
                  <a:lnTo>
                    <a:pt x="70466" y="0"/>
                  </a:lnTo>
                </a:path>
              </a:pathLst>
            </a:custGeom>
            <a:noFill/>
            <a:ln w="2375"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65"/>
            <p:cNvSpPr/>
            <p:nvPr/>
          </p:nvSpPr>
          <p:spPr>
            <a:xfrm>
              <a:off x="3638713" y="3623227"/>
              <a:ext cx="6855" cy="36"/>
            </a:xfrm>
            <a:custGeom>
              <a:avLst/>
              <a:gdLst/>
              <a:ahLst/>
              <a:cxnLst/>
              <a:rect l="l" t="t" r="r" b="b"/>
              <a:pathLst>
                <a:path w="191" h="1" fill="none" extrusionOk="0">
                  <a:moveTo>
                    <a:pt x="1" y="0"/>
                  </a:moveTo>
                  <a:lnTo>
                    <a:pt x="190" y="0"/>
                  </a:lnTo>
                </a:path>
              </a:pathLst>
            </a:custGeom>
            <a:noFill/>
            <a:ln w="2375"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65"/>
            <p:cNvSpPr/>
            <p:nvPr/>
          </p:nvSpPr>
          <p:spPr>
            <a:xfrm>
              <a:off x="1102320" y="3694074"/>
              <a:ext cx="2529061" cy="36"/>
            </a:xfrm>
            <a:custGeom>
              <a:avLst/>
              <a:gdLst/>
              <a:ahLst/>
              <a:cxnLst/>
              <a:rect l="l" t="t" r="r" b="b"/>
              <a:pathLst>
                <a:path w="70467" h="1" fill="none" extrusionOk="0">
                  <a:moveTo>
                    <a:pt x="0" y="0"/>
                  </a:moveTo>
                  <a:lnTo>
                    <a:pt x="70466" y="0"/>
                  </a:lnTo>
                </a:path>
              </a:pathLst>
            </a:custGeom>
            <a:noFill/>
            <a:ln w="2375"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65"/>
            <p:cNvSpPr/>
            <p:nvPr/>
          </p:nvSpPr>
          <p:spPr>
            <a:xfrm>
              <a:off x="3638713" y="3694074"/>
              <a:ext cx="6855" cy="36"/>
            </a:xfrm>
            <a:custGeom>
              <a:avLst/>
              <a:gdLst/>
              <a:ahLst/>
              <a:cxnLst/>
              <a:rect l="l" t="t" r="r" b="b"/>
              <a:pathLst>
                <a:path w="191" h="1" fill="none" extrusionOk="0">
                  <a:moveTo>
                    <a:pt x="1" y="0"/>
                  </a:moveTo>
                  <a:lnTo>
                    <a:pt x="190" y="0"/>
                  </a:lnTo>
                </a:path>
              </a:pathLst>
            </a:custGeom>
            <a:noFill/>
            <a:ln w="2375"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65"/>
            <p:cNvSpPr/>
            <p:nvPr/>
          </p:nvSpPr>
          <p:spPr>
            <a:xfrm>
              <a:off x="1102320" y="3764921"/>
              <a:ext cx="2529061" cy="36"/>
            </a:xfrm>
            <a:custGeom>
              <a:avLst/>
              <a:gdLst/>
              <a:ahLst/>
              <a:cxnLst/>
              <a:rect l="l" t="t" r="r" b="b"/>
              <a:pathLst>
                <a:path w="70467" h="1" fill="none" extrusionOk="0">
                  <a:moveTo>
                    <a:pt x="0" y="0"/>
                  </a:moveTo>
                  <a:lnTo>
                    <a:pt x="70466" y="0"/>
                  </a:lnTo>
                </a:path>
              </a:pathLst>
            </a:custGeom>
            <a:noFill/>
            <a:ln w="2375"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65"/>
            <p:cNvSpPr/>
            <p:nvPr/>
          </p:nvSpPr>
          <p:spPr>
            <a:xfrm>
              <a:off x="3638713" y="3764921"/>
              <a:ext cx="6855" cy="36"/>
            </a:xfrm>
            <a:custGeom>
              <a:avLst/>
              <a:gdLst/>
              <a:ahLst/>
              <a:cxnLst/>
              <a:rect l="l" t="t" r="r" b="b"/>
              <a:pathLst>
                <a:path w="191" h="1" fill="none" extrusionOk="0">
                  <a:moveTo>
                    <a:pt x="1" y="0"/>
                  </a:moveTo>
                  <a:lnTo>
                    <a:pt x="190" y="0"/>
                  </a:lnTo>
                </a:path>
              </a:pathLst>
            </a:custGeom>
            <a:noFill/>
            <a:ln w="2375"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65"/>
            <p:cNvSpPr/>
            <p:nvPr/>
          </p:nvSpPr>
          <p:spPr>
            <a:xfrm>
              <a:off x="1102320" y="3835768"/>
              <a:ext cx="2529061" cy="36"/>
            </a:xfrm>
            <a:custGeom>
              <a:avLst/>
              <a:gdLst/>
              <a:ahLst/>
              <a:cxnLst/>
              <a:rect l="l" t="t" r="r" b="b"/>
              <a:pathLst>
                <a:path w="70467" h="1" fill="none" extrusionOk="0">
                  <a:moveTo>
                    <a:pt x="0" y="0"/>
                  </a:moveTo>
                  <a:lnTo>
                    <a:pt x="70466" y="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65"/>
            <p:cNvSpPr/>
            <p:nvPr/>
          </p:nvSpPr>
          <p:spPr>
            <a:xfrm>
              <a:off x="3638713" y="3835768"/>
              <a:ext cx="6855" cy="36"/>
            </a:xfrm>
            <a:custGeom>
              <a:avLst/>
              <a:gdLst/>
              <a:ahLst/>
              <a:cxnLst/>
              <a:rect l="l" t="t" r="r" b="b"/>
              <a:pathLst>
                <a:path w="191" h="1" fill="none" extrusionOk="0">
                  <a:moveTo>
                    <a:pt x="1" y="0"/>
                  </a:moveTo>
                  <a:lnTo>
                    <a:pt x="190" y="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65"/>
            <p:cNvSpPr/>
            <p:nvPr/>
          </p:nvSpPr>
          <p:spPr>
            <a:xfrm>
              <a:off x="1102320" y="3906615"/>
              <a:ext cx="2529061" cy="36"/>
            </a:xfrm>
            <a:custGeom>
              <a:avLst/>
              <a:gdLst/>
              <a:ahLst/>
              <a:cxnLst/>
              <a:rect l="l" t="t" r="r" b="b"/>
              <a:pathLst>
                <a:path w="70467" h="1" fill="none" extrusionOk="0">
                  <a:moveTo>
                    <a:pt x="0" y="0"/>
                  </a:moveTo>
                  <a:lnTo>
                    <a:pt x="70466" y="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65"/>
            <p:cNvSpPr/>
            <p:nvPr/>
          </p:nvSpPr>
          <p:spPr>
            <a:xfrm>
              <a:off x="3638713" y="3906615"/>
              <a:ext cx="6855" cy="36"/>
            </a:xfrm>
            <a:custGeom>
              <a:avLst/>
              <a:gdLst/>
              <a:ahLst/>
              <a:cxnLst/>
              <a:rect l="l" t="t" r="r" b="b"/>
              <a:pathLst>
                <a:path w="191" h="1" fill="none" extrusionOk="0">
                  <a:moveTo>
                    <a:pt x="1" y="0"/>
                  </a:moveTo>
                  <a:lnTo>
                    <a:pt x="190" y="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65"/>
            <p:cNvSpPr/>
            <p:nvPr/>
          </p:nvSpPr>
          <p:spPr>
            <a:xfrm>
              <a:off x="1102320" y="3977463"/>
              <a:ext cx="2529061" cy="36"/>
            </a:xfrm>
            <a:custGeom>
              <a:avLst/>
              <a:gdLst/>
              <a:ahLst/>
              <a:cxnLst/>
              <a:rect l="l" t="t" r="r" b="b"/>
              <a:pathLst>
                <a:path w="70467" h="1" fill="none" extrusionOk="0">
                  <a:moveTo>
                    <a:pt x="0" y="1"/>
                  </a:moveTo>
                  <a:lnTo>
                    <a:pt x="70466" y="1"/>
                  </a:lnTo>
                </a:path>
              </a:pathLst>
            </a:custGeom>
            <a:noFill/>
            <a:ln w="2375"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65"/>
            <p:cNvSpPr/>
            <p:nvPr/>
          </p:nvSpPr>
          <p:spPr>
            <a:xfrm>
              <a:off x="3638713" y="3977463"/>
              <a:ext cx="6855" cy="36"/>
            </a:xfrm>
            <a:custGeom>
              <a:avLst/>
              <a:gdLst/>
              <a:ahLst/>
              <a:cxnLst/>
              <a:rect l="l" t="t" r="r" b="b"/>
              <a:pathLst>
                <a:path w="191" h="1" fill="none" extrusionOk="0">
                  <a:moveTo>
                    <a:pt x="1" y="1"/>
                  </a:moveTo>
                  <a:lnTo>
                    <a:pt x="190" y="1"/>
                  </a:lnTo>
                </a:path>
              </a:pathLst>
            </a:custGeom>
            <a:noFill/>
            <a:ln w="2375"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65"/>
            <p:cNvSpPr/>
            <p:nvPr/>
          </p:nvSpPr>
          <p:spPr>
            <a:xfrm>
              <a:off x="1102320" y="4048310"/>
              <a:ext cx="2529061" cy="36"/>
            </a:xfrm>
            <a:custGeom>
              <a:avLst/>
              <a:gdLst/>
              <a:ahLst/>
              <a:cxnLst/>
              <a:rect l="l" t="t" r="r" b="b"/>
              <a:pathLst>
                <a:path w="70467" h="1" fill="none" extrusionOk="0">
                  <a:moveTo>
                    <a:pt x="0" y="1"/>
                  </a:moveTo>
                  <a:lnTo>
                    <a:pt x="70466" y="1"/>
                  </a:lnTo>
                </a:path>
              </a:pathLst>
            </a:custGeom>
            <a:noFill/>
            <a:ln w="2375"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65"/>
            <p:cNvSpPr/>
            <p:nvPr/>
          </p:nvSpPr>
          <p:spPr>
            <a:xfrm>
              <a:off x="3638713" y="4048310"/>
              <a:ext cx="6855" cy="36"/>
            </a:xfrm>
            <a:custGeom>
              <a:avLst/>
              <a:gdLst/>
              <a:ahLst/>
              <a:cxnLst/>
              <a:rect l="l" t="t" r="r" b="b"/>
              <a:pathLst>
                <a:path w="191" h="1" fill="none" extrusionOk="0">
                  <a:moveTo>
                    <a:pt x="1" y="1"/>
                  </a:moveTo>
                  <a:lnTo>
                    <a:pt x="190" y="1"/>
                  </a:lnTo>
                </a:path>
              </a:pathLst>
            </a:custGeom>
            <a:noFill/>
            <a:ln w="2375"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65"/>
            <p:cNvSpPr/>
            <p:nvPr/>
          </p:nvSpPr>
          <p:spPr>
            <a:xfrm>
              <a:off x="1102320" y="4119157"/>
              <a:ext cx="2529061" cy="36"/>
            </a:xfrm>
            <a:custGeom>
              <a:avLst/>
              <a:gdLst/>
              <a:ahLst/>
              <a:cxnLst/>
              <a:rect l="l" t="t" r="r" b="b"/>
              <a:pathLst>
                <a:path w="70467" h="1" fill="none" extrusionOk="0">
                  <a:moveTo>
                    <a:pt x="0" y="1"/>
                  </a:moveTo>
                  <a:lnTo>
                    <a:pt x="70466" y="1"/>
                  </a:lnTo>
                </a:path>
              </a:pathLst>
            </a:custGeom>
            <a:noFill/>
            <a:ln w="2375"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65"/>
            <p:cNvSpPr/>
            <p:nvPr/>
          </p:nvSpPr>
          <p:spPr>
            <a:xfrm>
              <a:off x="3638713" y="4119157"/>
              <a:ext cx="6855" cy="36"/>
            </a:xfrm>
            <a:custGeom>
              <a:avLst/>
              <a:gdLst/>
              <a:ahLst/>
              <a:cxnLst/>
              <a:rect l="l" t="t" r="r" b="b"/>
              <a:pathLst>
                <a:path w="191" h="1" fill="none" extrusionOk="0">
                  <a:moveTo>
                    <a:pt x="1" y="1"/>
                  </a:moveTo>
                  <a:lnTo>
                    <a:pt x="190" y="1"/>
                  </a:lnTo>
                </a:path>
              </a:pathLst>
            </a:custGeom>
            <a:noFill/>
            <a:ln w="2375"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65"/>
            <p:cNvSpPr/>
            <p:nvPr/>
          </p:nvSpPr>
          <p:spPr>
            <a:xfrm>
              <a:off x="1102320" y="4190004"/>
              <a:ext cx="2529061" cy="36"/>
            </a:xfrm>
            <a:custGeom>
              <a:avLst/>
              <a:gdLst/>
              <a:ahLst/>
              <a:cxnLst/>
              <a:rect l="l" t="t" r="r" b="b"/>
              <a:pathLst>
                <a:path w="70467" h="1" fill="none" extrusionOk="0">
                  <a:moveTo>
                    <a:pt x="0" y="1"/>
                  </a:moveTo>
                  <a:lnTo>
                    <a:pt x="70466" y="1"/>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65"/>
            <p:cNvSpPr/>
            <p:nvPr/>
          </p:nvSpPr>
          <p:spPr>
            <a:xfrm>
              <a:off x="3638713" y="4190004"/>
              <a:ext cx="6855" cy="36"/>
            </a:xfrm>
            <a:custGeom>
              <a:avLst/>
              <a:gdLst/>
              <a:ahLst/>
              <a:cxnLst/>
              <a:rect l="l" t="t" r="r" b="b"/>
              <a:pathLst>
                <a:path w="191" h="1" fill="none" extrusionOk="0">
                  <a:moveTo>
                    <a:pt x="1" y="1"/>
                  </a:moveTo>
                  <a:lnTo>
                    <a:pt x="190" y="1"/>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65"/>
            <p:cNvSpPr/>
            <p:nvPr/>
          </p:nvSpPr>
          <p:spPr>
            <a:xfrm>
              <a:off x="1102320" y="4260851"/>
              <a:ext cx="2529061" cy="36"/>
            </a:xfrm>
            <a:custGeom>
              <a:avLst/>
              <a:gdLst/>
              <a:ahLst/>
              <a:cxnLst/>
              <a:rect l="l" t="t" r="r" b="b"/>
              <a:pathLst>
                <a:path w="70467" h="1" fill="none" extrusionOk="0">
                  <a:moveTo>
                    <a:pt x="0" y="1"/>
                  </a:moveTo>
                  <a:lnTo>
                    <a:pt x="70466" y="1"/>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65"/>
            <p:cNvSpPr/>
            <p:nvPr/>
          </p:nvSpPr>
          <p:spPr>
            <a:xfrm>
              <a:off x="3638713" y="4260851"/>
              <a:ext cx="6855" cy="36"/>
            </a:xfrm>
            <a:custGeom>
              <a:avLst/>
              <a:gdLst/>
              <a:ahLst/>
              <a:cxnLst/>
              <a:rect l="l" t="t" r="r" b="b"/>
              <a:pathLst>
                <a:path w="191" h="1" fill="none" extrusionOk="0">
                  <a:moveTo>
                    <a:pt x="1" y="1"/>
                  </a:moveTo>
                  <a:lnTo>
                    <a:pt x="190" y="1"/>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65"/>
            <p:cNvSpPr/>
            <p:nvPr/>
          </p:nvSpPr>
          <p:spPr>
            <a:xfrm>
              <a:off x="1102320" y="4331698"/>
              <a:ext cx="2529061" cy="36"/>
            </a:xfrm>
            <a:custGeom>
              <a:avLst/>
              <a:gdLst/>
              <a:ahLst/>
              <a:cxnLst/>
              <a:rect l="l" t="t" r="r" b="b"/>
              <a:pathLst>
                <a:path w="70467" h="1" fill="none" extrusionOk="0">
                  <a:moveTo>
                    <a:pt x="0" y="1"/>
                  </a:moveTo>
                  <a:lnTo>
                    <a:pt x="70466" y="1"/>
                  </a:lnTo>
                </a:path>
              </a:pathLst>
            </a:custGeom>
            <a:noFill/>
            <a:ln w="2375"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65"/>
            <p:cNvSpPr/>
            <p:nvPr/>
          </p:nvSpPr>
          <p:spPr>
            <a:xfrm>
              <a:off x="3638713" y="4331698"/>
              <a:ext cx="6855" cy="36"/>
            </a:xfrm>
            <a:custGeom>
              <a:avLst/>
              <a:gdLst/>
              <a:ahLst/>
              <a:cxnLst/>
              <a:rect l="l" t="t" r="r" b="b"/>
              <a:pathLst>
                <a:path w="191" h="1" fill="none" extrusionOk="0">
                  <a:moveTo>
                    <a:pt x="1" y="1"/>
                  </a:moveTo>
                  <a:lnTo>
                    <a:pt x="190" y="1"/>
                  </a:lnTo>
                </a:path>
              </a:pathLst>
            </a:custGeom>
            <a:noFill/>
            <a:ln w="2375"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65"/>
            <p:cNvSpPr/>
            <p:nvPr/>
          </p:nvSpPr>
          <p:spPr>
            <a:xfrm>
              <a:off x="1102320" y="4402545"/>
              <a:ext cx="2529061" cy="36"/>
            </a:xfrm>
            <a:custGeom>
              <a:avLst/>
              <a:gdLst/>
              <a:ahLst/>
              <a:cxnLst/>
              <a:rect l="l" t="t" r="r" b="b"/>
              <a:pathLst>
                <a:path w="70467" h="1" fill="none" extrusionOk="0">
                  <a:moveTo>
                    <a:pt x="0" y="1"/>
                  </a:moveTo>
                  <a:lnTo>
                    <a:pt x="70466" y="1"/>
                  </a:lnTo>
                </a:path>
              </a:pathLst>
            </a:custGeom>
            <a:noFill/>
            <a:ln w="2375"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65"/>
            <p:cNvSpPr/>
            <p:nvPr/>
          </p:nvSpPr>
          <p:spPr>
            <a:xfrm>
              <a:off x="3638713" y="4402545"/>
              <a:ext cx="6855" cy="36"/>
            </a:xfrm>
            <a:custGeom>
              <a:avLst/>
              <a:gdLst/>
              <a:ahLst/>
              <a:cxnLst/>
              <a:rect l="l" t="t" r="r" b="b"/>
              <a:pathLst>
                <a:path w="191" h="1" fill="none" extrusionOk="0">
                  <a:moveTo>
                    <a:pt x="1" y="1"/>
                  </a:moveTo>
                  <a:lnTo>
                    <a:pt x="190" y="1"/>
                  </a:lnTo>
                </a:path>
              </a:pathLst>
            </a:custGeom>
            <a:noFill/>
            <a:ln w="2375"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65"/>
            <p:cNvSpPr/>
            <p:nvPr/>
          </p:nvSpPr>
          <p:spPr>
            <a:xfrm>
              <a:off x="1417436" y="3290525"/>
              <a:ext cx="36" cy="6819"/>
            </a:xfrm>
            <a:custGeom>
              <a:avLst/>
              <a:gdLst/>
              <a:ahLst/>
              <a:cxnLst/>
              <a:rect l="l" t="t" r="r" b="b"/>
              <a:pathLst>
                <a:path w="1" h="190" fill="none" extrusionOk="0">
                  <a:moveTo>
                    <a:pt x="1" y="0"/>
                  </a:moveTo>
                  <a:lnTo>
                    <a:pt x="1" y="19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65"/>
            <p:cNvSpPr/>
            <p:nvPr/>
          </p:nvSpPr>
          <p:spPr>
            <a:xfrm>
              <a:off x="1417436" y="3312059"/>
              <a:ext cx="36" cy="1101285"/>
            </a:xfrm>
            <a:custGeom>
              <a:avLst/>
              <a:gdLst/>
              <a:ahLst/>
              <a:cxnLst/>
              <a:rect l="l" t="t" r="r" b="b"/>
              <a:pathLst>
                <a:path w="1" h="30685" fill="none" extrusionOk="0">
                  <a:moveTo>
                    <a:pt x="1" y="0"/>
                  </a:moveTo>
                  <a:lnTo>
                    <a:pt x="1" y="30685"/>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65"/>
            <p:cNvSpPr/>
            <p:nvPr/>
          </p:nvSpPr>
          <p:spPr>
            <a:xfrm>
              <a:off x="1417436" y="4420706"/>
              <a:ext cx="36" cy="6819"/>
            </a:xfrm>
            <a:custGeom>
              <a:avLst/>
              <a:gdLst/>
              <a:ahLst/>
              <a:cxnLst/>
              <a:rect l="l" t="t" r="r" b="b"/>
              <a:pathLst>
                <a:path w="1" h="190" fill="none" extrusionOk="0">
                  <a:moveTo>
                    <a:pt x="1" y="0"/>
                  </a:moveTo>
                  <a:lnTo>
                    <a:pt x="1" y="190"/>
                  </a:lnTo>
                </a:path>
              </a:pathLst>
            </a:custGeom>
            <a:noFill/>
            <a:ln w="3550" cap="rnd"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65"/>
            <p:cNvSpPr/>
            <p:nvPr/>
          </p:nvSpPr>
          <p:spPr>
            <a:xfrm>
              <a:off x="1080762" y="3293899"/>
              <a:ext cx="2564771" cy="1133622"/>
            </a:xfrm>
            <a:custGeom>
              <a:avLst/>
              <a:gdLst/>
              <a:ahLst/>
              <a:cxnLst/>
              <a:rect l="l" t="t" r="r" b="b"/>
              <a:pathLst>
                <a:path w="71462" h="31586" extrusionOk="0">
                  <a:moveTo>
                    <a:pt x="69583" y="3270"/>
                  </a:moveTo>
                  <a:lnTo>
                    <a:pt x="69583" y="9113"/>
                  </a:lnTo>
                  <a:lnTo>
                    <a:pt x="1864" y="9113"/>
                  </a:lnTo>
                  <a:lnTo>
                    <a:pt x="1864" y="3270"/>
                  </a:lnTo>
                  <a:close/>
                  <a:moveTo>
                    <a:pt x="69583" y="13140"/>
                  </a:moveTo>
                  <a:lnTo>
                    <a:pt x="69583" y="18983"/>
                  </a:lnTo>
                  <a:lnTo>
                    <a:pt x="1864" y="18983"/>
                  </a:lnTo>
                  <a:lnTo>
                    <a:pt x="1864" y="13140"/>
                  </a:lnTo>
                  <a:close/>
                  <a:moveTo>
                    <a:pt x="69583" y="23010"/>
                  </a:moveTo>
                  <a:lnTo>
                    <a:pt x="69583" y="28854"/>
                  </a:lnTo>
                  <a:lnTo>
                    <a:pt x="1864" y="28854"/>
                  </a:lnTo>
                  <a:lnTo>
                    <a:pt x="1864" y="23010"/>
                  </a:lnTo>
                  <a:close/>
                  <a:moveTo>
                    <a:pt x="1" y="1"/>
                  </a:moveTo>
                  <a:lnTo>
                    <a:pt x="1" y="31586"/>
                  </a:lnTo>
                  <a:lnTo>
                    <a:pt x="71462" y="31586"/>
                  </a:lnTo>
                  <a:lnTo>
                    <a:pt x="714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65"/>
            <p:cNvSpPr/>
            <p:nvPr/>
          </p:nvSpPr>
          <p:spPr>
            <a:xfrm>
              <a:off x="1148223" y="3411224"/>
              <a:ext cx="2430435" cy="209777"/>
            </a:xfrm>
            <a:custGeom>
              <a:avLst/>
              <a:gdLst/>
              <a:ahLst/>
              <a:cxnLst/>
              <a:rect l="l" t="t" r="r" b="b"/>
              <a:pathLst>
                <a:path w="67719" h="5845" fill="none" extrusionOk="0">
                  <a:moveTo>
                    <a:pt x="0" y="1"/>
                  </a:moveTo>
                  <a:lnTo>
                    <a:pt x="67719" y="1"/>
                  </a:lnTo>
                  <a:lnTo>
                    <a:pt x="67719" y="5844"/>
                  </a:lnTo>
                  <a:lnTo>
                    <a:pt x="0" y="5844"/>
                  </a:lnTo>
                  <a:close/>
                </a:path>
              </a:pathLst>
            </a:custGeom>
            <a:noFill/>
            <a:ln w="750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65"/>
            <p:cNvSpPr/>
            <p:nvPr/>
          </p:nvSpPr>
          <p:spPr>
            <a:xfrm>
              <a:off x="1148223" y="3765495"/>
              <a:ext cx="2430435" cy="209741"/>
            </a:xfrm>
            <a:custGeom>
              <a:avLst/>
              <a:gdLst/>
              <a:ahLst/>
              <a:cxnLst/>
              <a:rect l="l" t="t" r="r" b="b"/>
              <a:pathLst>
                <a:path w="67719" h="5844" fill="none" extrusionOk="0">
                  <a:moveTo>
                    <a:pt x="0" y="0"/>
                  </a:moveTo>
                  <a:lnTo>
                    <a:pt x="67719" y="0"/>
                  </a:lnTo>
                  <a:lnTo>
                    <a:pt x="67719" y="5843"/>
                  </a:lnTo>
                  <a:lnTo>
                    <a:pt x="0" y="5843"/>
                  </a:lnTo>
                  <a:close/>
                </a:path>
              </a:pathLst>
            </a:custGeom>
            <a:noFill/>
            <a:ln w="750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65"/>
            <p:cNvSpPr/>
            <p:nvPr/>
          </p:nvSpPr>
          <p:spPr>
            <a:xfrm>
              <a:off x="1148223" y="4119731"/>
              <a:ext cx="2430435" cy="210315"/>
            </a:xfrm>
            <a:custGeom>
              <a:avLst/>
              <a:gdLst/>
              <a:ahLst/>
              <a:cxnLst/>
              <a:rect l="l" t="t" r="r" b="b"/>
              <a:pathLst>
                <a:path w="67719" h="5860" fill="none" extrusionOk="0">
                  <a:moveTo>
                    <a:pt x="0" y="0"/>
                  </a:moveTo>
                  <a:lnTo>
                    <a:pt x="67719" y="0"/>
                  </a:lnTo>
                  <a:lnTo>
                    <a:pt x="67719" y="5859"/>
                  </a:lnTo>
                  <a:lnTo>
                    <a:pt x="0" y="5859"/>
                  </a:lnTo>
                  <a:close/>
                </a:path>
              </a:pathLst>
            </a:custGeom>
            <a:noFill/>
            <a:ln w="7500" cap="flat" cmpd="sng">
              <a:solidFill>
                <a:schemeClr val="lt2"/>
              </a:solidFill>
              <a:prstDash val="solid"/>
              <a:miter lim="157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8" name="Google Shape;2448;p65"/>
          <p:cNvSpPr/>
          <p:nvPr/>
        </p:nvSpPr>
        <p:spPr>
          <a:xfrm>
            <a:off x="3276923" y="3257725"/>
            <a:ext cx="600388" cy="158777"/>
          </a:xfrm>
          <a:custGeom>
            <a:avLst/>
            <a:gdLst/>
            <a:ahLst/>
            <a:cxnLst/>
            <a:rect l="l" t="t" r="r" b="b"/>
            <a:pathLst>
              <a:path w="18746" h="4975" extrusionOk="0">
                <a:moveTo>
                  <a:pt x="268" y="0"/>
                </a:moveTo>
                <a:lnTo>
                  <a:pt x="268" y="142"/>
                </a:lnTo>
                <a:cubicBezTo>
                  <a:pt x="363" y="221"/>
                  <a:pt x="458" y="316"/>
                  <a:pt x="537" y="411"/>
                </a:cubicBezTo>
                <a:cubicBezTo>
                  <a:pt x="711" y="663"/>
                  <a:pt x="569" y="695"/>
                  <a:pt x="426" y="884"/>
                </a:cubicBezTo>
                <a:cubicBezTo>
                  <a:pt x="0" y="1421"/>
                  <a:pt x="632" y="1548"/>
                  <a:pt x="837" y="1706"/>
                </a:cubicBezTo>
                <a:cubicBezTo>
                  <a:pt x="316" y="2401"/>
                  <a:pt x="837" y="2780"/>
                  <a:pt x="1011" y="3064"/>
                </a:cubicBezTo>
                <a:cubicBezTo>
                  <a:pt x="521" y="3174"/>
                  <a:pt x="284" y="3143"/>
                  <a:pt x="679" y="3711"/>
                </a:cubicBezTo>
                <a:cubicBezTo>
                  <a:pt x="742" y="3806"/>
                  <a:pt x="900" y="3869"/>
                  <a:pt x="869" y="3980"/>
                </a:cubicBezTo>
                <a:cubicBezTo>
                  <a:pt x="853" y="4106"/>
                  <a:pt x="600" y="4185"/>
                  <a:pt x="537" y="4311"/>
                </a:cubicBezTo>
                <a:cubicBezTo>
                  <a:pt x="632" y="4406"/>
                  <a:pt x="726" y="4469"/>
                  <a:pt x="837" y="4533"/>
                </a:cubicBezTo>
                <a:cubicBezTo>
                  <a:pt x="711" y="4706"/>
                  <a:pt x="553" y="4848"/>
                  <a:pt x="363" y="4975"/>
                </a:cubicBezTo>
                <a:lnTo>
                  <a:pt x="18509" y="4975"/>
                </a:lnTo>
                <a:cubicBezTo>
                  <a:pt x="18493" y="4943"/>
                  <a:pt x="18477" y="4927"/>
                  <a:pt x="18461" y="4912"/>
                </a:cubicBezTo>
                <a:cubicBezTo>
                  <a:pt x="18683" y="4785"/>
                  <a:pt x="18193" y="4580"/>
                  <a:pt x="18177" y="4438"/>
                </a:cubicBezTo>
                <a:cubicBezTo>
                  <a:pt x="18177" y="4264"/>
                  <a:pt x="18493" y="4201"/>
                  <a:pt x="18604" y="4106"/>
                </a:cubicBezTo>
                <a:cubicBezTo>
                  <a:pt x="18588" y="3980"/>
                  <a:pt x="18477" y="3948"/>
                  <a:pt x="18414" y="3853"/>
                </a:cubicBezTo>
                <a:cubicBezTo>
                  <a:pt x="18335" y="3759"/>
                  <a:pt x="18383" y="3743"/>
                  <a:pt x="18398" y="3632"/>
                </a:cubicBezTo>
                <a:cubicBezTo>
                  <a:pt x="18414" y="3538"/>
                  <a:pt x="18461" y="3601"/>
                  <a:pt x="18430" y="3490"/>
                </a:cubicBezTo>
                <a:cubicBezTo>
                  <a:pt x="18398" y="3411"/>
                  <a:pt x="18319" y="3348"/>
                  <a:pt x="18225" y="3348"/>
                </a:cubicBezTo>
                <a:cubicBezTo>
                  <a:pt x="18304" y="3159"/>
                  <a:pt x="18604" y="3143"/>
                  <a:pt x="18635" y="3001"/>
                </a:cubicBezTo>
                <a:cubicBezTo>
                  <a:pt x="18683" y="2843"/>
                  <a:pt x="18477" y="2780"/>
                  <a:pt x="18446" y="2669"/>
                </a:cubicBezTo>
                <a:cubicBezTo>
                  <a:pt x="18383" y="2495"/>
                  <a:pt x="18604" y="2464"/>
                  <a:pt x="18588" y="2337"/>
                </a:cubicBezTo>
                <a:cubicBezTo>
                  <a:pt x="18588" y="2258"/>
                  <a:pt x="18351" y="2179"/>
                  <a:pt x="18288" y="2132"/>
                </a:cubicBezTo>
                <a:cubicBezTo>
                  <a:pt x="18461" y="1895"/>
                  <a:pt x="18746" y="1816"/>
                  <a:pt x="18588" y="1516"/>
                </a:cubicBezTo>
                <a:cubicBezTo>
                  <a:pt x="18540" y="1390"/>
                  <a:pt x="18461" y="1311"/>
                  <a:pt x="18477" y="1169"/>
                </a:cubicBezTo>
                <a:cubicBezTo>
                  <a:pt x="18493" y="1074"/>
                  <a:pt x="18588" y="1042"/>
                  <a:pt x="18619" y="963"/>
                </a:cubicBezTo>
                <a:cubicBezTo>
                  <a:pt x="18683" y="774"/>
                  <a:pt x="18383" y="648"/>
                  <a:pt x="18414" y="458"/>
                </a:cubicBezTo>
                <a:cubicBezTo>
                  <a:pt x="18461" y="253"/>
                  <a:pt x="18619" y="142"/>
                  <a:pt x="18746" y="0"/>
                </a:cubicBezTo>
                <a:close/>
              </a:path>
            </a:pathLst>
          </a:custGeom>
          <a:solidFill>
            <a:srgbClr val="FFFFFF">
              <a:alpha val="41900"/>
            </a:srgbClr>
          </a:solidFill>
          <a:ln>
            <a:noFill/>
          </a:ln>
          <a:effectLst>
            <a:outerShdw blurRad="57150" dist="19050" dir="5400000" algn="bl" rotWithShape="0">
              <a:srgbClr val="783F04">
                <a:alpha val="2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9" name="Google Shape;2449;p65"/>
          <p:cNvGrpSpPr/>
          <p:nvPr/>
        </p:nvGrpSpPr>
        <p:grpSpPr>
          <a:xfrm>
            <a:off x="1298970" y="3257756"/>
            <a:ext cx="1314669" cy="1334106"/>
            <a:chOff x="1392575" y="457400"/>
            <a:chExt cx="4894525" cy="4976150"/>
          </a:xfrm>
        </p:grpSpPr>
        <p:sp>
          <p:nvSpPr>
            <p:cNvPr id="2450" name="Google Shape;2450;p65"/>
            <p:cNvSpPr/>
            <p:nvPr/>
          </p:nvSpPr>
          <p:spPr>
            <a:xfrm>
              <a:off x="1392575" y="457400"/>
              <a:ext cx="4894525" cy="4976150"/>
            </a:xfrm>
            <a:custGeom>
              <a:avLst/>
              <a:gdLst/>
              <a:ahLst/>
              <a:cxnLst/>
              <a:rect l="l" t="t" r="r" b="b"/>
              <a:pathLst>
                <a:path w="195781" h="199046" extrusionOk="0">
                  <a:moveTo>
                    <a:pt x="0" y="1"/>
                  </a:moveTo>
                  <a:lnTo>
                    <a:pt x="0" y="199045"/>
                  </a:lnTo>
                  <a:lnTo>
                    <a:pt x="195780" y="199045"/>
                  </a:lnTo>
                  <a:lnTo>
                    <a:pt x="195780" y="1"/>
                  </a:lnTo>
                  <a:close/>
                  <a:moveTo>
                    <a:pt x="18002" y="19125"/>
                  </a:moveTo>
                  <a:cubicBezTo>
                    <a:pt x="13667" y="19278"/>
                    <a:pt x="11423" y="14076"/>
                    <a:pt x="14381" y="11016"/>
                  </a:cubicBezTo>
                  <a:cubicBezTo>
                    <a:pt x="17390" y="7905"/>
                    <a:pt x="22643" y="10047"/>
                    <a:pt x="22643" y="14331"/>
                  </a:cubicBezTo>
                  <a:cubicBezTo>
                    <a:pt x="22694" y="16932"/>
                    <a:pt x="20603" y="19125"/>
                    <a:pt x="18002" y="19125"/>
                  </a:cubicBezTo>
                  <a:close/>
                  <a:moveTo>
                    <a:pt x="33964" y="19125"/>
                  </a:moveTo>
                  <a:cubicBezTo>
                    <a:pt x="29630" y="19278"/>
                    <a:pt x="27386" y="14076"/>
                    <a:pt x="30395" y="11016"/>
                  </a:cubicBezTo>
                  <a:cubicBezTo>
                    <a:pt x="33403" y="7905"/>
                    <a:pt x="38605" y="10047"/>
                    <a:pt x="38605" y="14331"/>
                  </a:cubicBezTo>
                  <a:cubicBezTo>
                    <a:pt x="38656" y="16932"/>
                    <a:pt x="36565" y="19125"/>
                    <a:pt x="33964" y="19125"/>
                  </a:cubicBezTo>
                  <a:close/>
                  <a:moveTo>
                    <a:pt x="49927" y="19125"/>
                  </a:moveTo>
                  <a:cubicBezTo>
                    <a:pt x="45643" y="19278"/>
                    <a:pt x="43348" y="14076"/>
                    <a:pt x="46357" y="11016"/>
                  </a:cubicBezTo>
                  <a:cubicBezTo>
                    <a:pt x="49366" y="7905"/>
                    <a:pt x="54619" y="10047"/>
                    <a:pt x="54619" y="14331"/>
                  </a:cubicBezTo>
                  <a:cubicBezTo>
                    <a:pt x="54670" y="16983"/>
                    <a:pt x="52579" y="19125"/>
                    <a:pt x="49927" y="19125"/>
                  </a:cubicBezTo>
                  <a:close/>
                  <a:moveTo>
                    <a:pt x="65940" y="19125"/>
                  </a:moveTo>
                  <a:cubicBezTo>
                    <a:pt x="61605" y="19278"/>
                    <a:pt x="59310" y="14076"/>
                    <a:pt x="62319" y="11016"/>
                  </a:cubicBezTo>
                  <a:cubicBezTo>
                    <a:pt x="65328" y="7905"/>
                    <a:pt x="70581" y="10047"/>
                    <a:pt x="70581" y="14331"/>
                  </a:cubicBezTo>
                  <a:cubicBezTo>
                    <a:pt x="70632" y="16932"/>
                    <a:pt x="68541" y="19125"/>
                    <a:pt x="65940" y="19125"/>
                  </a:cubicBezTo>
                  <a:close/>
                  <a:moveTo>
                    <a:pt x="81902" y="19125"/>
                  </a:moveTo>
                  <a:cubicBezTo>
                    <a:pt x="77618" y="19278"/>
                    <a:pt x="75324" y="14076"/>
                    <a:pt x="78332" y="11016"/>
                  </a:cubicBezTo>
                  <a:cubicBezTo>
                    <a:pt x="81341" y="7905"/>
                    <a:pt x="86543" y="10047"/>
                    <a:pt x="86543" y="14331"/>
                  </a:cubicBezTo>
                  <a:cubicBezTo>
                    <a:pt x="86594" y="16932"/>
                    <a:pt x="84503" y="19125"/>
                    <a:pt x="81902" y="19125"/>
                  </a:cubicBezTo>
                  <a:close/>
                  <a:moveTo>
                    <a:pt x="97865" y="19125"/>
                  </a:moveTo>
                  <a:cubicBezTo>
                    <a:pt x="93581" y="19278"/>
                    <a:pt x="91286" y="14076"/>
                    <a:pt x="94295" y="11016"/>
                  </a:cubicBezTo>
                  <a:cubicBezTo>
                    <a:pt x="97304" y="7905"/>
                    <a:pt x="102556" y="10047"/>
                    <a:pt x="102556" y="14331"/>
                  </a:cubicBezTo>
                  <a:cubicBezTo>
                    <a:pt x="102607" y="16932"/>
                    <a:pt x="100516" y="19125"/>
                    <a:pt x="97865" y="19125"/>
                  </a:cubicBezTo>
                  <a:close/>
                  <a:moveTo>
                    <a:pt x="113878" y="19125"/>
                  </a:moveTo>
                  <a:cubicBezTo>
                    <a:pt x="109543" y="19278"/>
                    <a:pt x="107299" y="14076"/>
                    <a:pt x="110257" y="11016"/>
                  </a:cubicBezTo>
                  <a:cubicBezTo>
                    <a:pt x="113266" y="7905"/>
                    <a:pt x="118519" y="10047"/>
                    <a:pt x="118519" y="14331"/>
                  </a:cubicBezTo>
                  <a:cubicBezTo>
                    <a:pt x="118570" y="16932"/>
                    <a:pt x="116479" y="19125"/>
                    <a:pt x="113878" y="19125"/>
                  </a:cubicBezTo>
                  <a:close/>
                  <a:moveTo>
                    <a:pt x="129840" y="19125"/>
                  </a:moveTo>
                  <a:cubicBezTo>
                    <a:pt x="125556" y="19278"/>
                    <a:pt x="123261" y="14076"/>
                    <a:pt x="126270" y="11016"/>
                  </a:cubicBezTo>
                  <a:cubicBezTo>
                    <a:pt x="129279" y="7905"/>
                    <a:pt x="134481" y="10047"/>
                    <a:pt x="134532" y="14331"/>
                  </a:cubicBezTo>
                  <a:cubicBezTo>
                    <a:pt x="134532" y="16932"/>
                    <a:pt x="132441" y="19125"/>
                    <a:pt x="129840" y="19125"/>
                  </a:cubicBezTo>
                  <a:close/>
                  <a:moveTo>
                    <a:pt x="145802" y="19125"/>
                  </a:moveTo>
                  <a:cubicBezTo>
                    <a:pt x="141519" y="19278"/>
                    <a:pt x="139224" y="14076"/>
                    <a:pt x="142233" y="11016"/>
                  </a:cubicBezTo>
                  <a:cubicBezTo>
                    <a:pt x="145241" y="7905"/>
                    <a:pt x="150494" y="10047"/>
                    <a:pt x="150494" y="14331"/>
                  </a:cubicBezTo>
                  <a:cubicBezTo>
                    <a:pt x="150545" y="16932"/>
                    <a:pt x="148454" y="19125"/>
                    <a:pt x="145802" y="19125"/>
                  </a:cubicBezTo>
                  <a:close/>
                  <a:moveTo>
                    <a:pt x="161816" y="19125"/>
                  </a:moveTo>
                  <a:cubicBezTo>
                    <a:pt x="157481" y="19278"/>
                    <a:pt x="155237" y="14076"/>
                    <a:pt x="158246" y="11016"/>
                  </a:cubicBezTo>
                  <a:cubicBezTo>
                    <a:pt x="161204" y="7905"/>
                    <a:pt x="166456" y="10047"/>
                    <a:pt x="166456" y="14331"/>
                  </a:cubicBezTo>
                  <a:cubicBezTo>
                    <a:pt x="166507" y="16932"/>
                    <a:pt x="164417" y="19125"/>
                    <a:pt x="161816" y="19125"/>
                  </a:cubicBezTo>
                  <a:close/>
                  <a:moveTo>
                    <a:pt x="177778" y="19125"/>
                  </a:moveTo>
                  <a:cubicBezTo>
                    <a:pt x="173494" y="19278"/>
                    <a:pt x="171199" y="14076"/>
                    <a:pt x="174208" y="11016"/>
                  </a:cubicBezTo>
                  <a:cubicBezTo>
                    <a:pt x="177217" y="7905"/>
                    <a:pt x="182470" y="10047"/>
                    <a:pt x="182470" y="14331"/>
                  </a:cubicBezTo>
                  <a:cubicBezTo>
                    <a:pt x="182470" y="16932"/>
                    <a:pt x="180379" y="19125"/>
                    <a:pt x="177778" y="19125"/>
                  </a:cubicBezTo>
                  <a:close/>
                </a:path>
              </a:pathLst>
            </a:custGeom>
            <a:solidFill>
              <a:schemeClr val="dk2"/>
            </a:solidFill>
            <a:ln>
              <a:noFill/>
            </a:ln>
            <a:effectLst>
              <a:outerShdw blurRad="57150" dist="19050" dir="5400000" algn="bl" rotWithShape="0">
                <a:srgbClr val="783F04">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65"/>
            <p:cNvSpPr/>
            <p:nvPr/>
          </p:nvSpPr>
          <p:spPr>
            <a:xfrm>
              <a:off x="1673825" y="4936275"/>
              <a:ext cx="4250675" cy="25"/>
            </a:xfrm>
            <a:custGeom>
              <a:avLst/>
              <a:gdLst/>
              <a:ahLst/>
              <a:cxnLst/>
              <a:rect l="l" t="t" r="r" b="b"/>
              <a:pathLst>
                <a:path w="170027" h="1" fill="none" extrusionOk="0">
                  <a:moveTo>
                    <a:pt x="0" y="1"/>
                  </a:moveTo>
                  <a:lnTo>
                    <a:pt x="170027" y="1"/>
                  </a:lnTo>
                </a:path>
              </a:pathLst>
            </a:custGeom>
            <a:solidFill>
              <a:schemeClr val="dk2"/>
            </a:solidFill>
            <a:ln w="16575" cap="flat" cmpd="sng">
              <a:solidFill>
                <a:srgbClr val="FFEDC0"/>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65"/>
            <p:cNvSpPr/>
            <p:nvPr/>
          </p:nvSpPr>
          <p:spPr>
            <a:xfrm>
              <a:off x="1673825" y="4447975"/>
              <a:ext cx="4250675" cy="25"/>
            </a:xfrm>
            <a:custGeom>
              <a:avLst/>
              <a:gdLst/>
              <a:ahLst/>
              <a:cxnLst/>
              <a:rect l="l" t="t" r="r" b="b"/>
              <a:pathLst>
                <a:path w="170027" h="1" fill="none" extrusionOk="0">
                  <a:moveTo>
                    <a:pt x="0" y="1"/>
                  </a:moveTo>
                  <a:lnTo>
                    <a:pt x="170027" y="1"/>
                  </a:lnTo>
                </a:path>
              </a:pathLst>
            </a:custGeom>
            <a:solidFill>
              <a:schemeClr val="dk2"/>
            </a:solidFill>
            <a:ln w="16575" cap="flat" cmpd="sng">
              <a:solidFill>
                <a:srgbClr val="FFEDC0"/>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65"/>
            <p:cNvSpPr/>
            <p:nvPr/>
          </p:nvSpPr>
          <p:spPr>
            <a:xfrm>
              <a:off x="1673825" y="3959675"/>
              <a:ext cx="4250675" cy="25"/>
            </a:xfrm>
            <a:custGeom>
              <a:avLst/>
              <a:gdLst/>
              <a:ahLst/>
              <a:cxnLst/>
              <a:rect l="l" t="t" r="r" b="b"/>
              <a:pathLst>
                <a:path w="170027" h="1" fill="none" extrusionOk="0">
                  <a:moveTo>
                    <a:pt x="0" y="1"/>
                  </a:moveTo>
                  <a:lnTo>
                    <a:pt x="170027" y="1"/>
                  </a:lnTo>
                </a:path>
              </a:pathLst>
            </a:custGeom>
            <a:solidFill>
              <a:schemeClr val="dk2"/>
            </a:solidFill>
            <a:ln w="16575" cap="flat" cmpd="sng">
              <a:solidFill>
                <a:srgbClr val="FFEDC0"/>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65"/>
            <p:cNvSpPr/>
            <p:nvPr/>
          </p:nvSpPr>
          <p:spPr>
            <a:xfrm>
              <a:off x="1673825" y="3471375"/>
              <a:ext cx="4250675" cy="25"/>
            </a:xfrm>
            <a:custGeom>
              <a:avLst/>
              <a:gdLst/>
              <a:ahLst/>
              <a:cxnLst/>
              <a:rect l="l" t="t" r="r" b="b"/>
              <a:pathLst>
                <a:path w="170027" h="1" fill="none" extrusionOk="0">
                  <a:moveTo>
                    <a:pt x="0" y="0"/>
                  </a:moveTo>
                  <a:lnTo>
                    <a:pt x="170027" y="0"/>
                  </a:lnTo>
                </a:path>
              </a:pathLst>
            </a:custGeom>
            <a:solidFill>
              <a:schemeClr val="dk2"/>
            </a:solidFill>
            <a:ln w="16575" cap="flat" cmpd="sng">
              <a:solidFill>
                <a:srgbClr val="FFEDC0"/>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65"/>
            <p:cNvSpPr/>
            <p:nvPr/>
          </p:nvSpPr>
          <p:spPr>
            <a:xfrm>
              <a:off x="1673825" y="2983075"/>
              <a:ext cx="4250675" cy="25"/>
            </a:xfrm>
            <a:custGeom>
              <a:avLst/>
              <a:gdLst/>
              <a:ahLst/>
              <a:cxnLst/>
              <a:rect l="l" t="t" r="r" b="b"/>
              <a:pathLst>
                <a:path w="170027" h="1" fill="none" extrusionOk="0">
                  <a:moveTo>
                    <a:pt x="0" y="0"/>
                  </a:moveTo>
                  <a:lnTo>
                    <a:pt x="170027" y="0"/>
                  </a:lnTo>
                </a:path>
              </a:pathLst>
            </a:custGeom>
            <a:solidFill>
              <a:schemeClr val="dk2"/>
            </a:solidFill>
            <a:ln w="16575" cap="flat" cmpd="sng">
              <a:solidFill>
                <a:srgbClr val="FFEDC0"/>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65"/>
            <p:cNvSpPr/>
            <p:nvPr/>
          </p:nvSpPr>
          <p:spPr>
            <a:xfrm>
              <a:off x="1673825" y="2494775"/>
              <a:ext cx="4250675" cy="25"/>
            </a:xfrm>
            <a:custGeom>
              <a:avLst/>
              <a:gdLst/>
              <a:ahLst/>
              <a:cxnLst/>
              <a:rect l="l" t="t" r="r" b="b"/>
              <a:pathLst>
                <a:path w="170027" h="1" fill="none" extrusionOk="0">
                  <a:moveTo>
                    <a:pt x="0" y="0"/>
                  </a:moveTo>
                  <a:lnTo>
                    <a:pt x="170027" y="0"/>
                  </a:lnTo>
                </a:path>
              </a:pathLst>
            </a:custGeom>
            <a:solidFill>
              <a:schemeClr val="dk2"/>
            </a:solidFill>
            <a:ln w="16575" cap="flat" cmpd="sng">
              <a:solidFill>
                <a:srgbClr val="FFEDC0"/>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65"/>
            <p:cNvSpPr/>
            <p:nvPr/>
          </p:nvSpPr>
          <p:spPr>
            <a:xfrm>
              <a:off x="1673825" y="2007725"/>
              <a:ext cx="4250675" cy="25"/>
            </a:xfrm>
            <a:custGeom>
              <a:avLst/>
              <a:gdLst/>
              <a:ahLst/>
              <a:cxnLst/>
              <a:rect l="l" t="t" r="r" b="b"/>
              <a:pathLst>
                <a:path w="170027" h="1" fill="none" extrusionOk="0">
                  <a:moveTo>
                    <a:pt x="0" y="1"/>
                  </a:moveTo>
                  <a:lnTo>
                    <a:pt x="170027" y="1"/>
                  </a:lnTo>
                </a:path>
              </a:pathLst>
            </a:custGeom>
            <a:solidFill>
              <a:schemeClr val="dk2"/>
            </a:solidFill>
            <a:ln w="16575" cap="flat" cmpd="sng">
              <a:solidFill>
                <a:srgbClr val="FFEDC0"/>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65"/>
            <p:cNvSpPr/>
            <p:nvPr/>
          </p:nvSpPr>
          <p:spPr>
            <a:xfrm>
              <a:off x="1673825" y="1519425"/>
              <a:ext cx="4250675" cy="25"/>
            </a:xfrm>
            <a:custGeom>
              <a:avLst/>
              <a:gdLst/>
              <a:ahLst/>
              <a:cxnLst/>
              <a:rect l="l" t="t" r="r" b="b"/>
              <a:pathLst>
                <a:path w="170027" h="1" fill="none" extrusionOk="0">
                  <a:moveTo>
                    <a:pt x="0" y="1"/>
                  </a:moveTo>
                  <a:lnTo>
                    <a:pt x="170027" y="1"/>
                  </a:lnTo>
                </a:path>
              </a:pathLst>
            </a:custGeom>
            <a:solidFill>
              <a:schemeClr val="dk2"/>
            </a:solidFill>
            <a:ln w="16575" cap="flat" cmpd="sng">
              <a:solidFill>
                <a:srgbClr val="FFEDC0"/>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59" name="Google Shape;2459;p65"/>
          <p:cNvSpPr/>
          <p:nvPr/>
        </p:nvSpPr>
        <p:spPr>
          <a:xfrm>
            <a:off x="4556650" y="1728150"/>
            <a:ext cx="3619875" cy="748150"/>
          </a:xfrm>
          <a:custGeom>
            <a:avLst/>
            <a:gdLst/>
            <a:ahLst/>
            <a:cxnLst/>
            <a:rect l="l" t="t" r="r" b="b"/>
            <a:pathLst>
              <a:path w="144795" h="29926" extrusionOk="0">
                <a:moveTo>
                  <a:pt x="140320" y="2923"/>
                </a:moveTo>
                <a:cubicBezTo>
                  <a:pt x="140941" y="2923"/>
                  <a:pt x="141536" y="3402"/>
                  <a:pt x="141536" y="4124"/>
                </a:cubicBezTo>
                <a:cubicBezTo>
                  <a:pt x="141554" y="4800"/>
                  <a:pt x="141016" y="5337"/>
                  <a:pt x="140341" y="5354"/>
                </a:cubicBezTo>
                <a:cubicBezTo>
                  <a:pt x="139266" y="5354"/>
                  <a:pt x="138712" y="4055"/>
                  <a:pt x="139457" y="3292"/>
                </a:cubicBezTo>
                <a:cubicBezTo>
                  <a:pt x="139707" y="3037"/>
                  <a:pt x="140017" y="2923"/>
                  <a:pt x="140320" y="2923"/>
                </a:cubicBezTo>
                <a:close/>
                <a:moveTo>
                  <a:pt x="136315" y="2958"/>
                </a:moveTo>
                <a:cubicBezTo>
                  <a:pt x="136937" y="2958"/>
                  <a:pt x="137534" y="3441"/>
                  <a:pt x="137534" y="4176"/>
                </a:cubicBezTo>
                <a:cubicBezTo>
                  <a:pt x="137534" y="4835"/>
                  <a:pt x="136996" y="5389"/>
                  <a:pt x="136338" y="5389"/>
                </a:cubicBezTo>
                <a:cubicBezTo>
                  <a:pt x="136331" y="5389"/>
                  <a:pt x="136323" y="5389"/>
                  <a:pt x="136316" y="5389"/>
                </a:cubicBezTo>
                <a:cubicBezTo>
                  <a:pt x="135239" y="5389"/>
                  <a:pt x="134697" y="4102"/>
                  <a:pt x="135454" y="3327"/>
                </a:cubicBezTo>
                <a:cubicBezTo>
                  <a:pt x="135703" y="3072"/>
                  <a:pt x="136012" y="2958"/>
                  <a:pt x="136315" y="2958"/>
                </a:cubicBezTo>
                <a:close/>
                <a:moveTo>
                  <a:pt x="132304" y="3005"/>
                </a:moveTo>
                <a:cubicBezTo>
                  <a:pt x="132923" y="3005"/>
                  <a:pt x="133513" y="3480"/>
                  <a:pt x="133513" y="4211"/>
                </a:cubicBezTo>
                <a:cubicBezTo>
                  <a:pt x="133531" y="4869"/>
                  <a:pt x="132994" y="5424"/>
                  <a:pt x="132318" y="5424"/>
                </a:cubicBezTo>
                <a:cubicBezTo>
                  <a:pt x="132311" y="5424"/>
                  <a:pt x="132304" y="5424"/>
                  <a:pt x="132297" y="5424"/>
                </a:cubicBezTo>
                <a:cubicBezTo>
                  <a:pt x="131236" y="5424"/>
                  <a:pt x="130694" y="4136"/>
                  <a:pt x="131434" y="3379"/>
                </a:cubicBezTo>
                <a:cubicBezTo>
                  <a:pt x="131686" y="3121"/>
                  <a:pt x="131999" y="3005"/>
                  <a:pt x="132304" y="3005"/>
                </a:cubicBezTo>
                <a:close/>
                <a:moveTo>
                  <a:pt x="128290" y="3052"/>
                </a:moveTo>
                <a:cubicBezTo>
                  <a:pt x="128908" y="3052"/>
                  <a:pt x="129499" y="3523"/>
                  <a:pt x="129511" y="4245"/>
                </a:cubicBezTo>
                <a:cubicBezTo>
                  <a:pt x="129511" y="4921"/>
                  <a:pt x="128973" y="5458"/>
                  <a:pt x="128315" y="5476"/>
                </a:cubicBezTo>
                <a:cubicBezTo>
                  <a:pt x="127223" y="5476"/>
                  <a:pt x="126669" y="4193"/>
                  <a:pt x="127431" y="3414"/>
                </a:cubicBezTo>
                <a:cubicBezTo>
                  <a:pt x="127681" y="3164"/>
                  <a:pt x="127989" y="3052"/>
                  <a:pt x="128290" y="3052"/>
                </a:cubicBezTo>
                <a:close/>
                <a:moveTo>
                  <a:pt x="124271" y="3087"/>
                </a:moveTo>
                <a:cubicBezTo>
                  <a:pt x="124894" y="3087"/>
                  <a:pt x="125490" y="3563"/>
                  <a:pt x="125490" y="4297"/>
                </a:cubicBezTo>
                <a:cubicBezTo>
                  <a:pt x="125508" y="4956"/>
                  <a:pt x="124971" y="5510"/>
                  <a:pt x="124295" y="5510"/>
                </a:cubicBezTo>
                <a:cubicBezTo>
                  <a:pt x="124288" y="5511"/>
                  <a:pt x="124281" y="5511"/>
                  <a:pt x="124274" y="5511"/>
                </a:cubicBezTo>
                <a:cubicBezTo>
                  <a:pt x="123213" y="5511"/>
                  <a:pt x="122671" y="4223"/>
                  <a:pt x="123411" y="3448"/>
                </a:cubicBezTo>
                <a:cubicBezTo>
                  <a:pt x="123660" y="3199"/>
                  <a:pt x="123969" y="3087"/>
                  <a:pt x="124271" y="3087"/>
                </a:cubicBezTo>
                <a:close/>
                <a:moveTo>
                  <a:pt x="120259" y="3138"/>
                </a:moveTo>
                <a:cubicBezTo>
                  <a:pt x="120877" y="3138"/>
                  <a:pt x="121476" y="3610"/>
                  <a:pt x="121488" y="4332"/>
                </a:cubicBezTo>
                <a:cubicBezTo>
                  <a:pt x="121488" y="5008"/>
                  <a:pt x="120951" y="5545"/>
                  <a:pt x="120275" y="5562"/>
                </a:cubicBezTo>
                <a:cubicBezTo>
                  <a:pt x="119200" y="5562"/>
                  <a:pt x="118646" y="4263"/>
                  <a:pt x="119408" y="3500"/>
                </a:cubicBezTo>
                <a:cubicBezTo>
                  <a:pt x="119653" y="3250"/>
                  <a:pt x="119958" y="3138"/>
                  <a:pt x="120259" y="3138"/>
                </a:cubicBezTo>
                <a:close/>
                <a:moveTo>
                  <a:pt x="116241" y="3177"/>
                </a:moveTo>
                <a:cubicBezTo>
                  <a:pt x="116866" y="3177"/>
                  <a:pt x="117468" y="3658"/>
                  <a:pt x="117468" y="4384"/>
                </a:cubicBezTo>
                <a:cubicBezTo>
                  <a:pt x="117468" y="5060"/>
                  <a:pt x="116930" y="5597"/>
                  <a:pt x="116272" y="5597"/>
                </a:cubicBezTo>
                <a:cubicBezTo>
                  <a:pt x="116265" y="5597"/>
                  <a:pt x="116258" y="5597"/>
                  <a:pt x="116250" y="5597"/>
                </a:cubicBezTo>
                <a:cubicBezTo>
                  <a:pt x="115173" y="5597"/>
                  <a:pt x="114631" y="4310"/>
                  <a:pt x="115388" y="3535"/>
                </a:cubicBezTo>
                <a:cubicBezTo>
                  <a:pt x="115635" y="3288"/>
                  <a:pt x="115941" y="3177"/>
                  <a:pt x="116241" y="3177"/>
                </a:cubicBezTo>
                <a:close/>
                <a:moveTo>
                  <a:pt x="112237" y="3217"/>
                </a:moveTo>
                <a:cubicBezTo>
                  <a:pt x="112854" y="3217"/>
                  <a:pt x="113453" y="3697"/>
                  <a:pt x="113465" y="4419"/>
                </a:cubicBezTo>
                <a:cubicBezTo>
                  <a:pt x="113465" y="5095"/>
                  <a:pt x="112928" y="5632"/>
                  <a:pt x="112252" y="5649"/>
                </a:cubicBezTo>
                <a:cubicBezTo>
                  <a:pt x="111177" y="5649"/>
                  <a:pt x="110623" y="4349"/>
                  <a:pt x="111385" y="3587"/>
                </a:cubicBezTo>
                <a:cubicBezTo>
                  <a:pt x="111630" y="3331"/>
                  <a:pt x="111935" y="3217"/>
                  <a:pt x="112237" y="3217"/>
                </a:cubicBezTo>
                <a:close/>
                <a:moveTo>
                  <a:pt x="108222" y="3260"/>
                </a:moveTo>
                <a:cubicBezTo>
                  <a:pt x="108840" y="3260"/>
                  <a:pt x="109433" y="3736"/>
                  <a:pt x="109445" y="4471"/>
                </a:cubicBezTo>
                <a:cubicBezTo>
                  <a:pt x="109445" y="5129"/>
                  <a:pt x="108907" y="5684"/>
                  <a:pt x="108249" y="5684"/>
                </a:cubicBezTo>
                <a:cubicBezTo>
                  <a:pt x="108242" y="5684"/>
                  <a:pt x="108235" y="5684"/>
                  <a:pt x="108227" y="5684"/>
                </a:cubicBezTo>
                <a:cubicBezTo>
                  <a:pt x="107150" y="5684"/>
                  <a:pt x="106608" y="4396"/>
                  <a:pt x="107365" y="3622"/>
                </a:cubicBezTo>
                <a:cubicBezTo>
                  <a:pt x="107614" y="3372"/>
                  <a:pt x="107921" y="3260"/>
                  <a:pt x="108222" y="3260"/>
                </a:cubicBezTo>
                <a:close/>
                <a:moveTo>
                  <a:pt x="104213" y="3312"/>
                </a:moveTo>
                <a:cubicBezTo>
                  <a:pt x="104829" y="3312"/>
                  <a:pt x="105424" y="3783"/>
                  <a:pt x="105424" y="4505"/>
                </a:cubicBezTo>
                <a:cubicBezTo>
                  <a:pt x="105442" y="5181"/>
                  <a:pt x="104905" y="5718"/>
                  <a:pt x="104229" y="5736"/>
                </a:cubicBezTo>
                <a:cubicBezTo>
                  <a:pt x="103155" y="5736"/>
                  <a:pt x="102600" y="4436"/>
                  <a:pt x="103362" y="3674"/>
                </a:cubicBezTo>
                <a:cubicBezTo>
                  <a:pt x="103607" y="3424"/>
                  <a:pt x="103912" y="3312"/>
                  <a:pt x="104213" y="3312"/>
                </a:cubicBezTo>
                <a:close/>
                <a:moveTo>
                  <a:pt x="100191" y="3347"/>
                </a:moveTo>
                <a:cubicBezTo>
                  <a:pt x="100810" y="3347"/>
                  <a:pt x="101410" y="3823"/>
                  <a:pt x="101422" y="4557"/>
                </a:cubicBezTo>
                <a:cubicBezTo>
                  <a:pt x="101422" y="5216"/>
                  <a:pt x="100885" y="5753"/>
                  <a:pt x="100226" y="5770"/>
                </a:cubicBezTo>
                <a:cubicBezTo>
                  <a:pt x="100219" y="5770"/>
                  <a:pt x="100212" y="5770"/>
                  <a:pt x="100204" y="5770"/>
                </a:cubicBezTo>
                <a:cubicBezTo>
                  <a:pt x="99127" y="5770"/>
                  <a:pt x="98585" y="4483"/>
                  <a:pt x="99342" y="3708"/>
                </a:cubicBezTo>
                <a:cubicBezTo>
                  <a:pt x="99586" y="3459"/>
                  <a:pt x="99891" y="3347"/>
                  <a:pt x="100191" y="3347"/>
                </a:cubicBezTo>
                <a:close/>
                <a:moveTo>
                  <a:pt x="96185" y="3390"/>
                </a:moveTo>
                <a:cubicBezTo>
                  <a:pt x="96807" y="3390"/>
                  <a:pt x="97402" y="3870"/>
                  <a:pt x="97402" y="4592"/>
                </a:cubicBezTo>
                <a:cubicBezTo>
                  <a:pt x="97419" y="5268"/>
                  <a:pt x="96882" y="5805"/>
                  <a:pt x="96206" y="5805"/>
                </a:cubicBezTo>
                <a:lnTo>
                  <a:pt x="96206" y="5822"/>
                </a:lnTo>
                <a:cubicBezTo>
                  <a:pt x="95132" y="5822"/>
                  <a:pt x="94577" y="4523"/>
                  <a:pt x="95322" y="3760"/>
                </a:cubicBezTo>
                <a:cubicBezTo>
                  <a:pt x="95572" y="3505"/>
                  <a:pt x="95882" y="3390"/>
                  <a:pt x="96185" y="3390"/>
                </a:cubicBezTo>
                <a:close/>
                <a:moveTo>
                  <a:pt x="92168" y="3433"/>
                </a:moveTo>
                <a:cubicBezTo>
                  <a:pt x="92787" y="3433"/>
                  <a:pt x="93387" y="3909"/>
                  <a:pt x="93399" y="4644"/>
                </a:cubicBezTo>
                <a:cubicBezTo>
                  <a:pt x="93399" y="5302"/>
                  <a:pt x="92862" y="5840"/>
                  <a:pt x="92203" y="5857"/>
                </a:cubicBezTo>
                <a:cubicBezTo>
                  <a:pt x="92196" y="5857"/>
                  <a:pt x="92189" y="5857"/>
                  <a:pt x="92182" y="5857"/>
                </a:cubicBezTo>
                <a:cubicBezTo>
                  <a:pt x="91104" y="5857"/>
                  <a:pt x="90562" y="4570"/>
                  <a:pt x="91319" y="3795"/>
                </a:cubicBezTo>
                <a:cubicBezTo>
                  <a:pt x="91563" y="3546"/>
                  <a:pt x="91868" y="3433"/>
                  <a:pt x="92168" y="3433"/>
                </a:cubicBezTo>
                <a:close/>
                <a:moveTo>
                  <a:pt x="88158" y="3477"/>
                </a:moveTo>
                <a:cubicBezTo>
                  <a:pt x="88776" y="3477"/>
                  <a:pt x="89367" y="3957"/>
                  <a:pt x="89379" y="4679"/>
                </a:cubicBezTo>
                <a:cubicBezTo>
                  <a:pt x="89396" y="5354"/>
                  <a:pt x="88859" y="5892"/>
                  <a:pt x="88183" y="5909"/>
                </a:cubicBezTo>
                <a:cubicBezTo>
                  <a:pt x="87109" y="5909"/>
                  <a:pt x="86537" y="4609"/>
                  <a:pt x="87299" y="3847"/>
                </a:cubicBezTo>
                <a:cubicBezTo>
                  <a:pt x="87549" y="3591"/>
                  <a:pt x="87857" y="3477"/>
                  <a:pt x="88158" y="3477"/>
                </a:cubicBezTo>
                <a:close/>
                <a:moveTo>
                  <a:pt x="84142" y="3512"/>
                </a:moveTo>
                <a:cubicBezTo>
                  <a:pt x="84764" y="3512"/>
                  <a:pt x="85359" y="3991"/>
                  <a:pt x="85359" y="4713"/>
                </a:cubicBezTo>
                <a:cubicBezTo>
                  <a:pt x="85359" y="5389"/>
                  <a:pt x="84839" y="5926"/>
                  <a:pt x="84163" y="5944"/>
                </a:cubicBezTo>
                <a:cubicBezTo>
                  <a:pt x="84156" y="5944"/>
                  <a:pt x="84149" y="5944"/>
                  <a:pt x="84142" y="5944"/>
                </a:cubicBezTo>
                <a:cubicBezTo>
                  <a:pt x="83081" y="5944"/>
                  <a:pt x="82522" y="4639"/>
                  <a:pt x="83279" y="3882"/>
                </a:cubicBezTo>
                <a:cubicBezTo>
                  <a:pt x="83529" y="3626"/>
                  <a:pt x="83839" y="3512"/>
                  <a:pt x="84142" y="3512"/>
                </a:cubicBezTo>
                <a:close/>
                <a:moveTo>
                  <a:pt x="80127" y="3554"/>
                </a:moveTo>
                <a:cubicBezTo>
                  <a:pt x="80745" y="3554"/>
                  <a:pt x="81344" y="4026"/>
                  <a:pt x="81356" y="4748"/>
                </a:cubicBezTo>
                <a:cubicBezTo>
                  <a:pt x="81356" y="5424"/>
                  <a:pt x="80819" y="5978"/>
                  <a:pt x="80143" y="5978"/>
                </a:cubicBezTo>
                <a:cubicBezTo>
                  <a:pt x="80136" y="5978"/>
                  <a:pt x="80129" y="5978"/>
                  <a:pt x="80122" y="5978"/>
                </a:cubicBezTo>
                <a:cubicBezTo>
                  <a:pt x="79061" y="5978"/>
                  <a:pt x="78519" y="4691"/>
                  <a:pt x="79276" y="3916"/>
                </a:cubicBezTo>
                <a:cubicBezTo>
                  <a:pt x="79521" y="3666"/>
                  <a:pt x="79826" y="3554"/>
                  <a:pt x="80127" y="3554"/>
                </a:cubicBezTo>
                <a:close/>
                <a:moveTo>
                  <a:pt x="76115" y="3595"/>
                </a:moveTo>
                <a:cubicBezTo>
                  <a:pt x="76730" y="3595"/>
                  <a:pt x="77324" y="4069"/>
                  <a:pt x="77336" y="4800"/>
                </a:cubicBezTo>
                <a:cubicBezTo>
                  <a:pt x="77336" y="5458"/>
                  <a:pt x="76816" y="6013"/>
                  <a:pt x="76140" y="6030"/>
                </a:cubicBezTo>
                <a:lnTo>
                  <a:pt x="76157" y="6030"/>
                </a:lnTo>
                <a:cubicBezTo>
                  <a:pt x="76150" y="6030"/>
                  <a:pt x="76143" y="6030"/>
                  <a:pt x="76136" y="6030"/>
                </a:cubicBezTo>
                <a:cubicBezTo>
                  <a:pt x="75058" y="6030"/>
                  <a:pt x="74499" y="4743"/>
                  <a:pt x="75256" y="3968"/>
                </a:cubicBezTo>
                <a:cubicBezTo>
                  <a:pt x="75503" y="3710"/>
                  <a:pt x="75811" y="3595"/>
                  <a:pt x="76115" y="3595"/>
                </a:cubicBezTo>
                <a:close/>
                <a:moveTo>
                  <a:pt x="72112" y="3641"/>
                </a:moveTo>
                <a:cubicBezTo>
                  <a:pt x="72730" y="3641"/>
                  <a:pt x="73321" y="4112"/>
                  <a:pt x="73333" y="4835"/>
                </a:cubicBezTo>
                <a:cubicBezTo>
                  <a:pt x="73350" y="5510"/>
                  <a:pt x="72813" y="6065"/>
                  <a:pt x="72137" y="6065"/>
                </a:cubicBezTo>
                <a:cubicBezTo>
                  <a:pt x="72130" y="6065"/>
                  <a:pt x="72123" y="6065"/>
                  <a:pt x="72116" y="6065"/>
                </a:cubicBezTo>
                <a:cubicBezTo>
                  <a:pt x="71055" y="6065"/>
                  <a:pt x="70496" y="4777"/>
                  <a:pt x="71253" y="4003"/>
                </a:cubicBezTo>
                <a:cubicBezTo>
                  <a:pt x="71503" y="3753"/>
                  <a:pt x="71811" y="3641"/>
                  <a:pt x="72112" y="3641"/>
                </a:cubicBezTo>
                <a:close/>
                <a:moveTo>
                  <a:pt x="68093" y="3676"/>
                </a:moveTo>
                <a:cubicBezTo>
                  <a:pt x="68716" y="3676"/>
                  <a:pt x="69313" y="4152"/>
                  <a:pt x="69313" y="4887"/>
                </a:cubicBezTo>
                <a:cubicBezTo>
                  <a:pt x="69330" y="5562"/>
                  <a:pt x="68793" y="6117"/>
                  <a:pt x="68117" y="6117"/>
                </a:cubicBezTo>
                <a:cubicBezTo>
                  <a:pt x="67043" y="6117"/>
                  <a:pt x="66488" y="4817"/>
                  <a:pt x="67233" y="4037"/>
                </a:cubicBezTo>
                <a:cubicBezTo>
                  <a:pt x="67483" y="3788"/>
                  <a:pt x="67791" y="3676"/>
                  <a:pt x="68093" y="3676"/>
                </a:cubicBezTo>
                <a:close/>
                <a:moveTo>
                  <a:pt x="64082" y="3720"/>
                </a:moveTo>
                <a:cubicBezTo>
                  <a:pt x="64699" y="3720"/>
                  <a:pt x="65298" y="4199"/>
                  <a:pt x="65310" y="4921"/>
                </a:cubicBezTo>
                <a:cubicBezTo>
                  <a:pt x="65310" y="5597"/>
                  <a:pt x="64773" y="6152"/>
                  <a:pt x="64097" y="6152"/>
                </a:cubicBezTo>
                <a:cubicBezTo>
                  <a:pt x="64090" y="6152"/>
                  <a:pt x="64083" y="6152"/>
                  <a:pt x="64076" y="6152"/>
                </a:cubicBezTo>
                <a:cubicBezTo>
                  <a:pt x="63015" y="6152"/>
                  <a:pt x="62473" y="4864"/>
                  <a:pt x="63230" y="4089"/>
                </a:cubicBezTo>
                <a:cubicBezTo>
                  <a:pt x="63475" y="3834"/>
                  <a:pt x="63781" y="3720"/>
                  <a:pt x="64082" y="3720"/>
                </a:cubicBezTo>
                <a:close/>
                <a:moveTo>
                  <a:pt x="60070" y="3763"/>
                </a:moveTo>
                <a:cubicBezTo>
                  <a:pt x="60693" y="3763"/>
                  <a:pt x="61290" y="4238"/>
                  <a:pt x="61290" y="4973"/>
                </a:cubicBezTo>
                <a:cubicBezTo>
                  <a:pt x="61307" y="5632"/>
                  <a:pt x="60770" y="6186"/>
                  <a:pt x="60094" y="6186"/>
                </a:cubicBezTo>
                <a:cubicBezTo>
                  <a:pt x="60087" y="6186"/>
                  <a:pt x="60080" y="6186"/>
                  <a:pt x="60073" y="6186"/>
                </a:cubicBezTo>
                <a:cubicBezTo>
                  <a:pt x="58995" y="6186"/>
                  <a:pt x="58453" y="4899"/>
                  <a:pt x="59210" y="4124"/>
                </a:cubicBezTo>
                <a:cubicBezTo>
                  <a:pt x="59460" y="3875"/>
                  <a:pt x="59768" y="3763"/>
                  <a:pt x="60070" y="3763"/>
                </a:cubicBezTo>
                <a:close/>
                <a:moveTo>
                  <a:pt x="56059" y="3806"/>
                </a:moveTo>
                <a:cubicBezTo>
                  <a:pt x="56677" y="3806"/>
                  <a:pt x="57275" y="4286"/>
                  <a:pt x="57287" y="5008"/>
                </a:cubicBezTo>
                <a:cubicBezTo>
                  <a:pt x="57287" y="5684"/>
                  <a:pt x="56750" y="6221"/>
                  <a:pt x="56074" y="6238"/>
                </a:cubicBezTo>
                <a:cubicBezTo>
                  <a:pt x="56067" y="6238"/>
                  <a:pt x="56060" y="6238"/>
                  <a:pt x="56053" y="6238"/>
                </a:cubicBezTo>
                <a:cubicBezTo>
                  <a:pt x="54992" y="6238"/>
                  <a:pt x="54450" y="4934"/>
                  <a:pt x="55208" y="4176"/>
                </a:cubicBezTo>
                <a:cubicBezTo>
                  <a:pt x="55452" y="3920"/>
                  <a:pt x="55758" y="3806"/>
                  <a:pt x="56059" y="3806"/>
                </a:cubicBezTo>
                <a:close/>
                <a:moveTo>
                  <a:pt x="52044" y="3849"/>
                </a:moveTo>
                <a:cubicBezTo>
                  <a:pt x="52663" y="3849"/>
                  <a:pt x="53255" y="4325"/>
                  <a:pt x="53267" y="5060"/>
                </a:cubicBezTo>
                <a:cubicBezTo>
                  <a:pt x="53267" y="5718"/>
                  <a:pt x="52730" y="6273"/>
                  <a:pt x="52071" y="6273"/>
                </a:cubicBezTo>
                <a:cubicBezTo>
                  <a:pt x="52064" y="6273"/>
                  <a:pt x="52057" y="6273"/>
                  <a:pt x="52050" y="6273"/>
                </a:cubicBezTo>
                <a:cubicBezTo>
                  <a:pt x="50990" y="6273"/>
                  <a:pt x="50447" y="4985"/>
                  <a:pt x="51187" y="4211"/>
                </a:cubicBezTo>
                <a:cubicBezTo>
                  <a:pt x="51437" y="3962"/>
                  <a:pt x="51743" y="3849"/>
                  <a:pt x="52044" y="3849"/>
                </a:cubicBezTo>
                <a:close/>
                <a:moveTo>
                  <a:pt x="48030" y="3893"/>
                </a:moveTo>
                <a:cubicBezTo>
                  <a:pt x="48652" y="3893"/>
                  <a:pt x="49247" y="4372"/>
                  <a:pt x="49247" y="5095"/>
                </a:cubicBezTo>
                <a:cubicBezTo>
                  <a:pt x="49264" y="5770"/>
                  <a:pt x="48727" y="6307"/>
                  <a:pt x="48051" y="6325"/>
                </a:cubicBezTo>
                <a:cubicBezTo>
                  <a:pt x="48044" y="6325"/>
                  <a:pt x="48037" y="6325"/>
                  <a:pt x="48030" y="6325"/>
                </a:cubicBezTo>
                <a:cubicBezTo>
                  <a:pt x="46970" y="6325"/>
                  <a:pt x="46427" y="5020"/>
                  <a:pt x="47167" y="4263"/>
                </a:cubicBezTo>
                <a:cubicBezTo>
                  <a:pt x="47417" y="4007"/>
                  <a:pt x="47727" y="3893"/>
                  <a:pt x="48030" y="3893"/>
                </a:cubicBezTo>
                <a:close/>
                <a:moveTo>
                  <a:pt x="44021" y="3936"/>
                </a:moveTo>
                <a:cubicBezTo>
                  <a:pt x="44640" y="3936"/>
                  <a:pt x="45232" y="4412"/>
                  <a:pt x="45244" y="5146"/>
                </a:cubicBezTo>
                <a:cubicBezTo>
                  <a:pt x="45244" y="5805"/>
                  <a:pt x="44707" y="6359"/>
                  <a:pt x="44048" y="6359"/>
                </a:cubicBezTo>
                <a:cubicBezTo>
                  <a:pt x="44041" y="6360"/>
                  <a:pt x="44034" y="6360"/>
                  <a:pt x="44027" y="6360"/>
                </a:cubicBezTo>
                <a:cubicBezTo>
                  <a:pt x="42950" y="6360"/>
                  <a:pt x="42424" y="5072"/>
                  <a:pt x="43165" y="4297"/>
                </a:cubicBezTo>
                <a:cubicBezTo>
                  <a:pt x="43414" y="4048"/>
                  <a:pt x="43720" y="3936"/>
                  <a:pt x="44021" y="3936"/>
                </a:cubicBezTo>
                <a:close/>
                <a:moveTo>
                  <a:pt x="40007" y="3980"/>
                </a:moveTo>
                <a:cubicBezTo>
                  <a:pt x="40629" y="3980"/>
                  <a:pt x="41224" y="4459"/>
                  <a:pt x="41224" y="5181"/>
                </a:cubicBezTo>
                <a:cubicBezTo>
                  <a:pt x="41241" y="5857"/>
                  <a:pt x="40704" y="6394"/>
                  <a:pt x="40028" y="6411"/>
                </a:cubicBezTo>
                <a:cubicBezTo>
                  <a:pt x="38954" y="6411"/>
                  <a:pt x="38399" y="5112"/>
                  <a:pt x="39144" y="4349"/>
                </a:cubicBezTo>
                <a:cubicBezTo>
                  <a:pt x="39394" y="4094"/>
                  <a:pt x="39704" y="3980"/>
                  <a:pt x="40007" y="3980"/>
                </a:cubicBezTo>
                <a:close/>
                <a:moveTo>
                  <a:pt x="36000" y="4022"/>
                </a:moveTo>
                <a:cubicBezTo>
                  <a:pt x="36618" y="4022"/>
                  <a:pt x="37209" y="4494"/>
                  <a:pt x="37221" y="5216"/>
                </a:cubicBezTo>
                <a:cubicBezTo>
                  <a:pt x="37221" y="5892"/>
                  <a:pt x="36684" y="6446"/>
                  <a:pt x="36025" y="6446"/>
                </a:cubicBezTo>
                <a:cubicBezTo>
                  <a:pt x="36018" y="6446"/>
                  <a:pt x="36011" y="6446"/>
                  <a:pt x="36004" y="6446"/>
                </a:cubicBezTo>
                <a:cubicBezTo>
                  <a:pt x="34926" y="6446"/>
                  <a:pt x="34384" y="5159"/>
                  <a:pt x="35142" y="4384"/>
                </a:cubicBezTo>
                <a:cubicBezTo>
                  <a:pt x="35392" y="4134"/>
                  <a:pt x="35699" y="4022"/>
                  <a:pt x="36000" y="4022"/>
                </a:cubicBezTo>
                <a:close/>
                <a:moveTo>
                  <a:pt x="31992" y="4062"/>
                </a:moveTo>
                <a:cubicBezTo>
                  <a:pt x="32611" y="4062"/>
                  <a:pt x="33201" y="4537"/>
                  <a:pt x="33201" y="5268"/>
                </a:cubicBezTo>
                <a:cubicBezTo>
                  <a:pt x="33201" y="5926"/>
                  <a:pt x="32681" y="6481"/>
                  <a:pt x="32005" y="6481"/>
                </a:cubicBezTo>
                <a:cubicBezTo>
                  <a:pt x="31998" y="6481"/>
                  <a:pt x="31991" y="6481"/>
                  <a:pt x="31984" y="6481"/>
                </a:cubicBezTo>
                <a:cubicBezTo>
                  <a:pt x="30923" y="6481"/>
                  <a:pt x="30364" y="5193"/>
                  <a:pt x="31121" y="4436"/>
                </a:cubicBezTo>
                <a:cubicBezTo>
                  <a:pt x="31374" y="4178"/>
                  <a:pt x="31686" y="4062"/>
                  <a:pt x="31992" y="4062"/>
                </a:cubicBezTo>
                <a:close/>
                <a:moveTo>
                  <a:pt x="27970" y="4109"/>
                </a:moveTo>
                <a:cubicBezTo>
                  <a:pt x="28587" y="4109"/>
                  <a:pt x="29186" y="4580"/>
                  <a:pt x="29198" y="5302"/>
                </a:cubicBezTo>
                <a:cubicBezTo>
                  <a:pt x="29198" y="5978"/>
                  <a:pt x="28661" y="6533"/>
                  <a:pt x="27985" y="6533"/>
                </a:cubicBezTo>
                <a:cubicBezTo>
                  <a:pt x="26911" y="6533"/>
                  <a:pt x="26356" y="5250"/>
                  <a:pt x="27119" y="4471"/>
                </a:cubicBezTo>
                <a:cubicBezTo>
                  <a:pt x="27363" y="4221"/>
                  <a:pt x="27669" y="4109"/>
                  <a:pt x="27970" y="4109"/>
                </a:cubicBezTo>
                <a:close/>
                <a:moveTo>
                  <a:pt x="23955" y="4144"/>
                </a:moveTo>
                <a:cubicBezTo>
                  <a:pt x="24574" y="4144"/>
                  <a:pt x="25166" y="4620"/>
                  <a:pt x="25178" y="5354"/>
                </a:cubicBezTo>
                <a:cubicBezTo>
                  <a:pt x="25178" y="6013"/>
                  <a:pt x="24641" y="6567"/>
                  <a:pt x="23982" y="6567"/>
                </a:cubicBezTo>
                <a:cubicBezTo>
                  <a:pt x="23975" y="6568"/>
                  <a:pt x="23968" y="6568"/>
                  <a:pt x="23961" y="6568"/>
                </a:cubicBezTo>
                <a:cubicBezTo>
                  <a:pt x="22883" y="6568"/>
                  <a:pt x="22341" y="5280"/>
                  <a:pt x="23099" y="4505"/>
                </a:cubicBezTo>
                <a:cubicBezTo>
                  <a:pt x="23348" y="4256"/>
                  <a:pt x="23654" y="4144"/>
                  <a:pt x="23955" y="4144"/>
                </a:cubicBezTo>
                <a:close/>
                <a:moveTo>
                  <a:pt x="19942" y="4188"/>
                </a:moveTo>
                <a:cubicBezTo>
                  <a:pt x="20565" y="4188"/>
                  <a:pt x="21163" y="4667"/>
                  <a:pt x="21175" y="5389"/>
                </a:cubicBezTo>
                <a:cubicBezTo>
                  <a:pt x="21175" y="6065"/>
                  <a:pt x="20638" y="6602"/>
                  <a:pt x="19962" y="6619"/>
                </a:cubicBezTo>
                <a:cubicBezTo>
                  <a:pt x="19955" y="6620"/>
                  <a:pt x="19948" y="6620"/>
                  <a:pt x="19941" y="6620"/>
                </a:cubicBezTo>
                <a:cubicBezTo>
                  <a:pt x="18881" y="6620"/>
                  <a:pt x="18338" y="5315"/>
                  <a:pt x="19078" y="4557"/>
                </a:cubicBezTo>
                <a:cubicBezTo>
                  <a:pt x="19328" y="4302"/>
                  <a:pt x="19638" y="4188"/>
                  <a:pt x="19942" y="4188"/>
                </a:cubicBezTo>
                <a:close/>
                <a:moveTo>
                  <a:pt x="15932" y="4231"/>
                </a:moveTo>
                <a:cubicBezTo>
                  <a:pt x="16551" y="4231"/>
                  <a:pt x="17143" y="4706"/>
                  <a:pt x="17155" y="5441"/>
                </a:cubicBezTo>
                <a:cubicBezTo>
                  <a:pt x="17155" y="6100"/>
                  <a:pt x="16618" y="6654"/>
                  <a:pt x="15959" y="6654"/>
                </a:cubicBezTo>
                <a:cubicBezTo>
                  <a:pt x="15952" y="6654"/>
                  <a:pt x="15945" y="6654"/>
                  <a:pt x="15938" y="6654"/>
                </a:cubicBezTo>
                <a:cubicBezTo>
                  <a:pt x="14860" y="6654"/>
                  <a:pt x="14318" y="5367"/>
                  <a:pt x="15076" y="4592"/>
                </a:cubicBezTo>
                <a:cubicBezTo>
                  <a:pt x="15325" y="4343"/>
                  <a:pt x="15631" y="4231"/>
                  <a:pt x="15932" y="4231"/>
                </a:cubicBezTo>
                <a:close/>
                <a:moveTo>
                  <a:pt x="11922" y="4270"/>
                </a:moveTo>
                <a:cubicBezTo>
                  <a:pt x="12537" y="4270"/>
                  <a:pt x="13123" y="4745"/>
                  <a:pt x="13135" y="5476"/>
                </a:cubicBezTo>
                <a:cubicBezTo>
                  <a:pt x="13152" y="6134"/>
                  <a:pt x="12615" y="6689"/>
                  <a:pt x="11939" y="6706"/>
                </a:cubicBezTo>
                <a:cubicBezTo>
                  <a:pt x="10865" y="6706"/>
                  <a:pt x="10310" y="5424"/>
                  <a:pt x="11055" y="4644"/>
                </a:cubicBezTo>
                <a:cubicBezTo>
                  <a:pt x="11308" y="4386"/>
                  <a:pt x="11618" y="4270"/>
                  <a:pt x="11922" y="4270"/>
                </a:cubicBezTo>
                <a:close/>
                <a:moveTo>
                  <a:pt x="7901" y="4317"/>
                </a:moveTo>
                <a:cubicBezTo>
                  <a:pt x="8520" y="4317"/>
                  <a:pt x="9120" y="4793"/>
                  <a:pt x="9132" y="5528"/>
                </a:cubicBezTo>
                <a:cubicBezTo>
                  <a:pt x="9132" y="6186"/>
                  <a:pt x="8595" y="6741"/>
                  <a:pt x="7936" y="6741"/>
                </a:cubicBezTo>
                <a:cubicBezTo>
                  <a:pt x="7929" y="6741"/>
                  <a:pt x="7922" y="6741"/>
                  <a:pt x="7915" y="6741"/>
                </a:cubicBezTo>
                <a:cubicBezTo>
                  <a:pt x="6837" y="6741"/>
                  <a:pt x="6295" y="5453"/>
                  <a:pt x="7053" y="4679"/>
                </a:cubicBezTo>
                <a:cubicBezTo>
                  <a:pt x="7296" y="4429"/>
                  <a:pt x="7601" y="4317"/>
                  <a:pt x="7901" y="4317"/>
                </a:cubicBezTo>
                <a:close/>
                <a:moveTo>
                  <a:pt x="3895" y="4361"/>
                </a:moveTo>
                <a:cubicBezTo>
                  <a:pt x="4517" y="4361"/>
                  <a:pt x="5112" y="4840"/>
                  <a:pt x="5112" y="5562"/>
                </a:cubicBezTo>
                <a:cubicBezTo>
                  <a:pt x="5129" y="6238"/>
                  <a:pt x="4592" y="6775"/>
                  <a:pt x="3916" y="6793"/>
                </a:cubicBezTo>
                <a:cubicBezTo>
                  <a:pt x="2842" y="6793"/>
                  <a:pt x="2287" y="5493"/>
                  <a:pt x="3033" y="4731"/>
                </a:cubicBezTo>
                <a:cubicBezTo>
                  <a:pt x="3283" y="4475"/>
                  <a:pt x="3592" y="4361"/>
                  <a:pt x="3895" y="4361"/>
                </a:cubicBezTo>
                <a:close/>
                <a:moveTo>
                  <a:pt x="144240" y="0"/>
                </a:moveTo>
                <a:lnTo>
                  <a:pt x="0" y="2928"/>
                </a:lnTo>
                <a:lnTo>
                  <a:pt x="537" y="29926"/>
                </a:lnTo>
                <a:lnTo>
                  <a:pt x="144794" y="26997"/>
                </a:lnTo>
                <a:lnTo>
                  <a:pt x="144240" y="0"/>
                </a:lnTo>
                <a:close/>
              </a:path>
            </a:pathLst>
          </a:custGeom>
          <a:solidFill>
            <a:schemeClr val="lt2"/>
          </a:solidFill>
          <a:ln>
            <a:noFill/>
          </a:ln>
          <a:effectLst>
            <a:outerShdw blurRad="57150" dist="19050" dir="5400000" algn="bl" rotWithShape="0">
              <a:srgbClr val="783F04">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65"/>
          <p:cNvSpPr/>
          <p:nvPr/>
        </p:nvSpPr>
        <p:spPr>
          <a:xfrm>
            <a:off x="7870475" y="2079175"/>
            <a:ext cx="434950" cy="454875"/>
          </a:xfrm>
          <a:custGeom>
            <a:avLst/>
            <a:gdLst/>
            <a:ahLst/>
            <a:cxnLst/>
            <a:rect l="l" t="t" r="r" b="b"/>
            <a:pathLst>
              <a:path w="17398" h="18195" extrusionOk="0">
                <a:moveTo>
                  <a:pt x="12217" y="0"/>
                </a:moveTo>
                <a:lnTo>
                  <a:pt x="1" y="13239"/>
                </a:lnTo>
                <a:lnTo>
                  <a:pt x="35" y="13360"/>
                </a:lnTo>
                <a:lnTo>
                  <a:pt x="122" y="13551"/>
                </a:lnTo>
                <a:lnTo>
                  <a:pt x="312" y="13620"/>
                </a:lnTo>
                <a:lnTo>
                  <a:pt x="503" y="13672"/>
                </a:lnTo>
                <a:lnTo>
                  <a:pt x="572" y="13863"/>
                </a:lnTo>
                <a:lnTo>
                  <a:pt x="642" y="14053"/>
                </a:lnTo>
                <a:lnTo>
                  <a:pt x="832" y="14123"/>
                </a:lnTo>
                <a:lnTo>
                  <a:pt x="1023" y="14175"/>
                </a:lnTo>
                <a:lnTo>
                  <a:pt x="1092" y="14365"/>
                </a:lnTo>
                <a:lnTo>
                  <a:pt x="1162" y="14556"/>
                </a:lnTo>
                <a:lnTo>
                  <a:pt x="1179" y="14573"/>
                </a:lnTo>
                <a:lnTo>
                  <a:pt x="1352" y="14625"/>
                </a:lnTo>
                <a:lnTo>
                  <a:pt x="1543" y="14694"/>
                </a:lnTo>
                <a:lnTo>
                  <a:pt x="1612" y="14868"/>
                </a:lnTo>
                <a:lnTo>
                  <a:pt x="1681" y="15058"/>
                </a:lnTo>
                <a:lnTo>
                  <a:pt x="1699" y="15058"/>
                </a:lnTo>
                <a:lnTo>
                  <a:pt x="1699" y="15076"/>
                </a:lnTo>
                <a:lnTo>
                  <a:pt x="1889" y="15128"/>
                </a:lnTo>
                <a:lnTo>
                  <a:pt x="2063" y="15197"/>
                </a:lnTo>
                <a:lnTo>
                  <a:pt x="2149" y="15388"/>
                </a:lnTo>
                <a:lnTo>
                  <a:pt x="2219" y="15561"/>
                </a:lnTo>
                <a:lnTo>
                  <a:pt x="2219" y="15578"/>
                </a:lnTo>
                <a:lnTo>
                  <a:pt x="2409" y="15630"/>
                </a:lnTo>
                <a:lnTo>
                  <a:pt x="2600" y="15700"/>
                </a:lnTo>
                <a:lnTo>
                  <a:pt x="2669" y="15890"/>
                </a:lnTo>
                <a:lnTo>
                  <a:pt x="2738" y="16081"/>
                </a:lnTo>
                <a:lnTo>
                  <a:pt x="2756" y="16081"/>
                </a:lnTo>
                <a:lnTo>
                  <a:pt x="2929" y="16150"/>
                </a:lnTo>
                <a:lnTo>
                  <a:pt x="3120" y="16202"/>
                </a:lnTo>
                <a:lnTo>
                  <a:pt x="3189" y="16393"/>
                </a:lnTo>
                <a:lnTo>
                  <a:pt x="3258" y="16583"/>
                </a:lnTo>
                <a:lnTo>
                  <a:pt x="3276" y="16583"/>
                </a:lnTo>
                <a:lnTo>
                  <a:pt x="3449" y="16653"/>
                </a:lnTo>
                <a:lnTo>
                  <a:pt x="3639" y="16705"/>
                </a:lnTo>
                <a:lnTo>
                  <a:pt x="3709" y="16895"/>
                </a:lnTo>
                <a:lnTo>
                  <a:pt x="3778" y="17086"/>
                </a:lnTo>
                <a:lnTo>
                  <a:pt x="3795" y="17086"/>
                </a:lnTo>
                <a:lnTo>
                  <a:pt x="3986" y="17155"/>
                </a:lnTo>
                <a:lnTo>
                  <a:pt x="4159" y="17207"/>
                </a:lnTo>
                <a:lnTo>
                  <a:pt x="4246" y="17398"/>
                </a:lnTo>
                <a:lnTo>
                  <a:pt x="4315" y="17588"/>
                </a:lnTo>
                <a:lnTo>
                  <a:pt x="4315" y="17606"/>
                </a:lnTo>
                <a:lnTo>
                  <a:pt x="4506" y="17658"/>
                </a:lnTo>
                <a:lnTo>
                  <a:pt x="4696" y="17727"/>
                </a:lnTo>
                <a:lnTo>
                  <a:pt x="4766" y="17900"/>
                </a:lnTo>
                <a:lnTo>
                  <a:pt x="4835" y="18091"/>
                </a:lnTo>
                <a:lnTo>
                  <a:pt x="4852" y="18108"/>
                </a:lnTo>
                <a:lnTo>
                  <a:pt x="5026" y="18160"/>
                </a:lnTo>
                <a:lnTo>
                  <a:pt x="5130" y="18195"/>
                </a:lnTo>
                <a:lnTo>
                  <a:pt x="5199" y="18125"/>
                </a:lnTo>
                <a:lnTo>
                  <a:pt x="17398" y="4956"/>
                </a:lnTo>
                <a:lnTo>
                  <a:pt x="17381" y="4869"/>
                </a:lnTo>
                <a:lnTo>
                  <a:pt x="17311" y="4696"/>
                </a:lnTo>
                <a:lnTo>
                  <a:pt x="17294" y="4679"/>
                </a:lnTo>
                <a:lnTo>
                  <a:pt x="17103" y="4609"/>
                </a:lnTo>
                <a:lnTo>
                  <a:pt x="16930" y="4557"/>
                </a:lnTo>
                <a:lnTo>
                  <a:pt x="16861" y="4367"/>
                </a:lnTo>
                <a:lnTo>
                  <a:pt x="16774" y="4176"/>
                </a:lnTo>
                <a:lnTo>
                  <a:pt x="16584" y="4107"/>
                </a:lnTo>
                <a:lnTo>
                  <a:pt x="16393" y="4055"/>
                </a:lnTo>
                <a:lnTo>
                  <a:pt x="16324" y="3864"/>
                </a:lnTo>
                <a:lnTo>
                  <a:pt x="16254" y="3674"/>
                </a:lnTo>
                <a:lnTo>
                  <a:pt x="16237" y="3674"/>
                </a:lnTo>
                <a:lnTo>
                  <a:pt x="16064" y="3604"/>
                </a:lnTo>
                <a:lnTo>
                  <a:pt x="15873" y="3552"/>
                </a:lnTo>
                <a:lnTo>
                  <a:pt x="15804" y="3362"/>
                </a:lnTo>
                <a:lnTo>
                  <a:pt x="15735" y="3171"/>
                </a:lnTo>
                <a:lnTo>
                  <a:pt x="15717" y="3154"/>
                </a:lnTo>
                <a:lnTo>
                  <a:pt x="15544" y="3102"/>
                </a:lnTo>
                <a:lnTo>
                  <a:pt x="15353" y="3033"/>
                </a:lnTo>
                <a:lnTo>
                  <a:pt x="15284" y="2859"/>
                </a:lnTo>
                <a:lnTo>
                  <a:pt x="15215" y="2669"/>
                </a:lnTo>
                <a:lnTo>
                  <a:pt x="15197" y="2651"/>
                </a:lnTo>
                <a:lnTo>
                  <a:pt x="15007" y="2599"/>
                </a:lnTo>
                <a:lnTo>
                  <a:pt x="14833" y="2530"/>
                </a:lnTo>
                <a:lnTo>
                  <a:pt x="14747" y="2339"/>
                </a:lnTo>
                <a:lnTo>
                  <a:pt x="14677" y="2166"/>
                </a:lnTo>
                <a:lnTo>
                  <a:pt x="14677" y="2149"/>
                </a:lnTo>
                <a:lnTo>
                  <a:pt x="14487" y="2097"/>
                </a:lnTo>
                <a:lnTo>
                  <a:pt x="14296" y="2028"/>
                </a:lnTo>
                <a:lnTo>
                  <a:pt x="14227" y="1837"/>
                </a:lnTo>
                <a:lnTo>
                  <a:pt x="14158" y="1646"/>
                </a:lnTo>
                <a:lnTo>
                  <a:pt x="14140" y="1646"/>
                </a:lnTo>
                <a:lnTo>
                  <a:pt x="13967" y="1577"/>
                </a:lnTo>
                <a:lnTo>
                  <a:pt x="13776" y="1525"/>
                </a:lnTo>
                <a:lnTo>
                  <a:pt x="13707" y="1334"/>
                </a:lnTo>
                <a:lnTo>
                  <a:pt x="13638" y="1144"/>
                </a:lnTo>
                <a:lnTo>
                  <a:pt x="13620" y="1144"/>
                </a:lnTo>
                <a:lnTo>
                  <a:pt x="13447" y="1075"/>
                </a:lnTo>
                <a:lnTo>
                  <a:pt x="13257" y="1023"/>
                </a:lnTo>
                <a:lnTo>
                  <a:pt x="13187" y="832"/>
                </a:lnTo>
                <a:lnTo>
                  <a:pt x="13101" y="641"/>
                </a:lnTo>
                <a:lnTo>
                  <a:pt x="12910" y="572"/>
                </a:lnTo>
                <a:lnTo>
                  <a:pt x="12737" y="503"/>
                </a:lnTo>
                <a:lnTo>
                  <a:pt x="12650" y="329"/>
                </a:lnTo>
                <a:lnTo>
                  <a:pt x="12581" y="139"/>
                </a:lnTo>
                <a:lnTo>
                  <a:pt x="12581" y="121"/>
                </a:lnTo>
                <a:lnTo>
                  <a:pt x="12390" y="69"/>
                </a:lnTo>
                <a:lnTo>
                  <a:pt x="12217" y="0"/>
                </a:lnTo>
                <a:close/>
              </a:path>
            </a:pathLst>
          </a:custGeom>
          <a:solidFill>
            <a:srgbClr val="FFFFFF">
              <a:alpha val="41900"/>
            </a:srgbClr>
          </a:solidFill>
          <a:ln>
            <a:noFill/>
          </a:ln>
          <a:effectLst>
            <a:outerShdw blurRad="57150" dist="19050" dir="5400000" algn="bl" rotWithShape="0">
              <a:srgbClr val="783F04">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65"/>
          <p:cNvSpPr/>
          <p:nvPr/>
        </p:nvSpPr>
        <p:spPr>
          <a:xfrm>
            <a:off x="4372900" y="1807775"/>
            <a:ext cx="435400" cy="454900"/>
          </a:xfrm>
          <a:custGeom>
            <a:avLst/>
            <a:gdLst/>
            <a:ahLst/>
            <a:cxnLst/>
            <a:rect l="l" t="t" r="r" b="b"/>
            <a:pathLst>
              <a:path w="17416" h="18196" extrusionOk="0">
                <a:moveTo>
                  <a:pt x="12217" y="1"/>
                </a:moveTo>
                <a:lnTo>
                  <a:pt x="0" y="13222"/>
                </a:lnTo>
                <a:lnTo>
                  <a:pt x="52" y="13344"/>
                </a:lnTo>
                <a:lnTo>
                  <a:pt x="122" y="13534"/>
                </a:lnTo>
                <a:lnTo>
                  <a:pt x="139" y="13534"/>
                </a:lnTo>
                <a:lnTo>
                  <a:pt x="312" y="13604"/>
                </a:lnTo>
                <a:lnTo>
                  <a:pt x="503" y="13656"/>
                </a:lnTo>
                <a:lnTo>
                  <a:pt x="572" y="13846"/>
                </a:lnTo>
                <a:lnTo>
                  <a:pt x="641" y="14037"/>
                </a:lnTo>
                <a:lnTo>
                  <a:pt x="659" y="14054"/>
                </a:lnTo>
                <a:lnTo>
                  <a:pt x="849" y="14106"/>
                </a:lnTo>
                <a:lnTo>
                  <a:pt x="1023" y="14175"/>
                </a:lnTo>
                <a:lnTo>
                  <a:pt x="1092" y="14349"/>
                </a:lnTo>
                <a:lnTo>
                  <a:pt x="1179" y="14539"/>
                </a:lnTo>
                <a:lnTo>
                  <a:pt x="1179" y="14557"/>
                </a:lnTo>
                <a:lnTo>
                  <a:pt x="1369" y="14609"/>
                </a:lnTo>
                <a:lnTo>
                  <a:pt x="1560" y="14678"/>
                </a:lnTo>
                <a:lnTo>
                  <a:pt x="1629" y="14869"/>
                </a:lnTo>
                <a:lnTo>
                  <a:pt x="1698" y="15042"/>
                </a:lnTo>
                <a:lnTo>
                  <a:pt x="1698" y="15059"/>
                </a:lnTo>
                <a:lnTo>
                  <a:pt x="1716" y="15059"/>
                </a:lnTo>
                <a:lnTo>
                  <a:pt x="1889" y="15128"/>
                </a:lnTo>
                <a:lnTo>
                  <a:pt x="2080" y="15180"/>
                </a:lnTo>
                <a:lnTo>
                  <a:pt x="2149" y="15371"/>
                </a:lnTo>
                <a:lnTo>
                  <a:pt x="2218" y="15562"/>
                </a:lnTo>
                <a:lnTo>
                  <a:pt x="2236" y="15562"/>
                </a:lnTo>
                <a:lnTo>
                  <a:pt x="2409" y="15631"/>
                </a:lnTo>
                <a:lnTo>
                  <a:pt x="2600" y="15683"/>
                </a:lnTo>
                <a:lnTo>
                  <a:pt x="2669" y="15874"/>
                </a:lnTo>
                <a:lnTo>
                  <a:pt x="2738" y="16064"/>
                </a:lnTo>
                <a:lnTo>
                  <a:pt x="2755" y="16064"/>
                </a:lnTo>
                <a:lnTo>
                  <a:pt x="2946" y="16134"/>
                </a:lnTo>
                <a:lnTo>
                  <a:pt x="3119" y="16186"/>
                </a:lnTo>
                <a:lnTo>
                  <a:pt x="3206" y="16376"/>
                </a:lnTo>
                <a:lnTo>
                  <a:pt x="3275" y="16567"/>
                </a:lnTo>
                <a:lnTo>
                  <a:pt x="3275" y="16584"/>
                </a:lnTo>
                <a:lnTo>
                  <a:pt x="3466" y="16636"/>
                </a:lnTo>
                <a:lnTo>
                  <a:pt x="3657" y="16705"/>
                </a:lnTo>
                <a:lnTo>
                  <a:pt x="3726" y="16879"/>
                </a:lnTo>
                <a:lnTo>
                  <a:pt x="3795" y="17069"/>
                </a:lnTo>
                <a:lnTo>
                  <a:pt x="3795" y="17087"/>
                </a:lnTo>
                <a:lnTo>
                  <a:pt x="3813" y="17087"/>
                </a:lnTo>
                <a:lnTo>
                  <a:pt x="3986" y="17139"/>
                </a:lnTo>
                <a:lnTo>
                  <a:pt x="4176" y="17208"/>
                </a:lnTo>
                <a:lnTo>
                  <a:pt x="4246" y="17398"/>
                </a:lnTo>
                <a:lnTo>
                  <a:pt x="4315" y="17572"/>
                </a:lnTo>
                <a:lnTo>
                  <a:pt x="4332" y="17589"/>
                </a:lnTo>
                <a:lnTo>
                  <a:pt x="4523" y="17641"/>
                </a:lnTo>
                <a:lnTo>
                  <a:pt x="4696" y="17710"/>
                </a:lnTo>
                <a:lnTo>
                  <a:pt x="4766" y="17901"/>
                </a:lnTo>
                <a:lnTo>
                  <a:pt x="4852" y="18092"/>
                </a:lnTo>
                <a:lnTo>
                  <a:pt x="5043" y="18161"/>
                </a:lnTo>
                <a:lnTo>
                  <a:pt x="5147" y="18196"/>
                </a:lnTo>
                <a:lnTo>
                  <a:pt x="5216" y="18126"/>
                </a:lnTo>
                <a:lnTo>
                  <a:pt x="17415" y="4939"/>
                </a:lnTo>
                <a:lnTo>
                  <a:pt x="17380" y="4870"/>
                </a:lnTo>
                <a:lnTo>
                  <a:pt x="17311" y="4680"/>
                </a:lnTo>
                <a:lnTo>
                  <a:pt x="17311" y="4662"/>
                </a:lnTo>
                <a:lnTo>
                  <a:pt x="17121" y="4610"/>
                </a:lnTo>
                <a:lnTo>
                  <a:pt x="16930" y="4541"/>
                </a:lnTo>
                <a:lnTo>
                  <a:pt x="16861" y="4350"/>
                </a:lnTo>
                <a:lnTo>
                  <a:pt x="16791" y="4177"/>
                </a:lnTo>
                <a:lnTo>
                  <a:pt x="16774" y="4160"/>
                </a:lnTo>
                <a:lnTo>
                  <a:pt x="16601" y="4108"/>
                </a:lnTo>
                <a:lnTo>
                  <a:pt x="16410" y="4038"/>
                </a:lnTo>
                <a:lnTo>
                  <a:pt x="16341" y="3848"/>
                </a:lnTo>
                <a:lnTo>
                  <a:pt x="16271" y="3657"/>
                </a:lnTo>
                <a:lnTo>
                  <a:pt x="16254" y="3657"/>
                </a:lnTo>
                <a:lnTo>
                  <a:pt x="16064" y="3588"/>
                </a:lnTo>
                <a:lnTo>
                  <a:pt x="15890" y="3536"/>
                </a:lnTo>
                <a:lnTo>
                  <a:pt x="15821" y="3345"/>
                </a:lnTo>
                <a:lnTo>
                  <a:pt x="15734" y="3155"/>
                </a:lnTo>
                <a:lnTo>
                  <a:pt x="15544" y="3085"/>
                </a:lnTo>
                <a:lnTo>
                  <a:pt x="15353" y="3033"/>
                </a:lnTo>
                <a:lnTo>
                  <a:pt x="15284" y="2843"/>
                </a:lnTo>
                <a:lnTo>
                  <a:pt x="15214" y="2652"/>
                </a:lnTo>
                <a:lnTo>
                  <a:pt x="15197" y="2652"/>
                </a:lnTo>
                <a:lnTo>
                  <a:pt x="15024" y="2583"/>
                </a:lnTo>
                <a:lnTo>
                  <a:pt x="14833" y="2531"/>
                </a:lnTo>
                <a:lnTo>
                  <a:pt x="14764" y="2340"/>
                </a:lnTo>
                <a:lnTo>
                  <a:pt x="14695" y="2150"/>
                </a:lnTo>
                <a:lnTo>
                  <a:pt x="14677" y="2132"/>
                </a:lnTo>
                <a:lnTo>
                  <a:pt x="14504" y="2080"/>
                </a:lnTo>
                <a:lnTo>
                  <a:pt x="14313" y="2011"/>
                </a:lnTo>
                <a:lnTo>
                  <a:pt x="14244" y="1838"/>
                </a:lnTo>
                <a:lnTo>
                  <a:pt x="14157" y="1647"/>
                </a:lnTo>
                <a:lnTo>
                  <a:pt x="14157" y="1630"/>
                </a:lnTo>
                <a:lnTo>
                  <a:pt x="13967" y="1578"/>
                </a:lnTo>
                <a:lnTo>
                  <a:pt x="13794" y="1509"/>
                </a:lnTo>
                <a:lnTo>
                  <a:pt x="13707" y="1318"/>
                </a:lnTo>
                <a:lnTo>
                  <a:pt x="13638" y="1145"/>
                </a:lnTo>
                <a:lnTo>
                  <a:pt x="13638" y="1127"/>
                </a:lnTo>
                <a:lnTo>
                  <a:pt x="13447" y="1058"/>
                </a:lnTo>
                <a:lnTo>
                  <a:pt x="13256" y="1006"/>
                </a:lnTo>
                <a:lnTo>
                  <a:pt x="13187" y="815"/>
                </a:lnTo>
                <a:lnTo>
                  <a:pt x="13118" y="625"/>
                </a:lnTo>
                <a:lnTo>
                  <a:pt x="13100" y="625"/>
                </a:lnTo>
                <a:lnTo>
                  <a:pt x="12927" y="555"/>
                </a:lnTo>
                <a:lnTo>
                  <a:pt x="12737" y="503"/>
                </a:lnTo>
                <a:lnTo>
                  <a:pt x="12667" y="313"/>
                </a:lnTo>
                <a:lnTo>
                  <a:pt x="12598" y="122"/>
                </a:lnTo>
                <a:lnTo>
                  <a:pt x="12581" y="122"/>
                </a:lnTo>
                <a:lnTo>
                  <a:pt x="12390" y="53"/>
                </a:lnTo>
                <a:lnTo>
                  <a:pt x="12217" y="1"/>
                </a:lnTo>
                <a:close/>
              </a:path>
            </a:pathLst>
          </a:custGeom>
          <a:solidFill>
            <a:srgbClr val="FFFFFF">
              <a:alpha val="41900"/>
            </a:srgbClr>
          </a:solidFill>
          <a:ln>
            <a:noFill/>
          </a:ln>
          <a:effectLst>
            <a:outerShdw blurRad="57150" dist="19050" dir="5400000" algn="bl" rotWithShape="0">
              <a:srgbClr val="783F04">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62" name="Google Shape;2462;p65"/>
          <p:cNvGrpSpPr/>
          <p:nvPr/>
        </p:nvGrpSpPr>
        <p:grpSpPr>
          <a:xfrm>
            <a:off x="5031075" y="2505250"/>
            <a:ext cx="3606875" cy="752500"/>
            <a:chOff x="3535500" y="1373575"/>
            <a:chExt cx="3606875" cy="752500"/>
          </a:xfrm>
        </p:grpSpPr>
        <p:sp>
          <p:nvSpPr>
            <p:cNvPr id="2463" name="Google Shape;2463;p65"/>
            <p:cNvSpPr/>
            <p:nvPr/>
          </p:nvSpPr>
          <p:spPr>
            <a:xfrm>
              <a:off x="3535500" y="1450675"/>
              <a:ext cx="3606875" cy="675400"/>
            </a:xfrm>
            <a:custGeom>
              <a:avLst/>
              <a:gdLst/>
              <a:ahLst/>
              <a:cxnLst/>
              <a:rect l="l" t="t" r="r" b="b"/>
              <a:pathLst>
                <a:path w="144275" h="27016" extrusionOk="0">
                  <a:moveTo>
                    <a:pt x="3484" y="1786"/>
                  </a:moveTo>
                  <a:cubicBezTo>
                    <a:pt x="3925" y="1786"/>
                    <a:pt x="4367" y="2080"/>
                    <a:pt x="4367" y="2669"/>
                  </a:cubicBezTo>
                  <a:lnTo>
                    <a:pt x="4367" y="5234"/>
                  </a:lnTo>
                  <a:cubicBezTo>
                    <a:pt x="4367" y="5823"/>
                    <a:pt x="3925" y="6118"/>
                    <a:pt x="3484" y="6118"/>
                  </a:cubicBezTo>
                  <a:cubicBezTo>
                    <a:pt x="3042" y="6118"/>
                    <a:pt x="2600" y="5823"/>
                    <a:pt x="2600" y="5234"/>
                  </a:cubicBezTo>
                  <a:lnTo>
                    <a:pt x="2600" y="2669"/>
                  </a:lnTo>
                  <a:cubicBezTo>
                    <a:pt x="2600" y="2080"/>
                    <a:pt x="3042" y="1786"/>
                    <a:pt x="3484" y="1786"/>
                  </a:cubicBezTo>
                  <a:close/>
                  <a:moveTo>
                    <a:pt x="3484" y="8024"/>
                  </a:moveTo>
                  <a:cubicBezTo>
                    <a:pt x="3925" y="8024"/>
                    <a:pt x="4367" y="8318"/>
                    <a:pt x="4367" y="8908"/>
                  </a:cubicBezTo>
                  <a:lnTo>
                    <a:pt x="4367" y="11472"/>
                  </a:lnTo>
                  <a:cubicBezTo>
                    <a:pt x="4367" y="12061"/>
                    <a:pt x="3925" y="12356"/>
                    <a:pt x="3484" y="12356"/>
                  </a:cubicBezTo>
                  <a:cubicBezTo>
                    <a:pt x="3042" y="12356"/>
                    <a:pt x="2600" y="12061"/>
                    <a:pt x="2600" y="11472"/>
                  </a:cubicBezTo>
                  <a:lnTo>
                    <a:pt x="2600" y="8908"/>
                  </a:lnTo>
                  <a:cubicBezTo>
                    <a:pt x="2600" y="8318"/>
                    <a:pt x="3042" y="8024"/>
                    <a:pt x="3484" y="8024"/>
                  </a:cubicBezTo>
                  <a:close/>
                  <a:moveTo>
                    <a:pt x="3484" y="14279"/>
                  </a:moveTo>
                  <a:cubicBezTo>
                    <a:pt x="3925" y="14279"/>
                    <a:pt x="4367" y="14574"/>
                    <a:pt x="4367" y="15163"/>
                  </a:cubicBezTo>
                  <a:lnTo>
                    <a:pt x="4367" y="17710"/>
                  </a:lnTo>
                  <a:cubicBezTo>
                    <a:pt x="4367" y="18300"/>
                    <a:pt x="3925" y="18594"/>
                    <a:pt x="3484" y="18594"/>
                  </a:cubicBezTo>
                  <a:cubicBezTo>
                    <a:pt x="3042" y="18594"/>
                    <a:pt x="2600" y="18300"/>
                    <a:pt x="2600" y="17710"/>
                  </a:cubicBezTo>
                  <a:lnTo>
                    <a:pt x="2600" y="15163"/>
                  </a:lnTo>
                  <a:cubicBezTo>
                    <a:pt x="2600" y="14574"/>
                    <a:pt x="3042" y="14279"/>
                    <a:pt x="3484" y="14279"/>
                  </a:cubicBezTo>
                  <a:close/>
                  <a:moveTo>
                    <a:pt x="3484" y="20518"/>
                  </a:moveTo>
                  <a:cubicBezTo>
                    <a:pt x="3925" y="20518"/>
                    <a:pt x="4367" y="20812"/>
                    <a:pt x="4367" y="21401"/>
                  </a:cubicBezTo>
                  <a:lnTo>
                    <a:pt x="4367" y="23966"/>
                  </a:lnTo>
                  <a:cubicBezTo>
                    <a:pt x="4367" y="24555"/>
                    <a:pt x="3925" y="24850"/>
                    <a:pt x="3484" y="24850"/>
                  </a:cubicBezTo>
                  <a:cubicBezTo>
                    <a:pt x="3042" y="24850"/>
                    <a:pt x="2600" y="24555"/>
                    <a:pt x="2600" y="23966"/>
                  </a:cubicBezTo>
                  <a:lnTo>
                    <a:pt x="2600" y="21401"/>
                  </a:lnTo>
                  <a:cubicBezTo>
                    <a:pt x="2600" y="20812"/>
                    <a:pt x="3042" y="20518"/>
                    <a:pt x="3484" y="20518"/>
                  </a:cubicBezTo>
                  <a:close/>
                  <a:moveTo>
                    <a:pt x="1" y="1"/>
                  </a:moveTo>
                  <a:lnTo>
                    <a:pt x="1" y="27016"/>
                  </a:lnTo>
                  <a:lnTo>
                    <a:pt x="144275" y="27016"/>
                  </a:lnTo>
                  <a:lnTo>
                    <a:pt x="144275" y="1"/>
                  </a:lnTo>
                  <a:close/>
                </a:path>
              </a:pathLst>
            </a:custGeom>
            <a:solidFill>
              <a:srgbClr val="FEDFE3"/>
            </a:solidFill>
            <a:ln>
              <a:noFill/>
            </a:ln>
            <a:effectLst>
              <a:outerShdw blurRad="57150" dist="19050" dir="5400000" algn="bl" rotWithShape="0">
                <a:srgbClr val="783F04">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65"/>
            <p:cNvSpPr/>
            <p:nvPr/>
          </p:nvSpPr>
          <p:spPr>
            <a:xfrm>
              <a:off x="5341100" y="1373575"/>
              <a:ext cx="20800" cy="215750"/>
            </a:xfrm>
            <a:custGeom>
              <a:avLst/>
              <a:gdLst/>
              <a:ahLst/>
              <a:cxnLst/>
              <a:rect l="l" t="t" r="r" b="b"/>
              <a:pathLst>
                <a:path w="832" h="8630" extrusionOk="0">
                  <a:moveTo>
                    <a:pt x="139" y="1"/>
                  </a:moveTo>
                  <a:lnTo>
                    <a:pt x="104" y="104"/>
                  </a:lnTo>
                  <a:lnTo>
                    <a:pt x="0" y="330"/>
                  </a:lnTo>
                  <a:lnTo>
                    <a:pt x="0" y="347"/>
                  </a:lnTo>
                  <a:lnTo>
                    <a:pt x="122" y="555"/>
                  </a:lnTo>
                  <a:lnTo>
                    <a:pt x="243" y="746"/>
                  </a:lnTo>
                  <a:lnTo>
                    <a:pt x="156" y="988"/>
                  </a:lnTo>
                  <a:lnTo>
                    <a:pt x="52" y="1213"/>
                  </a:lnTo>
                  <a:lnTo>
                    <a:pt x="52" y="1231"/>
                  </a:lnTo>
                  <a:lnTo>
                    <a:pt x="174" y="1421"/>
                  </a:lnTo>
                  <a:lnTo>
                    <a:pt x="295" y="1629"/>
                  </a:lnTo>
                  <a:lnTo>
                    <a:pt x="208" y="1855"/>
                  </a:lnTo>
                  <a:lnTo>
                    <a:pt x="104" y="2080"/>
                  </a:lnTo>
                  <a:lnTo>
                    <a:pt x="104" y="2097"/>
                  </a:lnTo>
                  <a:lnTo>
                    <a:pt x="225" y="2305"/>
                  </a:lnTo>
                  <a:lnTo>
                    <a:pt x="347" y="2496"/>
                  </a:lnTo>
                  <a:lnTo>
                    <a:pt x="260" y="2738"/>
                  </a:lnTo>
                  <a:lnTo>
                    <a:pt x="156" y="2964"/>
                  </a:lnTo>
                  <a:lnTo>
                    <a:pt x="156" y="2981"/>
                  </a:lnTo>
                  <a:lnTo>
                    <a:pt x="277" y="3189"/>
                  </a:lnTo>
                  <a:lnTo>
                    <a:pt x="399" y="3380"/>
                  </a:lnTo>
                  <a:lnTo>
                    <a:pt x="312" y="3605"/>
                  </a:lnTo>
                  <a:lnTo>
                    <a:pt x="208" y="3847"/>
                  </a:lnTo>
                  <a:lnTo>
                    <a:pt x="208" y="3865"/>
                  </a:lnTo>
                  <a:lnTo>
                    <a:pt x="329" y="4055"/>
                  </a:lnTo>
                  <a:lnTo>
                    <a:pt x="451" y="4263"/>
                  </a:lnTo>
                  <a:lnTo>
                    <a:pt x="364" y="4489"/>
                  </a:lnTo>
                  <a:lnTo>
                    <a:pt x="260" y="4714"/>
                  </a:lnTo>
                  <a:lnTo>
                    <a:pt x="260" y="4731"/>
                  </a:lnTo>
                  <a:lnTo>
                    <a:pt x="381" y="4939"/>
                  </a:lnTo>
                  <a:lnTo>
                    <a:pt x="503" y="5130"/>
                  </a:lnTo>
                  <a:lnTo>
                    <a:pt x="416" y="5372"/>
                  </a:lnTo>
                  <a:lnTo>
                    <a:pt x="312" y="5598"/>
                  </a:lnTo>
                  <a:lnTo>
                    <a:pt x="312" y="5615"/>
                  </a:lnTo>
                  <a:lnTo>
                    <a:pt x="433" y="5805"/>
                  </a:lnTo>
                  <a:lnTo>
                    <a:pt x="555" y="6013"/>
                  </a:lnTo>
                  <a:lnTo>
                    <a:pt x="468" y="6239"/>
                  </a:lnTo>
                  <a:lnTo>
                    <a:pt x="364" y="6481"/>
                  </a:lnTo>
                  <a:lnTo>
                    <a:pt x="364" y="6499"/>
                  </a:lnTo>
                  <a:lnTo>
                    <a:pt x="485" y="6689"/>
                  </a:lnTo>
                  <a:lnTo>
                    <a:pt x="624" y="6880"/>
                  </a:lnTo>
                  <a:lnTo>
                    <a:pt x="520" y="7122"/>
                  </a:lnTo>
                  <a:lnTo>
                    <a:pt x="416" y="7348"/>
                  </a:lnTo>
                  <a:lnTo>
                    <a:pt x="416" y="7365"/>
                  </a:lnTo>
                  <a:lnTo>
                    <a:pt x="537" y="7556"/>
                  </a:lnTo>
                  <a:lnTo>
                    <a:pt x="676" y="7764"/>
                  </a:lnTo>
                  <a:lnTo>
                    <a:pt x="572" y="7989"/>
                  </a:lnTo>
                  <a:lnTo>
                    <a:pt x="468" y="8231"/>
                  </a:lnTo>
                  <a:lnTo>
                    <a:pt x="485" y="8249"/>
                  </a:lnTo>
                  <a:lnTo>
                    <a:pt x="607" y="8439"/>
                  </a:lnTo>
                  <a:lnTo>
                    <a:pt x="711" y="8630"/>
                  </a:lnTo>
                  <a:lnTo>
                    <a:pt x="832" y="8613"/>
                  </a:lnTo>
                  <a:lnTo>
                    <a:pt x="711" y="8422"/>
                  </a:lnTo>
                  <a:lnTo>
                    <a:pt x="589" y="8231"/>
                  </a:lnTo>
                  <a:lnTo>
                    <a:pt x="589" y="8214"/>
                  </a:lnTo>
                  <a:lnTo>
                    <a:pt x="676" y="7971"/>
                  </a:lnTo>
                  <a:lnTo>
                    <a:pt x="780" y="7746"/>
                  </a:lnTo>
                  <a:lnTo>
                    <a:pt x="659" y="7556"/>
                  </a:lnTo>
                  <a:lnTo>
                    <a:pt x="537" y="7348"/>
                  </a:lnTo>
                  <a:lnTo>
                    <a:pt x="537" y="7330"/>
                  </a:lnTo>
                  <a:lnTo>
                    <a:pt x="624" y="7105"/>
                  </a:lnTo>
                  <a:lnTo>
                    <a:pt x="728" y="6862"/>
                  </a:lnTo>
                  <a:lnTo>
                    <a:pt x="607" y="6672"/>
                  </a:lnTo>
                  <a:lnTo>
                    <a:pt x="485" y="6481"/>
                  </a:lnTo>
                  <a:lnTo>
                    <a:pt x="485" y="6447"/>
                  </a:lnTo>
                  <a:lnTo>
                    <a:pt x="572" y="6221"/>
                  </a:lnTo>
                  <a:lnTo>
                    <a:pt x="676" y="5996"/>
                  </a:lnTo>
                  <a:lnTo>
                    <a:pt x="555" y="5788"/>
                  </a:lnTo>
                  <a:lnTo>
                    <a:pt x="433" y="5598"/>
                  </a:lnTo>
                  <a:lnTo>
                    <a:pt x="433" y="5580"/>
                  </a:lnTo>
                  <a:lnTo>
                    <a:pt x="520" y="5355"/>
                  </a:lnTo>
                  <a:lnTo>
                    <a:pt x="624" y="5112"/>
                  </a:lnTo>
                  <a:lnTo>
                    <a:pt x="503" y="4922"/>
                  </a:lnTo>
                  <a:lnTo>
                    <a:pt x="381" y="4714"/>
                  </a:lnTo>
                  <a:lnTo>
                    <a:pt x="381" y="4696"/>
                  </a:lnTo>
                  <a:lnTo>
                    <a:pt x="468" y="4471"/>
                  </a:lnTo>
                  <a:lnTo>
                    <a:pt x="572" y="4246"/>
                  </a:lnTo>
                  <a:lnTo>
                    <a:pt x="451" y="4038"/>
                  </a:lnTo>
                  <a:lnTo>
                    <a:pt x="329" y="3847"/>
                  </a:lnTo>
                  <a:lnTo>
                    <a:pt x="312" y="3830"/>
                  </a:lnTo>
                  <a:lnTo>
                    <a:pt x="416" y="3587"/>
                  </a:lnTo>
                  <a:lnTo>
                    <a:pt x="520" y="3362"/>
                  </a:lnTo>
                  <a:lnTo>
                    <a:pt x="399" y="3172"/>
                  </a:lnTo>
                  <a:lnTo>
                    <a:pt x="260" y="2964"/>
                  </a:lnTo>
                  <a:lnTo>
                    <a:pt x="260" y="2946"/>
                  </a:lnTo>
                  <a:lnTo>
                    <a:pt x="364" y="2721"/>
                  </a:lnTo>
                  <a:lnTo>
                    <a:pt x="468" y="2478"/>
                  </a:lnTo>
                  <a:lnTo>
                    <a:pt x="329" y="2288"/>
                  </a:lnTo>
                  <a:lnTo>
                    <a:pt x="208" y="2097"/>
                  </a:lnTo>
                  <a:lnTo>
                    <a:pt x="208" y="2080"/>
                  </a:lnTo>
                  <a:lnTo>
                    <a:pt x="312" y="1837"/>
                  </a:lnTo>
                  <a:lnTo>
                    <a:pt x="399" y="1612"/>
                  </a:lnTo>
                  <a:lnTo>
                    <a:pt x="277" y="1404"/>
                  </a:lnTo>
                  <a:lnTo>
                    <a:pt x="156" y="1213"/>
                  </a:lnTo>
                  <a:lnTo>
                    <a:pt x="156" y="1196"/>
                  </a:lnTo>
                  <a:lnTo>
                    <a:pt x="260" y="971"/>
                  </a:lnTo>
                  <a:lnTo>
                    <a:pt x="347" y="728"/>
                  </a:lnTo>
                  <a:lnTo>
                    <a:pt x="225" y="538"/>
                  </a:lnTo>
                  <a:lnTo>
                    <a:pt x="104" y="330"/>
                  </a:lnTo>
                  <a:lnTo>
                    <a:pt x="104" y="312"/>
                  </a:lnTo>
                  <a:lnTo>
                    <a:pt x="208" y="87"/>
                  </a:lnTo>
                  <a:lnTo>
                    <a:pt x="2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65"/>
            <p:cNvSpPr/>
            <p:nvPr/>
          </p:nvSpPr>
          <p:spPr>
            <a:xfrm>
              <a:off x="5352800" y="1579350"/>
              <a:ext cx="25" cy="25"/>
            </a:xfrm>
            <a:custGeom>
              <a:avLst/>
              <a:gdLst/>
              <a:ahLst/>
              <a:cxnLst/>
              <a:rect l="l" t="t" r="r" b="b"/>
              <a:pathLst>
                <a:path w="1" h="1" extrusionOk="0">
                  <a:moveTo>
                    <a:pt x="0" y="0"/>
                  </a:moveTo>
                  <a:lnTo>
                    <a:pt x="0" y="0"/>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65"/>
            <p:cNvSpPr/>
            <p:nvPr/>
          </p:nvSpPr>
          <p:spPr>
            <a:xfrm>
              <a:off x="5354100" y="1601000"/>
              <a:ext cx="450" cy="475"/>
            </a:xfrm>
            <a:custGeom>
              <a:avLst/>
              <a:gdLst/>
              <a:ahLst/>
              <a:cxnLst/>
              <a:rect l="l" t="t" r="r" b="b"/>
              <a:pathLst>
                <a:path w="18" h="19" extrusionOk="0">
                  <a:moveTo>
                    <a:pt x="0" y="1"/>
                  </a:moveTo>
                  <a:lnTo>
                    <a:pt x="17" y="18"/>
                  </a:lnTo>
                  <a:lnTo>
                    <a:pt x="17" y="18"/>
                  </a:lnTo>
                  <a:lnTo>
                    <a:pt x="17" y="1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65"/>
            <p:cNvSpPr/>
            <p:nvPr/>
          </p:nvSpPr>
          <p:spPr>
            <a:xfrm>
              <a:off x="5352800" y="1579350"/>
              <a:ext cx="25" cy="25"/>
            </a:xfrm>
            <a:custGeom>
              <a:avLst/>
              <a:gdLst/>
              <a:ahLst/>
              <a:cxnLst/>
              <a:rect l="l" t="t" r="r" b="b"/>
              <a:pathLst>
                <a:path w="1" h="1" extrusionOk="0">
                  <a:moveTo>
                    <a:pt x="0" y="0"/>
                  </a:move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65"/>
            <p:cNvSpPr/>
            <p:nvPr/>
          </p:nvSpPr>
          <p:spPr>
            <a:xfrm>
              <a:off x="3886400" y="1584975"/>
              <a:ext cx="3144650" cy="25"/>
            </a:xfrm>
            <a:custGeom>
              <a:avLst/>
              <a:gdLst/>
              <a:ahLst/>
              <a:cxnLst/>
              <a:rect l="l" t="t" r="r" b="b"/>
              <a:pathLst>
                <a:path w="125786" h="1" fill="none" extrusionOk="0">
                  <a:moveTo>
                    <a:pt x="0" y="1"/>
                  </a:moveTo>
                  <a:lnTo>
                    <a:pt x="125785" y="1"/>
                  </a:lnTo>
                </a:path>
              </a:pathLst>
            </a:custGeom>
            <a:noFill/>
            <a:ln w="2600" cap="flat" cmpd="sng">
              <a:solidFill>
                <a:schemeClr val="accent1"/>
              </a:solidFill>
              <a:prstDash val="solid"/>
              <a:miter lim="1732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65"/>
            <p:cNvSpPr/>
            <p:nvPr/>
          </p:nvSpPr>
          <p:spPr>
            <a:xfrm>
              <a:off x="3886400" y="1724050"/>
              <a:ext cx="3144650" cy="25"/>
            </a:xfrm>
            <a:custGeom>
              <a:avLst/>
              <a:gdLst/>
              <a:ahLst/>
              <a:cxnLst/>
              <a:rect l="l" t="t" r="r" b="b"/>
              <a:pathLst>
                <a:path w="125786" h="1" fill="none" extrusionOk="0">
                  <a:moveTo>
                    <a:pt x="0" y="0"/>
                  </a:moveTo>
                  <a:lnTo>
                    <a:pt x="125785" y="0"/>
                  </a:lnTo>
                </a:path>
              </a:pathLst>
            </a:custGeom>
            <a:noFill/>
            <a:ln w="2600" cap="flat" cmpd="sng">
              <a:solidFill>
                <a:schemeClr val="accent1"/>
              </a:solidFill>
              <a:prstDash val="solid"/>
              <a:miter lim="1732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65"/>
            <p:cNvSpPr/>
            <p:nvPr/>
          </p:nvSpPr>
          <p:spPr>
            <a:xfrm>
              <a:off x="3886400" y="1862675"/>
              <a:ext cx="3144650" cy="25"/>
            </a:xfrm>
            <a:custGeom>
              <a:avLst/>
              <a:gdLst/>
              <a:ahLst/>
              <a:cxnLst/>
              <a:rect l="l" t="t" r="r" b="b"/>
              <a:pathLst>
                <a:path w="125786" h="1" fill="none" extrusionOk="0">
                  <a:moveTo>
                    <a:pt x="0" y="0"/>
                  </a:moveTo>
                  <a:lnTo>
                    <a:pt x="125785" y="0"/>
                  </a:lnTo>
                </a:path>
              </a:pathLst>
            </a:custGeom>
            <a:noFill/>
            <a:ln w="2600" cap="flat" cmpd="sng">
              <a:solidFill>
                <a:schemeClr val="accent1"/>
              </a:solidFill>
              <a:prstDash val="solid"/>
              <a:miter lim="1732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65"/>
            <p:cNvSpPr/>
            <p:nvPr/>
          </p:nvSpPr>
          <p:spPr>
            <a:xfrm>
              <a:off x="3886400" y="2001725"/>
              <a:ext cx="3144650" cy="25"/>
            </a:xfrm>
            <a:custGeom>
              <a:avLst/>
              <a:gdLst/>
              <a:ahLst/>
              <a:cxnLst/>
              <a:rect l="l" t="t" r="r" b="b"/>
              <a:pathLst>
                <a:path w="125786" h="1" fill="none" extrusionOk="0">
                  <a:moveTo>
                    <a:pt x="0" y="0"/>
                  </a:moveTo>
                  <a:lnTo>
                    <a:pt x="125785" y="0"/>
                  </a:lnTo>
                </a:path>
              </a:pathLst>
            </a:custGeom>
            <a:noFill/>
            <a:ln w="2600" cap="flat" cmpd="sng">
              <a:solidFill>
                <a:schemeClr val="accent1"/>
              </a:solidFill>
              <a:prstDash val="solid"/>
              <a:miter lim="1732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65"/>
            <p:cNvSpPr/>
            <p:nvPr/>
          </p:nvSpPr>
          <p:spPr>
            <a:xfrm>
              <a:off x="3886400" y="1450675"/>
              <a:ext cx="25" cy="675400"/>
            </a:xfrm>
            <a:custGeom>
              <a:avLst/>
              <a:gdLst/>
              <a:ahLst/>
              <a:cxnLst/>
              <a:rect l="l" t="t" r="r" b="b"/>
              <a:pathLst>
                <a:path w="1" h="27016" fill="none" extrusionOk="0">
                  <a:moveTo>
                    <a:pt x="0" y="1"/>
                  </a:moveTo>
                  <a:lnTo>
                    <a:pt x="0" y="27016"/>
                  </a:lnTo>
                </a:path>
              </a:pathLst>
            </a:custGeom>
            <a:noFill/>
            <a:ln w="5625" cap="flat" cmpd="sng">
              <a:solidFill>
                <a:schemeClr val="accent3"/>
              </a:solidFill>
              <a:prstDash val="solid"/>
              <a:miter lim="1732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33"/>
          <p:cNvSpPr txBox="1">
            <a:spLocks noGrp="1"/>
          </p:cNvSpPr>
          <p:nvPr>
            <p:ph type="subTitle" idx="1"/>
          </p:nvPr>
        </p:nvSpPr>
        <p:spPr>
          <a:xfrm flipH="1">
            <a:off x="1065575" y="1210375"/>
            <a:ext cx="7013100" cy="3526200"/>
          </a:xfrm>
          <a:prstGeom prst="rect">
            <a:avLst/>
          </a:prstGeom>
        </p:spPr>
        <p:txBody>
          <a:bodyPr spcFirstLastPara="1" wrap="square" lIns="91425" tIns="91425" rIns="91425" bIns="91425" anchor="t" anchorCtr="0">
            <a:noAutofit/>
          </a:bodyPr>
          <a:lstStyle/>
          <a:p>
            <a:pPr marL="0" lvl="0" indent="0" algn="just">
              <a:buNone/>
            </a:pPr>
            <a:r>
              <a:rPr lang="es-ES" sz="1800" dirty="0">
                <a:latin typeface="Century Gothic" panose="020B0502020202020204" pitchFamily="34" charset="0"/>
              </a:rPr>
              <a:t>Los almacenes de datos (data </a:t>
            </a:r>
            <a:r>
              <a:rPr lang="es-ES" sz="1800" dirty="0" err="1">
                <a:latin typeface="Century Gothic" panose="020B0502020202020204" pitchFamily="34" charset="0"/>
              </a:rPr>
              <a:t>warehouses</a:t>
            </a:r>
            <a:r>
              <a:rPr lang="es-ES" sz="1800" dirty="0">
                <a:latin typeface="Century Gothic" panose="020B0502020202020204" pitchFamily="34" charset="0"/>
              </a:rPr>
              <a:t> en inglés) toman cada día mayor importancia, a medida que las organizaciones pasan de esquemas de sólo recolección de datos a esquemas de análisis de los mismos. En este breve </a:t>
            </a:r>
            <a:r>
              <a:rPr lang="es-ES" sz="1800" dirty="0" err="1">
                <a:latin typeface="Century Gothic" panose="020B0502020202020204" pitchFamily="34" charset="0"/>
              </a:rPr>
              <a:t>artculo</a:t>
            </a:r>
            <a:r>
              <a:rPr lang="es-ES" sz="1800" dirty="0">
                <a:latin typeface="Century Gothic" panose="020B0502020202020204" pitchFamily="34" charset="0"/>
              </a:rPr>
              <a:t> se trataría de brindar una explicación general de algunas metodologías, en este caso serán la metodología Kimball y la metodología </a:t>
            </a:r>
            <a:r>
              <a:rPr lang="es-ES" sz="1800" dirty="0" err="1">
                <a:latin typeface="Century Gothic" panose="020B0502020202020204" pitchFamily="34" charset="0"/>
              </a:rPr>
              <a:t>Inmon</a:t>
            </a:r>
            <a:r>
              <a:rPr lang="es-ES" sz="1800" dirty="0">
                <a:latin typeface="Century Gothic" panose="020B0502020202020204" pitchFamily="34" charset="0"/>
              </a:rPr>
              <a:t>.</a:t>
            </a:r>
          </a:p>
        </p:txBody>
      </p:sp>
      <p:sp>
        <p:nvSpPr>
          <p:cNvPr id="720" name="Google Shape;720;p33"/>
          <p:cNvSpPr txBox="1">
            <a:spLocks noGrp="1"/>
          </p:cNvSpPr>
          <p:nvPr>
            <p:ph type="title"/>
          </p:nvPr>
        </p:nvSpPr>
        <p:spPr>
          <a:xfrm>
            <a:off x="895350" y="494411"/>
            <a:ext cx="7353300" cy="635100"/>
          </a:xfrm>
          <a:prstGeom prst="rect">
            <a:avLst/>
          </a:prstGeom>
        </p:spPr>
        <p:txBody>
          <a:bodyPr spcFirstLastPara="1" wrap="square" lIns="91425" tIns="91425" rIns="91425" bIns="91425" anchor="t" anchorCtr="0">
            <a:noAutofit/>
          </a:bodyPr>
          <a:lstStyle/>
          <a:p>
            <a:pPr lvl="0"/>
            <a:r>
              <a:rPr lang="en-US" dirty="0"/>
              <a:t>RESUMEN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33"/>
          <p:cNvSpPr txBox="1">
            <a:spLocks noGrp="1"/>
          </p:cNvSpPr>
          <p:nvPr>
            <p:ph type="subTitle" idx="1"/>
          </p:nvPr>
        </p:nvSpPr>
        <p:spPr>
          <a:xfrm flipH="1">
            <a:off x="1065575" y="1210375"/>
            <a:ext cx="7013100" cy="3526200"/>
          </a:xfrm>
          <a:prstGeom prst="rect">
            <a:avLst/>
          </a:prstGeom>
        </p:spPr>
        <p:txBody>
          <a:bodyPr spcFirstLastPara="1" wrap="square" lIns="91425" tIns="91425" rIns="91425" bIns="91425" anchor="t" anchorCtr="0">
            <a:noAutofit/>
          </a:bodyPr>
          <a:lstStyle/>
          <a:p>
            <a:pPr marL="0" lvl="0" indent="0" algn="just">
              <a:buNone/>
            </a:pPr>
            <a:r>
              <a:rPr lang="es-ES" sz="1800" dirty="0">
                <a:latin typeface="Century Gothic" panose="020B0502020202020204" pitchFamily="34" charset="0"/>
              </a:rPr>
              <a:t>Actualmente las organizaciones utilizan la información y el conocimiento para apoyar la toma de sus decisiones estratégicas, y de este modo lograr sus metas y mejorar sus procesos.</a:t>
            </a:r>
          </a:p>
          <a:p>
            <a:pPr marL="0" lvl="0" indent="0" algn="just">
              <a:buNone/>
            </a:pPr>
            <a:endParaRPr lang="es-ES" sz="1800" dirty="0">
              <a:latin typeface="Century Gothic" panose="020B0502020202020204" pitchFamily="34" charset="0"/>
            </a:endParaRPr>
          </a:p>
          <a:p>
            <a:pPr marL="0" lvl="0" indent="0" algn="just">
              <a:buNone/>
            </a:pPr>
            <a:r>
              <a:rPr lang="es-ES" sz="1800" dirty="0">
                <a:latin typeface="Century Gothic" panose="020B0502020202020204" pitchFamily="34" charset="0"/>
              </a:rPr>
              <a:t>Uno de los desafíos que enfrentan hoy las organizaciones, es el aumento de datos, lo que ha generado dos grandes problemas; el primero, identificar los datos relevantes para dar seguimiento a su estrategia organizacional, y lograr que se cumplan los planes con las metas establecidas.</a:t>
            </a:r>
          </a:p>
          <a:p>
            <a:pPr marL="0" lvl="0" indent="0" algn="just">
              <a:buNone/>
            </a:pPr>
            <a:r>
              <a:rPr lang="es-ES" sz="1800" dirty="0">
                <a:latin typeface="Century Gothic" panose="020B0502020202020204" pitchFamily="34" charset="0"/>
              </a:rPr>
              <a:t>Y el segundo problema, la capacidad para administrar esta gran cantidad de datos.</a:t>
            </a:r>
          </a:p>
        </p:txBody>
      </p:sp>
      <p:sp>
        <p:nvSpPr>
          <p:cNvPr id="720" name="Google Shape;720;p33"/>
          <p:cNvSpPr txBox="1">
            <a:spLocks noGrp="1"/>
          </p:cNvSpPr>
          <p:nvPr>
            <p:ph type="title"/>
          </p:nvPr>
        </p:nvSpPr>
        <p:spPr>
          <a:xfrm>
            <a:off x="895350" y="494411"/>
            <a:ext cx="7353300" cy="635100"/>
          </a:xfrm>
          <a:prstGeom prst="rect">
            <a:avLst/>
          </a:prstGeom>
        </p:spPr>
        <p:txBody>
          <a:bodyPr spcFirstLastPara="1" wrap="square" lIns="91425" tIns="91425" rIns="91425" bIns="91425" anchor="t" anchorCtr="0">
            <a:noAutofit/>
          </a:bodyPr>
          <a:lstStyle/>
          <a:p>
            <a:pPr lvl="0"/>
            <a:r>
              <a:rPr lang="en-US" dirty="0"/>
              <a:t>INTRODUCCIÓN</a:t>
            </a:r>
          </a:p>
        </p:txBody>
      </p:sp>
    </p:spTree>
    <p:extLst>
      <p:ext uri="{BB962C8B-B14F-4D97-AF65-F5344CB8AC3E}">
        <p14:creationId xmlns:p14="http://schemas.microsoft.com/office/powerpoint/2010/main" val="2988332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38"/>
          <p:cNvSpPr txBox="1">
            <a:spLocks noGrp="1"/>
          </p:cNvSpPr>
          <p:nvPr>
            <p:ph type="ctrTitle"/>
          </p:nvPr>
        </p:nvSpPr>
        <p:spPr>
          <a:xfrm rot="162489">
            <a:off x="3523594" y="1359091"/>
            <a:ext cx="3466772" cy="1926360"/>
          </a:xfrm>
          <a:prstGeom prst="rect">
            <a:avLst/>
          </a:prstGeom>
        </p:spPr>
        <p:txBody>
          <a:bodyPr spcFirstLastPara="1" wrap="square" lIns="91425" tIns="91425" rIns="91425" bIns="91425" anchor="b" anchorCtr="0">
            <a:noAutofit/>
          </a:bodyPr>
          <a:lstStyle/>
          <a:p>
            <a:pPr lvl="0"/>
            <a:r>
              <a:rPr lang="en-US" sz="3200" dirty="0"/>
              <a:t>METODOLOGÍA SEGÚN </a:t>
            </a:r>
            <a:br>
              <a:rPr lang="en-US" sz="3200" dirty="0"/>
            </a:br>
            <a:r>
              <a:rPr lang="en-US" sz="3200" dirty="0"/>
              <a:t>INMON</a:t>
            </a:r>
          </a:p>
        </p:txBody>
      </p:sp>
      <p:sp>
        <p:nvSpPr>
          <p:cNvPr id="805" name="Google Shape;805;p38"/>
          <p:cNvSpPr txBox="1">
            <a:spLocks noGrp="1"/>
          </p:cNvSpPr>
          <p:nvPr>
            <p:ph type="title" idx="2"/>
          </p:nvPr>
        </p:nvSpPr>
        <p:spPr>
          <a:xfrm rot="-532199">
            <a:off x="2066030" y="1940967"/>
            <a:ext cx="1192663" cy="92000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8"/>
        <p:cNvGrpSpPr/>
        <p:nvPr/>
      </p:nvGrpSpPr>
      <p:grpSpPr>
        <a:xfrm>
          <a:off x="0" y="0"/>
          <a:ext cx="0" cy="0"/>
          <a:chOff x="0" y="0"/>
          <a:chExt cx="0" cy="0"/>
        </a:xfrm>
      </p:grpSpPr>
      <p:sp>
        <p:nvSpPr>
          <p:cNvPr id="1219" name="Google Shape;1219;p45"/>
          <p:cNvSpPr txBox="1">
            <a:spLocks noGrp="1"/>
          </p:cNvSpPr>
          <p:nvPr>
            <p:ph type="title"/>
          </p:nvPr>
        </p:nvSpPr>
        <p:spPr>
          <a:xfrm>
            <a:off x="895350" y="494411"/>
            <a:ext cx="7353300" cy="635100"/>
          </a:xfrm>
          <a:prstGeom prst="rect">
            <a:avLst/>
          </a:prstGeom>
        </p:spPr>
        <p:txBody>
          <a:bodyPr spcFirstLastPara="1" wrap="square" lIns="91425" tIns="91425" rIns="91425" bIns="91425" anchor="t" anchorCtr="0">
            <a:noAutofit/>
          </a:bodyPr>
          <a:lstStyle/>
          <a:p>
            <a:pPr lvl="0"/>
            <a:r>
              <a:rPr lang="en-US" dirty="0" err="1"/>
              <a:t>Metodología</a:t>
            </a:r>
            <a:r>
              <a:rPr lang="en-US" dirty="0"/>
              <a:t> </a:t>
            </a:r>
            <a:r>
              <a:rPr lang="en-US" dirty="0" err="1"/>
              <a:t>Inmon</a:t>
            </a:r>
            <a:endParaRPr dirty="0">
              <a:solidFill>
                <a:schemeClr val="accent1"/>
              </a:solidFill>
            </a:endParaRPr>
          </a:p>
        </p:txBody>
      </p:sp>
      <p:sp>
        <p:nvSpPr>
          <p:cNvPr id="1224" name="Google Shape;1224;p45"/>
          <p:cNvSpPr txBox="1">
            <a:spLocks noGrp="1"/>
          </p:cNvSpPr>
          <p:nvPr>
            <p:ph type="subTitle" idx="4294967295"/>
          </p:nvPr>
        </p:nvSpPr>
        <p:spPr>
          <a:xfrm flipH="1">
            <a:off x="1010344" y="1311215"/>
            <a:ext cx="3372797" cy="3214132"/>
          </a:xfrm>
          <a:prstGeom prst="rect">
            <a:avLst/>
          </a:prstGeom>
        </p:spPr>
        <p:txBody>
          <a:bodyPr spcFirstLastPara="1" wrap="square" lIns="91425" tIns="91425" rIns="91425" bIns="91425" anchor="t" anchorCtr="0">
            <a:noAutofit/>
          </a:bodyPr>
          <a:lstStyle/>
          <a:p>
            <a:pPr marL="0" lvl="0" indent="0" algn="just">
              <a:lnSpc>
                <a:spcPct val="100000"/>
              </a:lnSpc>
              <a:spcAft>
                <a:spcPts val="1600"/>
              </a:spcAft>
              <a:buNone/>
            </a:pPr>
            <a:r>
              <a:rPr lang="es-ES" sz="1400" dirty="0"/>
              <a:t>Un almacén de datos (data </a:t>
            </a:r>
            <a:r>
              <a:rPr lang="es-ES" sz="1400" dirty="0" err="1"/>
              <a:t>warehouse</a:t>
            </a:r>
            <a:r>
              <a:rPr lang="es-ES" sz="1400" dirty="0"/>
              <a:t>, DW) según </a:t>
            </a:r>
            <a:r>
              <a:rPr lang="es-ES" sz="1400" dirty="0" err="1"/>
              <a:t>Inmon</a:t>
            </a:r>
            <a:r>
              <a:rPr lang="es-ES" sz="1400" dirty="0"/>
              <a:t> es una colección de datos orientada a un determinado ámbito (empresa, organización, etc.), integrado, no volátil y variable en el tiempo, que ayuda a la toma de decisiones en la entidad en la que se utiliza. Se trata, sobre todo, de un historial completo de la organización, más allá de la información transaccional y operacional, almacenado en una base de datos diseñada para favorecer el análisis y la divulgación eficiente de datos (especialmente con herramientas OLAP, de procesamiento analítico en línea).</a:t>
            </a:r>
            <a:endParaRPr sz="1400" dirty="0"/>
          </a:p>
        </p:txBody>
      </p:sp>
      <p:grpSp>
        <p:nvGrpSpPr>
          <p:cNvPr id="1240" name="Google Shape;1240;p45"/>
          <p:cNvGrpSpPr/>
          <p:nvPr/>
        </p:nvGrpSpPr>
        <p:grpSpPr>
          <a:xfrm>
            <a:off x="863652" y="267442"/>
            <a:ext cx="453403" cy="544115"/>
            <a:chOff x="2279900" y="1356008"/>
            <a:chExt cx="355973" cy="427192"/>
          </a:xfrm>
        </p:grpSpPr>
        <p:sp>
          <p:nvSpPr>
            <p:cNvPr id="1241" name="Google Shape;1241;p45"/>
            <p:cNvSpPr/>
            <p:nvPr/>
          </p:nvSpPr>
          <p:spPr>
            <a:xfrm>
              <a:off x="2279900" y="1566300"/>
              <a:ext cx="240900" cy="216900"/>
            </a:xfrm>
            <a:prstGeom prst="ellipse">
              <a:avLst/>
            </a:prstGeom>
            <a:gradFill>
              <a:gsLst>
                <a:gs pos="0">
                  <a:srgbClr val="C8C8C8">
                    <a:alpha val="30980"/>
                  </a:srgbClr>
                </a:gs>
                <a:gs pos="60000">
                  <a:srgbClr val="C3BAA2">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2" name="Google Shape;1242;p45"/>
            <p:cNvGrpSpPr/>
            <p:nvPr/>
          </p:nvGrpSpPr>
          <p:grpSpPr>
            <a:xfrm>
              <a:off x="2395070" y="1356008"/>
              <a:ext cx="240802" cy="326586"/>
              <a:chOff x="1847775" y="238125"/>
              <a:chExt cx="3637500" cy="4933325"/>
            </a:xfrm>
          </p:grpSpPr>
          <p:sp>
            <p:nvSpPr>
              <p:cNvPr id="1243" name="Google Shape;1243;p45"/>
              <p:cNvSpPr/>
              <p:nvPr/>
            </p:nvSpPr>
            <p:spPr>
              <a:xfrm>
                <a:off x="1847775" y="3431350"/>
                <a:ext cx="1268050" cy="1740100"/>
              </a:xfrm>
              <a:custGeom>
                <a:avLst/>
                <a:gdLst/>
                <a:ahLst/>
                <a:cxnLst/>
                <a:rect l="l" t="t" r="r" b="b"/>
                <a:pathLst>
                  <a:path w="50722" h="69604" extrusionOk="0">
                    <a:moveTo>
                      <a:pt x="34802" y="0"/>
                    </a:moveTo>
                    <a:lnTo>
                      <a:pt x="0" y="69603"/>
                    </a:lnTo>
                    <a:lnTo>
                      <a:pt x="0" y="69603"/>
                    </a:lnTo>
                    <a:lnTo>
                      <a:pt x="50721" y="12218"/>
                    </a:lnTo>
                    <a:lnTo>
                      <a:pt x="34802"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5"/>
              <p:cNvSpPr/>
              <p:nvPr/>
            </p:nvSpPr>
            <p:spPr>
              <a:xfrm>
                <a:off x="1866275" y="774950"/>
                <a:ext cx="3535700" cy="3387625"/>
              </a:xfrm>
              <a:custGeom>
                <a:avLst/>
                <a:gdLst/>
                <a:ahLst/>
                <a:cxnLst/>
                <a:rect l="l" t="t" r="r" b="b"/>
                <a:pathLst>
                  <a:path w="141428" h="135505" extrusionOk="0">
                    <a:moveTo>
                      <a:pt x="70714" y="0"/>
                    </a:moveTo>
                    <a:cubicBezTo>
                      <a:pt x="31840" y="0"/>
                      <a:pt x="0" y="29989"/>
                      <a:pt x="0" y="67752"/>
                    </a:cubicBezTo>
                    <a:cubicBezTo>
                      <a:pt x="0" y="105146"/>
                      <a:pt x="31840" y="135504"/>
                      <a:pt x="70714" y="135504"/>
                    </a:cubicBezTo>
                    <a:cubicBezTo>
                      <a:pt x="109958" y="135504"/>
                      <a:pt x="141428" y="105146"/>
                      <a:pt x="141428" y="67752"/>
                    </a:cubicBezTo>
                    <a:cubicBezTo>
                      <a:pt x="141428" y="29989"/>
                      <a:pt x="109958" y="0"/>
                      <a:pt x="70714" y="0"/>
                    </a:cubicBezTo>
                    <a:close/>
                  </a:path>
                </a:pathLst>
              </a:custGeom>
              <a:solidFill>
                <a:srgbClr val="BDE9FF"/>
              </a:solidFill>
              <a:ln>
                <a:noFill/>
              </a:ln>
              <a:effectLst>
                <a:outerShdw blurRad="57150" dist="19050" dir="5400000" algn="bl" rotWithShape="0">
                  <a:srgbClr val="1155CC">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5"/>
              <p:cNvSpPr/>
              <p:nvPr/>
            </p:nvSpPr>
            <p:spPr>
              <a:xfrm>
                <a:off x="2690025" y="238125"/>
                <a:ext cx="2795250" cy="2674925"/>
              </a:xfrm>
              <a:custGeom>
                <a:avLst/>
                <a:gdLst/>
                <a:ahLst/>
                <a:cxnLst/>
                <a:rect l="l" t="t" r="r" b="b"/>
                <a:pathLst>
                  <a:path w="111810" h="106997" extrusionOk="0">
                    <a:moveTo>
                      <a:pt x="55905" y="0"/>
                    </a:moveTo>
                    <a:cubicBezTo>
                      <a:pt x="25176" y="0"/>
                      <a:pt x="1" y="24065"/>
                      <a:pt x="1" y="53683"/>
                    </a:cubicBezTo>
                    <a:cubicBezTo>
                      <a:pt x="1" y="83302"/>
                      <a:pt x="25176" y="106996"/>
                      <a:pt x="55905" y="106996"/>
                    </a:cubicBezTo>
                    <a:cubicBezTo>
                      <a:pt x="86634" y="106996"/>
                      <a:pt x="111810" y="83302"/>
                      <a:pt x="111810" y="53683"/>
                    </a:cubicBezTo>
                    <a:cubicBezTo>
                      <a:pt x="111810" y="24065"/>
                      <a:pt x="86634" y="0"/>
                      <a:pt x="55905" y="0"/>
                    </a:cubicBezTo>
                    <a:close/>
                  </a:path>
                </a:pathLst>
              </a:custGeom>
              <a:solidFill>
                <a:srgbClr val="BDE9FF"/>
              </a:solidFill>
              <a:ln>
                <a:noFill/>
              </a:ln>
              <a:effectLst>
                <a:outerShdw blurRad="28575" dist="9525" dir="6480000" algn="bl" rotWithShape="0">
                  <a:srgbClr val="3C78D8">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026" name="Picture 2" descr="http://mundobi.com.ar/wp-content/uploads/2012/04/inmon.jpg">
            <a:extLst>
              <a:ext uri="{FF2B5EF4-FFF2-40B4-BE49-F238E27FC236}">
                <a16:creationId xmlns:a16="http://schemas.microsoft.com/office/drawing/2014/main" id="{2F8EF270-F8A9-451C-AD2F-574B830A527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4469844" y="1894116"/>
            <a:ext cx="3852771" cy="177019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1" name="Google Shape;1263;p46">
            <a:extLst>
              <a:ext uri="{FF2B5EF4-FFF2-40B4-BE49-F238E27FC236}">
                <a16:creationId xmlns:a16="http://schemas.microsoft.com/office/drawing/2014/main" id="{25F50472-5672-4B13-A20E-E196BCE7C715}"/>
              </a:ext>
            </a:extLst>
          </p:cNvPr>
          <p:cNvSpPr/>
          <p:nvPr/>
        </p:nvSpPr>
        <p:spPr>
          <a:xfrm rot="-548498" flipH="1">
            <a:off x="7998355" y="1711082"/>
            <a:ext cx="500591" cy="520907"/>
          </a:xfrm>
          <a:custGeom>
            <a:avLst/>
            <a:gdLst/>
            <a:ahLst/>
            <a:cxnLst/>
            <a:rect l="l" t="t" r="r" b="b"/>
            <a:pathLst>
              <a:path w="44204" h="52293" extrusionOk="0">
                <a:moveTo>
                  <a:pt x="35127" y="1"/>
                </a:moveTo>
                <a:cubicBezTo>
                  <a:pt x="34818" y="1"/>
                  <a:pt x="34509" y="20"/>
                  <a:pt x="34200" y="61"/>
                </a:cubicBezTo>
                <a:cubicBezTo>
                  <a:pt x="33328" y="119"/>
                  <a:pt x="32513" y="352"/>
                  <a:pt x="31699" y="643"/>
                </a:cubicBezTo>
                <a:cubicBezTo>
                  <a:pt x="31350" y="817"/>
                  <a:pt x="31001" y="992"/>
                  <a:pt x="30652" y="1166"/>
                </a:cubicBezTo>
                <a:lnTo>
                  <a:pt x="30129" y="1457"/>
                </a:lnTo>
                <a:lnTo>
                  <a:pt x="29721" y="1748"/>
                </a:lnTo>
                <a:cubicBezTo>
                  <a:pt x="29431" y="1922"/>
                  <a:pt x="29198" y="2155"/>
                  <a:pt x="28965" y="2329"/>
                </a:cubicBezTo>
                <a:lnTo>
                  <a:pt x="28733" y="2620"/>
                </a:lnTo>
                <a:lnTo>
                  <a:pt x="28500" y="2853"/>
                </a:lnTo>
                <a:lnTo>
                  <a:pt x="28093" y="3260"/>
                </a:lnTo>
                <a:lnTo>
                  <a:pt x="12738" y="22046"/>
                </a:lnTo>
                <a:lnTo>
                  <a:pt x="2618" y="34318"/>
                </a:lnTo>
                <a:lnTo>
                  <a:pt x="2153" y="34900"/>
                </a:lnTo>
                <a:lnTo>
                  <a:pt x="1920" y="35191"/>
                </a:lnTo>
                <a:lnTo>
                  <a:pt x="1687" y="35656"/>
                </a:lnTo>
                <a:cubicBezTo>
                  <a:pt x="1513" y="35947"/>
                  <a:pt x="1338" y="36238"/>
                  <a:pt x="1164" y="36587"/>
                </a:cubicBezTo>
                <a:lnTo>
                  <a:pt x="931" y="37168"/>
                </a:lnTo>
                <a:cubicBezTo>
                  <a:pt x="815" y="37401"/>
                  <a:pt x="757" y="37575"/>
                  <a:pt x="699" y="37808"/>
                </a:cubicBezTo>
                <a:cubicBezTo>
                  <a:pt x="175" y="39262"/>
                  <a:pt x="1" y="40832"/>
                  <a:pt x="175" y="42403"/>
                </a:cubicBezTo>
                <a:cubicBezTo>
                  <a:pt x="291" y="43450"/>
                  <a:pt x="524" y="44439"/>
                  <a:pt x="873" y="45427"/>
                </a:cubicBezTo>
                <a:cubicBezTo>
                  <a:pt x="1106" y="45893"/>
                  <a:pt x="1338" y="46300"/>
                  <a:pt x="1571" y="46765"/>
                </a:cubicBezTo>
                <a:lnTo>
                  <a:pt x="1920" y="47347"/>
                </a:lnTo>
                <a:cubicBezTo>
                  <a:pt x="2036" y="47521"/>
                  <a:pt x="2153" y="47696"/>
                  <a:pt x="2269" y="47870"/>
                </a:cubicBezTo>
                <a:cubicBezTo>
                  <a:pt x="2502" y="48161"/>
                  <a:pt x="2734" y="48452"/>
                  <a:pt x="3025" y="48684"/>
                </a:cubicBezTo>
                <a:lnTo>
                  <a:pt x="3316" y="49033"/>
                </a:lnTo>
                <a:lnTo>
                  <a:pt x="3607" y="49324"/>
                </a:lnTo>
                <a:lnTo>
                  <a:pt x="4188" y="49789"/>
                </a:lnTo>
                <a:lnTo>
                  <a:pt x="4770" y="50255"/>
                </a:lnTo>
                <a:lnTo>
                  <a:pt x="5061" y="50487"/>
                </a:lnTo>
                <a:lnTo>
                  <a:pt x="5468" y="50720"/>
                </a:lnTo>
                <a:cubicBezTo>
                  <a:pt x="5759" y="50894"/>
                  <a:pt x="6108" y="51069"/>
                  <a:pt x="6457" y="51243"/>
                </a:cubicBezTo>
                <a:lnTo>
                  <a:pt x="7038" y="51476"/>
                </a:lnTo>
                <a:lnTo>
                  <a:pt x="7620" y="51709"/>
                </a:lnTo>
                <a:cubicBezTo>
                  <a:pt x="8085" y="51883"/>
                  <a:pt x="8609" y="52000"/>
                  <a:pt x="9074" y="52116"/>
                </a:cubicBezTo>
                <a:cubicBezTo>
                  <a:pt x="9750" y="52229"/>
                  <a:pt x="10426" y="52293"/>
                  <a:pt x="11102" y="52293"/>
                </a:cubicBezTo>
                <a:cubicBezTo>
                  <a:pt x="11473" y="52293"/>
                  <a:pt x="11844" y="52273"/>
                  <a:pt x="12215" y="52232"/>
                </a:cubicBezTo>
                <a:cubicBezTo>
                  <a:pt x="13262" y="52116"/>
                  <a:pt x="14309" y="51883"/>
                  <a:pt x="15297" y="51534"/>
                </a:cubicBezTo>
                <a:cubicBezTo>
                  <a:pt x="15704" y="51302"/>
                  <a:pt x="16170" y="51127"/>
                  <a:pt x="16577" y="50894"/>
                </a:cubicBezTo>
                <a:lnTo>
                  <a:pt x="17158" y="50545"/>
                </a:lnTo>
                <a:lnTo>
                  <a:pt x="17682" y="50138"/>
                </a:lnTo>
                <a:cubicBezTo>
                  <a:pt x="17973" y="49906"/>
                  <a:pt x="18264" y="49673"/>
                  <a:pt x="18554" y="49440"/>
                </a:cubicBezTo>
                <a:lnTo>
                  <a:pt x="18671" y="49266"/>
                </a:lnTo>
                <a:lnTo>
                  <a:pt x="18671" y="45253"/>
                </a:lnTo>
                <a:lnTo>
                  <a:pt x="17566" y="46590"/>
                </a:lnTo>
                <a:lnTo>
                  <a:pt x="17217" y="46998"/>
                </a:lnTo>
                <a:cubicBezTo>
                  <a:pt x="17158" y="47056"/>
                  <a:pt x="17042" y="47172"/>
                  <a:pt x="16984" y="47230"/>
                </a:cubicBezTo>
                <a:cubicBezTo>
                  <a:pt x="16926" y="47288"/>
                  <a:pt x="16810" y="47405"/>
                  <a:pt x="16751" y="47463"/>
                </a:cubicBezTo>
                <a:cubicBezTo>
                  <a:pt x="16519" y="47637"/>
                  <a:pt x="16286" y="47812"/>
                  <a:pt x="16053" y="47986"/>
                </a:cubicBezTo>
                <a:lnTo>
                  <a:pt x="15704" y="48277"/>
                </a:lnTo>
                <a:lnTo>
                  <a:pt x="15239" y="48510"/>
                </a:lnTo>
                <a:cubicBezTo>
                  <a:pt x="14948" y="48742"/>
                  <a:pt x="14599" y="48859"/>
                  <a:pt x="14250" y="49033"/>
                </a:cubicBezTo>
                <a:cubicBezTo>
                  <a:pt x="13494" y="49324"/>
                  <a:pt x="12738" y="49499"/>
                  <a:pt x="11924" y="49615"/>
                </a:cubicBezTo>
                <a:cubicBezTo>
                  <a:pt x="11721" y="49630"/>
                  <a:pt x="11515" y="49638"/>
                  <a:pt x="11305" y="49638"/>
                </a:cubicBezTo>
                <a:cubicBezTo>
                  <a:pt x="10731" y="49638"/>
                  <a:pt x="10135" y="49584"/>
                  <a:pt x="9539" y="49499"/>
                </a:cubicBezTo>
                <a:cubicBezTo>
                  <a:pt x="9190" y="49382"/>
                  <a:pt x="8841" y="49324"/>
                  <a:pt x="8492" y="49208"/>
                </a:cubicBezTo>
                <a:lnTo>
                  <a:pt x="8027" y="49033"/>
                </a:lnTo>
                <a:lnTo>
                  <a:pt x="7562" y="48801"/>
                </a:lnTo>
                <a:cubicBezTo>
                  <a:pt x="7329" y="48684"/>
                  <a:pt x="7096" y="48568"/>
                  <a:pt x="6864" y="48452"/>
                </a:cubicBezTo>
                <a:lnTo>
                  <a:pt x="6515" y="48219"/>
                </a:lnTo>
                <a:lnTo>
                  <a:pt x="6282" y="48045"/>
                </a:lnTo>
                <a:lnTo>
                  <a:pt x="5875" y="47754"/>
                </a:lnTo>
                <a:lnTo>
                  <a:pt x="5410" y="47347"/>
                </a:lnTo>
                <a:lnTo>
                  <a:pt x="5235" y="47172"/>
                </a:lnTo>
                <a:lnTo>
                  <a:pt x="5003" y="46881"/>
                </a:lnTo>
                <a:cubicBezTo>
                  <a:pt x="4770" y="46707"/>
                  <a:pt x="4595" y="46474"/>
                  <a:pt x="4421" y="46242"/>
                </a:cubicBezTo>
                <a:cubicBezTo>
                  <a:pt x="4363" y="46125"/>
                  <a:pt x="4247" y="46009"/>
                  <a:pt x="4188" y="45893"/>
                </a:cubicBezTo>
                <a:lnTo>
                  <a:pt x="3898" y="45427"/>
                </a:lnTo>
                <a:cubicBezTo>
                  <a:pt x="3723" y="45078"/>
                  <a:pt x="3549" y="44787"/>
                  <a:pt x="3432" y="44439"/>
                </a:cubicBezTo>
                <a:cubicBezTo>
                  <a:pt x="2792" y="42926"/>
                  <a:pt x="2618" y="41298"/>
                  <a:pt x="2967" y="39727"/>
                </a:cubicBezTo>
                <a:cubicBezTo>
                  <a:pt x="3025" y="39378"/>
                  <a:pt x="3141" y="39029"/>
                  <a:pt x="3258" y="38680"/>
                </a:cubicBezTo>
                <a:cubicBezTo>
                  <a:pt x="3316" y="38506"/>
                  <a:pt x="3374" y="38332"/>
                  <a:pt x="3432" y="38157"/>
                </a:cubicBezTo>
                <a:cubicBezTo>
                  <a:pt x="3490" y="38041"/>
                  <a:pt x="3549" y="37866"/>
                  <a:pt x="3607" y="37750"/>
                </a:cubicBezTo>
                <a:cubicBezTo>
                  <a:pt x="3723" y="37517"/>
                  <a:pt x="3839" y="37226"/>
                  <a:pt x="4014" y="36994"/>
                </a:cubicBezTo>
                <a:cubicBezTo>
                  <a:pt x="4072" y="36936"/>
                  <a:pt x="4130" y="36819"/>
                  <a:pt x="4188" y="36703"/>
                </a:cubicBezTo>
                <a:lnTo>
                  <a:pt x="4363" y="36470"/>
                </a:lnTo>
                <a:lnTo>
                  <a:pt x="4712" y="36005"/>
                </a:lnTo>
                <a:lnTo>
                  <a:pt x="14774" y="23733"/>
                </a:lnTo>
                <a:lnTo>
                  <a:pt x="30187" y="5005"/>
                </a:lnTo>
                <a:lnTo>
                  <a:pt x="30478" y="4656"/>
                </a:lnTo>
                <a:lnTo>
                  <a:pt x="30594" y="4481"/>
                </a:lnTo>
                <a:lnTo>
                  <a:pt x="30827" y="4365"/>
                </a:lnTo>
                <a:cubicBezTo>
                  <a:pt x="30943" y="4191"/>
                  <a:pt x="31117" y="4074"/>
                  <a:pt x="31292" y="3958"/>
                </a:cubicBezTo>
                <a:lnTo>
                  <a:pt x="31583" y="3725"/>
                </a:lnTo>
                <a:lnTo>
                  <a:pt x="31932" y="3551"/>
                </a:lnTo>
                <a:cubicBezTo>
                  <a:pt x="32164" y="3435"/>
                  <a:pt x="32397" y="3260"/>
                  <a:pt x="32688" y="3144"/>
                </a:cubicBezTo>
                <a:cubicBezTo>
                  <a:pt x="33211" y="2969"/>
                  <a:pt x="33851" y="2795"/>
                  <a:pt x="34433" y="2737"/>
                </a:cubicBezTo>
                <a:cubicBezTo>
                  <a:pt x="34620" y="2720"/>
                  <a:pt x="34802" y="2713"/>
                  <a:pt x="34983" y="2713"/>
                </a:cubicBezTo>
                <a:cubicBezTo>
                  <a:pt x="35418" y="2713"/>
                  <a:pt x="35841" y="2754"/>
                  <a:pt x="36294" y="2795"/>
                </a:cubicBezTo>
                <a:cubicBezTo>
                  <a:pt x="36526" y="2853"/>
                  <a:pt x="36817" y="2969"/>
                  <a:pt x="37108" y="3027"/>
                </a:cubicBezTo>
                <a:lnTo>
                  <a:pt x="37457" y="3144"/>
                </a:lnTo>
                <a:lnTo>
                  <a:pt x="37806" y="3318"/>
                </a:lnTo>
                <a:cubicBezTo>
                  <a:pt x="37980" y="3435"/>
                  <a:pt x="38155" y="3493"/>
                  <a:pt x="38388" y="3609"/>
                </a:cubicBezTo>
                <a:lnTo>
                  <a:pt x="38620" y="3784"/>
                </a:lnTo>
                <a:lnTo>
                  <a:pt x="38795" y="3900"/>
                </a:lnTo>
                <a:lnTo>
                  <a:pt x="39144" y="4132"/>
                </a:lnTo>
                <a:lnTo>
                  <a:pt x="39435" y="4481"/>
                </a:lnTo>
                <a:lnTo>
                  <a:pt x="39609" y="4598"/>
                </a:lnTo>
                <a:lnTo>
                  <a:pt x="39783" y="4830"/>
                </a:lnTo>
                <a:cubicBezTo>
                  <a:pt x="39958" y="4947"/>
                  <a:pt x="40074" y="5121"/>
                  <a:pt x="40191" y="5296"/>
                </a:cubicBezTo>
                <a:lnTo>
                  <a:pt x="40423" y="5587"/>
                </a:lnTo>
                <a:lnTo>
                  <a:pt x="40598" y="5935"/>
                </a:lnTo>
                <a:cubicBezTo>
                  <a:pt x="40772" y="6168"/>
                  <a:pt x="40889" y="6401"/>
                  <a:pt x="41005" y="6633"/>
                </a:cubicBezTo>
                <a:cubicBezTo>
                  <a:pt x="41179" y="7215"/>
                  <a:pt x="41354" y="7855"/>
                  <a:pt x="41412" y="8436"/>
                </a:cubicBezTo>
                <a:cubicBezTo>
                  <a:pt x="41470" y="9076"/>
                  <a:pt x="41470" y="9658"/>
                  <a:pt x="41354" y="10298"/>
                </a:cubicBezTo>
                <a:cubicBezTo>
                  <a:pt x="41296" y="10530"/>
                  <a:pt x="41179" y="10821"/>
                  <a:pt x="41121" y="11112"/>
                </a:cubicBezTo>
                <a:lnTo>
                  <a:pt x="41005" y="11461"/>
                </a:lnTo>
                <a:lnTo>
                  <a:pt x="40830" y="11810"/>
                </a:lnTo>
                <a:cubicBezTo>
                  <a:pt x="40772" y="11984"/>
                  <a:pt x="40656" y="12159"/>
                  <a:pt x="40540" y="12333"/>
                </a:cubicBezTo>
                <a:lnTo>
                  <a:pt x="40423" y="12566"/>
                </a:lnTo>
                <a:lnTo>
                  <a:pt x="40249" y="12740"/>
                </a:lnTo>
                <a:lnTo>
                  <a:pt x="40016" y="13089"/>
                </a:lnTo>
                <a:lnTo>
                  <a:pt x="15763" y="42635"/>
                </a:lnTo>
                <a:lnTo>
                  <a:pt x="15588" y="42868"/>
                </a:lnTo>
                <a:cubicBezTo>
                  <a:pt x="15472" y="42926"/>
                  <a:pt x="15414" y="43043"/>
                  <a:pt x="15297" y="43101"/>
                </a:cubicBezTo>
                <a:cubicBezTo>
                  <a:pt x="15239" y="43217"/>
                  <a:pt x="15123" y="43275"/>
                  <a:pt x="15006" y="43392"/>
                </a:cubicBezTo>
                <a:cubicBezTo>
                  <a:pt x="14658" y="43566"/>
                  <a:pt x="14367" y="43799"/>
                  <a:pt x="14018" y="43915"/>
                </a:cubicBezTo>
                <a:cubicBezTo>
                  <a:pt x="13611" y="44090"/>
                  <a:pt x="13203" y="44148"/>
                  <a:pt x="12796" y="44206"/>
                </a:cubicBezTo>
                <a:cubicBezTo>
                  <a:pt x="12604" y="44230"/>
                  <a:pt x="12421" y="44244"/>
                  <a:pt x="12244" y="44244"/>
                </a:cubicBezTo>
                <a:cubicBezTo>
                  <a:pt x="11994" y="44244"/>
                  <a:pt x="11755" y="44216"/>
                  <a:pt x="11517" y="44148"/>
                </a:cubicBezTo>
                <a:cubicBezTo>
                  <a:pt x="11168" y="44090"/>
                  <a:pt x="10819" y="43973"/>
                  <a:pt x="10470" y="43799"/>
                </a:cubicBezTo>
                <a:cubicBezTo>
                  <a:pt x="10354" y="43741"/>
                  <a:pt x="10179" y="43682"/>
                  <a:pt x="10063" y="43624"/>
                </a:cubicBezTo>
                <a:cubicBezTo>
                  <a:pt x="9946" y="43566"/>
                  <a:pt x="9888" y="43508"/>
                  <a:pt x="9772" y="43392"/>
                </a:cubicBezTo>
                <a:lnTo>
                  <a:pt x="9597" y="43275"/>
                </a:lnTo>
                <a:lnTo>
                  <a:pt x="9365" y="43043"/>
                </a:lnTo>
                <a:cubicBezTo>
                  <a:pt x="9248" y="42984"/>
                  <a:pt x="9190" y="42868"/>
                  <a:pt x="9132" y="42810"/>
                </a:cubicBezTo>
                <a:cubicBezTo>
                  <a:pt x="9016" y="42694"/>
                  <a:pt x="8899" y="42577"/>
                  <a:pt x="8841" y="42461"/>
                </a:cubicBezTo>
                <a:cubicBezTo>
                  <a:pt x="8609" y="42170"/>
                  <a:pt x="8434" y="41821"/>
                  <a:pt x="8260" y="41472"/>
                </a:cubicBezTo>
                <a:cubicBezTo>
                  <a:pt x="8143" y="41123"/>
                  <a:pt x="8027" y="40658"/>
                  <a:pt x="7969" y="40251"/>
                </a:cubicBezTo>
                <a:cubicBezTo>
                  <a:pt x="7969" y="39844"/>
                  <a:pt x="7969" y="39437"/>
                  <a:pt x="8027" y="38971"/>
                </a:cubicBezTo>
                <a:cubicBezTo>
                  <a:pt x="8085" y="38622"/>
                  <a:pt x="8202" y="38273"/>
                  <a:pt x="8376" y="37924"/>
                </a:cubicBezTo>
                <a:cubicBezTo>
                  <a:pt x="8434" y="37808"/>
                  <a:pt x="8492" y="37692"/>
                  <a:pt x="8609" y="37575"/>
                </a:cubicBezTo>
                <a:cubicBezTo>
                  <a:pt x="8667" y="37459"/>
                  <a:pt x="8725" y="37343"/>
                  <a:pt x="8783" y="37285"/>
                </a:cubicBezTo>
                <a:lnTo>
                  <a:pt x="8958" y="36994"/>
                </a:lnTo>
                <a:lnTo>
                  <a:pt x="27395" y="14543"/>
                </a:lnTo>
                <a:cubicBezTo>
                  <a:pt x="27860" y="13962"/>
                  <a:pt x="27802" y="13148"/>
                  <a:pt x="27221" y="12682"/>
                </a:cubicBezTo>
                <a:lnTo>
                  <a:pt x="27162" y="12682"/>
                </a:lnTo>
                <a:cubicBezTo>
                  <a:pt x="26939" y="12483"/>
                  <a:pt x="26662" y="12391"/>
                  <a:pt x="26382" y="12391"/>
                </a:cubicBezTo>
                <a:cubicBezTo>
                  <a:pt x="26007" y="12391"/>
                  <a:pt x="25626" y="12557"/>
                  <a:pt x="25359" y="12857"/>
                </a:cubicBezTo>
                <a:lnTo>
                  <a:pt x="6864" y="35307"/>
                </a:lnTo>
                <a:lnTo>
                  <a:pt x="6573" y="35714"/>
                </a:lnTo>
                <a:cubicBezTo>
                  <a:pt x="6457" y="35831"/>
                  <a:pt x="6340" y="36005"/>
                  <a:pt x="6282" y="36180"/>
                </a:cubicBezTo>
                <a:cubicBezTo>
                  <a:pt x="6166" y="36354"/>
                  <a:pt x="6050" y="36587"/>
                  <a:pt x="5933" y="36819"/>
                </a:cubicBezTo>
                <a:cubicBezTo>
                  <a:pt x="5701" y="37343"/>
                  <a:pt x="5468" y="37866"/>
                  <a:pt x="5352" y="38506"/>
                </a:cubicBezTo>
                <a:cubicBezTo>
                  <a:pt x="5235" y="39146"/>
                  <a:pt x="5235" y="39844"/>
                  <a:pt x="5293" y="40542"/>
                </a:cubicBezTo>
                <a:cubicBezTo>
                  <a:pt x="5352" y="41181"/>
                  <a:pt x="5526" y="41879"/>
                  <a:pt x="5759" y="42519"/>
                </a:cubicBezTo>
                <a:cubicBezTo>
                  <a:pt x="5991" y="43043"/>
                  <a:pt x="6282" y="43566"/>
                  <a:pt x="6689" y="44031"/>
                </a:cubicBezTo>
                <a:cubicBezTo>
                  <a:pt x="6806" y="44264"/>
                  <a:pt x="6922" y="44439"/>
                  <a:pt x="7096" y="44613"/>
                </a:cubicBezTo>
                <a:cubicBezTo>
                  <a:pt x="7213" y="44729"/>
                  <a:pt x="7329" y="44846"/>
                  <a:pt x="7504" y="44962"/>
                </a:cubicBezTo>
                <a:lnTo>
                  <a:pt x="7853" y="45311"/>
                </a:lnTo>
                <a:lnTo>
                  <a:pt x="8202" y="45602"/>
                </a:lnTo>
                <a:cubicBezTo>
                  <a:pt x="8376" y="45718"/>
                  <a:pt x="8550" y="45776"/>
                  <a:pt x="8667" y="45893"/>
                </a:cubicBezTo>
                <a:cubicBezTo>
                  <a:pt x="8899" y="46009"/>
                  <a:pt x="9074" y="46125"/>
                  <a:pt x="9307" y="46242"/>
                </a:cubicBezTo>
                <a:cubicBezTo>
                  <a:pt x="9830" y="46474"/>
                  <a:pt x="10412" y="46649"/>
                  <a:pt x="10993" y="46765"/>
                </a:cubicBezTo>
                <a:cubicBezTo>
                  <a:pt x="11504" y="46850"/>
                  <a:pt x="11984" y="46904"/>
                  <a:pt x="12478" y="46904"/>
                </a:cubicBezTo>
                <a:cubicBezTo>
                  <a:pt x="12659" y="46904"/>
                  <a:pt x="12842" y="46897"/>
                  <a:pt x="13029" y="46881"/>
                </a:cubicBezTo>
                <a:cubicBezTo>
                  <a:pt x="13727" y="46823"/>
                  <a:pt x="14367" y="46649"/>
                  <a:pt x="15006" y="46416"/>
                </a:cubicBezTo>
                <a:cubicBezTo>
                  <a:pt x="15588" y="46183"/>
                  <a:pt x="16112" y="45893"/>
                  <a:pt x="16577" y="45544"/>
                </a:cubicBezTo>
                <a:cubicBezTo>
                  <a:pt x="16751" y="45369"/>
                  <a:pt x="16926" y="45253"/>
                  <a:pt x="17100" y="45078"/>
                </a:cubicBezTo>
                <a:cubicBezTo>
                  <a:pt x="17275" y="44962"/>
                  <a:pt x="17391" y="44846"/>
                  <a:pt x="17507" y="44671"/>
                </a:cubicBezTo>
                <a:lnTo>
                  <a:pt x="17856" y="44322"/>
                </a:lnTo>
                <a:lnTo>
                  <a:pt x="42110" y="14834"/>
                </a:lnTo>
                <a:lnTo>
                  <a:pt x="42459" y="14311"/>
                </a:lnTo>
                <a:lnTo>
                  <a:pt x="42633" y="14078"/>
                </a:lnTo>
                <a:lnTo>
                  <a:pt x="42866" y="13729"/>
                </a:lnTo>
                <a:cubicBezTo>
                  <a:pt x="42982" y="13497"/>
                  <a:pt x="43157" y="13206"/>
                  <a:pt x="43273" y="12915"/>
                </a:cubicBezTo>
                <a:cubicBezTo>
                  <a:pt x="43331" y="12799"/>
                  <a:pt x="43390" y="12624"/>
                  <a:pt x="43506" y="12450"/>
                </a:cubicBezTo>
                <a:lnTo>
                  <a:pt x="43680" y="11926"/>
                </a:lnTo>
                <a:cubicBezTo>
                  <a:pt x="43797" y="11577"/>
                  <a:pt x="43855" y="11228"/>
                  <a:pt x="43971" y="10763"/>
                </a:cubicBezTo>
                <a:cubicBezTo>
                  <a:pt x="44146" y="9890"/>
                  <a:pt x="44204" y="9018"/>
                  <a:pt x="44087" y="8204"/>
                </a:cubicBezTo>
                <a:cubicBezTo>
                  <a:pt x="44029" y="7331"/>
                  <a:pt x="43797" y="6459"/>
                  <a:pt x="43506" y="5645"/>
                </a:cubicBezTo>
                <a:cubicBezTo>
                  <a:pt x="43331" y="5296"/>
                  <a:pt x="43157" y="4947"/>
                  <a:pt x="42924" y="4598"/>
                </a:cubicBezTo>
                <a:lnTo>
                  <a:pt x="42692" y="4074"/>
                </a:lnTo>
                <a:cubicBezTo>
                  <a:pt x="42575" y="3958"/>
                  <a:pt x="42459" y="3784"/>
                  <a:pt x="42343" y="3667"/>
                </a:cubicBezTo>
                <a:cubicBezTo>
                  <a:pt x="42168" y="3435"/>
                  <a:pt x="41994" y="3202"/>
                  <a:pt x="41761" y="2969"/>
                </a:cubicBezTo>
                <a:lnTo>
                  <a:pt x="41587" y="2678"/>
                </a:lnTo>
                <a:lnTo>
                  <a:pt x="41354" y="2446"/>
                </a:lnTo>
                <a:lnTo>
                  <a:pt x="40830" y="2039"/>
                </a:lnTo>
                <a:lnTo>
                  <a:pt x="40365" y="1690"/>
                </a:lnTo>
                <a:lnTo>
                  <a:pt x="40132" y="1515"/>
                </a:lnTo>
                <a:lnTo>
                  <a:pt x="39783" y="1283"/>
                </a:lnTo>
                <a:cubicBezTo>
                  <a:pt x="39493" y="1166"/>
                  <a:pt x="39260" y="992"/>
                  <a:pt x="38969" y="875"/>
                </a:cubicBezTo>
                <a:lnTo>
                  <a:pt x="38504" y="643"/>
                </a:lnTo>
                <a:lnTo>
                  <a:pt x="37980" y="468"/>
                </a:lnTo>
                <a:cubicBezTo>
                  <a:pt x="37632" y="352"/>
                  <a:pt x="37224" y="294"/>
                  <a:pt x="36817" y="177"/>
                </a:cubicBezTo>
                <a:cubicBezTo>
                  <a:pt x="36254" y="65"/>
                  <a:pt x="35690" y="1"/>
                  <a:pt x="35127" y="1"/>
                </a:cubicBezTo>
                <a:close/>
              </a:path>
            </a:pathLst>
          </a:custGeom>
          <a:solidFill>
            <a:schemeClr val="accent3"/>
          </a:solidFill>
          <a:ln>
            <a:noFill/>
          </a:ln>
          <a:effectLst>
            <a:outerShdw blurRad="57150" dist="19050" dir="5400000" algn="bl" rotWithShape="0">
              <a:srgbClr val="783F04">
                <a:alpha val="5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20" name="Google Shape;720;p33"/>
          <p:cNvSpPr txBox="1">
            <a:spLocks noGrp="1"/>
          </p:cNvSpPr>
          <p:nvPr>
            <p:ph type="title"/>
          </p:nvPr>
        </p:nvSpPr>
        <p:spPr>
          <a:xfrm>
            <a:off x="895350" y="494411"/>
            <a:ext cx="7353300" cy="635100"/>
          </a:xfrm>
          <a:prstGeom prst="rect">
            <a:avLst/>
          </a:prstGeom>
        </p:spPr>
        <p:txBody>
          <a:bodyPr spcFirstLastPara="1" wrap="square" lIns="91425" tIns="91425" rIns="91425" bIns="91425" anchor="t" anchorCtr="0">
            <a:noAutofit/>
          </a:bodyPr>
          <a:lstStyle/>
          <a:p>
            <a:pPr lvl="0"/>
            <a:r>
              <a:rPr lang="en-US" dirty="0" err="1"/>
              <a:t>Metodología</a:t>
            </a:r>
            <a:r>
              <a:rPr lang="en-US" dirty="0"/>
              <a:t> </a:t>
            </a:r>
            <a:r>
              <a:rPr lang="en-US" dirty="0" err="1"/>
              <a:t>Inmon</a:t>
            </a:r>
            <a:endParaRPr lang="en-US" dirty="0"/>
          </a:p>
        </p:txBody>
      </p:sp>
      <p:sp>
        <p:nvSpPr>
          <p:cNvPr id="6" name="Oval 4">
            <a:extLst>
              <a:ext uri="{FF2B5EF4-FFF2-40B4-BE49-F238E27FC236}">
                <a16:creationId xmlns:a16="http://schemas.microsoft.com/office/drawing/2014/main" id="{15F915C4-EDC5-4B3A-A712-C537EF4C2923}"/>
              </a:ext>
            </a:extLst>
          </p:cNvPr>
          <p:cNvSpPr/>
          <p:nvPr/>
        </p:nvSpPr>
        <p:spPr>
          <a:xfrm>
            <a:off x="1316503" y="1108126"/>
            <a:ext cx="793940" cy="793940"/>
          </a:xfrm>
          <a:prstGeom prst="ellipse">
            <a:avLst/>
          </a:prstGeom>
          <a:solidFill>
            <a:schemeClr val="bg1"/>
          </a:solidFill>
          <a:ln w="412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7" name="Oval 5">
            <a:extLst>
              <a:ext uri="{FF2B5EF4-FFF2-40B4-BE49-F238E27FC236}">
                <a16:creationId xmlns:a16="http://schemas.microsoft.com/office/drawing/2014/main" id="{D4C1CFBD-F796-4130-A23B-8E46F584BDE0}"/>
              </a:ext>
            </a:extLst>
          </p:cNvPr>
          <p:cNvSpPr/>
          <p:nvPr/>
        </p:nvSpPr>
        <p:spPr>
          <a:xfrm>
            <a:off x="1316503" y="2040353"/>
            <a:ext cx="793940" cy="793940"/>
          </a:xfrm>
          <a:prstGeom prst="ellipse">
            <a:avLst/>
          </a:prstGeom>
          <a:solidFill>
            <a:schemeClr val="bg1"/>
          </a:solidFill>
          <a:ln w="412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8" name="Oval 6">
            <a:extLst>
              <a:ext uri="{FF2B5EF4-FFF2-40B4-BE49-F238E27FC236}">
                <a16:creationId xmlns:a16="http://schemas.microsoft.com/office/drawing/2014/main" id="{2C6AE7FF-092E-4546-AB7E-AD93DFD6B5CD}"/>
              </a:ext>
            </a:extLst>
          </p:cNvPr>
          <p:cNvSpPr/>
          <p:nvPr/>
        </p:nvSpPr>
        <p:spPr>
          <a:xfrm>
            <a:off x="1316503" y="2972580"/>
            <a:ext cx="793940" cy="793940"/>
          </a:xfrm>
          <a:prstGeom prst="ellipse">
            <a:avLst/>
          </a:prstGeom>
          <a:solidFill>
            <a:schemeClr val="bg1"/>
          </a:solidFill>
          <a:ln w="412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9" name="Oval 7">
            <a:extLst>
              <a:ext uri="{FF2B5EF4-FFF2-40B4-BE49-F238E27FC236}">
                <a16:creationId xmlns:a16="http://schemas.microsoft.com/office/drawing/2014/main" id="{25BFD0CE-44B7-4D15-A9C0-71996257B9C0}"/>
              </a:ext>
            </a:extLst>
          </p:cNvPr>
          <p:cNvSpPr/>
          <p:nvPr/>
        </p:nvSpPr>
        <p:spPr>
          <a:xfrm>
            <a:off x="1316503" y="3904806"/>
            <a:ext cx="793940" cy="793940"/>
          </a:xfrm>
          <a:prstGeom prst="ellipse">
            <a:avLst/>
          </a:prstGeom>
          <a:solidFill>
            <a:schemeClr val="bg1"/>
          </a:solidFill>
          <a:ln w="412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grpSp>
        <p:nvGrpSpPr>
          <p:cNvPr id="10" name="Group 8">
            <a:extLst>
              <a:ext uri="{FF2B5EF4-FFF2-40B4-BE49-F238E27FC236}">
                <a16:creationId xmlns:a16="http://schemas.microsoft.com/office/drawing/2014/main" id="{7E6420ED-F254-43CB-A018-663D58035383}"/>
              </a:ext>
            </a:extLst>
          </p:cNvPr>
          <p:cNvGrpSpPr/>
          <p:nvPr/>
        </p:nvGrpSpPr>
        <p:grpSpPr>
          <a:xfrm>
            <a:off x="2296281" y="1161372"/>
            <a:ext cx="5860929" cy="872113"/>
            <a:chOff x="3017859" y="4363106"/>
            <a:chExt cx="1879883" cy="872113"/>
          </a:xfrm>
        </p:grpSpPr>
        <p:sp>
          <p:nvSpPr>
            <p:cNvPr id="11" name="TextBox 9">
              <a:extLst>
                <a:ext uri="{FF2B5EF4-FFF2-40B4-BE49-F238E27FC236}">
                  <a16:creationId xmlns:a16="http://schemas.microsoft.com/office/drawing/2014/main" id="{797D7E1C-06B6-4ACB-B219-099676F139F1}"/>
                </a:ext>
              </a:extLst>
            </p:cNvPr>
            <p:cNvSpPr txBox="1"/>
            <p:nvPr/>
          </p:nvSpPr>
          <p:spPr>
            <a:xfrm>
              <a:off x="3017859" y="4588888"/>
              <a:ext cx="1866815" cy="646331"/>
            </a:xfrm>
            <a:prstGeom prst="rect">
              <a:avLst/>
            </a:prstGeom>
            <a:noFill/>
            <a:ln>
              <a:noFill/>
            </a:ln>
          </p:spPr>
          <p:txBody>
            <a:bodyPr wrap="square" rtlCol="0">
              <a:spAutoFit/>
            </a:bodyPr>
            <a:lstStyle/>
            <a:p>
              <a:pPr algn="just"/>
              <a:r>
                <a:rPr lang="es-MX" altLang="ko-KR" sz="1200" dirty="0">
                  <a:solidFill>
                    <a:schemeClr val="tx1"/>
                  </a:solidFill>
                  <a:cs typeface="Arial" pitchFamily="34" charset="0"/>
                </a:rPr>
                <a:t>Los datos en la base de datos están organizados de manera que todos los elementos de datos relativos al mismo evento u objeto del mundo real queden unidos entre si.</a:t>
              </a:r>
            </a:p>
          </p:txBody>
        </p:sp>
        <p:sp>
          <p:nvSpPr>
            <p:cNvPr id="12" name="TextBox 10">
              <a:extLst>
                <a:ext uri="{FF2B5EF4-FFF2-40B4-BE49-F238E27FC236}">
                  <a16:creationId xmlns:a16="http://schemas.microsoft.com/office/drawing/2014/main" id="{6B6F4560-35B1-4079-B881-945AAD1FA587}"/>
                </a:ext>
              </a:extLst>
            </p:cNvPr>
            <p:cNvSpPr txBox="1"/>
            <p:nvPr/>
          </p:nvSpPr>
          <p:spPr>
            <a:xfrm>
              <a:off x="3017859" y="4363106"/>
              <a:ext cx="1879883" cy="276999"/>
            </a:xfrm>
            <a:prstGeom prst="rect">
              <a:avLst/>
            </a:prstGeom>
            <a:noFill/>
          </p:spPr>
          <p:txBody>
            <a:bodyPr wrap="square" rtlCol="0">
              <a:spAutoFit/>
            </a:bodyPr>
            <a:lstStyle/>
            <a:p>
              <a:pPr algn="just"/>
              <a:r>
                <a:rPr lang="en-US" altLang="ko-KR" sz="1200" b="1" dirty="0" err="1">
                  <a:solidFill>
                    <a:schemeClr val="tx1"/>
                  </a:solidFill>
                  <a:cs typeface="Arial" pitchFamily="34" charset="0"/>
                </a:rPr>
                <a:t>Orientado</a:t>
              </a:r>
              <a:r>
                <a:rPr lang="en-US" altLang="ko-KR" sz="1200" b="1" dirty="0">
                  <a:solidFill>
                    <a:schemeClr val="tx1"/>
                  </a:solidFill>
                  <a:cs typeface="Arial" pitchFamily="34" charset="0"/>
                </a:rPr>
                <a:t> a </a:t>
              </a:r>
              <a:r>
                <a:rPr lang="en-US" altLang="ko-KR" sz="1200" b="1" dirty="0" err="1">
                  <a:solidFill>
                    <a:schemeClr val="tx1"/>
                  </a:solidFill>
                  <a:cs typeface="Arial" pitchFamily="34" charset="0"/>
                </a:rPr>
                <a:t>Temas</a:t>
              </a:r>
              <a:r>
                <a:rPr lang="en-US" altLang="ko-KR" sz="1200" b="1" dirty="0">
                  <a:solidFill>
                    <a:schemeClr val="tx1"/>
                  </a:solidFill>
                  <a:cs typeface="Arial" pitchFamily="34" charset="0"/>
                </a:rPr>
                <a:t>:</a:t>
              </a:r>
            </a:p>
          </p:txBody>
        </p:sp>
      </p:grpSp>
      <p:grpSp>
        <p:nvGrpSpPr>
          <p:cNvPr id="13" name="Group 11">
            <a:extLst>
              <a:ext uri="{FF2B5EF4-FFF2-40B4-BE49-F238E27FC236}">
                <a16:creationId xmlns:a16="http://schemas.microsoft.com/office/drawing/2014/main" id="{C1B2EFB2-2620-4351-9D28-223B1FF2C223}"/>
              </a:ext>
            </a:extLst>
          </p:cNvPr>
          <p:cNvGrpSpPr/>
          <p:nvPr/>
        </p:nvGrpSpPr>
        <p:grpSpPr>
          <a:xfrm>
            <a:off x="2296281" y="2093599"/>
            <a:ext cx="5848470" cy="687447"/>
            <a:chOff x="3017859" y="4363106"/>
            <a:chExt cx="1875887" cy="687447"/>
          </a:xfrm>
        </p:grpSpPr>
        <p:sp>
          <p:nvSpPr>
            <p:cNvPr id="14" name="TextBox 12">
              <a:extLst>
                <a:ext uri="{FF2B5EF4-FFF2-40B4-BE49-F238E27FC236}">
                  <a16:creationId xmlns:a16="http://schemas.microsoft.com/office/drawing/2014/main" id="{33EC64B6-EC76-4942-9226-F807C7DAB666}"/>
                </a:ext>
              </a:extLst>
            </p:cNvPr>
            <p:cNvSpPr txBox="1"/>
            <p:nvPr/>
          </p:nvSpPr>
          <p:spPr>
            <a:xfrm>
              <a:off x="3017859" y="4588888"/>
              <a:ext cx="1866815" cy="461665"/>
            </a:xfrm>
            <a:prstGeom prst="rect">
              <a:avLst/>
            </a:prstGeom>
            <a:noFill/>
            <a:ln>
              <a:noFill/>
            </a:ln>
          </p:spPr>
          <p:txBody>
            <a:bodyPr wrap="square" rtlCol="0">
              <a:spAutoFit/>
            </a:bodyPr>
            <a:lstStyle/>
            <a:p>
              <a:pPr algn="just"/>
              <a:r>
                <a:rPr lang="es-MX" altLang="ko-KR" sz="1200" dirty="0">
                  <a:solidFill>
                    <a:schemeClr val="tx1"/>
                  </a:solidFill>
                  <a:cs typeface="Arial" pitchFamily="34" charset="0"/>
                </a:rPr>
                <a:t>La base de datos contiene los datos de todos los sistemas operacionales de la organización, y dichos datos deben ser consistentes.</a:t>
              </a:r>
            </a:p>
          </p:txBody>
        </p:sp>
        <p:sp>
          <p:nvSpPr>
            <p:cNvPr id="15" name="TextBox 13">
              <a:extLst>
                <a:ext uri="{FF2B5EF4-FFF2-40B4-BE49-F238E27FC236}">
                  <a16:creationId xmlns:a16="http://schemas.microsoft.com/office/drawing/2014/main" id="{3BCC1DB5-DC3B-4C1E-8205-B16634500736}"/>
                </a:ext>
              </a:extLst>
            </p:cNvPr>
            <p:cNvSpPr txBox="1"/>
            <p:nvPr/>
          </p:nvSpPr>
          <p:spPr>
            <a:xfrm>
              <a:off x="3017859" y="4363106"/>
              <a:ext cx="1875887" cy="276999"/>
            </a:xfrm>
            <a:prstGeom prst="rect">
              <a:avLst/>
            </a:prstGeom>
            <a:noFill/>
          </p:spPr>
          <p:txBody>
            <a:bodyPr wrap="square" rtlCol="0">
              <a:spAutoFit/>
            </a:bodyPr>
            <a:lstStyle/>
            <a:p>
              <a:pPr algn="just"/>
              <a:r>
                <a:rPr lang="en-US" altLang="ko-KR" sz="1200" b="1" dirty="0" err="1">
                  <a:solidFill>
                    <a:schemeClr val="tx1"/>
                  </a:solidFill>
                  <a:cs typeface="Arial" pitchFamily="34" charset="0"/>
                </a:rPr>
                <a:t>Integrado</a:t>
              </a:r>
              <a:endParaRPr lang="en-US" altLang="ko-KR" sz="1200" b="1" dirty="0">
                <a:solidFill>
                  <a:schemeClr val="tx1"/>
                </a:solidFill>
                <a:cs typeface="Arial" pitchFamily="34" charset="0"/>
              </a:endParaRPr>
            </a:p>
          </p:txBody>
        </p:sp>
      </p:grpSp>
      <p:grpSp>
        <p:nvGrpSpPr>
          <p:cNvPr id="16" name="Group 14">
            <a:extLst>
              <a:ext uri="{FF2B5EF4-FFF2-40B4-BE49-F238E27FC236}">
                <a16:creationId xmlns:a16="http://schemas.microsoft.com/office/drawing/2014/main" id="{38549E84-0BC8-4A0C-8759-5DFDAC9F858B}"/>
              </a:ext>
            </a:extLst>
          </p:cNvPr>
          <p:cNvGrpSpPr/>
          <p:nvPr/>
        </p:nvGrpSpPr>
        <p:grpSpPr>
          <a:xfrm>
            <a:off x="2296281" y="3025826"/>
            <a:ext cx="5836009" cy="687447"/>
            <a:chOff x="3017859" y="4363106"/>
            <a:chExt cx="1871890" cy="687447"/>
          </a:xfrm>
        </p:grpSpPr>
        <p:sp>
          <p:nvSpPr>
            <p:cNvPr id="17" name="TextBox 15">
              <a:extLst>
                <a:ext uri="{FF2B5EF4-FFF2-40B4-BE49-F238E27FC236}">
                  <a16:creationId xmlns:a16="http://schemas.microsoft.com/office/drawing/2014/main" id="{10EDB283-DDED-4DCF-AC73-40555519DE01}"/>
                </a:ext>
              </a:extLst>
            </p:cNvPr>
            <p:cNvSpPr txBox="1"/>
            <p:nvPr/>
          </p:nvSpPr>
          <p:spPr>
            <a:xfrm>
              <a:off x="3017859" y="4588888"/>
              <a:ext cx="1866815" cy="461665"/>
            </a:xfrm>
            <a:prstGeom prst="rect">
              <a:avLst/>
            </a:prstGeom>
            <a:noFill/>
            <a:ln>
              <a:noFill/>
            </a:ln>
          </p:spPr>
          <p:txBody>
            <a:bodyPr wrap="square" rtlCol="0">
              <a:spAutoFit/>
            </a:bodyPr>
            <a:lstStyle/>
            <a:p>
              <a:pPr algn="just"/>
              <a:r>
                <a:rPr lang="es-MX" altLang="ko-KR" sz="1200" dirty="0">
                  <a:solidFill>
                    <a:schemeClr val="tx1"/>
                  </a:solidFill>
                  <a:cs typeface="Arial" pitchFamily="34" charset="0"/>
                </a:rPr>
                <a:t>Los cambios producidos en los datos a lo largo del tiempo quedan registrados para que los informes que se puedan generar reflejen esas variaciones.</a:t>
              </a:r>
            </a:p>
          </p:txBody>
        </p:sp>
        <p:sp>
          <p:nvSpPr>
            <p:cNvPr id="18" name="TextBox 16">
              <a:extLst>
                <a:ext uri="{FF2B5EF4-FFF2-40B4-BE49-F238E27FC236}">
                  <a16:creationId xmlns:a16="http://schemas.microsoft.com/office/drawing/2014/main" id="{43F767B5-0936-4C1A-8279-387362D3D089}"/>
                </a:ext>
              </a:extLst>
            </p:cNvPr>
            <p:cNvSpPr txBox="1"/>
            <p:nvPr/>
          </p:nvSpPr>
          <p:spPr>
            <a:xfrm>
              <a:off x="3017859" y="4363106"/>
              <a:ext cx="1871890" cy="276999"/>
            </a:xfrm>
            <a:prstGeom prst="rect">
              <a:avLst/>
            </a:prstGeom>
            <a:noFill/>
          </p:spPr>
          <p:txBody>
            <a:bodyPr wrap="square" rtlCol="0">
              <a:spAutoFit/>
            </a:bodyPr>
            <a:lstStyle/>
            <a:p>
              <a:pPr algn="just"/>
              <a:r>
                <a:rPr lang="en-US" altLang="ko-KR" sz="1200" b="1" dirty="0" err="1">
                  <a:solidFill>
                    <a:schemeClr val="tx1"/>
                  </a:solidFill>
                  <a:cs typeface="Arial" pitchFamily="34" charset="0"/>
                </a:rPr>
                <a:t>Variante</a:t>
              </a:r>
              <a:r>
                <a:rPr lang="en-US" altLang="ko-KR" sz="1200" b="1" dirty="0">
                  <a:solidFill>
                    <a:schemeClr val="tx1"/>
                  </a:solidFill>
                  <a:cs typeface="Arial" pitchFamily="34" charset="0"/>
                </a:rPr>
                <a:t> </a:t>
              </a:r>
              <a:r>
                <a:rPr lang="en-US" altLang="ko-KR" sz="1200" b="1" dirty="0" err="1">
                  <a:solidFill>
                    <a:schemeClr val="tx1"/>
                  </a:solidFill>
                  <a:cs typeface="Arial" pitchFamily="34" charset="0"/>
                </a:rPr>
                <a:t>en</a:t>
              </a:r>
              <a:r>
                <a:rPr lang="en-US" altLang="ko-KR" sz="1200" b="1" dirty="0">
                  <a:solidFill>
                    <a:schemeClr val="tx1"/>
                  </a:solidFill>
                  <a:cs typeface="Arial" pitchFamily="34" charset="0"/>
                </a:rPr>
                <a:t> el </a:t>
              </a:r>
              <a:r>
                <a:rPr lang="en-US" altLang="ko-KR" sz="1200" b="1" dirty="0" err="1">
                  <a:solidFill>
                    <a:schemeClr val="tx1"/>
                  </a:solidFill>
                  <a:cs typeface="Arial" pitchFamily="34" charset="0"/>
                </a:rPr>
                <a:t>tiempo</a:t>
              </a:r>
              <a:r>
                <a:rPr lang="en-US" altLang="ko-KR" sz="1200" b="1" dirty="0">
                  <a:solidFill>
                    <a:schemeClr val="tx1"/>
                  </a:solidFill>
                  <a:cs typeface="Arial" pitchFamily="34" charset="0"/>
                </a:rPr>
                <a:t>:</a:t>
              </a:r>
            </a:p>
          </p:txBody>
        </p:sp>
      </p:grpSp>
      <p:grpSp>
        <p:nvGrpSpPr>
          <p:cNvPr id="19" name="Group 17">
            <a:extLst>
              <a:ext uri="{FF2B5EF4-FFF2-40B4-BE49-F238E27FC236}">
                <a16:creationId xmlns:a16="http://schemas.microsoft.com/office/drawing/2014/main" id="{49205B77-4C4D-4F38-AAD3-9B02E570AB88}"/>
              </a:ext>
            </a:extLst>
          </p:cNvPr>
          <p:cNvGrpSpPr/>
          <p:nvPr/>
        </p:nvGrpSpPr>
        <p:grpSpPr>
          <a:xfrm>
            <a:off x="2296281" y="3958052"/>
            <a:ext cx="5832648" cy="687447"/>
            <a:chOff x="3017859" y="4363106"/>
            <a:chExt cx="1870812" cy="687447"/>
          </a:xfrm>
        </p:grpSpPr>
        <p:sp>
          <p:nvSpPr>
            <p:cNvPr id="20" name="TextBox 18">
              <a:extLst>
                <a:ext uri="{FF2B5EF4-FFF2-40B4-BE49-F238E27FC236}">
                  <a16:creationId xmlns:a16="http://schemas.microsoft.com/office/drawing/2014/main" id="{0638B8F2-59B6-46AA-BDAC-8A34CAAD5883}"/>
                </a:ext>
              </a:extLst>
            </p:cNvPr>
            <p:cNvSpPr txBox="1"/>
            <p:nvPr/>
          </p:nvSpPr>
          <p:spPr>
            <a:xfrm>
              <a:off x="3017859" y="4588888"/>
              <a:ext cx="1866815" cy="461665"/>
            </a:xfrm>
            <a:prstGeom prst="rect">
              <a:avLst/>
            </a:prstGeom>
            <a:noFill/>
            <a:ln>
              <a:noFill/>
            </a:ln>
          </p:spPr>
          <p:txBody>
            <a:bodyPr wrap="square" rtlCol="0">
              <a:spAutoFit/>
            </a:bodyPr>
            <a:lstStyle/>
            <a:p>
              <a:pPr algn="just"/>
              <a:r>
                <a:rPr lang="es-MX" altLang="ko-KR" sz="1200" dirty="0">
                  <a:solidFill>
                    <a:schemeClr val="tx1"/>
                  </a:solidFill>
                  <a:cs typeface="Arial" pitchFamily="34" charset="0"/>
                </a:rPr>
                <a:t>La información no se modifica ni se elimina, una vez almacenado un dato, este se convierte en información de solo lectura, y se mantiene para futuras consultas.</a:t>
              </a:r>
            </a:p>
          </p:txBody>
        </p:sp>
        <p:sp>
          <p:nvSpPr>
            <p:cNvPr id="21" name="TextBox 19">
              <a:extLst>
                <a:ext uri="{FF2B5EF4-FFF2-40B4-BE49-F238E27FC236}">
                  <a16:creationId xmlns:a16="http://schemas.microsoft.com/office/drawing/2014/main" id="{74FED142-B4BE-4215-85F3-206429BB4311}"/>
                </a:ext>
              </a:extLst>
            </p:cNvPr>
            <p:cNvSpPr txBox="1"/>
            <p:nvPr/>
          </p:nvSpPr>
          <p:spPr>
            <a:xfrm>
              <a:off x="3017859" y="4363106"/>
              <a:ext cx="1870812" cy="276999"/>
            </a:xfrm>
            <a:prstGeom prst="rect">
              <a:avLst/>
            </a:prstGeom>
            <a:noFill/>
          </p:spPr>
          <p:txBody>
            <a:bodyPr wrap="square" rtlCol="0">
              <a:spAutoFit/>
            </a:bodyPr>
            <a:lstStyle/>
            <a:p>
              <a:pPr algn="just"/>
              <a:r>
                <a:rPr lang="en-US" altLang="ko-KR" sz="1200" b="1" dirty="0">
                  <a:solidFill>
                    <a:schemeClr val="tx1"/>
                  </a:solidFill>
                  <a:cs typeface="Arial" pitchFamily="34" charset="0"/>
                </a:rPr>
                <a:t>No </a:t>
              </a:r>
              <a:r>
                <a:rPr lang="en-US" altLang="ko-KR" sz="1200" b="1" dirty="0" err="1">
                  <a:solidFill>
                    <a:schemeClr val="tx1"/>
                  </a:solidFill>
                  <a:cs typeface="Arial" pitchFamily="34" charset="0"/>
                </a:rPr>
                <a:t>Volátil</a:t>
              </a:r>
              <a:endParaRPr lang="ko-KR" altLang="en-US" sz="1200" b="1" dirty="0">
                <a:solidFill>
                  <a:schemeClr val="tx1"/>
                </a:solidFill>
                <a:cs typeface="Arial" pitchFamily="34" charset="0"/>
              </a:endParaRPr>
            </a:p>
          </p:txBody>
        </p:sp>
      </p:grpSp>
      <p:sp>
        <p:nvSpPr>
          <p:cNvPr id="22" name="Rectangle 9">
            <a:extLst>
              <a:ext uri="{FF2B5EF4-FFF2-40B4-BE49-F238E27FC236}">
                <a16:creationId xmlns:a16="http://schemas.microsoft.com/office/drawing/2014/main" id="{10E2145A-0D06-479C-A2AD-068124E1A2CE}"/>
              </a:ext>
            </a:extLst>
          </p:cNvPr>
          <p:cNvSpPr/>
          <p:nvPr/>
        </p:nvSpPr>
        <p:spPr>
          <a:xfrm>
            <a:off x="1525599" y="1304636"/>
            <a:ext cx="375747" cy="36193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ko-KR" altLang="en-US" dirty="0"/>
          </a:p>
        </p:txBody>
      </p:sp>
      <p:pic>
        <p:nvPicPr>
          <p:cNvPr id="23" name="Picture 4" descr="Resultado de imagen para data png icon">
            <a:extLst>
              <a:ext uri="{FF2B5EF4-FFF2-40B4-BE49-F238E27FC236}">
                <a16:creationId xmlns:a16="http://schemas.microsoft.com/office/drawing/2014/main" id="{A3B3A9BE-F4CE-4F74-8FAA-6B3A15C049DF}"/>
              </a:ext>
            </a:extLst>
          </p:cNvPr>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463881" y="2182461"/>
            <a:ext cx="509724" cy="50972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8" descr="Resultado de imagen para tiempo png icon">
            <a:extLst>
              <a:ext uri="{FF2B5EF4-FFF2-40B4-BE49-F238E27FC236}">
                <a16:creationId xmlns:a16="http://schemas.microsoft.com/office/drawing/2014/main" id="{01E7F0DB-AD0A-4598-BDDA-905BFA25BFBC}"/>
              </a:ext>
            </a:extLst>
          </p:cNvPr>
          <p:cNvPicPr>
            <a:picLocks noChangeAspect="1" noChangeArrowheads="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482639" y="3137612"/>
            <a:ext cx="461666" cy="46166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0" descr="Resultado de imagen para Stop icon">
            <a:extLst>
              <a:ext uri="{FF2B5EF4-FFF2-40B4-BE49-F238E27FC236}">
                <a16:creationId xmlns:a16="http://schemas.microsoft.com/office/drawing/2014/main" id="{CED9E222-4E46-43D3-A24D-911BF7791D04}"/>
              </a:ext>
            </a:extLst>
          </p:cNvPr>
          <p:cNvPicPr>
            <a:picLocks noChangeAspect="1" noChangeArrowheads="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459769" y="4050674"/>
            <a:ext cx="513836" cy="513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1406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pic>
        <p:nvPicPr>
          <p:cNvPr id="2050" name="Picture 2" descr="arquitectura inmon">
            <a:extLst>
              <a:ext uri="{FF2B5EF4-FFF2-40B4-BE49-F238E27FC236}">
                <a16:creationId xmlns:a16="http://schemas.microsoft.com/office/drawing/2014/main" id="{A3B69565-F4F4-4F46-B6A9-49F3A31BBD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9897" y="1366509"/>
            <a:ext cx="6800850" cy="29622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720" name="Google Shape;720;p33"/>
          <p:cNvSpPr txBox="1">
            <a:spLocks noGrp="1"/>
          </p:cNvSpPr>
          <p:nvPr>
            <p:ph type="title"/>
          </p:nvPr>
        </p:nvSpPr>
        <p:spPr>
          <a:xfrm>
            <a:off x="895350" y="494411"/>
            <a:ext cx="7353300" cy="635100"/>
          </a:xfrm>
          <a:prstGeom prst="rect">
            <a:avLst/>
          </a:prstGeom>
        </p:spPr>
        <p:txBody>
          <a:bodyPr spcFirstLastPara="1" wrap="square" lIns="91425" tIns="91425" rIns="91425" bIns="91425" anchor="t" anchorCtr="0">
            <a:noAutofit/>
          </a:bodyPr>
          <a:lstStyle/>
          <a:p>
            <a:pPr lvl="0"/>
            <a:r>
              <a:rPr lang="en-US" dirty="0"/>
              <a:t>ARQUITECTURA SEGÚN INMON</a:t>
            </a:r>
          </a:p>
        </p:txBody>
      </p:sp>
      <p:sp>
        <p:nvSpPr>
          <p:cNvPr id="27" name="Google Shape;1214;p44">
            <a:extLst>
              <a:ext uri="{FF2B5EF4-FFF2-40B4-BE49-F238E27FC236}">
                <a16:creationId xmlns:a16="http://schemas.microsoft.com/office/drawing/2014/main" id="{50F68D48-D4D6-40DD-8A5F-1055FF34CDB5}"/>
              </a:ext>
            </a:extLst>
          </p:cNvPr>
          <p:cNvSpPr/>
          <p:nvPr/>
        </p:nvSpPr>
        <p:spPr>
          <a:xfrm rot="10190941">
            <a:off x="7733773" y="1308345"/>
            <a:ext cx="397539" cy="470285"/>
          </a:xfrm>
          <a:custGeom>
            <a:avLst/>
            <a:gdLst/>
            <a:ahLst/>
            <a:cxnLst/>
            <a:rect l="l" t="t" r="r" b="b"/>
            <a:pathLst>
              <a:path w="44204" h="52293" extrusionOk="0">
                <a:moveTo>
                  <a:pt x="35127" y="1"/>
                </a:moveTo>
                <a:cubicBezTo>
                  <a:pt x="34818" y="1"/>
                  <a:pt x="34509" y="20"/>
                  <a:pt x="34200" y="61"/>
                </a:cubicBezTo>
                <a:cubicBezTo>
                  <a:pt x="33328" y="119"/>
                  <a:pt x="32513" y="352"/>
                  <a:pt x="31699" y="643"/>
                </a:cubicBezTo>
                <a:cubicBezTo>
                  <a:pt x="31350" y="817"/>
                  <a:pt x="31001" y="992"/>
                  <a:pt x="30652" y="1166"/>
                </a:cubicBezTo>
                <a:lnTo>
                  <a:pt x="30129" y="1457"/>
                </a:lnTo>
                <a:lnTo>
                  <a:pt x="29721" y="1748"/>
                </a:lnTo>
                <a:cubicBezTo>
                  <a:pt x="29431" y="1922"/>
                  <a:pt x="29198" y="2155"/>
                  <a:pt x="28965" y="2329"/>
                </a:cubicBezTo>
                <a:lnTo>
                  <a:pt x="28733" y="2620"/>
                </a:lnTo>
                <a:lnTo>
                  <a:pt x="28500" y="2853"/>
                </a:lnTo>
                <a:lnTo>
                  <a:pt x="28093" y="3260"/>
                </a:lnTo>
                <a:lnTo>
                  <a:pt x="12738" y="22046"/>
                </a:lnTo>
                <a:lnTo>
                  <a:pt x="2618" y="34318"/>
                </a:lnTo>
                <a:lnTo>
                  <a:pt x="2153" y="34900"/>
                </a:lnTo>
                <a:lnTo>
                  <a:pt x="1920" y="35191"/>
                </a:lnTo>
                <a:lnTo>
                  <a:pt x="1687" y="35656"/>
                </a:lnTo>
                <a:cubicBezTo>
                  <a:pt x="1513" y="35947"/>
                  <a:pt x="1338" y="36238"/>
                  <a:pt x="1164" y="36587"/>
                </a:cubicBezTo>
                <a:lnTo>
                  <a:pt x="931" y="37168"/>
                </a:lnTo>
                <a:cubicBezTo>
                  <a:pt x="815" y="37401"/>
                  <a:pt x="757" y="37575"/>
                  <a:pt x="699" y="37808"/>
                </a:cubicBezTo>
                <a:cubicBezTo>
                  <a:pt x="175" y="39262"/>
                  <a:pt x="1" y="40832"/>
                  <a:pt x="175" y="42403"/>
                </a:cubicBezTo>
                <a:cubicBezTo>
                  <a:pt x="291" y="43450"/>
                  <a:pt x="524" y="44439"/>
                  <a:pt x="873" y="45427"/>
                </a:cubicBezTo>
                <a:cubicBezTo>
                  <a:pt x="1106" y="45893"/>
                  <a:pt x="1338" y="46300"/>
                  <a:pt x="1571" y="46765"/>
                </a:cubicBezTo>
                <a:lnTo>
                  <a:pt x="1920" y="47347"/>
                </a:lnTo>
                <a:cubicBezTo>
                  <a:pt x="2036" y="47521"/>
                  <a:pt x="2153" y="47696"/>
                  <a:pt x="2269" y="47870"/>
                </a:cubicBezTo>
                <a:cubicBezTo>
                  <a:pt x="2502" y="48161"/>
                  <a:pt x="2734" y="48452"/>
                  <a:pt x="3025" y="48684"/>
                </a:cubicBezTo>
                <a:lnTo>
                  <a:pt x="3316" y="49033"/>
                </a:lnTo>
                <a:lnTo>
                  <a:pt x="3607" y="49324"/>
                </a:lnTo>
                <a:lnTo>
                  <a:pt x="4188" y="49789"/>
                </a:lnTo>
                <a:lnTo>
                  <a:pt x="4770" y="50255"/>
                </a:lnTo>
                <a:lnTo>
                  <a:pt x="5061" y="50487"/>
                </a:lnTo>
                <a:lnTo>
                  <a:pt x="5468" y="50720"/>
                </a:lnTo>
                <a:cubicBezTo>
                  <a:pt x="5759" y="50894"/>
                  <a:pt x="6108" y="51069"/>
                  <a:pt x="6457" y="51243"/>
                </a:cubicBezTo>
                <a:lnTo>
                  <a:pt x="7038" y="51476"/>
                </a:lnTo>
                <a:lnTo>
                  <a:pt x="7620" y="51709"/>
                </a:lnTo>
                <a:cubicBezTo>
                  <a:pt x="8085" y="51883"/>
                  <a:pt x="8609" y="52000"/>
                  <a:pt x="9074" y="52116"/>
                </a:cubicBezTo>
                <a:cubicBezTo>
                  <a:pt x="9750" y="52229"/>
                  <a:pt x="10426" y="52293"/>
                  <a:pt x="11102" y="52293"/>
                </a:cubicBezTo>
                <a:cubicBezTo>
                  <a:pt x="11473" y="52293"/>
                  <a:pt x="11844" y="52273"/>
                  <a:pt x="12215" y="52232"/>
                </a:cubicBezTo>
                <a:cubicBezTo>
                  <a:pt x="13262" y="52116"/>
                  <a:pt x="14309" y="51883"/>
                  <a:pt x="15297" y="51534"/>
                </a:cubicBezTo>
                <a:cubicBezTo>
                  <a:pt x="15704" y="51302"/>
                  <a:pt x="16170" y="51127"/>
                  <a:pt x="16577" y="50894"/>
                </a:cubicBezTo>
                <a:lnTo>
                  <a:pt x="17158" y="50545"/>
                </a:lnTo>
                <a:lnTo>
                  <a:pt x="17682" y="50138"/>
                </a:lnTo>
                <a:cubicBezTo>
                  <a:pt x="17973" y="49906"/>
                  <a:pt x="18264" y="49673"/>
                  <a:pt x="18554" y="49440"/>
                </a:cubicBezTo>
                <a:lnTo>
                  <a:pt x="18671" y="49266"/>
                </a:lnTo>
                <a:lnTo>
                  <a:pt x="18671" y="45253"/>
                </a:lnTo>
                <a:lnTo>
                  <a:pt x="17566" y="46590"/>
                </a:lnTo>
                <a:lnTo>
                  <a:pt x="17217" y="46998"/>
                </a:lnTo>
                <a:cubicBezTo>
                  <a:pt x="17158" y="47056"/>
                  <a:pt x="17042" y="47172"/>
                  <a:pt x="16984" y="47230"/>
                </a:cubicBezTo>
                <a:cubicBezTo>
                  <a:pt x="16926" y="47288"/>
                  <a:pt x="16810" y="47405"/>
                  <a:pt x="16751" y="47463"/>
                </a:cubicBezTo>
                <a:cubicBezTo>
                  <a:pt x="16519" y="47637"/>
                  <a:pt x="16286" y="47812"/>
                  <a:pt x="16053" y="47986"/>
                </a:cubicBezTo>
                <a:lnTo>
                  <a:pt x="15704" y="48277"/>
                </a:lnTo>
                <a:lnTo>
                  <a:pt x="15239" y="48510"/>
                </a:lnTo>
                <a:cubicBezTo>
                  <a:pt x="14948" y="48742"/>
                  <a:pt x="14599" y="48859"/>
                  <a:pt x="14250" y="49033"/>
                </a:cubicBezTo>
                <a:cubicBezTo>
                  <a:pt x="13494" y="49324"/>
                  <a:pt x="12738" y="49499"/>
                  <a:pt x="11924" y="49615"/>
                </a:cubicBezTo>
                <a:cubicBezTo>
                  <a:pt x="11721" y="49630"/>
                  <a:pt x="11515" y="49638"/>
                  <a:pt x="11305" y="49638"/>
                </a:cubicBezTo>
                <a:cubicBezTo>
                  <a:pt x="10731" y="49638"/>
                  <a:pt x="10135" y="49584"/>
                  <a:pt x="9539" y="49499"/>
                </a:cubicBezTo>
                <a:cubicBezTo>
                  <a:pt x="9190" y="49382"/>
                  <a:pt x="8841" y="49324"/>
                  <a:pt x="8492" y="49208"/>
                </a:cubicBezTo>
                <a:lnTo>
                  <a:pt x="8027" y="49033"/>
                </a:lnTo>
                <a:lnTo>
                  <a:pt x="7562" y="48801"/>
                </a:lnTo>
                <a:cubicBezTo>
                  <a:pt x="7329" y="48684"/>
                  <a:pt x="7096" y="48568"/>
                  <a:pt x="6864" y="48452"/>
                </a:cubicBezTo>
                <a:lnTo>
                  <a:pt x="6515" y="48219"/>
                </a:lnTo>
                <a:lnTo>
                  <a:pt x="6282" y="48045"/>
                </a:lnTo>
                <a:lnTo>
                  <a:pt x="5875" y="47754"/>
                </a:lnTo>
                <a:lnTo>
                  <a:pt x="5410" y="47347"/>
                </a:lnTo>
                <a:lnTo>
                  <a:pt x="5235" y="47172"/>
                </a:lnTo>
                <a:lnTo>
                  <a:pt x="5003" y="46881"/>
                </a:lnTo>
                <a:cubicBezTo>
                  <a:pt x="4770" y="46707"/>
                  <a:pt x="4595" y="46474"/>
                  <a:pt x="4421" y="46242"/>
                </a:cubicBezTo>
                <a:cubicBezTo>
                  <a:pt x="4363" y="46125"/>
                  <a:pt x="4247" y="46009"/>
                  <a:pt x="4188" y="45893"/>
                </a:cubicBezTo>
                <a:lnTo>
                  <a:pt x="3898" y="45427"/>
                </a:lnTo>
                <a:cubicBezTo>
                  <a:pt x="3723" y="45078"/>
                  <a:pt x="3549" y="44787"/>
                  <a:pt x="3432" y="44439"/>
                </a:cubicBezTo>
                <a:cubicBezTo>
                  <a:pt x="2792" y="42926"/>
                  <a:pt x="2618" y="41298"/>
                  <a:pt x="2967" y="39727"/>
                </a:cubicBezTo>
                <a:cubicBezTo>
                  <a:pt x="3025" y="39378"/>
                  <a:pt x="3141" y="39029"/>
                  <a:pt x="3258" y="38680"/>
                </a:cubicBezTo>
                <a:cubicBezTo>
                  <a:pt x="3316" y="38506"/>
                  <a:pt x="3374" y="38332"/>
                  <a:pt x="3432" y="38157"/>
                </a:cubicBezTo>
                <a:cubicBezTo>
                  <a:pt x="3490" y="38041"/>
                  <a:pt x="3549" y="37866"/>
                  <a:pt x="3607" y="37750"/>
                </a:cubicBezTo>
                <a:cubicBezTo>
                  <a:pt x="3723" y="37517"/>
                  <a:pt x="3839" y="37226"/>
                  <a:pt x="4014" y="36994"/>
                </a:cubicBezTo>
                <a:cubicBezTo>
                  <a:pt x="4072" y="36936"/>
                  <a:pt x="4130" y="36819"/>
                  <a:pt x="4188" y="36703"/>
                </a:cubicBezTo>
                <a:lnTo>
                  <a:pt x="4363" y="36470"/>
                </a:lnTo>
                <a:lnTo>
                  <a:pt x="4712" y="36005"/>
                </a:lnTo>
                <a:lnTo>
                  <a:pt x="14774" y="23733"/>
                </a:lnTo>
                <a:lnTo>
                  <a:pt x="30187" y="5005"/>
                </a:lnTo>
                <a:lnTo>
                  <a:pt x="30478" y="4656"/>
                </a:lnTo>
                <a:lnTo>
                  <a:pt x="30594" y="4481"/>
                </a:lnTo>
                <a:lnTo>
                  <a:pt x="30827" y="4365"/>
                </a:lnTo>
                <a:cubicBezTo>
                  <a:pt x="30943" y="4191"/>
                  <a:pt x="31117" y="4074"/>
                  <a:pt x="31292" y="3958"/>
                </a:cubicBezTo>
                <a:lnTo>
                  <a:pt x="31583" y="3725"/>
                </a:lnTo>
                <a:lnTo>
                  <a:pt x="31932" y="3551"/>
                </a:lnTo>
                <a:cubicBezTo>
                  <a:pt x="32164" y="3435"/>
                  <a:pt x="32397" y="3260"/>
                  <a:pt x="32688" y="3144"/>
                </a:cubicBezTo>
                <a:cubicBezTo>
                  <a:pt x="33211" y="2969"/>
                  <a:pt x="33851" y="2795"/>
                  <a:pt x="34433" y="2737"/>
                </a:cubicBezTo>
                <a:cubicBezTo>
                  <a:pt x="34620" y="2720"/>
                  <a:pt x="34802" y="2713"/>
                  <a:pt x="34983" y="2713"/>
                </a:cubicBezTo>
                <a:cubicBezTo>
                  <a:pt x="35418" y="2713"/>
                  <a:pt x="35841" y="2754"/>
                  <a:pt x="36294" y="2795"/>
                </a:cubicBezTo>
                <a:cubicBezTo>
                  <a:pt x="36526" y="2853"/>
                  <a:pt x="36817" y="2969"/>
                  <a:pt x="37108" y="3027"/>
                </a:cubicBezTo>
                <a:lnTo>
                  <a:pt x="37457" y="3144"/>
                </a:lnTo>
                <a:lnTo>
                  <a:pt x="37806" y="3318"/>
                </a:lnTo>
                <a:cubicBezTo>
                  <a:pt x="37980" y="3435"/>
                  <a:pt x="38155" y="3493"/>
                  <a:pt x="38388" y="3609"/>
                </a:cubicBezTo>
                <a:lnTo>
                  <a:pt x="38620" y="3784"/>
                </a:lnTo>
                <a:lnTo>
                  <a:pt x="38795" y="3900"/>
                </a:lnTo>
                <a:lnTo>
                  <a:pt x="39144" y="4132"/>
                </a:lnTo>
                <a:lnTo>
                  <a:pt x="39435" y="4481"/>
                </a:lnTo>
                <a:lnTo>
                  <a:pt x="39609" y="4598"/>
                </a:lnTo>
                <a:lnTo>
                  <a:pt x="39783" y="4830"/>
                </a:lnTo>
                <a:cubicBezTo>
                  <a:pt x="39958" y="4947"/>
                  <a:pt x="40074" y="5121"/>
                  <a:pt x="40191" y="5296"/>
                </a:cubicBezTo>
                <a:lnTo>
                  <a:pt x="40423" y="5587"/>
                </a:lnTo>
                <a:lnTo>
                  <a:pt x="40598" y="5935"/>
                </a:lnTo>
                <a:cubicBezTo>
                  <a:pt x="40772" y="6168"/>
                  <a:pt x="40889" y="6401"/>
                  <a:pt x="41005" y="6633"/>
                </a:cubicBezTo>
                <a:cubicBezTo>
                  <a:pt x="41179" y="7215"/>
                  <a:pt x="41354" y="7855"/>
                  <a:pt x="41412" y="8436"/>
                </a:cubicBezTo>
                <a:cubicBezTo>
                  <a:pt x="41470" y="9076"/>
                  <a:pt x="41470" y="9658"/>
                  <a:pt x="41354" y="10298"/>
                </a:cubicBezTo>
                <a:cubicBezTo>
                  <a:pt x="41296" y="10530"/>
                  <a:pt x="41179" y="10821"/>
                  <a:pt x="41121" y="11112"/>
                </a:cubicBezTo>
                <a:lnTo>
                  <a:pt x="41005" y="11461"/>
                </a:lnTo>
                <a:lnTo>
                  <a:pt x="40830" y="11810"/>
                </a:lnTo>
                <a:cubicBezTo>
                  <a:pt x="40772" y="11984"/>
                  <a:pt x="40656" y="12159"/>
                  <a:pt x="40540" y="12333"/>
                </a:cubicBezTo>
                <a:lnTo>
                  <a:pt x="40423" y="12566"/>
                </a:lnTo>
                <a:lnTo>
                  <a:pt x="40249" y="12740"/>
                </a:lnTo>
                <a:lnTo>
                  <a:pt x="40016" y="13089"/>
                </a:lnTo>
                <a:lnTo>
                  <a:pt x="15763" y="42635"/>
                </a:lnTo>
                <a:lnTo>
                  <a:pt x="15588" y="42868"/>
                </a:lnTo>
                <a:cubicBezTo>
                  <a:pt x="15472" y="42926"/>
                  <a:pt x="15414" y="43043"/>
                  <a:pt x="15297" y="43101"/>
                </a:cubicBezTo>
                <a:cubicBezTo>
                  <a:pt x="15239" y="43217"/>
                  <a:pt x="15123" y="43275"/>
                  <a:pt x="15006" y="43392"/>
                </a:cubicBezTo>
                <a:cubicBezTo>
                  <a:pt x="14658" y="43566"/>
                  <a:pt x="14367" y="43799"/>
                  <a:pt x="14018" y="43915"/>
                </a:cubicBezTo>
                <a:cubicBezTo>
                  <a:pt x="13611" y="44090"/>
                  <a:pt x="13203" y="44148"/>
                  <a:pt x="12796" y="44206"/>
                </a:cubicBezTo>
                <a:cubicBezTo>
                  <a:pt x="12604" y="44230"/>
                  <a:pt x="12421" y="44244"/>
                  <a:pt x="12244" y="44244"/>
                </a:cubicBezTo>
                <a:cubicBezTo>
                  <a:pt x="11994" y="44244"/>
                  <a:pt x="11755" y="44216"/>
                  <a:pt x="11517" y="44148"/>
                </a:cubicBezTo>
                <a:cubicBezTo>
                  <a:pt x="11168" y="44090"/>
                  <a:pt x="10819" y="43973"/>
                  <a:pt x="10470" y="43799"/>
                </a:cubicBezTo>
                <a:cubicBezTo>
                  <a:pt x="10354" y="43741"/>
                  <a:pt x="10179" y="43682"/>
                  <a:pt x="10063" y="43624"/>
                </a:cubicBezTo>
                <a:cubicBezTo>
                  <a:pt x="9946" y="43566"/>
                  <a:pt x="9888" y="43508"/>
                  <a:pt x="9772" y="43392"/>
                </a:cubicBezTo>
                <a:lnTo>
                  <a:pt x="9597" y="43275"/>
                </a:lnTo>
                <a:lnTo>
                  <a:pt x="9365" y="43043"/>
                </a:lnTo>
                <a:cubicBezTo>
                  <a:pt x="9248" y="42984"/>
                  <a:pt x="9190" y="42868"/>
                  <a:pt x="9132" y="42810"/>
                </a:cubicBezTo>
                <a:cubicBezTo>
                  <a:pt x="9016" y="42694"/>
                  <a:pt x="8899" y="42577"/>
                  <a:pt x="8841" y="42461"/>
                </a:cubicBezTo>
                <a:cubicBezTo>
                  <a:pt x="8609" y="42170"/>
                  <a:pt x="8434" y="41821"/>
                  <a:pt x="8260" y="41472"/>
                </a:cubicBezTo>
                <a:cubicBezTo>
                  <a:pt x="8143" y="41123"/>
                  <a:pt x="8027" y="40658"/>
                  <a:pt x="7969" y="40251"/>
                </a:cubicBezTo>
                <a:cubicBezTo>
                  <a:pt x="7969" y="39844"/>
                  <a:pt x="7969" y="39437"/>
                  <a:pt x="8027" y="38971"/>
                </a:cubicBezTo>
                <a:cubicBezTo>
                  <a:pt x="8085" y="38622"/>
                  <a:pt x="8202" y="38273"/>
                  <a:pt x="8376" y="37924"/>
                </a:cubicBezTo>
                <a:cubicBezTo>
                  <a:pt x="8434" y="37808"/>
                  <a:pt x="8492" y="37692"/>
                  <a:pt x="8609" y="37575"/>
                </a:cubicBezTo>
                <a:cubicBezTo>
                  <a:pt x="8667" y="37459"/>
                  <a:pt x="8725" y="37343"/>
                  <a:pt x="8783" y="37285"/>
                </a:cubicBezTo>
                <a:lnTo>
                  <a:pt x="8958" y="36994"/>
                </a:lnTo>
                <a:lnTo>
                  <a:pt x="27395" y="14543"/>
                </a:lnTo>
                <a:cubicBezTo>
                  <a:pt x="27860" y="13962"/>
                  <a:pt x="27802" y="13148"/>
                  <a:pt x="27221" y="12682"/>
                </a:cubicBezTo>
                <a:lnTo>
                  <a:pt x="27162" y="12682"/>
                </a:lnTo>
                <a:cubicBezTo>
                  <a:pt x="26939" y="12483"/>
                  <a:pt x="26662" y="12391"/>
                  <a:pt x="26382" y="12391"/>
                </a:cubicBezTo>
                <a:cubicBezTo>
                  <a:pt x="26007" y="12391"/>
                  <a:pt x="25626" y="12557"/>
                  <a:pt x="25359" y="12857"/>
                </a:cubicBezTo>
                <a:lnTo>
                  <a:pt x="6864" y="35307"/>
                </a:lnTo>
                <a:lnTo>
                  <a:pt x="6573" y="35714"/>
                </a:lnTo>
                <a:cubicBezTo>
                  <a:pt x="6457" y="35831"/>
                  <a:pt x="6340" y="36005"/>
                  <a:pt x="6282" y="36180"/>
                </a:cubicBezTo>
                <a:cubicBezTo>
                  <a:pt x="6166" y="36354"/>
                  <a:pt x="6050" y="36587"/>
                  <a:pt x="5933" y="36819"/>
                </a:cubicBezTo>
                <a:cubicBezTo>
                  <a:pt x="5701" y="37343"/>
                  <a:pt x="5468" y="37866"/>
                  <a:pt x="5352" y="38506"/>
                </a:cubicBezTo>
                <a:cubicBezTo>
                  <a:pt x="5235" y="39146"/>
                  <a:pt x="5235" y="39844"/>
                  <a:pt x="5293" y="40542"/>
                </a:cubicBezTo>
                <a:cubicBezTo>
                  <a:pt x="5352" y="41181"/>
                  <a:pt x="5526" y="41879"/>
                  <a:pt x="5759" y="42519"/>
                </a:cubicBezTo>
                <a:cubicBezTo>
                  <a:pt x="5991" y="43043"/>
                  <a:pt x="6282" y="43566"/>
                  <a:pt x="6689" y="44031"/>
                </a:cubicBezTo>
                <a:cubicBezTo>
                  <a:pt x="6806" y="44264"/>
                  <a:pt x="6922" y="44439"/>
                  <a:pt x="7096" y="44613"/>
                </a:cubicBezTo>
                <a:cubicBezTo>
                  <a:pt x="7213" y="44729"/>
                  <a:pt x="7329" y="44846"/>
                  <a:pt x="7504" y="44962"/>
                </a:cubicBezTo>
                <a:lnTo>
                  <a:pt x="7853" y="45311"/>
                </a:lnTo>
                <a:lnTo>
                  <a:pt x="8202" y="45602"/>
                </a:lnTo>
                <a:cubicBezTo>
                  <a:pt x="8376" y="45718"/>
                  <a:pt x="8550" y="45776"/>
                  <a:pt x="8667" y="45893"/>
                </a:cubicBezTo>
                <a:cubicBezTo>
                  <a:pt x="8899" y="46009"/>
                  <a:pt x="9074" y="46125"/>
                  <a:pt x="9307" y="46242"/>
                </a:cubicBezTo>
                <a:cubicBezTo>
                  <a:pt x="9830" y="46474"/>
                  <a:pt x="10412" y="46649"/>
                  <a:pt x="10993" y="46765"/>
                </a:cubicBezTo>
                <a:cubicBezTo>
                  <a:pt x="11504" y="46850"/>
                  <a:pt x="11984" y="46904"/>
                  <a:pt x="12478" y="46904"/>
                </a:cubicBezTo>
                <a:cubicBezTo>
                  <a:pt x="12659" y="46904"/>
                  <a:pt x="12842" y="46897"/>
                  <a:pt x="13029" y="46881"/>
                </a:cubicBezTo>
                <a:cubicBezTo>
                  <a:pt x="13727" y="46823"/>
                  <a:pt x="14367" y="46649"/>
                  <a:pt x="15006" y="46416"/>
                </a:cubicBezTo>
                <a:cubicBezTo>
                  <a:pt x="15588" y="46183"/>
                  <a:pt x="16112" y="45893"/>
                  <a:pt x="16577" y="45544"/>
                </a:cubicBezTo>
                <a:cubicBezTo>
                  <a:pt x="16751" y="45369"/>
                  <a:pt x="16926" y="45253"/>
                  <a:pt x="17100" y="45078"/>
                </a:cubicBezTo>
                <a:cubicBezTo>
                  <a:pt x="17275" y="44962"/>
                  <a:pt x="17391" y="44846"/>
                  <a:pt x="17507" y="44671"/>
                </a:cubicBezTo>
                <a:lnTo>
                  <a:pt x="17856" y="44322"/>
                </a:lnTo>
                <a:lnTo>
                  <a:pt x="42110" y="14834"/>
                </a:lnTo>
                <a:lnTo>
                  <a:pt x="42459" y="14311"/>
                </a:lnTo>
                <a:lnTo>
                  <a:pt x="42633" y="14078"/>
                </a:lnTo>
                <a:lnTo>
                  <a:pt x="42866" y="13729"/>
                </a:lnTo>
                <a:cubicBezTo>
                  <a:pt x="42982" y="13497"/>
                  <a:pt x="43157" y="13206"/>
                  <a:pt x="43273" y="12915"/>
                </a:cubicBezTo>
                <a:cubicBezTo>
                  <a:pt x="43331" y="12799"/>
                  <a:pt x="43390" y="12624"/>
                  <a:pt x="43506" y="12450"/>
                </a:cubicBezTo>
                <a:lnTo>
                  <a:pt x="43680" y="11926"/>
                </a:lnTo>
                <a:cubicBezTo>
                  <a:pt x="43797" y="11577"/>
                  <a:pt x="43855" y="11228"/>
                  <a:pt x="43971" y="10763"/>
                </a:cubicBezTo>
                <a:cubicBezTo>
                  <a:pt x="44146" y="9890"/>
                  <a:pt x="44204" y="9018"/>
                  <a:pt x="44087" y="8204"/>
                </a:cubicBezTo>
                <a:cubicBezTo>
                  <a:pt x="44029" y="7331"/>
                  <a:pt x="43797" y="6459"/>
                  <a:pt x="43506" y="5645"/>
                </a:cubicBezTo>
                <a:cubicBezTo>
                  <a:pt x="43331" y="5296"/>
                  <a:pt x="43157" y="4947"/>
                  <a:pt x="42924" y="4598"/>
                </a:cubicBezTo>
                <a:lnTo>
                  <a:pt x="42692" y="4074"/>
                </a:lnTo>
                <a:cubicBezTo>
                  <a:pt x="42575" y="3958"/>
                  <a:pt x="42459" y="3784"/>
                  <a:pt x="42343" y="3667"/>
                </a:cubicBezTo>
                <a:cubicBezTo>
                  <a:pt x="42168" y="3435"/>
                  <a:pt x="41994" y="3202"/>
                  <a:pt x="41761" y="2969"/>
                </a:cubicBezTo>
                <a:lnTo>
                  <a:pt x="41587" y="2678"/>
                </a:lnTo>
                <a:lnTo>
                  <a:pt x="41354" y="2446"/>
                </a:lnTo>
                <a:lnTo>
                  <a:pt x="40830" y="2039"/>
                </a:lnTo>
                <a:lnTo>
                  <a:pt x="40365" y="1690"/>
                </a:lnTo>
                <a:lnTo>
                  <a:pt x="40132" y="1515"/>
                </a:lnTo>
                <a:lnTo>
                  <a:pt x="39783" y="1283"/>
                </a:lnTo>
                <a:cubicBezTo>
                  <a:pt x="39493" y="1166"/>
                  <a:pt x="39260" y="992"/>
                  <a:pt x="38969" y="875"/>
                </a:cubicBezTo>
                <a:lnTo>
                  <a:pt x="38504" y="643"/>
                </a:lnTo>
                <a:lnTo>
                  <a:pt x="37980" y="468"/>
                </a:lnTo>
                <a:cubicBezTo>
                  <a:pt x="37632" y="352"/>
                  <a:pt x="37224" y="294"/>
                  <a:pt x="36817" y="177"/>
                </a:cubicBezTo>
                <a:cubicBezTo>
                  <a:pt x="36254" y="65"/>
                  <a:pt x="35690" y="1"/>
                  <a:pt x="35127" y="1"/>
                </a:cubicBezTo>
                <a:close/>
              </a:path>
            </a:pathLst>
          </a:custGeom>
          <a:solidFill>
            <a:schemeClr val="lt2"/>
          </a:solidFill>
          <a:ln>
            <a:noFill/>
          </a:ln>
          <a:effectLst>
            <a:outerShdw blurRad="42863" dist="9525" dir="5400000" algn="bl" rotWithShape="0">
              <a:srgbClr val="783F04">
                <a:alpha val="5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7122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20" name="Google Shape;720;p33"/>
          <p:cNvSpPr txBox="1">
            <a:spLocks noGrp="1"/>
          </p:cNvSpPr>
          <p:nvPr>
            <p:ph type="title"/>
          </p:nvPr>
        </p:nvSpPr>
        <p:spPr>
          <a:xfrm>
            <a:off x="895350" y="494411"/>
            <a:ext cx="7353300" cy="635100"/>
          </a:xfrm>
          <a:prstGeom prst="rect">
            <a:avLst/>
          </a:prstGeom>
        </p:spPr>
        <p:txBody>
          <a:bodyPr spcFirstLastPara="1" wrap="square" lIns="91425" tIns="91425" rIns="91425" bIns="91425" anchor="t" anchorCtr="0">
            <a:noAutofit/>
          </a:bodyPr>
          <a:lstStyle/>
          <a:p>
            <a:pPr lvl="0"/>
            <a:r>
              <a:rPr lang="en-US" dirty="0"/>
              <a:t>ARQUITECTURA SEGÚN INMON</a:t>
            </a:r>
          </a:p>
        </p:txBody>
      </p:sp>
      <p:sp>
        <p:nvSpPr>
          <p:cNvPr id="2" name="Rectángulo 1">
            <a:extLst>
              <a:ext uri="{FF2B5EF4-FFF2-40B4-BE49-F238E27FC236}">
                <a16:creationId xmlns:a16="http://schemas.microsoft.com/office/drawing/2014/main" id="{38A4565C-F1A8-4BA8-9571-D1B8A9E8A78D}"/>
              </a:ext>
            </a:extLst>
          </p:cNvPr>
          <p:cNvSpPr/>
          <p:nvPr/>
        </p:nvSpPr>
        <p:spPr>
          <a:xfrm>
            <a:off x="1060525" y="2057752"/>
            <a:ext cx="1509204" cy="1169551"/>
          </a:xfrm>
          <a:prstGeom prst="rect">
            <a:avLst/>
          </a:prstGeom>
        </p:spPr>
        <p:txBody>
          <a:bodyPr wrap="square">
            <a:spAutoFit/>
          </a:bodyPr>
          <a:lstStyle/>
          <a:p>
            <a:r>
              <a:rPr lang="es-ES" dirty="0">
                <a:solidFill>
                  <a:schemeClr val="tx1"/>
                </a:solidFill>
                <a:cs typeface="Arial" pitchFamily="34" charset="0"/>
              </a:rPr>
              <a:t>La arquitectura que plantea Bill </a:t>
            </a:r>
            <a:r>
              <a:rPr lang="es-ES" dirty="0" err="1">
                <a:solidFill>
                  <a:schemeClr val="tx1"/>
                </a:solidFill>
                <a:cs typeface="Arial" pitchFamily="34" charset="0"/>
              </a:rPr>
              <a:t>Inmon</a:t>
            </a:r>
            <a:r>
              <a:rPr lang="es-ES" dirty="0">
                <a:solidFill>
                  <a:schemeClr val="tx1"/>
                </a:solidFill>
                <a:cs typeface="Arial" pitchFamily="34" charset="0"/>
              </a:rPr>
              <a:t> consta de las siguientes partes:</a:t>
            </a:r>
            <a:endParaRPr lang="en-US" dirty="0">
              <a:solidFill>
                <a:schemeClr val="tx1"/>
              </a:solidFill>
              <a:cs typeface="Arial" pitchFamily="34" charset="0"/>
            </a:endParaRPr>
          </a:p>
        </p:txBody>
      </p:sp>
      <p:sp>
        <p:nvSpPr>
          <p:cNvPr id="6" name="Oval 4">
            <a:extLst>
              <a:ext uri="{FF2B5EF4-FFF2-40B4-BE49-F238E27FC236}">
                <a16:creationId xmlns:a16="http://schemas.microsoft.com/office/drawing/2014/main" id="{B6771424-B41C-423E-A761-EC2F1681770B}"/>
              </a:ext>
            </a:extLst>
          </p:cNvPr>
          <p:cNvSpPr/>
          <p:nvPr/>
        </p:nvSpPr>
        <p:spPr>
          <a:xfrm>
            <a:off x="2588489" y="1058469"/>
            <a:ext cx="793940" cy="793940"/>
          </a:xfrm>
          <a:prstGeom prst="ellipse">
            <a:avLst/>
          </a:prstGeom>
          <a:solidFill>
            <a:schemeClr val="bg1"/>
          </a:solidFill>
          <a:ln w="412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5">
            <a:extLst>
              <a:ext uri="{FF2B5EF4-FFF2-40B4-BE49-F238E27FC236}">
                <a16:creationId xmlns:a16="http://schemas.microsoft.com/office/drawing/2014/main" id="{34305EE1-A74E-4E39-BEB8-A7ED0E72CFD4}"/>
              </a:ext>
            </a:extLst>
          </p:cNvPr>
          <p:cNvSpPr/>
          <p:nvPr/>
        </p:nvSpPr>
        <p:spPr>
          <a:xfrm>
            <a:off x="2588489" y="1990696"/>
            <a:ext cx="793940" cy="793940"/>
          </a:xfrm>
          <a:prstGeom prst="ellipse">
            <a:avLst/>
          </a:prstGeom>
          <a:solidFill>
            <a:schemeClr val="bg1"/>
          </a:solidFill>
          <a:ln w="412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Oval 6">
            <a:extLst>
              <a:ext uri="{FF2B5EF4-FFF2-40B4-BE49-F238E27FC236}">
                <a16:creationId xmlns:a16="http://schemas.microsoft.com/office/drawing/2014/main" id="{84274788-086D-4CEF-A2FC-BB9A4550F10D}"/>
              </a:ext>
            </a:extLst>
          </p:cNvPr>
          <p:cNvSpPr/>
          <p:nvPr/>
        </p:nvSpPr>
        <p:spPr>
          <a:xfrm>
            <a:off x="2588489" y="2922923"/>
            <a:ext cx="793940" cy="793940"/>
          </a:xfrm>
          <a:prstGeom prst="ellipse">
            <a:avLst/>
          </a:prstGeom>
          <a:solidFill>
            <a:schemeClr val="bg1"/>
          </a:solidFill>
          <a:ln w="412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Oval 7">
            <a:extLst>
              <a:ext uri="{FF2B5EF4-FFF2-40B4-BE49-F238E27FC236}">
                <a16:creationId xmlns:a16="http://schemas.microsoft.com/office/drawing/2014/main" id="{4FC4956A-2833-44F0-A736-C4192D2268B1}"/>
              </a:ext>
            </a:extLst>
          </p:cNvPr>
          <p:cNvSpPr/>
          <p:nvPr/>
        </p:nvSpPr>
        <p:spPr>
          <a:xfrm>
            <a:off x="2588489" y="3855149"/>
            <a:ext cx="793940" cy="793940"/>
          </a:xfrm>
          <a:prstGeom prst="ellipse">
            <a:avLst/>
          </a:prstGeom>
          <a:solidFill>
            <a:schemeClr val="bg1"/>
          </a:solidFill>
          <a:ln w="412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TextBox 9">
            <a:extLst>
              <a:ext uri="{FF2B5EF4-FFF2-40B4-BE49-F238E27FC236}">
                <a16:creationId xmlns:a16="http://schemas.microsoft.com/office/drawing/2014/main" id="{A43FB255-87A0-481C-96C2-09D7719DB75E}"/>
              </a:ext>
            </a:extLst>
          </p:cNvPr>
          <p:cNvSpPr txBox="1"/>
          <p:nvPr/>
        </p:nvSpPr>
        <p:spPr>
          <a:xfrm>
            <a:off x="3568266" y="1084710"/>
            <a:ext cx="4874400" cy="830997"/>
          </a:xfrm>
          <a:prstGeom prst="rect">
            <a:avLst/>
          </a:prstGeom>
          <a:noFill/>
          <a:ln>
            <a:noFill/>
          </a:ln>
        </p:spPr>
        <p:txBody>
          <a:bodyPr wrap="square" rtlCol="0">
            <a:spAutoFit/>
          </a:bodyPr>
          <a:lstStyle/>
          <a:p>
            <a:r>
              <a:rPr lang="es-ES" altLang="ko-KR" sz="1200" b="1" dirty="0">
                <a:solidFill>
                  <a:schemeClr val="tx1"/>
                </a:solidFill>
                <a:cs typeface="Arial" pitchFamily="34" charset="0"/>
              </a:rPr>
              <a:t>Fuente de la Información: </a:t>
            </a:r>
            <a:r>
              <a:rPr lang="es-ES" altLang="ko-KR" sz="1200" dirty="0">
                <a:solidFill>
                  <a:schemeClr val="tx1"/>
                </a:solidFill>
                <a:cs typeface="Arial" pitchFamily="34" charset="0"/>
              </a:rPr>
              <a:t>Inicia el proceso de creación de un DW, conociendo la información que se necesita de todas las herramientas de las que se tengan acceso, ir a las necesidades de información que se necesitan con la finalidad de un resultado para crear un DW.</a:t>
            </a:r>
            <a:endParaRPr lang="es-MX" altLang="ko-KR" sz="1200" dirty="0">
              <a:solidFill>
                <a:schemeClr val="tx1"/>
              </a:solidFill>
              <a:cs typeface="Arial" pitchFamily="34" charset="0"/>
            </a:endParaRPr>
          </a:p>
        </p:txBody>
      </p:sp>
      <p:sp>
        <p:nvSpPr>
          <p:cNvPr id="11" name="TextBox 12">
            <a:extLst>
              <a:ext uri="{FF2B5EF4-FFF2-40B4-BE49-F238E27FC236}">
                <a16:creationId xmlns:a16="http://schemas.microsoft.com/office/drawing/2014/main" id="{1DEB2A21-D4A6-46F8-86E7-4CED20470970}"/>
              </a:ext>
            </a:extLst>
          </p:cNvPr>
          <p:cNvSpPr txBox="1"/>
          <p:nvPr/>
        </p:nvSpPr>
        <p:spPr>
          <a:xfrm>
            <a:off x="3568266" y="2123312"/>
            <a:ext cx="4874400" cy="646331"/>
          </a:xfrm>
          <a:prstGeom prst="rect">
            <a:avLst/>
          </a:prstGeom>
          <a:noFill/>
          <a:ln>
            <a:noFill/>
          </a:ln>
        </p:spPr>
        <p:txBody>
          <a:bodyPr wrap="square" rtlCol="0">
            <a:spAutoFit/>
          </a:bodyPr>
          <a:lstStyle/>
          <a:p>
            <a:r>
              <a:rPr lang="es-ES" altLang="ko-KR" sz="1200" b="1" dirty="0">
                <a:solidFill>
                  <a:schemeClr val="tx1"/>
                </a:solidFill>
                <a:cs typeface="Arial" pitchFamily="34" charset="0"/>
              </a:rPr>
              <a:t>Data </a:t>
            </a:r>
            <a:r>
              <a:rPr lang="es-ES" altLang="ko-KR" sz="1200" b="1" dirty="0" err="1">
                <a:solidFill>
                  <a:schemeClr val="tx1"/>
                </a:solidFill>
                <a:cs typeface="Arial" pitchFamily="34" charset="0"/>
              </a:rPr>
              <a:t>Warehouse</a:t>
            </a:r>
            <a:r>
              <a:rPr lang="es-ES" altLang="ko-KR" sz="1200" b="1" dirty="0">
                <a:solidFill>
                  <a:schemeClr val="tx1"/>
                </a:solidFill>
                <a:cs typeface="Arial" pitchFamily="34" charset="0"/>
              </a:rPr>
              <a:t>: </a:t>
            </a:r>
            <a:r>
              <a:rPr lang="es-ES" altLang="ko-KR" sz="1200" dirty="0">
                <a:solidFill>
                  <a:schemeClr val="tx1"/>
                </a:solidFill>
                <a:cs typeface="Arial" pitchFamily="34" charset="0"/>
              </a:rPr>
              <a:t>La necesidad de normalizar toda la información extraída para ser almacenada en un DW, los cuales serán procesados y consultados por un DM.</a:t>
            </a:r>
            <a:endParaRPr lang="es-MX" altLang="ko-KR" sz="1200" dirty="0">
              <a:solidFill>
                <a:schemeClr val="tx1"/>
              </a:solidFill>
              <a:cs typeface="Arial" pitchFamily="34" charset="0"/>
            </a:endParaRPr>
          </a:p>
        </p:txBody>
      </p:sp>
      <p:sp>
        <p:nvSpPr>
          <p:cNvPr id="12" name="TextBox 15">
            <a:extLst>
              <a:ext uri="{FF2B5EF4-FFF2-40B4-BE49-F238E27FC236}">
                <a16:creationId xmlns:a16="http://schemas.microsoft.com/office/drawing/2014/main" id="{624D0EDC-45C7-4617-BD8E-AEFD6526EB2A}"/>
              </a:ext>
            </a:extLst>
          </p:cNvPr>
          <p:cNvSpPr txBox="1"/>
          <p:nvPr/>
        </p:nvSpPr>
        <p:spPr>
          <a:xfrm>
            <a:off x="3568266" y="2980938"/>
            <a:ext cx="4874400" cy="646332"/>
          </a:xfrm>
          <a:prstGeom prst="rect">
            <a:avLst/>
          </a:prstGeom>
          <a:noFill/>
          <a:ln>
            <a:noFill/>
          </a:ln>
        </p:spPr>
        <p:txBody>
          <a:bodyPr wrap="square" rtlCol="0">
            <a:spAutoFit/>
          </a:bodyPr>
          <a:lstStyle/>
          <a:p>
            <a:r>
              <a:rPr lang="es-ES" altLang="ko-KR" sz="1200" b="1" dirty="0">
                <a:solidFill>
                  <a:schemeClr val="tx1"/>
                </a:solidFill>
                <a:cs typeface="Arial" pitchFamily="34" charset="0"/>
              </a:rPr>
              <a:t>Data </a:t>
            </a:r>
            <a:r>
              <a:rPr lang="es-ES" altLang="ko-KR" sz="1200" b="1" dirty="0" err="1">
                <a:solidFill>
                  <a:schemeClr val="tx1"/>
                </a:solidFill>
                <a:cs typeface="Arial" pitchFamily="34" charset="0"/>
              </a:rPr>
              <a:t>Marts</a:t>
            </a:r>
            <a:r>
              <a:rPr lang="es-ES" altLang="ko-KR" sz="1200" b="1" dirty="0">
                <a:solidFill>
                  <a:schemeClr val="tx1"/>
                </a:solidFill>
                <a:cs typeface="Arial" pitchFamily="34" charset="0"/>
              </a:rPr>
              <a:t>: </a:t>
            </a:r>
            <a:r>
              <a:rPr lang="es-ES" altLang="ko-KR" sz="1200" dirty="0">
                <a:solidFill>
                  <a:schemeClr val="tx1"/>
                </a:solidFill>
                <a:cs typeface="Arial" pitchFamily="34" charset="0"/>
              </a:rPr>
              <a:t>Se crean un subconjunto de los datos de un DW con el objetivo de responder a un determinado análisis o necesidad de una población, de un departamento en específico.</a:t>
            </a:r>
            <a:endParaRPr lang="es-MX" altLang="ko-KR" sz="1200" dirty="0">
              <a:solidFill>
                <a:schemeClr val="tx1"/>
              </a:solidFill>
              <a:cs typeface="Arial" pitchFamily="34" charset="0"/>
            </a:endParaRPr>
          </a:p>
        </p:txBody>
      </p:sp>
      <p:sp>
        <p:nvSpPr>
          <p:cNvPr id="13" name="TextBox 18">
            <a:extLst>
              <a:ext uri="{FF2B5EF4-FFF2-40B4-BE49-F238E27FC236}">
                <a16:creationId xmlns:a16="http://schemas.microsoft.com/office/drawing/2014/main" id="{615623AC-3BED-4FCB-A37A-F9E90D40D73F}"/>
              </a:ext>
            </a:extLst>
          </p:cNvPr>
          <p:cNvSpPr txBox="1"/>
          <p:nvPr/>
        </p:nvSpPr>
        <p:spPr>
          <a:xfrm>
            <a:off x="3568265" y="3818092"/>
            <a:ext cx="4874401" cy="830997"/>
          </a:xfrm>
          <a:prstGeom prst="rect">
            <a:avLst/>
          </a:prstGeom>
          <a:noFill/>
          <a:ln>
            <a:noFill/>
          </a:ln>
        </p:spPr>
        <p:txBody>
          <a:bodyPr wrap="square" rtlCol="0">
            <a:spAutoFit/>
          </a:bodyPr>
          <a:lstStyle/>
          <a:p>
            <a:r>
              <a:rPr lang="es-MX" altLang="ko-KR" sz="1200" dirty="0">
                <a:solidFill>
                  <a:schemeClr val="tx1"/>
                </a:solidFill>
                <a:cs typeface="Arial" pitchFamily="34" charset="0"/>
              </a:rPr>
              <a:t>La información no se modifica ni se elimina, una vez almacenado un dato, este se </a:t>
            </a:r>
            <a:r>
              <a:rPr lang="es-ES" altLang="ko-KR" sz="1200" dirty="0">
                <a:solidFill>
                  <a:schemeClr val="tx1"/>
                </a:solidFill>
                <a:cs typeface="Arial" pitchFamily="34" charset="0"/>
              </a:rPr>
              <a:t>Explotación de los datos: Se refiere a la manera de presentación de la información para ser consultada y analizada por las áreas.</a:t>
            </a:r>
            <a:endParaRPr lang="es-MX" altLang="ko-KR" sz="1200" dirty="0">
              <a:solidFill>
                <a:schemeClr val="tx1"/>
              </a:solidFill>
              <a:cs typeface="Arial" pitchFamily="34" charset="0"/>
            </a:endParaRPr>
          </a:p>
        </p:txBody>
      </p:sp>
      <p:sp>
        <p:nvSpPr>
          <p:cNvPr id="14" name="Rectangle 9">
            <a:extLst>
              <a:ext uri="{FF2B5EF4-FFF2-40B4-BE49-F238E27FC236}">
                <a16:creationId xmlns:a16="http://schemas.microsoft.com/office/drawing/2014/main" id="{D5C10B5D-31C3-4EEC-9D95-10D97230DA33}"/>
              </a:ext>
            </a:extLst>
          </p:cNvPr>
          <p:cNvSpPr/>
          <p:nvPr/>
        </p:nvSpPr>
        <p:spPr>
          <a:xfrm>
            <a:off x="2797585" y="1254979"/>
            <a:ext cx="375747" cy="36193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pic>
        <p:nvPicPr>
          <p:cNvPr id="15" name="Picture 4" descr="Resultado de imagen para data png icon">
            <a:extLst>
              <a:ext uri="{FF2B5EF4-FFF2-40B4-BE49-F238E27FC236}">
                <a16:creationId xmlns:a16="http://schemas.microsoft.com/office/drawing/2014/main" id="{2FE81C9D-F3A0-4E38-AF31-D9BF2BF1A12A}"/>
              </a:ext>
            </a:extLst>
          </p:cNvPr>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35867" y="2132804"/>
            <a:ext cx="509724" cy="50972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Resultado de imagen para tiempo png icon">
            <a:extLst>
              <a:ext uri="{FF2B5EF4-FFF2-40B4-BE49-F238E27FC236}">
                <a16:creationId xmlns:a16="http://schemas.microsoft.com/office/drawing/2014/main" id="{385CE337-2C59-4D38-95AB-3CE92B4D2C3C}"/>
              </a:ext>
            </a:extLst>
          </p:cNvPr>
          <p:cNvPicPr>
            <a:picLocks noChangeAspect="1" noChangeArrowheads="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54625" y="3087955"/>
            <a:ext cx="461666" cy="46166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Resultado de imagen para Stop icon">
            <a:extLst>
              <a:ext uri="{FF2B5EF4-FFF2-40B4-BE49-F238E27FC236}">
                <a16:creationId xmlns:a16="http://schemas.microsoft.com/office/drawing/2014/main" id="{403E225B-C83A-4086-8DE0-95A62FED07C3}"/>
              </a:ext>
            </a:extLst>
          </p:cNvPr>
          <p:cNvPicPr>
            <a:picLocks noChangeAspect="1" noChangeArrowheads="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31755" y="4001017"/>
            <a:ext cx="513836" cy="513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24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8"/>
        <p:cNvGrpSpPr/>
        <p:nvPr/>
      </p:nvGrpSpPr>
      <p:grpSpPr>
        <a:xfrm>
          <a:off x="0" y="0"/>
          <a:ext cx="0" cy="0"/>
          <a:chOff x="0" y="0"/>
          <a:chExt cx="0" cy="0"/>
        </a:xfrm>
      </p:grpSpPr>
      <p:sp>
        <p:nvSpPr>
          <p:cNvPr id="1299" name="Google Shape;1299;p49"/>
          <p:cNvSpPr txBox="1">
            <a:spLocks noGrp="1"/>
          </p:cNvSpPr>
          <p:nvPr>
            <p:ph type="title" idx="2"/>
          </p:nvPr>
        </p:nvSpPr>
        <p:spPr>
          <a:xfrm rot="475373" flipH="1">
            <a:off x="5959838" y="2010223"/>
            <a:ext cx="1384213" cy="92019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300" name="Google Shape;1300;p49"/>
          <p:cNvSpPr txBox="1">
            <a:spLocks noGrp="1"/>
          </p:cNvSpPr>
          <p:nvPr>
            <p:ph type="ctrTitle"/>
          </p:nvPr>
        </p:nvSpPr>
        <p:spPr>
          <a:xfrm rot="-219092" flipH="1">
            <a:off x="2043676" y="1281104"/>
            <a:ext cx="3678869" cy="2378430"/>
          </a:xfrm>
          <a:prstGeom prst="rect">
            <a:avLst/>
          </a:prstGeom>
        </p:spPr>
        <p:txBody>
          <a:bodyPr spcFirstLastPara="1" wrap="square" lIns="91425" tIns="91425" rIns="91425" bIns="91425" anchor="b" anchorCtr="0">
            <a:noAutofit/>
          </a:bodyPr>
          <a:lstStyle/>
          <a:p>
            <a:pPr lvl="0"/>
            <a:r>
              <a:rPr lang="en-US" sz="3200" dirty="0"/>
              <a:t>METODOLOGÍA SEGÚN </a:t>
            </a:r>
            <a:br>
              <a:rPr lang="en-US" sz="3200" dirty="0"/>
            </a:br>
            <a:r>
              <a:rPr lang="en-US" sz="3200" dirty="0"/>
              <a:t>KIMBALL</a:t>
            </a:r>
            <a:endParaRPr sz="3200" dirty="0"/>
          </a:p>
        </p:txBody>
      </p:sp>
    </p:spTree>
  </p:cSld>
  <p:clrMapOvr>
    <a:masterClrMapping/>
  </p:clrMapOvr>
</p:sld>
</file>

<file path=ppt/theme/theme1.xml><?xml version="1.0" encoding="utf-8"?>
<a:theme xmlns:a="http://schemas.openxmlformats.org/drawingml/2006/main" name="Distance Learning by Slidesgo">
  <a:themeElements>
    <a:clrScheme name="Simple Light">
      <a:dk1>
        <a:srgbClr val="040404"/>
      </a:dk1>
      <a:lt1>
        <a:srgbClr val="FFFFFF"/>
      </a:lt1>
      <a:dk2>
        <a:srgbClr val="FFE49E"/>
      </a:dk2>
      <a:lt2>
        <a:srgbClr val="D1EAF7"/>
      </a:lt2>
      <a:accent1>
        <a:srgbClr val="1552BD"/>
      </a:accent1>
      <a:accent2>
        <a:srgbClr val="FEDFE3"/>
      </a:accent2>
      <a:accent3>
        <a:srgbClr val="E93F62"/>
      </a:accent3>
      <a:accent4>
        <a:srgbClr val="FFE49E"/>
      </a:accent4>
      <a:accent5>
        <a:srgbClr val="D1EAF7"/>
      </a:accent5>
      <a:accent6>
        <a:srgbClr val="1552BD"/>
      </a:accent6>
      <a:hlink>
        <a:srgbClr val="04040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TotalTime>
  <Words>1049</Words>
  <Application>Microsoft Office PowerPoint</Application>
  <PresentationFormat>Presentación en pantalla (16:9)</PresentationFormat>
  <Paragraphs>62</Paragraphs>
  <Slides>19</Slides>
  <Notes>19</Notes>
  <HiddenSlides>0</HiddenSlides>
  <MMClips>0</MMClips>
  <ScaleCrop>false</ScaleCrop>
  <HeadingPairs>
    <vt:vector size="6" baseType="variant">
      <vt:variant>
        <vt:lpstr>Fuentes usadas</vt:lpstr>
      </vt:variant>
      <vt:variant>
        <vt:i4>12</vt:i4>
      </vt:variant>
      <vt:variant>
        <vt:lpstr>Tema</vt:lpstr>
      </vt:variant>
      <vt:variant>
        <vt:i4>1</vt:i4>
      </vt:variant>
      <vt:variant>
        <vt:lpstr>Títulos de diapositiva</vt:lpstr>
      </vt:variant>
      <vt:variant>
        <vt:i4>19</vt:i4>
      </vt:variant>
    </vt:vector>
  </HeadingPairs>
  <TitlesOfParts>
    <vt:vector size="32" baseType="lpstr">
      <vt:lpstr>Nunito Light</vt:lpstr>
      <vt:lpstr>Amatic SC</vt:lpstr>
      <vt:lpstr>맑은 고딕</vt:lpstr>
      <vt:lpstr>Roboto Condensed Light</vt:lpstr>
      <vt:lpstr>Paytone One</vt:lpstr>
      <vt:lpstr>Archivo</vt:lpstr>
      <vt:lpstr>Signika Negative Light</vt:lpstr>
      <vt:lpstr>Arial</vt:lpstr>
      <vt:lpstr>Wingdings</vt:lpstr>
      <vt:lpstr>Chelsea Market</vt:lpstr>
      <vt:lpstr>Raleway SemiBold</vt:lpstr>
      <vt:lpstr>Century Gothic</vt:lpstr>
      <vt:lpstr>Distance Learning by Slidesgo</vt:lpstr>
      <vt:lpstr>Comparativa Metodologia Kimball vs Metodolog_x0013__x0010_a Inmon</vt:lpstr>
      <vt:lpstr>RESUMEN</vt:lpstr>
      <vt:lpstr>INTRODUCCIÓN</vt:lpstr>
      <vt:lpstr>METODOLOGÍA SEGÚN  INMON</vt:lpstr>
      <vt:lpstr>Metodología Inmon</vt:lpstr>
      <vt:lpstr>Metodología Inmon</vt:lpstr>
      <vt:lpstr>ARQUITECTURA SEGÚN INMON</vt:lpstr>
      <vt:lpstr>ARQUITECTURA SEGÚN INMON</vt:lpstr>
      <vt:lpstr>02</vt:lpstr>
      <vt:lpstr>Metodología Kimball</vt:lpstr>
      <vt:lpstr>Metodología Kimball</vt:lpstr>
      <vt:lpstr>Metodología Kimball</vt:lpstr>
      <vt:lpstr>ARQUITECTURA SEGÚN KIMBALL</vt:lpstr>
      <vt:lpstr>COMPARACIÓN DE METODOLOGIAS</vt:lpstr>
      <vt:lpstr>Inmon vs  Kimball</vt:lpstr>
      <vt:lpstr>Análisis</vt:lpstr>
      <vt:lpstr>Conclusiones</vt:lpstr>
      <vt:lpstr>GRACIAS</vt:lpstr>
      <vt:lpstr>ALTERNATIVE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Comparativa Metodologia Kimball vs Metodolog_x0013__x0010_a Inmon</dc:title>
  <dc:creator>Katherine Estrella Palacios</dc:creator>
  <cp:lastModifiedBy>Katherine Lizbeth</cp:lastModifiedBy>
  <cp:revision>9</cp:revision>
  <dcterms:modified xsi:type="dcterms:W3CDTF">2020-07-11T02:25:34Z</dcterms:modified>
</cp:coreProperties>
</file>