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1214"/>
    <a:srgbClr val="303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79C8F-FF57-4AC3-A9A1-8AB7BE7BB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DE6BFE-EA4C-4B5B-AC70-9F804B09E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0780A-61BC-494E-A447-675E074D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B1558-64CF-4011-B683-45FF2838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FA53E-DC57-485D-9047-E0530C6B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10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4845C-106B-43E4-AE7C-4C6D027F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AA4332-6D5E-4E97-8DC9-C52F9E582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27E8F2-8E12-4FFA-851F-DE909597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FF18C-9083-42FD-807A-7F94C2AD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5F8BF9-0CBF-4510-84D0-44987D48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71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4D4ED9-5CF4-495B-9964-0042E3071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C1A1C5-E3E2-4484-BF87-71DC09125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0054F-42DE-4CA1-9288-FE20232D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4990C8-78B6-499C-A6A0-4D8E9CFC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F1EC2-4BEC-4A4D-8F82-0E862568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0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07CA8-E536-4376-A5F7-520F1032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69CB1-871F-4AEB-9FDB-D58FA9C9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24147E-5481-4239-880A-82CC22A6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B36B2-C03D-4DB8-A8E9-66466C89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2A2486-D470-4004-9A7F-B5671DE9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35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CDF66-14CC-4106-AE1C-9230319D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60C1B8-228A-4227-B1FC-1BDD0F905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96C2F6-39EE-44F4-8DA7-4B587DEE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A3F70A-96B3-447E-BB45-D393A940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0069D-9783-42A0-A907-CE21D6BD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73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7CB41-F9B9-4C61-9FA6-D1CDF0FF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4A330-51C0-4223-AABB-939E65BDD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02EDE-EF1C-4044-8096-2E8C25081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DF9FDF-7F31-46B4-A8C3-999FFCD5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315EC5-B1F5-4887-A872-50374BEB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356B30-5ABD-42FF-979E-96D522DC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53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BD4F4-DC21-4A58-B9D0-E8BECC1D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DD4A3B-88BD-4B1D-A72F-38E67DEC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9D5087-5031-4784-A4D0-2AD8040F9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7554AF-8016-4786-9ECF-BA0844414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4BBEA9-48F9-4501-9366-8403310EC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DA8D2F-CEA7-437B-8030-63315759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6206F4-72FA-4ADE-B7D9-71878561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903F4E-56CC-490F-9EA5-B1700CB3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49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AECF6-D524-4162-8038-54F68568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B97E5D-C98E-4BAD-A823-BC933DC7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D9CDA9-D60A-48F5-B7FE-DF39D613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6ADA70-B84B-4886-9FB9-B9944533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64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2B7CF0-759C-4976-88F0-2F41CF95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912FD6-4C73-423D-9C2C-2675FCEC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7DF55C-BFC9-49A9-9DAD-2DA533F0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13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B991E-0243-4C31-9D37-50D98064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E0F20-3310-4D58-BC52-DA7A4D92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D1C233-6A03-429C-89ED-370AF67D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EFD0FF-28E1-4876-BCB3-836D892A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2C2F04-59D5-4D19-933D-92D45F10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0CD342-6589-437D-B2A5-B99EAF50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80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569B8-8652-4700-A236-ABC05E92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80862E-6A9D-4780-BD0D-D1260F08D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3C622A-7252-48EB-9CA0-5013B4C6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283573-FAA2-4591-96AF-40EACE80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3835C8-3697-4153-BF5C-EED5CA7B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CC0632-7D92-449D-9552-77B303AE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99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42082B-12F3-4580-BC8D-90FC923D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5D976B-ABF9-45E2-BDCB-F188DEF4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05CCE-B661-493F-AFBB-7E45F93CF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3525-A14A-4BC4-B60E-942FEBB40E79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3650F3-CF50-4037-A325-04EE59CA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69BCA-A071-47CD-ABA2-3416BDA8D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64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855DBEF-1381-4C6D-A19F-739F1816DF3F}"/>
              </a:ext>
            </a:extLst>
          </p:cNvPr>
          <p:cNvSpPr/>
          <p:nvPr/>
        </p:nvSpPr>
        <p:spPr>
          <a:xfrm>
            <a:off x="174172" y="131172"/>
            <a:ext cx="3657599" cy="25292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Picture 2" descr="Imagen relacionada">
            <a:extLst>
              <a:ext uri="{FF2B5EF4-FFF2-40B4-BE49-F238E27FC236}">
                <a16:creationId xmlns:a16="http://schemas.microsoft.com/office/drawing/2014/main" id="{7E624B8F-85BE-4A27-A4B5-C1FF62720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87" y="22206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1C6331D-1CEA-42CA-B647-C1ED04E0D313}"/>
              </a:ext>
            </a:extLst>
          </p:cNvPr>
          <p:cNvSpPr/>
          <p:nvPr/>
        </p:nvSpPr>
        <p:spPr>
          <a:xfrm>
            <a:off x="174172" y="2351314"/>
            <a:ext cx="3657600" cy="1077686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Century Schoolbook" panose="02040604050505020304" pitchFamily="18" charset="0"/>
              </a:rPr>
              <a:t>PRINCIPAL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1987C7F-0E25-459A-BEA7-E7A33970E8C3}"/>
              </a:ext>
            </a:extLst>
          </p:cNvPr>
          <p:cNvSpPr/>
          <p:nvPr/>
        </p:nvSpPr>
        <p:spPr>
          <a:xfrm>
            <a:off x="4160341" y="131172"/>
            <a:ext cx="3657599" cy="25292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Picture 2" descr="Imagen relacionada">
            <a:extLst>
              <a:ext uri="{FF2B5EF4-FFF2-40B4-BE49-F238E27FC236}">
                <a16:creationId xmlns:a16="http://schemas.microsoft.com/office/drawing/2014/main" id="{AFBCF670-5226-4D05-95F1-836CAAE5A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56" y="22206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73AD7D86-0F35-4EFC-B4B9-0E6895823423}"/>
              </a:ext>
            </a:extLst>
          </p:cNvPr>
          <p:cNvSpPr/>
          <p:nvPr/>
        </p:nvSpPr>
        <p:spPr>
          <a:xfrm>
            <a:off x="4160341" y="2351314"/>
            <a:ext cx="3657600" cy="1077686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Century Schoolbook" panose="02040604050505020304" pitchFamily="18" charset="0"/>
              </a:rPr>
              <a:t>NOTICIA 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06AA74B-E2C3-4C5C-BDF4-B9EF82BCDC9D}"/>
              </a:ext>
            </a:extLst>
          </p:cNvPr>
          <p:cNvSpPr/>
          <p:nvPr/>
        </p:nvSpPr>
        <p:spPr>
          <a:xfrm>
            <a:off x="8146509" y="131172"/>
            <a:ext cx="3657599" cy="25292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Picture 2" descr="Imagen relacionada">
            <a:extLst>
              <a:ext uri="{FF2B5EF4-FFF2-40B4-BE49-F238E27FC236}">
                <a16:creationId xmlns:a16="http://schemas.microsoft.com/office/drawing/2014/main" id="{7537801A-A6FC-4A32-A216-597A635B4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24" y="22206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18B6776B-8DD7-40CC-9A06-7FADB12B14A3}"/>
              </a:ext>
            </a:extLst>
          </p:cNvPr>
          <p:cNvSpPr/>
          <p:nvPr/>
        </p:nvSpPr>
        <p:spPr>
          <a:xfrm>
            <a:off x="8146509" y="2351314"/>
            <a:ext cx="3657600" cy="1077686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Century Schoolbook" panose="02040604050505020304" pitchFamily="18" charset="0"/>
              </a:rPr>
              <a:t>NOTICIA 2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D6F4C3B-A58D-4296-B9A0-61A7CA220135}"/>
              </a:ext>
            </a:extLst>
          </p:cNvPr>
          <p:cNvSpPr/>
          <p:nvPr/>
        </p:nvSpPr>
        <p:spPr>
          <a:xfrm>
            <a:off x="252469" y="3570514"/>
            <a:ext cx="3657599" cy="25292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9" name="Picture 2" descr="Imagen relacionada">
            <a:extLst>
              <a:ext uri="{FF2B5EF4-FFF2-40B4-BE49-F238E27FC236}">
                <a16:creationId xmlns:a16="http://schemas.microsoft.com/office/drawing/2014/main" id="{B4B08868-25E7-4023-AB92-8053FD579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84" y="366140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F536C667-ABAC-4DF4-B856-B05EF5108794}"/>
              </a:ext>
            </a:extLst>
          </p:cNvPr>
          <p:cNvSpPr/>
          <p:nvPr/>
        </p:nvSpPr>
        <p:spPr>
          <a:xfrm>
            <a:off x="252469" y="5790656"/>
            <a:ext cx="3657600" cy="1077686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Century Schoolbook" panose="02040604050505020304" pitchFamily="18" charset="0"/>
              </a:rPr>
              <a:t>NOTICIA 3</a:t>
            </a:r>
          </a:p>
        </p:txBody>
      </p:sp>
    </p:spTree>
    <p:extLst>
      <p:ext uri="{BB962C8B-B14F-4D97-AF65-F5344CB8AC3E}">
        <p14:creationId xmlns:p14="http://schemas.microsoft.com/office/powerpoint/2010/main" val="82338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242188E-826D-42D4-BFE6-1A52712D3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0"/>
          <a:stretch/>
        </p:blipFill>
        <p:spPr>
          <a:xfrm>
            <a:off x="459997" y="285226"/>
            <a:ext cx="5181600" cy="3377049"/>
          </a:xfrm>
          <a:prstGeom prst="rect">
            <a:avLst/>
          </a:prstGeom>
        </p:spPr>
      </p:pic>
      <p:pic>
        <p:nvPicPr>
          <p:cNvPr id="1026" name="Picture 2" descr="Resultado de imagen para hombre detenido">
            <a:extLst>
              <a:ext uri="{FF2B5EF4-FFF2-40B4-BE49-F238E27FC236}">
                <a16:creationId xmlns:a16="http://schemas.microsoft.com/office/drawing/2014/main" id="{B961C1EC-2FA6-45F8-ACDB-989F3569B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84" y="285226"/>
            <a:ext cx="6002975" cy="337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F04A4D0-BEB9-49C3-9432-C396D8EF6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97" y="3733975"/>
            <a:ext cx="5181600" cy="30255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C3A389-B806-42AC-A8DA-B9C387F62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083" y="1784321"/>
            <a:ext cx="60029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7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0C71E8C8-3A07-4D89-839C-74402E613655}"/>
              </a:ext>
            </a:extLst>
          </p:cNvPr>
          <p:cNvSpPr/>
          <p:nvPr/>
        </p:nvSpPr>
        <p:spPr>
          <a:xfrm>
            <a:off x="6095999" y="1400961"/>
            <a:ext cx="5279136" cy="4085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800" dirty="0">
              <a:latin typeface="Comic Sans MS" panose="030F0702030302020204" pitchFamily="66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531626F-445A-4FCC-BC62-6C4ECAAC235A}"/>
              </a:ext>
            </a:extLst>
          </p:cNvPr>
          <p:cNvSpPr/>
          <p:nvPr/>
        </p:nvSpPr>
        <p:spPr>
          <a:xfrm>
            <a:off x="6096000" y="111965"/>
            <a:ext cx="5279136" cy="1188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Comic Sans MS" panose="030F0702030302020204" pitchFamily="66" charset="0"/>
              </a:rPr>
              <a:t>EXAMEN DE UNIDAD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D9DF511-3717-46EF-92F9-0ADEED594138}"/>
              </a:ext>
            </a:extLst>
          </p:cNvPr>
          <p:cNvSpPr/>
          <p:nvPr/>
        </p:nvSpPr>
        <p:spPr>
          <a:xfrm>
            <a:off x="6095999" y="5424194"/>
            <a:ext cx="5279136" cy="1188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1D54545-A0D0-4A3C-9A8D-C1FCB46610AC}"/>
              </a:ext>
            </a:extLst>
          </p:cNvPr>
          <p:cNvSpPr/>
          <p:nvPr/>
        </p:nvSpPr>
        <p:spPr>
          <a:xfrm>
            <a:off x="6095999" y="3250845"/>
            <a:ext cx="5279136" cy="19922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>
                <a:latin typeface="Comic Sans MS" panose="030F0702030302020204" pitchFamily="66" charset="0"/>
              </a:rPr>
              <a:t>ENTERATE TV</a:t>
            </a:r>
          </a:p>
        </p:txBody>
      </p:sp>
    </p:spTree>
    <p:extLst>
      <p:ext uri="{BB962C8B-B14F-4D97-AF65-F5344CB8AC3E}">
        <p14:creationId xmlns:p14="http://schemas.microsoft.com/office/powerpoint/2010/main" val="3683551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12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Comic Sans MS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Anthony Richard Robles flores</dc:creator>
  <cp:lastModifiedBy>ALUMNO</cp:lastModifiedBy>
  <cp:revision>20</cp:revision>
  <dcterms:created xsi:type="dcterms:W3CDTF">2019-09-01T21:41:11Z</dcterms:created>
  <dcterms:modified xsi:type="dcterms:W3CDTF">2019-09-25T02:30:36Z</dcterms:modified>
</cp:coreProperties>
</file>