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E03F0-265E-43DA-9FEA-6F9107D3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F625C-31B3-424F-9ED3-5128D95FF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3A5EB-D869-43D9-A70D-A143601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5B9F0-82E3-4E44-A8F6-3AF086B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EDB75-E695-4581-9755-D9055473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2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E854-C891-46D5-A324-9ABDC453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CC50D0-A8AD-47FA-B466-39D4CF4D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DA306-2481-4723-9319-A3F327FD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89DAC-1310-443E-B9EA-4B6A2ECF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D2F90-0A1C-42D0-A710-14E33BB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81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755BAA-13F5-4057-B838-263E82F1D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3B99AA-06A6-4100-853E-01DCCECE6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17529-A7EF-4100-B35F-08E4357E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525EA-62E1-40F4-BE81-7D214908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B8C0B7-1B2A-4D91-8111-B335BD9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8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D689E-3DCA-4E84-95DB-135A0031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7D955-B1D6-43F0-86EE-37BCC3C6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57DF4-3978-4C04-B91C-F86CFCE5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3CBB1-EFD8-470F-9D25-22EF109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B1F68-27BA-4E1D-8CD0-FC761EE1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7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0B91-5D9B-47E1-AE19-A4186DEF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F34B0-31BC-44B6-B7FD-645F5A77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45009-FC1C-4F04-889F-6E19E84E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D4484-7F6D-4E8F-A4C4-7154651C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63194-7556-4B59-86F5-4F3AF0D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F1FE-D606-4DF1-BCB8-668414B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9B59B-1F86-4C6F-AA3C-2EDEFE2D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72CBA-1AC5-49F3-9AC4-B6ECE5C2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B73B8-B5E4-4A9B-AC1D-4613FD90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5A5483-FD7A-4243-A3E7-CBDE8F10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93BC4-CBE7-4CE2-9B4B-8C3FF9CC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95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C7F6E-22E9-4EB6-82CB-93F88B7E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9E1DA-0BBB-47F2-BE15-E96761DB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63679-F21F-435D-992B-11BEA32D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B68D41-0C58-44C2-93AC-2AA60C25F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04386A-5921-40C3-8E37-5BE637460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853A4D-305F-446C-A571-BEA8BB19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FA8AE8-E7F4-4CB4-B759-EC185A76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544912-AC8C-42C6-A2E0-2256E484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0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B55D-0DCF-4A36-ABEA-8695963D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F5201E-B06A-41EB-B3F7-A0A3F3E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C0D110-211C-4132-BEC4-D1AD0D81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3A1CDA-4C63-449C-83E6-06E0388E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06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C0DB96-4E9E-48A6-8B22-33CC081C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67A124-EE0B-43CC-9737-BDB1273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85F93-4E9A-4C5A-ADCB-5C33B0B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535A-C082-49E2-BF72-E0D663A0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0E9CB-CDF8-41D6-A3CB-CAB7E6C3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B7F65-BCD7-40C9-BACC-975B5B90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A20E1-5C4C-4D94-B0C7-DD115540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AE0DA-A756-4C3F-AEB3-08068A27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ABDD2-2601-46CE-982B-2AF03E56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0458-D299-4589-8E85-DA620E97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E34EAA-308C-439F-8889-59A093437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F12FEC-28C1-49A8-BF97-81311F7E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940DA-BE35-474B-B06A-1F20F0C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A97EB-33D1-470B-88BD-F9A9168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991C10-89BE-401B-B352-6C110990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1713DB-969B-4237-A141-365A5056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ABD42-C30A-4C7D-B490-393DFDAA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90E0-72EC-4579-B87D-130ADA4C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E458-8BCD-498E-AB8A-4856DD4D3511}" type="datetimeFigureOut">
              <a:rPr lang="es-ES" smtClean="0"/>
              <a:t>26/10/2019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D5FE8-407F-4733-A210-7AB03CCC0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6A622-8A59-46E1-B820-946FBA56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D926-C1B3-492A-BFE3-8382AE3239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37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ading png">
            <a:extLst>
              <a:ext uri="{FF2B5EF4-FFF2-40B4-BE49-F238E27FC236}">
                <a16:creationId xmlns:a16="http://schemas.microsoft.com/office/drawing/2014/main" id="{152F487E-7C94-4EDD-A890-D63F130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921328"/>
            <a:ext cx="1967345" cy="19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18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 Richard Robles flores</dc:creator>
  <cp:lastModifiedBy>Anthony Richard Robles flores</cp:lastModifiedBy>
  <cp:revision>2</cp:revision>
  <dcterms:created xsi:type="dcterms:W3CDTF">2019-10-26T17:25:33Z</dcterms:created>
  <dcterms:modified xsi:type="dcterms:W3CDTF">2019-10-27T16:23:00Z</dcterms:modified>
</cp:coreProperties>
</file>