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keShare_16572130963040/Sheet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7ACA14-72B9-40FB-9ACD-67FDE7478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Bike Share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83DB910-BFB3-44A1-8242-FBD0E9EA9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Linu</a:t>
            </a:r>
            <a:r>
              <a:rPr lang="en-US" dirty="0"/>
              <a:t> Robin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A00F4C7-E6C9-4E63-AA89-7FEC1BA0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8" y="0"/>
            <a:ext cx="518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7BB8B1DD-BA16-4C21-9764-A0E35403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8" y="0"/>
            <a:ext cx="518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1">
            <a:extLst>
              <a:ext uri="{FF2B5EF4-FFF2-40B4-BE49-F238E27FC236}">
                <a16:creationId xmlns:a16="http://schemas.microsoft.com/office/drawing/2014/main" id="{CA9FE626-5DFD-4FC5-939A-68BC647C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1">
            <a:extLst>
              <a:ext uri="{FF2B5EF4-FFF2-40B4-BE49-F238E27FC236}">
                <a16:creationId xmlns:a16="http://schemas.microsoft.com/office/drawing/2014/main" id="{C22C40E5-433C-4A6E-92B9-9851FC1D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31">
            <a:extLst>
              <a:ext uri="{FF2B5EF4-FFF2-40B4-BE49-F238E27FC236}">
                <a16:creationId xmlns:a16="http://schemas.microsoft.com/office/drawing/2014/main" id="{84EA601E-77E7-406D-9996-D2909C82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Bike Share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</dc:title>
  <dc:creator/>
  <cp:lastModifiedBy>Ivana Robin</cp:lastModifiedBy>
  <cp:revision>1</cp:revision>
  <dcterms:created xsi:type="dcterms:W3CDTF">2022-08-08T19:41:50Z</dcterms:created>
  <dcterms:modified xsi:type="dcterms:W3CDTF">2022-08-08T19:43:00Z</dcterms:modified>
</cp:coreProperties>
</file>