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4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9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55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619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6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3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34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48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1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2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3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4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3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7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2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8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9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299" y="1958305"/>
            <a:ext cx="7905051" cy="230152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Options Pricing through </a:t>
            </a:r>
            <a:br>
              <a:rPr lang="en-US" sz="5400" dirty="0"/>
            </a:br>
            <a:r>
              <a:rPr lang="en-US" sz="5400" dirty="0"/>
              <a:t>Computational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825" y="4047164"/>
            <a:ext cx="6858000" cy="98948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Robert Petty</a:t>
            </a:r>
          </a:p>
          <a:p>
            <a:r>
              <a:rPr lang="en-US" dirty="0" smtClean="0"/>
              <a:t>Utah State University</a:t>
            </a:r>
          </a:p>
          <a:p>
            <a:r>
              <a:rPr lang="en-US" dirty="0" smtClean="0"/>
              <a:t>Financial Economics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9268"/>
            <a:ext cx="7886700" cy="1325563"/>
          </a:xfrm>
        </p:spPr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Black-Scholes assumptions</a:t>
            </a:r>
          </a:p>
          <a:p>
            <a:endParaRPr lang="en-US" dirty="0" smtClean="0"/>
          </a:p>
          <a:p>
            <a:r>
              <a:rPr lang="en-US" dirty="0"/>
              <a:t>Most real world options are American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Trees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Computationally Fast</a:t>
            </a:r>
          </a:p>
          <a:p>
            <a:pPr lvl="1"/>
            <a:r>
              <a:rPr lang="en-US" dirty="0" smtClean="0"/>
              <a:t>Both European &amp; American</a:t>
            </a:r>
          </a:p>
          <a:p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Vanilla Options only</a:t>
            </a:r>
            <a:endParaRPr lang="en-US" dirty="0"/>
          </a:p>
          <a:p>
            <a:pPr lvl="1"/>
            <a:r>
              <a:rPr lang="en-US" dirty="0" smtClean="0"/>
              <a:t>Must use many time-steps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90" y="3403855"/>
            <a:ext cx="4578493" cy="29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999" y="1825625"/>
            <a:ext cx="3699049" cy="4351338"/>
          </a:xfrm>
        </p:spPr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flexibility in time-steps</a:t>
            </a:r>
          </a:p>
          <a:p>
            <a:pPr lvl="1"/>
            <a:r>
              <a:rPr lang="en-US" dirty="0" smtClean="0"/>
              <a:t>Allows for some exotic options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Slow</a:t>
            </a:r>
          </a:p>
          <a:p>
            <a:pPr lvl="1"/>
            <a:r>
              <a:rPr lang="en-US" dirty="0" smtClean="0"/>
              <a:t>Monte Carlo alone cannot price American options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5" y="3396048"/>
            <a:ext cx="35909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Longstaff</a:t>
            </a:r>
            <a:r>
              <a:rPr lang="en-US" dirty="0" smtClean="0"/>
              <a:t>-Schwartz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American Options</a:t>
            </a:r>
          </a:p>
          <a:p>
            <a:pPr lvl="1"/>
            <a:r>
              <a:rPr lang="en-US" dirty="0" smtClean="0"/>
              <a:t>Exotic options</a:t>
            </a:r>
          </a:p>
          <a:p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Very slow</a:t>
            </a:r>
          </a:p>
          <a:p>
            <a:pPr lvl="1"/>
            <a:r>
              <a:rPr lang="en-US" dirty="0" smtClean="0"/>
              <a:t>High Memory consumption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8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3254205" cy="4351338"/>
          </a:xfrm>
        </p:spPr>
        <p:txBody>
          <a:bodyPr/>
          <a:lstStyle/>
          <a:p>
            <a:r>
              <a:rPr lang="en-US" dirty="0" smtClean="0"/>
              <a:t>Compiled language</a:t>
            </a:r>
          </a:p>
          <a:p>
            <a:pPr lvl="1"/>
            <a:r>
              <a:rPr lang="en-US" dirty="0" smtClean="0"/>
              <a:t>fast</a:t>
            </a:r>
          </a:p>
          <a:p>
            <a:r>
              <a:rPr lang="en-US" dirty="0" smtClean="0"/>
              <a:t>GUI is easy for </a:t>
            </a:r>
            <a:r>
              <a:rPr lang="en-US" dirty="0"/>
              <a:t>u</a:t>
            </a:r>
            <a:r>
              <a:rPr lang="en-US" dirty="0" smtClean="0"/>
              <a:t>sers</a:t>
            </a:r>
          </a:p>
          <a:p>
            <a:r>
              <a:rPr lang="en-US" dirty="0" smtClean="0"/>
              <a:t>OOP is flexible for developers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90" y="2080908"/>
            <a:ext cx="4724809" cy="42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3805" y="1501219"/>
            <a:ext cx="4092062" cy="21848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3" y="1501219"/>
            <a:ext cx="4185093" cy="2181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89" y="3888258"/>
            <a:ext cx="4179837" cy="24304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805" y="3888257"/>
            <a:ext cx="4092062" cy="24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148</TotalTime>
  <Words>94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Options Pricing through  Computational Methods</vt:lpstr>
      <vt:lpstr>Why?</vt:lpstr>
      <vt:lpstr>Binomial Trees</vt:lpstr>
      <vt:lpstr>Monte Carlo</vt:lpstr>
      <vt:lpstr>Longstaff-Schwartz</vt:lpstr>
      <vt:lpstr>Java Application </vt:lpstr>
      <vt:lpstr>Test Results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Pricing through  Computational Methods</dc:title>
  <dc:creator>Robert Petty</dc:creator>
  <cp:lastModifiedBy>Robert Petty</cp:lastModifiedBy>
  <cp:revision>10</cp:revision>
  <dcterms:created xsi:type="dcterms:W3CDTF">2016-08-09T00:04:35Z</dcterms:created>
  <dcterms:modified xsi:type="dcterms:W3CDTF">2016-08-09T02:33:16Z</dcterms:modified>
</cp:coreProperties>
</file>