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8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501" y="53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6100F-F765-A03B-95F7-02787ADC910C}"/>
              </a:ext>
            </a:extLst>
          </p:cNvPr>
          <p:cNvSpPr txBox="1"/>
          <p:nvPr/>
        </p:nvSpPr>
        <p:spPr>
          <a:xfrm>
            <a:off x="176980" y="1342103"/>
            <a:ext cx="26252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Salifort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Motors aims to enhance employee retention by addressing the question: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factors are most likely to cause an employee to leave the company?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37F-647A-5862-956D-4518BCE1A697}"/>
              </a:ext>
            </a:extLst>
          </p:cNvPr>
          <p:cNvSpPr txBox="1"/>
          <p:nvPr/>
        </p:nvSpPr>
        <p:spPr>
          <a:xfrm>
            <a:off x="176980" y="3244646"/>
            <a:ext cx="2359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variable we want to predict is categorical, the team could use either a logistic regression model or a tree-based machine learning model. The random forest model shows a slight improvement in performance over the decision tree model.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46E9E-929E-38EA-D820-8340D5B75081}"/>
              </a:ext>
            </a:extLst>
          </p:cNvPr>
          <p:cNvSpPr txBox="1"/>
          <p:nvPr/>
        </p:nvSpPr>
        <p:spPr>
          <a:xfrm>
            <a:off x="176980" y="5793520"/>
            <a:ext cx="2625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aids in predicting whether an employee will leave and identifies the most influential factors. These insights can assist HR in making decisions to enhance employee retention.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2063A-5E80-5D55-3B33-275C43CA4603}"/>
              </a:ext>
            </a:extLst>
          </p:cNvPr>
          <p:cNvSpPr txBox="1"/>
          <p:nvPr/>
        </p:nvSpPr>
        <p:spPr>
          <a:xfrm>
            <a:off x="176981" y="7822982"/>
            <a:ext cx="6741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the number of projects an employee can take on to prevent overwork.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Consider promoting employees who have been with the company for at least four years. Alternatively, investigate why employees with four years of tenure may be dissatisfied.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Either reward employees for working longer hours or avoid requiring them to do so, depending on your company’s needs.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Ensure employees are informed about the company’s overtime pay policies. If expectations regarding workload and time off are not clear, make them explicit.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Facilitate company-wide and team-specific discussions to better understand and improve the work culture.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Avoid reserving high evaluation scores solely for employees who work 200+ hours per month. Consider implementing a proportionate scale to recognize and reward contributions and effort more fairly.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CD471-50D5-9217-4F84-08EE3E7C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78" y="1342103"/>
            <a:ext cx="4427604" cy="23395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20A199-357E-5348-1AAA-5CB4C6ACFB24}"/>
              </a:ext>
            </a:extLst>
          </p:cNvPr>
          <p:cNvSpPr txBox="1"/>
          <p:nvPr/>
        </p:nvSpPr>
        <p:spPr>
          <a:xfrm>
            <a:off x="3314288" y="3612323"/>
            <a:ext cx="4059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I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most  relevant variables for employees leaving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548B3-E886-9E27-80F7-F58CB3AD0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76" y="4109700"/>
            <a:ext cx="4086114" cy="2123658"/>
          </a:xfrm>
          <a:prstGeom prst="rect">
            <a:avLst/>
          </a:prstGeom>
        </p:spPr>
      </p:pic>
      <p:sp>
        <p:nvSpPr>
          <p:cNvPr id="26" name="Rectangle 6">
            <a:extLst>
              <a:ext uri="{FF2B5EF4-FFF2-40B4-BE49-F238E27FC236}">
                <a16:creationId xmlns:a16="http://schemas.microsoft.com/office/drawing/2014/main" id="{8120FB1A-2BEF-1155-705E-9899F0BB39B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52576" y="6307469"/>
            <a:ext cx="39827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random forest model, the variables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last_evaluation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tenure,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number_project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overworked,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salary_low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work_accident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important. These factors are the most useful for predicting the outcome variable, left.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0C5B6E-A081-6A3E-23C5-21C0DA6FE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083" y="7170661"/>
            <a:ext cx="1318374" cy="274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5FF21-A264-5391-20CD-B2A127412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152" y="111760"/>
            <a:ext cx="6007841" cy="700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69D07B-9058-D567-AAF0-264F346339F0}"/>
              </a:ext>
            </a:extLst>
          </p:cNvPr>
          <p:cNvSpPr txBox="1"/>
          <p:nvPr/>
        </p:nvSpPr>
        <p:spPr>
          <a:xfrm>
            <a:off x="1803400" y="38944"/>
            <a:ext cx="416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latin typeface="Google Sans"/>
                <a:ea typeface="Google Sans"/>
                <a:cs typeface="Google Sans"/>
                <a:sym typeface="Google Sans"/>
              </a:rPr>
              <a:t>Salifort</a:t>
            </a:r>
            <a:r>
              <a:rPr lang="en-GB" sz="2400" b="1" dirty="0">
                <a:latin typeface="Google Sans"/>
                <a:ea typeface="Google Sans"/>
                <a:cs typeface="Google Sans"/>
                <a:sym typeface="Google Sans"/>
              </a:rPr>
              <a:t> Motors</a:t>
            </a:r>
          </a:p>
          <a:p>
            <a:pPr algn="ctr"/>
            <a:endParaRPr lang="en-GB" sz="14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algn="ctr"/>
            <a:r>
              <a:rPr lang="en-GB" sz="1400" dirty="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lang="en-GB" sz="14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Google Sans</vt:lpstr>
      <vt:lpstr>Arial</vt:lpstr>
      <vt:lpstr>Calibri</vt:lpstr>
      <vt:lpstr>Work Sans</vt:lpstr>
      <vt:lpstr>PT Sans Narrow</vt:lpstr>
      <vt:lpstr>Lato</vt:lpstr>
      <vt:lpstr>Times New Roman</vt:lpstr>
      <vt:lpstr>Google Sans SemiBold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Author</cp:lastModifiedBy>
  <cp:revision>3</cp:revision>
  <dcterms:modified xsi:type="dcterms:W3CDTF">2024-08-25T19:31:28Z</dcterms:modified>
</cp:coreProperties>
</file>