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466A2-9C33-4057-84B5-4B2584E6DD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721E44-1156-4B48-8ACB-99E9026177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087921-2C75-494C-9195-B6B70BF9D5DB}"/>
              </a:ext>
            </a:extLst>
          </p:cNvPr>
          <p:cNvSpPr>
            <a:spLocks noGrp="1"/>
          </p:cNvSpPr>
          <p:nvPr>
            <p:ph type="dt" sz="half" idx="10"/>
          </p:nvPr>
        </p:nvSpPr>
        <p:spPr/>
        <p:txBody>
          <a:bodyPr/>
          <a:lstStyle/>
          <a:p>
            <a:fld id="{92303B80-2B73-47D9-B6B1-6FC4BDB93F8A}" type="datetimeFigureOut">
              <a:rPr lang="en-US" smtClean="0"/>
              <a:t>11/26/2017</a:t>
            </a:fld>
            <a:endParaRPr lang="en-US"/>
          </a:p>
        </p:txBody>
      </p:sp>
      <p:sp>
        <p:nvSpPr>
          <p:cNvPr id="5" name="Footer Placeholder 4">
            <a:extLst>
              <a:ext uri="{FF2B5EF4-FFF2-40B4-BE49-F238E27FC236}">
                <a16:creationId xmlns:a16="http://schemas.microsoft.com/office/drawing/2014/main" id="{6682D5E9-F491-4C9A-9160-BBB534AA10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A6676F-3D0D-4F66-8DA2-E7A89BE6EB26}"/>
              </a:ext>
            </a:extLst>
          </p:cNvPr>
          <p:cNvSpPr>
            <a:spLocks noGrp="1"/>
          </p:cNvSpPr>
          <p:nvPr>
            <p:ph type="sldNum" sz="quarter" idx="12"/>
          </p:nvPr>
        </p:nvSpPr>
        <p:spPr/>
        <p:txBody>
          <a:bodyPr/>
          <a:lstStyle/>
          <a:p>
            <a:fld id="{B8083EDD-92D3-450E-AE10-E728EF1A5097}" type="slidenum">
              <a:rPr lang="en-US" smtClean="0"/>
              <a:t>‹#›</a:t>
            </a:fld>
            <a:endParaRPr lang="en-US"/>
          </a:p>
        </p:txBody>
      </p:sp>
    </p:spTree>
    <p:extLst>
      <p:ext uri="{BB962C8B-B14F-4D97-AF65-F5344CB8AC3E}">
        <p14:creationId xmlns:p14="http://schemas.microsoft.com/office/powerpoint/2010/main" val="4148478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F3630-A1D0-4F43-ACF1-E62AA1A4BD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0E1B29-8AF4-4D19-AF30-6DCA3FA24B7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C7C04A-3C72-462D-8DBC-565D365FC0BC}"/>
              </a:ext>
            </a:extLst>
          </p:cNvPr>
          <p:cNvSpPr>
            <a:spLocks noGrp="1"/>
          </p:cNvSpPr>
          <p:nvPr>
            <p:ph type="dt" sz="half" idx="10"/>
          </p:nvPr>
        </p:nvSpPr>
        <p:spPr/>
        <p:txBody>
          <a:bodyPr/>
          <a:lstStyle/>
          <a:p>
            <a:fld id="{92303B80-2B73-47D9-B6B1-6FC4BDB93F8A}" type="datetimeFigureOut">
              <a:rPr lang="en-US" smtClean="0"/>
              <a:t>11/26/2017</a:t>
            </a:fld>
            <a:endParaRPr lang="en-US"/>
          </a:p>
        </p:txBody>
      </p:sp>
      <p:sp>
        <p:nvSpPr>
          <p:cNvPr id="5" name="Footer Placeholder 4">
            <a:extLst>
              <a:ext uri="{FF2B5EF4-FFF2-40B4-BE49-F238E27FC236}">
                <a16:creationId xmlns:a16="http://schemas.microsoft.com/office/drawing/2014/main" id="{ADB99C44-7EA6-4292-BE37-3F7DEFDD2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45C9BC-F91B-4B5A-BFAF-2C38CD9EC469}"/>
              </a:ext>
            </a:extLst>
          </p:cNvPr>
          <p:cNvSpPr>
            <a:spLocks noGrp="1"/>
          </p:cNvSpPr>
          <p:nvPr>
            <p:ph type="sldNum" sz="quarter" idx="12"/>
          </p:nvPr>
        </p:nvSpPr>
        <p:spPr/>
        <p:txBody>
          <a:bodyPr/>
          <a:lstStyle/>
          <a:p>
            <a:fld id="{B8083EDD-92D3-450E-AE10-E728EF1A5097}" type="slidenum">
              <a:rPr lang="en-US" smtClean="0"/>
              <a:t>‹#›</a:t>
            </a:fld>
            <a:endParaRPr lang="en-US"/>
          </a:p>
        </p:txBody>
      </p:sp>
    </p:spTree>
    <p:extLst>
      <p:ext uri="{BB962C8B-B14F-4D97-AF65-F5344CB8AC3E}">
        <p14:creationId xmlns:p14="http://schemas.microsoft.com/office/powerpoint/2010/main" val="636348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480D5C-5BBD-46B4-AE9E-A56F26D878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2B44DA-8910-4B07-B2CC-F24D0EC6913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43099E-9E5B-4D1E-837D-0E8818A1D9D6}"/>
              </a:ext>
            </a:extLst>
          </p:cNvPr>
          <p:cNvSpPr>
            <a:spLocks noGrp="1"/>
          </p:cNvSpPr>
          <p:nvPr>
            <p:ph type="dt" sz="half" idx="10"/>
          </p:nvPr>
        </p:nvSpPr>
        <p:spPr/>
        <p:txBody>
          <a:bodyPr/>
          <a:lstStyle/>
          <a:p>
            <a:fld id="{92303B80-2B73-47D9-B6B1-6FC4BDB93F8A}" type="datetimeFigureOut">
              <a:rPr lang="en-US" smtClean="0"/>
              <a:t>11/26/2017</a:t>
            </a:fld>
            <a:endParaRPr lang="en-US"/>
          </a:p>
        </p:txBody>
      </p:sp>
      <p:sp>
        <p:nvSpPr>
          <p:cNvPr id="5" name="Footer Placeholder 4">
            <a:extLst>
              <a:ext uri="{FF2B5EF4-FFF2-40B4-BE49-F238E27FC236}">
                <a16:creationId xmlns:a16="http://schemas.microsoft.com/office/drawing/2014/main" id="{8B915F7F-E922-4613-A12E-24ACCEF792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6922A9-5354-4A2B-B3B3-CD75423F6497}"/>
              </a:ext>
            </a:extLst>
          </p:cNvPr>
          <p:cNvSpPr>
            <a:spLocks noGrp="1"/>
          </p:cNvSpPr>
          <p:nvPr>
            <p:ph type="sldNum" sz="quarter" idx="12"/>
          </p:nvPr>
        </p:nvSpPr>
        <p:spPr/>
        <p:txBody>
          <a:bodyPr/>
          <a:lstStyle/>
          <a:p>
            <a:fld id="{B8083EDD-92D3-450E-AE10-E728EF1A5097}" type="slidenum">
              <a:rPr lang="en-US" smtClean="0"/>
              <a:t>‹#›</a:t>
            </a:fld>
            <a:endParaRPr lang="en-US"/>
          </a:p>
        </p:txBody>
      </p:sp>
    </p:spTree>
    <p:extLst>
      <p:ext uri="{BB962C8B-B14F-4D97-AF65-F5344CB8AC3E}">
        <p14:creationId xmlns:p14="http://schemas.microsoft.com/office/powerpoint/2010/main" val="3967347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0C53C-7F3B-41D8-88AB-AC6418B5B1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FF3914-D82D-46D7-AF62-A222661A442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B272F7-0C89-4688-93D6-5962AD423C32}"/>
              </a:ext>
            </a:extLst>
          </p:cNvPr>
          <p:cNvSpPr>
            <a:spLocks noGrp="1"/>
          </p:cNvSpPr>
          <p:nvPr>
            <p:ph type="dt" sz="half" idx="10"/>
          </p:nvPr>
        </p:nvSpPr>
        <p:spPr/>
        <p:txBody>
          <a:bodyPr/>
          <a:lstStyle/>
          <a:p>
            <a:fld id="{92303B80-2B73-47D9-B6B1-6FC4BDB93F8A}" type="datetimeFigureOut">
              <a:rPr lang="en-US" smtClean="0"/>
              <a:t>11/26/2017</a:t>
            </a:fld>
            <a:endParaRPr lang="en-US"/>
          </a:p>
        </p:txBody>
      </p:sp>
      <p:sp>
        <p:nvSpPr>
          <p:cNvPr id="5" name="Footer Placeholder 4">
            <a:extLst>
              <a:ext uri="{FF2B5EF4-FFF2-40B4-BE49-F238E27FC236}">
                <a16:creationId xmlns:a16="http://schemas.microsoft.com/office/drawing/2014/main" id="{5E6E130F-3235-4078-A897-668D410E6C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1EF9A-86D3-4016-A3D7-A04D4031A249}"/>
              </a:ext>
            </a:extLst>
          </p:cNvPr>
          <p:cNvSpPr>
            <a:spLocks noGrp="1"/>
          </p:cNvSpPr>
          <p:nvPr>
            <p:ph type="sldNum" sz="quarter" idx="12"/>
          </p:nvPr>
        </p:nvSpPr>
        <p:spPr/>
        <p:txBody>
          <a:bodyPr/>
          <a:lstStyle/>
          <a:p>
            <a:fld id="{B8083EDD-92D3-450E-AE10-E728EF1A5097}" type="slidenum">
              <a:rPr lang="en-US" smtClean="0"/>
              <a:t>‹#›</a:t>
            </a:fld>
            <a:endParaRPr lang="en-US"/>
          </a:p>
        </p:txBody>
      </p:sp>
    </p:spTree>
    <p:extLst>
      <p:ext uri="{BB962C8B-B14F-4D97-AF65-F5344CB8AC3E}">
        <p14:creationId xmlns:p14="http://schemas.microsoft.com/office/powerpoint/2010/main" val="3564562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FB407-561D-4768-B2E5-8BE7801E65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CFDB9C-30D3-4BE5-B3C0-D5071F7036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A83E359-FCB9-4C4A-AB8C-12AB964543D5}"/>
              </a:ext>
            </a:extLst>
          </p:cNvPr>
          <p:cNvSpPr>
            <a:spLocks noGrp="1"/>
          </p:cNvSpPr>
          <p:nvPr>
            <p:ph type="dt" sz="half" idx="10"/>
          </p:nvPr>
        </p:nvSpPr>
        <p:spPr/>
        <p:txBody>
          <a:bodyPr/>
          <a:lstStyle/>
          <a:p>
            <a:fld id="{92303B80-2B73-47D9-B6B1-6FC4BDB93F8A}" type="datetimeFigureOut">
              <a:rPr lang="en-US" smtClean="0"/>
              <a:t>11/26/2017</a:t>
            </a:fld>
            <a:endParaRPr lang="en-US"/>
          </a:p>
        </p:txBody>
      </p:sp>
      <p:sp>
        <p:nvSpPr>
          <p:cNvPr id="5" name="Footer Placeholder 4">
            <a:extLst>
              <a:ext uri="{FF2B5EF4-FFF2-40B4-BE49-F238E27FC236}">
                <a16:creationId xmlns:a16="http://schemas.microsoft.com/office/drawing/2014/main" id="{FE49DE99-7167-4D08-B95B-C6B377056E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8D5E26-0694-4BAC-BA43-BCA65D455B32}"/>
              </a:ext>
            </a:extLst>
          </p:cNvPr>
          <p:cNvSpPr>
            <a:spLocks noGrp="1"/>
          </p:cNvSpPr>
          <p:nvPr>
            <p:ph type="sldNum" sz="quarter" idx="12"/>
          </p:nvPr>
        </p:nvSpPr>
        <p:spPr/>
        <p:txBody>
          <a:bodyPr/>
          <a:lstStyle/>
          <a:p>
            <a:fld id="{B8083EDD-92D3-450E-AE10-E728EF1A5097}" type="slidenum">
              <a:rPr lang="en-US" smtClean="0"/>
              <a:t>‹#›</a:t>
            </a:fld>
            <a:endParaRPr lang="en-US"/>
          </a:p>
        </p:txBody>
      </p:sp>
    </p:spTree>
    <p:extLst>
      <p:ext uri="{BB962C8B-B14F-4D97-AF65-F5344CB8AC3E}">
        <p14:creationId xmlns:p14="http://schemas.microsoft.com/office/powerpoint/2010/main" val="2948490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C9166-C900-4F51-B66C-610BAF4820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01BDF3-379C-4B20-A9DC-79EAAD9F1CF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A3D6AC-E20F-4FDB-8E83-261667374A7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71272D-81C9-4850-A835-ACEDD90C91B1}"/>
              </a:ext>
            </a:extLst>
          </p:cNvPr>
          <p:cNvSpPr>
            <a:spLocks noGrp="1"/>
          </p:cNvSpPr>
          <p:nvPr>
            <p:ph type="dt" sz="half" idx="10"/>
          </p:nvPr>
        </p:nvSpPr>
        <p:spPr/>
        <p:txBody>
          <a:bodyPr/>
          <a:lstStyle/>
          <a:p>
            <a:fld id="{92303B80-2B73-47D9-B6B1-6FC4BDB93F8A}" type="datetimeFigureOut">
              <a:rPr lang="en-US" smtClean="0"/>
              <a:t>11/26/2017</a:t>
            </a:fld>
            <a:endParaRPr lang="en-US"/>
          </a:p>
        </p:txBody>
      </p:sp>
      <p:sp>
        <p:nvSpPr>
          <p:cNvPr id="6" name="Footer Placeholder 5">
            <a:extLst>
              <a:ext uri="{FF2B5EF4-FFF2-40B4-BE49-F238E27FC236}">
                <a16:creationId xmlns:a16="http://schemas.microsoft.com/office/drawing/2014/main" id="{6AB7EFA6-215B-4F24-AF5C-874CC1D33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C5ADFB-4DA0-4B25-A837-4D98B08F37EE}"/>
              </a:ext>
            </a:extLst>
          </p:cNvPr>
          <p:cNvSpPr>
            <a:spLocks noGrp="1"/>
          </p:cNvSpPr>
          <p:nvPr>
            <p:ph type="sldNum" sz="quarter" idx="12"/>
          </p:nvPr>
        </p:nvSpPr>
        <p:spPr/>
        <p:txBody>
          <a:bodyPr/>
          <a:lstStyle/>
          <a:p>
            <a:fld id="{B8083EDD-92D3-450E-AE10-E728EF1A5097}" type="slidenum">
              <a:rPr lang="en-US" smtClean="0"/>
              <a:t>‹#›</a:t>
            </a:fld>
            <a:endParaRPr lang="en-US"/>
          </a:p>
        </p:txBody>
      </p:sp>
    </p:spTree>
    <p:extLst>
      <p:ext uri="{BB962C8B-B14F-4D97-AF65-F5344CB8AC3E}">
        <p14:creationId xmlns:p14="http://schemas.microsoft.com/office/powerpoint/2010/main" val="2036942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6CC51-012E-4E8D-9D90-87D2AD3462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78F13C-34B0-4D5F-8476-50BE400201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11C1B51-F091-465B-BB17-8F11AF085CF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65CA35-9932-45DD-A82A-3A58AB4C6D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5AEF36E-A90F-4D70-9FFF-1ACA14C5B00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0D1EAB-6681-45EA-A359-1C104A773B46}"/>
              </a:ext>
            </a:extLst>
          </p:cNvPr>
          <p:cNvSpPr>
            <a:spLocks noGrp="1"/>
          </p:cNvSpPr>
          <p:nvPr>
            <p:ph type="dt" sz="half" idx="10"/>
          </p:nvPr>
        </p:nvSpPr>
        <p:spPr/>
        <p:txBody>
          <a:bodyPr/>
          <a:lstStyle/>
          <a:p>
            <a:fld id="{92303B80-2B73-47D9-B6B1-6FC4BDB93F8A}" type="datetimeFigureOut">
              <a:rPr lang="en-US" smtClean="0"/>
              <a:t>11/26/2017</a:t>
            </a:fld>
            <a:endParaRPr lang="en-US"/>
          </a:p>
        </p:txBody>
      </p:sp>
      <p:sp>
        <p:nvSpPr>
          <p:cNvPr id="8" name="Footer Placeholder 7">
            <a:extLst>
              <a:ext uri="{FF2B5EF4-FFF2-40B4-BE49-F238E27FC236}">
                <a16:creationId xmlns:a16="http://schemas.microsoft.com/office/drawing/2014/main" id="{390F05AE-89BF-48FB-B375-BBDFCDA19E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D983E8-E2A1-4A16-9090-048E3C195906}"/>
              </a:ext>
            </a:extLst>
          </p:cNvPr>
          <p:cNvSpPr>
            <a:spLocks noGrp="1"/>
          </p:cNvSpPr>
          <p:nvPr>
            <p:ph type="sldNum" sz="quarter" idx="12"/>
          </p:nvPr>
        </p:nvSpPr>
        <p:spPr/>
        <p:txBody>
          <a:bodyPr/>
          <a:lstStyle/>
          <a:p>
            <a:fld id="{B8083EDD-92D3-450E-AE10-E728EF1A5097}" type="slidenum">
              <a:rPr lang="en-US" smtClean="0"/>
              <a:t>‹#›</a:t>
            </a:fld>
            <a:endParaRPr lang="en-US"/>
          </a:p>
        </p:txBody>
      </p:sp>
    </p:spTree>
    <p:extLst>
      <p:ext uri="{BB962C8B-B14F-4D97-AF65-F5344CB8AC3E}">
        <p14:creationId xmlns:p14="http://schemas.microsoft.com/office/powerpoint/2010/main" val="3761144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7DB0E-E5BF-4CE7-B489-13D1E72BEE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10FD57-EB95-419F-9C7A-CA5F10C6F7B6}"/>
              </a:ext>
            </a:extLst>
          </p:cNvPr>
          <p:cNvSpPr>
            <a:spLocks noGrp="1"/>
          </p:cNvSpPr>
          <p:nvPr>
            <p:ph type="dt" sz="half" idx="10"/>
          </p:nvPr>
        </p:nvSpPr>
        <p:spPr/>
        <p:txBody>
          <a:bodyPr/>
          <a:lstStyle/>
          <a:p>
            <a:fld id="{92303B80-2B73-47D9-B6B1-6FC4BDB93F8A}" type="datetimeFigureOut">
              <a:rPr lang="en-US" smtClean="0"/>
              <a:t>11/26/2017</a:t>
            </a:fld>
            <a:endParaRPr lang="en-US"/>
          </a:p>
        </p:txBody>
      </p:sp>
      <p:sp>
        <p:nvSpPr>
          <p:cNvPr id="4" name="Footer Placeholder 3">
            <a:extLst>
              <a:ext uri="{FF2B5EF4-FFF2-40B4-BE49-F238E27FC236}">
                <a16:creationId xmlns:a16="http://schemas.microsoft.com/office/drawing/2014/main" id="{83CC7182-8E68-4409-8CA3-02F5B69787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87333F-7BCB-45CD-B0A5-A41A7C4C7B43}"/>
              </a:ext>
            </a:extLst>
          </p:cNvPr>
          <p:cNvSpPr>
            <a:spLocks noGrp="1"/>
          </p:cNvSpPr>
          <p:nvPr>
            <p:ph type="sldNum" sz="quarter" idx="12"/>
          </p:nvPr>
        </p:nvSpPr>
        <p:spPr/>
        <p:txBody>
          <a:bodyPr/>
          <a:lstStyle/>
          <a:p>
            <a:fld id="{B8083EDD-92D3-450E-AE10-E728EF1A5097}" type="slidenum">
              <a:rPr lang="en-US" smtClean="0"/>
              <a:t>‹#›</a:t>
            </a:fld>
            <a:endParaRPr lang="en-US"/>
          </a:p>
        </p:txBody>
      </p:sp>
    </p:spTree>
    <p:extLst>
      <p:ext uri="{BB962C8B-B14F-4D97-AF65-F5344CB8AC3E}">
        <p14:creationId xmlns:p14="http://schemas.microsoft.com/office/powerpoint/2010/main" val="3092324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46FBD2-5282-457A-89D4-BCE7443BFFB7}"/>
              </a:ext>
            </a:extLst>
          </p:cNvPr>
          <p:cNvSpPr>
            <a:spLocks noGrp="1"/>
          </p:cNvSpPr>
          <p:nvPr>
            <p:ph type="dt" sz="half" idx="10"/>
          </p:nvPr>
        </p:nvSpPr>
        <p:spPr/>
        <p:txBody>
          <a:bodyPr/>
          <a:lstStyle/>
          <a:p>
            <a:fld id="{92303B80-2B73-47D9-B6B1-6FC4BDB93F8A}" type="datetimeFigureOut">
              <a:rPr lang="en-US" smtClean="0"/>
              <a:t>11/26/2017</a:t>
            </a:fld>
            <a:endParaRPr lang="en-US"/>
          </a:p>
        </p:txBody>
      </p:sp>
      <p:sp>
        <p:nvSpPr>
          <p:cNvPr id="3" name="Footer Placeholder 2">
            <a:extLst>
              <a:ext uri="{FF2B5EF4-FFF2-40B4-BE49-F238E27FC236}">
                <a16:creationId xmlns:a16="http://schemas.microsoft.com/office/drawing/2014/main" id="{B0197646-ADBB-4953-A81C-C9C508730D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66FE75-49E0-4A31-9401-60943C80F674}"/>
              </a:ext>
            </a:extLst>
          </p:cNvPr>
          <p:cNvSpPr>
            <a:spLocks noGrp="1"/>
          </p:cNvSpPr>
          <p:nvPr>
            <p:ph type="sldNum" sz="quarter" idx="12"/>
          </p:nvPr>
        </p:nvSpPr>
        <p:spPr/>
        <p:txBody>
          <a:bodyPr/>
          <a:lstStyle/>
          <a:p>
            <a:fld id="{B8083EDD-92D3-450E-AE10-E728EF1A5097}" type="slidenum">
              <a:rPr lang="en-US" smtClean="0"/>
              <a:t>‹#›</a:t>
            </a:fld>
            <a:endParaRPr lang="en-US"/>
          </a:p>
        </p:txBody>
      </p:sp>
    </p:spTree>
    <p:extLst>
      <p:ext uri="{BB962C8B-B14F-4D97-AF65-F5344CB8AC3E}">
        <p14:creationId xmlns:p14="http://schemas.microsoft.com/office/powerpoint/2010/main" val="458463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2A494-D31C-4871-88C1-B793EE5FA7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38E336-897A-49A7-A5CB-651EBBB3A1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C8514D-5A84-482F-AD63-03DC50F03C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4E9E4E-D550-4845-A730-61D931BA43E8}"/>
              </a:ext>
            </a:extLst>
          </p:cNvPr>
          <p:cNvSpPr>
            <a:spLocks noGrp="1"/>
          </p:cNvSpPr>
          <p:nvPr>
            <p:ph type="dt" sz="half" idx="10"/>
          </p:nvPr>
        </p:nvSpPr>
        <p:spPr/>
        <p:txBody>
          <a:bodyPr/>
          <a:lstStyle/>
          <a:p>
            <a:fld id="{92303B80-2B73-47D9-B6B1-6FC4BDB93F8A}" type="datetimeFigureOut">
              <a:rPr lang="en-US" smtClean="0"/>
              <a:t>11/26/2017</a:t>
            </a:fld>
            <a:endParaRPr lang="en-US"/>
          </a:p>
        </p:txBody>
      </p:sp>
      <p:sp>
        <p:nvSpPr>
          <p:cNvPr id="6" name="Footer Placeholder 5">
            <a:extLst>
              <a:ext uri="{FF2B5EF4-FFF2-40B4-BE49-F238E27FC236}">
                <a16:creationId xmlns:a16="http://schemas.microsoft.com/office/drawing/2014/main" id="{835EE85B-2CB8-453F-915F-044941F9D7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10DECD-EB56-42A6-AA22-74C497C09F88}"/>
              </a:ext>
            </a:extLst>
          </p:cNvPr>
          <p:cNvSpPr>
            <a:spLocks noGrp="1"/>
          </p:cNvSpPr>
          <p:nvPr>
            <p:ph type="sldNum" sz="quarter" idx="12"/>
          </p:nvPr>
        </p:nvSpPr>
        <p:spPr/>
        <p:txBody>
          <a:bodyPr/>
          <a:lstStyle/>
          <a:p>
            <a:fld id="{B8083EDD-92D3-450E-AE10-E728EF1A5097}" type="slidenum">
              <a:rPr lang="en-US" smtClean="0"/>
              <a:t>‹#›</a:t>
            </a:fld>
            <a:endParaRPr lang="en-US"/>
          </a:p>
        </p:txBody>
      </p:sp>
    </p:spTree>
    <p:extLst>
      <p:ext uri="{BB962C8B-B14F-4D97-AF65-F5344CB8AC3E}">
        <p14:creationId xmlns:p14="http://schemas.microsoft.com/office/powerpoint/2010/main" val="1702920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6F279-3430-49F1-897D-73E0CB6EB3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A360F7-8288-43EA-BC95-116C6DEC59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7E2282-418C-43FC-8287-6D053B067B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70400F-DE93-46CB-BC8D-261E86CB6D37}"/>
              </a:ext>
            </a:extLst>
          </p:cNvPr>
          <p:cNvSpPr>
            <a:spLocks noGrp="1"/>
          </p:cNvSpPr>
          <p:nvPr>
            <p:ph type="dt" sz="half" idx="10"/>
          </p:nvPr>
        </p:nvSpPr>
        <p:spPr/>
        <p:txBody>
          <a:bodyPr/>
          <a:lstStyle/>
          <a:p>
            <a:fld id="{92303B80-2B73-47D9-B6B1-6FC4BDB93F8A}" type="datetimeFigureOut">
              <a:rPr lang="en-US" smtClean="0"/>
              <a:t>11/26/2017</a:t>
            </a:fld>
            <a:endParaRPr lang="en-US"/>
          </a:p>
        </p:txBody>
      </p:sp>
      <p:sp>
        <p:nvSpPr>
          <p:cNvPr id="6" name="Footer Placeholder 5">
            <a:extLst>
              <a:ext uri="{FF2B5EF4-FFF2-40B4-BE49-F238E27FC236}">
                <a16:creationId xmlns:a16="http://schemas.microsoft.com/office/drawing/2014/main" id="{825191BB-4457-4805-9FA5-0A43668680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D60CF0-FE9A-4C13-9D74-D4F72975DA54}"/>
              </a:ext>
            </a:extLst>
          </p:cNvPr>
          <p:cNvSpPr>
            <a:spLocks noGrp="1"/>
          </p:cNvSpPr>
          <p:nvPr>
            <p:ph type="sldNum" sz="quarter" idx="12"/>
          </p:nvPr>
        </p:nvSpPr>
        <p:spPr/>
        <p:txBody>
          <a:bodyPr/>
          <a:lstStyle/>
          <a:p>
            <a:fld id="{B8083EDD-92D3-450E-AE10-E728EF1A5097}" type="slidenum">
              <a:rPr lang="en-US" smtClean="0"/>
              <a:t>‹#›</a:t>
            </a:fld>
            <a:endParaRPr lang="en-US"/>
          </a:p>
        </p:txBody>
      </p:sp>
    </p:spTree>
    <p:extLst>
      <p:ext uri="{BB962C8B-B14F-4D97-AF65-F5344CB8AC3E}">
        <p14:creationId xmlns:p14="http://schemas.microsoft.com/office/powerpoint/2010/main" val="3727333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2B5839-8C12-4BC8-962E-A8244A8A14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7F956C-251E-473C-8974-DB4DDDA038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901ABD-CF28-4428-A250-AC23602B9A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303B80-2B73-47D9-B6B1-6FC4BDB93F8A}" type="datetimeFigureOut">
              <a:rPr lang="en-US" smtClean="0"/>
              <a:t>11/26/2017</a:t>
            </a:fld>
            <a:endParaRPr lang="en-US"/>
          </a:p>
        </p:txBody>
      </p:sp>
      <p:sp>
        <p:nvSpPr>
          <p:cNvPr id="5" name="Footer Placeholder 4">
            <a:extLst>
              <a:ext uri="{FF2B5EF4-FFF2-40B4-BE49-F238E27FC236}">
                <a16:creationId xmlns:a16="http://schemas.microsoft.com/office/drawing/2014/main" id="{1847C296-7812-4BD1-9A42-82F5EC605A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0A6475-E57A-4DB2-9302-CA2CB96FA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083EDD-92D3-450E-AE10-E728EF1A5097}" type="slidenum">
              <a:rPr lang="en-US" smtClean="0"/>
              <a:t>‹#›</a:t>
            </a:fld>
            <a:endParaRPr lang="en-US"/>
          </a:p>
        </p:txBody>
      </p:sp>
    </p:spTree>
    <p:extLst>
      <p:ext uri="{BB962C8B-B14F-4D97-AF65-F5344CB8AC3E}">
        <p14:creationId xmlns:p14="http://schemas.microsoft.com/office/powerpoint/2010/main" val="1872724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5.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FF8CC6-BFD9-4825-8A12-96D955C31D90}"/>
              </a:ext>
            </a:extLst>
          </p:cNvPr>
          <p:cNvSpPr/>
          <p:nvPr/>
        </p:nvSpPr>
        <p:spPr>
          <a:xfrm>
            <a:off x="0" y="-2"/>
            <a:ext cx="1219200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1A7D88F-2229-451D-A6D6-EEA3034D9037}"/>
              </a:ext>
            </a:extLst>
          </p:cNvPr>
          <p:cNvSpPr/>
          <p:nvPr/>
        </p:nvSpPr>
        <p:spPr>
          <a:xfrm>
            <a:off x="0" y="0"/>
            <a:ext cx="12192000" cy="70338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                                                                                                                     Home     About Us     Contact Us    </a:t>
            </a:r>
          </a:p>
        </p:txBody>
      </p:sp>
      <p:sp>
        <p:nvSpPr>
          <p:cNvPr id="5" name="Rectangle 4">
            <a:extLst>
              <a:ext uri="{FF2B5EF4-FFF2-40B4-BE49-F238E27FC236}">
                <a16:creationId xmlns:a16="http://schemas.microsoft.com/office/drawing/2014/main" id="{DB3A4061-BF2C-4FC1-A50C-A7F4F6052951}"/>
              </a:ext>
            </a:extLst>
          </p:cNvPr>
          <p:cNvSpPr/>
          <p:nvPr/>
        </p:nvSpPr>
        <p:spPr>
          <a:xfrm>
            <a:off x="0" y="-1"/>
            <a:ext cx="1524000" cy="703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Company Logo</a:t>
            </a:r>
          </a:p>
        </p:txBody>
      </p:sp>
      <p:sp>
        <p:nvSpPr>
          <p:cNvPr id="7" name="Title 6">
            <a:extLst>
              <a:ext uri="{FF2B5EF4-FFF2-40B4-BE49-F238E27FC236}">
                <a16:creationId xmlns:a16="http://schemas.microsoft.com/office/drawing/2014/main" id="{B98E8644-B3C3-4A2B-AAB4-1CD5650E72A3}"/>
              </a:ext>
            </a:extLst>
          </p:cNvPr>
          <p:cNvSpPr>
            <a:spLocks noGrp="1"/>
          </p:cNvSpPr>
          <p:nvPr>
            <p:ph type="ctrTitle"/>
          </p:nvPr>
        </p:nvSpPr>
        <p:spPr>
          <a:xfrm>
            <a:off x="1521069" y="703385"/>
            <a:ext cx="9144000" cy="2387600"/>
          </a:xfrm>
          <a:solidFill>
            <a:srgbClr val="92D050"/>
          </a:solidFill>
        </p:spPr>
        <p:txBody>
          <a:bodyPr/>
          <a:lstStyle/>
          <a:p>
            <a:r>
              <a:rPr lang="en-US" dirty="0"/>
              <a:t>Slideshows</a:t>
            </a:r>
            <a:br>
              <a:rPr lang="en-US" dirty="0"/>
            </a:br>
            <a:endParaRPr lang="en-US" dirty="0"/>
          </a:p>
        </p:txBody>
      </p:sp>
      <p:sp>
        <p:nvSpPr>
          <p:cNvPr id="10" name="Rectangle 9">
            <a:extLst>
              <a:ext uri="{FF2B5EF4-FFF2-40B4-BE49-F238E27FC236}">
                <a16:creationId xmlns:a16="http://schemas.microsoft.com/office/drawing/2014/main" id="{80A7EF64-16E0-4801-9279-2CB01A0767C0}"/>
              </a:ext>
            </a:extLst>
          </p:cNvPr>
          <p:cNvSpPr/>
          <p:nvPr/>
        </p:nvSpPr>
        <p:spPr>
          <a:xfrm>
            <a:off x="1524000" y="6154615"/>
            <a:ext cx="9144000" cy="70338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Footer</a:t>
            </a:r>
            <a:br>
              <a:rPr lang="en-US" dirty="0"/>
            </a:br>
            <a:r>
              <a:rPr lang="en-US" dirty="0"/>
              <a:t>@2017 Straight to the Point Archery</a:t>
            </a:r>
          </a:p>
        </p:txBody>
      </p:sp>
      <p:sp>
        <p:nvSpPr>
          <p:cNvPr id="11" name="Rectangle 10">
            <a:extLst>
              <a:ext uri="{FF2B5EF4-FFF2-40B4-BE49-F238E27FC236}">
                <a16:creationId xmlns:a16="http://schemas.microsoft.com/office/drawing/2014/main" id="{406CEB8B-3FF3-4B93-B2FB-21EA25A7E821}"/>
              </a:ext>
            </a:extLst>
          </p:cNvPr>
          <p:cNvSpPr/>
          <p:nvPr/>
        </p:nvSpPr>
        <p:spPr>
          <a:xfrm>
            <a:off x="1548912" y="5120602"/>
            <a:ext cx="1992923" cy="616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Archery Lessons</a:t>
            </a:r>
          </a:p>
        </p:txBody>
      </p:sp>
      <p:sp>
        <p:nvSpPr>
          <p:cNvPr id="17" name="Rectangle 16">
            <a:extLst>
              <a:ext uri="{FF2B5EF4-FFF2-40B4-BE49-F238E27FC236}">
                <a16:creationId xmlns:a16="http://schemas.microsoft.com/office/drawing/2014/main" id="{9F90147E-6D46-4CBE-9F7A-BFFA39D867D8}"/>
              </a:ext>
            </a:extLst>
          </p:cNvPr>
          <p:cNvSpPr/>
          <p:nvPr/>
        </p:nvSpPr>
        <p:spPr>
          <a:xfrm>
            <a:off x="1548912" y="3508558"/>
            <a:ext cx="1992923" cy="161204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PIC/ICON</a:t>
            </a:r>
          </a:p>
        </p:txBody>
      </p:sp>
      <p:sp>
        <p:nvSpPr>
          <p:cNvPr id="19" name="Rectangle 18">
            <a:extLst>
              <a:ext uri="{FF2B5EF4-FFF2-40B4-BE49-F238E27FC236}">
                <a16:creationId xmlns:a16="http://schemas.microsoft.com/office/drawing/2014/main" id="{A3C85BFA-3741-4CFB-BDBF-AB8E90F34BBC}"/>
              </a:ext>
            </a:extLst>
          </p:cNvPr>
          <p:cNvSpPr/>
          <p:nvPr/>
        </p:nvSpPr>
        <p:spPr>
          <a:xfrm>
            <a:off x="3897923" y="5135835"/>
            <a:ext cx="2033954" cy="616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Our Instructors</a:t>
            </a:r>
          </a:p>
        </p:txBody>
      </p:sp>
      <p:sp>
        <p:nvSpPr>
          <p:cNvPr id="20" name="Rectangle 19">
            <a:extLst>
              <a:ext uri="{FF2B5EF4-FFF2-40B4-BE49-F238E27FC236}">
                <a16:creationId xmlns:a16="http://schemas.microsoft.com/office/drawing/2014/main" id="{77066D3A-F674-409A-A089-83F9A7D75914}"/>
              </a:ext>
            </a:extLst>
          </p:cNvPr>
          <p:cNvSpPr/>
          <p:nvPr/>
        </p:nvSpPr>
        <p:spPr>
          <a:xfrm>
            <a:off x="6261589" y="5135835"/>
            <a:ext cx="2033954" cy="616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Our Students</a:t>
            </a:r>
          </a:p>
        </p:txBody>
      </p:sp>
      <p:sp>
        <p:nvSpPr>
          <p:cNvPr id="21" name="Rectangle 20">
            <a:extLst>
              <a:ext uri="{FF2B5EF4-FFF2-40B4-BE49-F238E27FC236}">
                <a16:creationId xmlns:a16="http://schemas.microsoft.com/office/drawing/2014/main" id="{D84517D7-E6FE-4870-9B4E-E1A1B7AF78A6}"/>
              </a:ext>
            </a:extLst>
          </p:cNvPr>
          <p:cNvSpPr/>
          <p:nvPr/>
        </p:nvSpPr>
        <p:spPr>
          <a:xfrm>
            <a:off x="8622323" y="5135835"/>
            <a:ext cx="2045677" cy="616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Events/Social</a:t>
            </a:r>
          </a:p>
        </p:txBody>
      </p:sp>
      <p:sp>
        <p:nvSpPr>
          <p:cNvPr id="22" name="Rectangle 21">
            <a:extLst>
              <a:ext uri="{FF2B5EF4-FFF2-40B4-BE49-F238E27FC236}">
                <a16:creationId xmlns:a16="http://schemas.microsoft.com/office/drawing/2014/main" id="{3FE41FD4-E479-4025-A065-D6FF9B9BA780}"/>
              </a:ext>
            </a:extLst>
          </p:cNvPr>
          <p:cNvSpPr/>
          <p:nvPr/>
        </p:nvSpPr>
        <p:spPr>
          <a:xfrm>
            <a:off x="3892061" y="3523788"/>
            <a:ext cx="2039816" cy="161204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PIC/ICON</a:t>
            </a:r>
          </a:p>
        </p:txBody>
      </p:sp>
      <p:sp>
        <p:nvSpPr>
          <p:cNvPr id="23" name="Rectangle 22">
            <a:extLst>
              <a:ext uri="{FF2B5EF4-FFF2-40B4-BE49-F238E27FC236}">
                <a16:creationId xmlns:a16="http://schemas.microsoft.com/office/drawing/2014/main" id="{AEBE6B52-4189-413B-A409-489C3B54FE30}"/>
              </a:ext>
            </a:extLst>
          </p:cNvPr>
          <p:cNvSpPr/>
          <p:nvPr/>
        </p:nvSpPr>
        <p:spPr>
          <a:xfrm>
            <a:off x="6255727" y="3523788"/>
            <a:ext cx="2039816" cy="161204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PIC/ICON</a:t>
            </a:r>
          </a:p>
        </p:txBody>
      </p:sp>
      <p:sp>
        <p:nvSpPr>
          <p:cNvPr id="24" name="Rectangle 23">
            <a:extLst>
              <a:ext uri="{FF2B5EF4-FFF2-40B4-BE49-F238E27FC236}">
                <a16:creationId xmlns:a16="http://schemas.microsoft.com/office/drawing/2014/main" id="{587B6524-DB56-4141-B5BA-2508479BC51C}"/>
              </a:ext>
            </a:extLst>
          </p:cNvPr>
          <p:cNvSpPr/>
          <p:nvPr/>
        </p:nvSpPr>
        <p:spPr>
          <a:xfrm>
            <a:off x="8625253" y="3523788"/>
            <a:ext cx="2039816" cy="161204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PIC/ICON</a:t>
            </a:r>
          </a:p>
        </p:txBody>
      </p:sp>
    </p:spTree>
    <p:extLst>
      <p:ext uri="{BB962C8B-B14F-4D97-AF65-F5344CB8AC3E}">
        <p14:creationId xmlns:p14="http://schemas.microsoft.com/office/powerpoint/2010/main" val="3268420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9E330-DA21-4CC1-9AA3-DC88A3C402B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9904888-C500-40DF-BD76-C7E0AED5104B}"/>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B77EA5B3-EC0B-4304-AC68-604FC401D9C7}"/>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53F28111-23A3-49DB-8692-EE903FD2658F}"/>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E64EB77E-793B-4C03-A01D-9BEF2CB4D620}"/>
              </a:ext>
            </a:extLst>
          </p:cNvPr>
          <p:cNvSpPr>
            <a:spLocks noGrp="1"/>
          </p:cNvSpPr>
          <p:nvPr>
            <p:ph sz="quarter" idx="4"/>
          </p:nvPr>
        </p:nvSpPr>
        <p:spPr/>
        <p:txBody>
          <a:bodyPr/>
          <a:lstStyle/>
          <a:p>
            <a:endParaRPr lang="en-US"/>
          </a:p>
        </p:txBody>
      </p:sp>
      <p:sp>
        <p:nvSpPr>
          <p:cNvPr id="8" name="Rectangle 7">
            <a:extLst>
              <a:ext uri="{FF2B5EF4-FFF2-40B4-BE49-F238E27FC236}">
                <a16:creationId xmlns:a16="http://schemas.microsoft.com/office/drawing/2014/main" id="{EFA1AAB4-FA52-41F5-943B-4940CCD6B2FF}"/>
              </a:ext>
            </a:extLst>
          </p:cNvPr>
          <p:cNvSpPr/>
          <p:nvPr/>
        </p:nvSpPr>
        <p:spPr>
          <a:xfrm>
            <a:off x="0" y="-2"/>
            <a:ext cx="12192000" cy="710455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F4CB7B6-0AD7-41EC-825A-2B971245062A}"/>
              </a:ext>
            </a:extLst>
          </p:cNvPr>
          <p:cNvSpPr/>
          <p:nvPr/>
        </p:nvSpPr>
        <p:spPr>
          <a:xfrm>
            <a:off x="0" y="0"/>
            <a:ext cx="12192000" cy="70338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                                                                                                                     Home     About Us     Contact Us    </a:t>
            </a:r>
          </a:p>
        </p:txBody>
      </p:sp>
      <p:sp>
        <p:nvSpPr>
          <p:cNvPr id="10" name="Rectangle 9">
            <a:extLst>
              <a:ext uri="{FF2B5EF4-FFF2-40B4-BE49-F238E27FC236}">
                <a16:creationId xmlns:a16="http://schemas.microsoft.com/office/drawing/2014/main" id="{72269F95-29CC-4610-B404-CFB7ACD52349}"/>
              </a:ext>
            </a:extLst>
          </p:cNvPr>
          <p:cNvSpPr/>
          <p:nvPr/>
        </p:nvSpPr>
        <p:spPr>
          <a:xfrm>
            <a:off x="0" y="-1"/>
            <a:ext cx="1524000" cy="703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Company Logo</a:t>
            </a:r>
          </a:p>
        </p:txBody>
      </p:sp>
      <p:sp>
        <p:nvSpPr>
          <p:cNvPr id="12" name="Rectangle 11">
            <a:extLst>
              <a:ext uri="{FF2B5EF4-FFF2-40B4-BE49-F238E27FC236}">
                <a16:creationId xmlns:a16="http://schemas.microsoft.com/office/drawing/2014/main" id="{41488413-F86E-4E04-8AE5-EFB591970BAE}"/>
              </a:ext>
            </a:extLst>
          </p:cNvPr>
          <p:cNvSpPr/>
          <p:nvPr/>
        </p:nvSpPr>
        <p:spPr>
          <a:xfrm>
            <a:off x="1524000" y="6401165"/>
            <a:ext cx="9144000" cy="70338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Footer</a:t>
            </a:r>
            <a:br>
              <a:rPr lang="en-US" dirty="0"/>
            </a:br>
            <a:r>
              <a:rPr lang="en-US" dirty="0"/>
              <a:t>@2017 Straight to the Point Archery</a:t>
            </a:r>
          </a:p>
        </p:txBody>
      </p:sp>
      <p:sp>
        <p:nvSpPr>
          <p:cNvPr id="13" name="Rectangle 12">
            <a:extLst>
              <a:ext uri="{FF2B5EF4-FFF2-40B4-BE49-F238E27FC236}">
                <a16:creationId xmlns:a16="http://schemas.microsoft.com/office/drawing/2014/main" id="{AE3889A5-F3FB-4B3F-83F7-F67391D21F4F}"/>
              </a:ext>
            </a:extLst>
          </p:cNvPr>
          <p:cNvSpPr/>
          <p:nvPr/>
        </p:nvSpPr>
        <p:spPr>
          <a:xfrm>
            <a:off x="1524000" y="703386"/>
            <a:ext cx="9144000" cy="56977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Tx/>
              <a:buChar char="-"/>
            </a:pPr>
            <a:r>
              <a:rPr lang="en-US" sz="5400" dirty="0"/>
              <a:t>Our Location</a:t>
            </a:r>
          </a:p>
          <a:p>
            <a:pPr marL="285750" indent="-285750" algn="ctr">
              <a:buFontTx/>
              <a:buChar char="-"/>
            </a:pPr>
            <a:r>
              <a:rPr lang="en-US" sz="5400" dirty="0"/>
              <a:t>Phone Number</a:t>
            </a:r>
          </a:p>
          <a:p>
            <a:pPr marL="285750" indent="-285750" algn="ctr">
              <a:buFontTx/>
              <a:buChar char="-"/>
            </a:pPr>
            <a:r>
              <a:rPr lang="en-US" sz="5400" dirty="0"/>
              <a:t>Maps</a:t>
            </a:r>
          </a:p>
          <a:p>
            <a:pPr marL="285750" indent="-285750" algn="ctr">
              <a:buFontTx/>
              <a:buChar char="-"/>
            </a:pPr>
            <a:endParaRPr lang="en-US" sz="5400" dirty="0"/>
          </a:p>
        </p:txBody>
      </p:sp>
    </p:spTree>
    <p:extLst>
      <p:ext uri="{BB962C8B-B14F-4D97-AF65-F5344CB8AC3E}">
        <p14:creationId xmlns:p14="http://schemas.microsoft.com/office/powerpoint/2010/main" val="3921342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9E330-DA21-4CC1-9AA3-DC88A3C402B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9904888-C500-40DF-BD76-C7E0AED5104B}"/>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B77EA5B3-EC0B-4304-AC68-604FC401D9C7}"/>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53F28111-23A3-49DB-8692-EE903FD2658F}"/>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E64EB77E-793B-4C03-A01D-9BEF2CB4D620}"/>
              </a:ext>
            </a:extLst>
          </p:cNvPr>
          <p:cNvSpPr>
            <a:spLocks noGrp="1"/>
          </p:cNvSpPr>
          <p:nvPr>
            <p:ph sz="quarter" idx="4"/>
          </p:nvPr>
        </p:nvSpPr>
        <p:spPr/>
        <p:txBody>
          <a:bodyPr/>
          <a:lstStyle/>
          <a:p>
            <a:endParaRPr lang="en-US"/>
          </a:p>
        </p:txBody>
      </p:sp>
      <p:sp>
        <p:nvSpPr>
          <p:cNvPr id="8" name="Rectangle 7">
            <a:extLst>
              <a:ext uri="{FF2B5EF4-FFF2-40B4-BE49-F238E27FC236}">
                <a16:creationId xmlns:a16="http://schemas.microsoft.com/office/drawing/2014/main" id="{EFA1AAB4-FA52-41F5-943B-4940CCD6B2FF}"/>
              </a:ext>
            </a:extLst>
          </p:cNvPr>
          <p:cNvSpPr/>
          <p:nvPr/>
        </p:nvSpPr>
        <p:spPr>
          <a:xfrm>
            <a:off x="0" y="-2"/>
            <a:ext cx="12192000" cy="710455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F4CB7B6-0AD7-41EC-825A-2B971245062A}"/>
              </a:ext>
            </a:extLst>
          </p:cNvPr>
          <p:cNvSpPr/>
          <p:nvPr/>
        </p:nvSpPr>
        <p:spPr>
          <a:xfrm>
            <a:off x="0" y="0"/>
            <a:ext cx="12192000" cy="70338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                                                                                                                     Home     About Us     Contact Us    </a:t>
            </a:r>
          </a:p>
        </p:txBody>
      </p:sp>
      <p:sp>
        <p:nvSpPr>
          <p:cNvPr id="10" name="Rectangle 9">
            <a:extLst>
              <a:ext uri="{FF2B5EF4-FFF2-40B4-BE49-F238E27FC236}">
                <a16:creationId xmlns:a16="http://schemas.microsoft.com/office/drawing/2014/main" id="{72269F95-29CC-4610-B404-CFB7ACD52349}"/>
              </a:ext>
            </a:extLst>
          </p:cNvPr>
          <p:cNvSpPr/>
          <p:nvPr/>
        </p:nvSpPr>
        <p:spPr>
          <a:xfrm>
            <a:off x="0" y="-1"/>
            <a:ext cx="1524000" cy="703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Company Logo</a:t>
            </a:r>
          </a:p>
        </p:txBody>
      </p:sp>
      <p:sp>
        <p:nvSpPr>
          <p:cNvPr id="12" name="Rectangle 11">
            <a:extLst>
              <a:ext uri="{FF2B5EF4-FFF2-40B4-BE49-F238E27FC236}">
                <a16:creationId xmlns:a16="http://schemas.microsoft.com/office/drawing/2014/main" id="{41488413-F86E-4E04-8AE5-EFB591970BAE}"/>
              </a:ext>
            </a:extLst>
          </p:cNvPr>
          <p:cNvSpPr/>
          <p:nvPr/>
        </p:nvSpPr>
        <p:spPr>
          <a:xfrm>
            <a:off x="1524000" y="6401165"/>
            <a:ext cx="9144000" cy="70338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Footer</a:t>
            </a:r>
            <a:br>
              <a:rPr lang="en-US" dirty="0"/>
            </a:br>
            <a:r>
              <a:rPr lang="en-US" dirty="0"/>
              <a:t>@2017 Straight to the Point Archery</a:t>
            </a:r>
          </a:p>
        </p:txBody>
      </p:sp>
      <p:sp>
        <p:nvSpPr>
          <p:cNvPr id="13" name="Rectangle 12">
            <a:extLst>
              <a:ext uri="{FF2B5EF4-FFF2-40B4-BE49-F238E27FC236}">
                <a16:creationId xmlns:a16="http://schemas.microsoft.com/office/drawing/2014/main" id="{AE3889A5-F3FB-4B3F-83F7-F67391D21F4F}"/>
              </a:ext>
            </a:extLst>
          </p:cNvPr>
          <p:cNvSpPr/>
          <p:nvPr/>
        </p:nvSpPr>
        <p:spPr>
          <a:xfrm>
            <a:off x="1524000" y="2321778"/>
            <a:ext cx="9144000" cy="4079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Archery Lessons Content/Info</a:t>
            </a:r>
          </a:p>
        </p:txBody>
      </p:sp>
      <p:sp>
        <p:nvSpPr>
          <p:cNvPr id="14" name="Rectangle 13">
            <a:extLst>
              <a:ext uri="{FF2B5EF4-FFF2-40B4-BE49-F238E27FC236}">
                <a16:creationId xmlns:a16="http://schemas.microsoft.com/office/drawing/2014/main" id="{36539EF8-EC8A-4871-99D7-99FED33C8ECA}"/>
              </a:ext>
            </a:extLst>
          </p:cNvPr>
          <p:cNvSpPr/>
          <p:nvPr/>
        </p:nvSpPr>
        <p:spPr>
          <a:xfrm>
            <a:off x="1524000" y="703385"/>
            <a:ext cx="9144000" cy="161204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Pictures </a:t>
            </a:r>
          </a:p>
        </p:txBody>
      </p:sp>
    </p:spTree>
    <p:extLst>
      <p:ext uri="{BB962C8B-B14F-4D97-AF65-F5344CB8AC3E}">
        <p14:creationId xmlns:p14="http://schemas.microsoft.com/office/powerpoint/2010/main" val="3779592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5F857-A6BA-4DBD-9028-C82A2A10B5D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FC50E62-6457-44E1-AD6C-1D92219254A0}"/>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D863B4A8-A012-441D-A590-C66290295E27}"/>
              </a:ext>
            </a:extLst>
          </p:cNvPr>
          <p:cNvSpPr>
            <a:spLocks noGrp="1"/>
          </p:cNvSpPr>
          <p:nvPr>
            <p:ph type="body" sz="quarter" idx="3"/>
          </p:nvPr>
        </p:nvSpPr>
        <p:spPr/>
        <p:txBody>
          <a:bodyPr/>
          <a:lstStyle/>
          <a:p>
            <a:endParaRPr lang="en-US"/>
          </a:p>
        </p:txBody>
      </p:sp>
      <p:sp>
        <p:nvSpPr>
          <p:cNvPr id="8" name="Rectangle 7">
            <a:extLst>
              <a:ext uri="{FF2B5EF4-FFF2-40B4-BE49-F238E27FC236}">
                <a16:creationId xmlns:a16="http://schemas.microsoft.com/office/drawing/2014/main" id="{DA7DA237-78AB-4491-BD77-21E723CCC98B}"/>
              </a:ext>
            </a:extLst>
          </p:cNvPr>
          <p:cNvSpPr/>
          <p:nvPr/>
        </p:nvSpPr>
        <p:spPr>
          <a:xfrm>
            <a:off x="14654" y="0"/>
            <a:ext cx="12192000" cy="69331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BEFF3F2-402C-4889-9EE8-7E2E35B3A75E}"/>
              </a:ext>
            </a:extLst>
          </p:cNvPr>
          <p:cNvSpPr/>
          <p:nvPr/>
        </p:nvSpPr>
        <p:spPr>
          <a:xfrm>
            <a:off x="0" y="0"/>
            <a:ext cx="12192000" cy="70338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                                                                                                                    Home     About Us     Contact Us    </a:t>
            </a:r>
          </a:p>
        </p:txBody>
      </p:sp>
      <p:sp>
        <p:nvSpPr>
          <p:cNvPr id="10" name="Rectangle 9">
            <a:extLst>
              <a:ext uri="{FF2B5EF4-FFF2-40B4-BE49-F238E27FC236}">
                <a16:creationId xmlns:a16="http://schemas.microsoft.com/office/drawing/2014/main" id="{D6D58FA2-1E99-4879-9641-6C254955FE1E}"/>
              </a:ext>
            </a:extLst>
          </p:cNvPr>
          <p:cNvSpPr/>
          <p:nvPr/>
        </p:nvSpPr>
        <p:spPr>
          <a:xfrm>
            <a:off x="0" y="-1"/>
            <a:ext cx="1524000" cy="703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Company Logo</a:t>
            </a:r>
          </a:p>
        </p:txBody>
      </p:sp>
      <p:sp>
        <p:nvSpPr>
          <p:cNvPr id="11" name="Rectangle 10">
            <a:extLst>
              <a:ext uri="{FF2B5EF4-FFF2-40B4-BE49-F238E27FC236}">
                <a16:creationId xmlns:a16="http://schemas.microsoft.com/office/drawing/2014/main" id="{8A569736-1065-46DB-8175-CB5B80A49ED1}"/>
              </a:ext>
            </a:extLst>
          </p:cNvPr>
          <p:cNvSpPr/>
          <p:nvPr/>
        </p:nvSpPr>
        <p:spPr>
          <a:xfrm>
            <a:off x="1524000" y="6418385"/>
            <a:ext cx="9144000" cy="51471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Footer</a:t>
            </a:r>
            <a:br>
              <a:rPr lang="en-US" sz="1100" dirty="0"/>
            </a:br>
            <a:r>
              <a:rPr lang="en-US" sz="1100" dirty="0"/>
              <a:t>@2017 Straight to the Point Archery</a:t>
            </a:r>
          </a:p>
        </p:txBody>
      </p:sp>
      <p:sp>
        <p:nvSpPr>
          <p:cNvPr id="12" name="Rectangle 11">
            <a:extLst>
              <a:ext uri="{FF2B5EF4-FFF2-40B4-BE49-F238E27FC236}">
                <a16:creationId xmlns:a16="http://schemas.microsoft.com/office/drawing/2014/main" id="{F0AC7DF1-8946-4E91-9A49-7F30A8AA86B2}"/>
              </a:ext>
            </a:extLst>
          </p:cNvPr>
          <p:cNvSpPr/>
          <p:nvPr/>
        </p:nvSpPr>
        <p:spPr>
          <a:xfrm>
            <a:off x="1524000" y="703385"/>
            <a:ext cx="9144000" cy="571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Content Placeholder 14">
            <a:extLst>
              <a:ext uri="{FF2B5EF4-FFF2-40B4-BE49-F238E27FC236}">
                <a16:creationId xmlns:a16="http://schemas.microsoft.com/office/drawing/2014/main" id="{F2836357-7BC3-405B-9518-E34C4C0AE56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963614" y="2952972"/>
            <a:ext cx="1774069" cy="1330552"/>
          </a:xfrm>
        </p:spPr>
      </p:pic>
      <p:pic>
        <p:nvPicPr>
          <p:cNvPr id="17" name="Content Placeholder 16">
            <a:extLst>
              <a:ext uri="{FF2B5EF4-FFF2-40B4-BE49-F238E27FC236}">
                <a16:creationId xmlns:a16="http://schemas.microsoft.com/office/drawing/2014/main" id="{BE0A5B77-8AAC-4308-AA8C-EA044467C774}"/>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1963615" y="1094105"/>
            <a:ext cx="1774069" cy="1330552"/>
          </a:xfrm>
        </p:spPr>
      </p:pic>
      <p:pic>
        <p:nvPicPr>
          <p:cNvPr id="19" name="Picture 18">
            <a:extLst>
              <a:ext uri="{FF2B5EF4-FFF2-40B4-BE49-F238E27FC236}">
                <a16:creationId xmlns:a16="http://schemas.microsoft.com/office/drawing/2014/main" id="{336DD2C8-B7F5-4B44-A0C3-699EDEC1C2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3614" y="4835805"/>
            <a:ext cx="1774069" cy="1221237"/>
          </a:xfrm>
          <a:prstGeom prst="rect">
            <a:avLst/>
          </a:prstGeom>
        </p:spPr>
      </p:pic>
      <p:sp>
        <p:nvSpPr>
          <p:cNvPr id="20" name="TextBox 19">
            <a:extLst>
              <a:ext uri="{FF2B5EF4-FFF2-40B4-BE49-F238E27FC236}">
                <a16:creationId xmlns:a16="http://schemas.microsoft.com/office/drawing/2014/main" id="{5704D192-9045-4EB9-B79E-C1CD4D62D827}"/>
              </a:ext>
            </a:extLst>
          </p:cNvPr>
          <p:cNvSpPr txBox="1"/>
          <p:nvPr/>
        </p:nvSpPr>
        <p:spPr>
          <a:xfrm>
            <a:off x="3938954" y="1094105"/>
            <a:ext cx="6444761" cy="1323439"/>
          </a:xfrm>
          <a:prstGeom prst="rect">
            <a:avLst/>
          </a:prstGeom>
          <a:noFill/>
        </p:spPr>
        <p:txBody>
          <a:bodyPr wrap="square" rtlCol="0">
            <a:spAutoFit/>
          </a:bodyPr>
          <a:lstStyle/>
          <a:p>
            <a:r>
              <a:rPr lang="en-US" sz="1600" dirty="0"/>
              <a:t>Derek is a Washington native and an experienced outdoorsman with many years hunting, fishing, skiing, canoeing, archery, shooting and minimalistic camping. His skillful mastery of bush craft and wilderness survival knowledge helps define his character. He enjoys handcrafting his own long bows, flint knapped primitive arrows and making custom leather products.</a:t>
            </a:r>
          </a:p>
        </p:txBody>
      </p:sp>
      <p:sp>
        <p:nvSpPr>
          <p:cNvPr id="21" name="TextBox 20">
            <a:extLst>
              <a:ext uri="{FF2B5EF4-FFF2-40B4-BE49-F238E27FC236}">
                <a16:creationId xmlns:a16="http://schemas.microsoft.com/office/drawing/2014/main" id="{1977220C-24EB-4370-998B-88F4894E856C}"/>
              </a:ext>
            </a:extLst>
          </p:cNvPr>
          <p:cNvSpPr txBox="1"/>
          <p:nvPr/>
        </p:nvSpPr>
        <p:spPr>
          <a:xfrm>
            <a:off x="3938953" y="2866418"/>
            <a:ext cx="6444761" cy="1077218"/>
          </a:xfrm>
          <a:prstGeom prst="rect">
            <a:avLst/>
          </a:prstGeom>
          <a:noFill/>
        </p:spPr>
        <p:txBody>
          <a:bodyPr wrap="square" rtlCol="0">
            <a:spAutoFit/>
          </a:bodyPr>
          <a:lstStyle/>
          <a:p>
            <a:r>
              <a:rPr lang="en-US" sz="1600" dirty="0"/>
              <a:t>Amy truly has a passion for archery. She comes from a long line of hunters, fisherman, and trappers of Canada. Amy  places a strong emphasis on safety and is enthusiastic about teaching. Amy also loves fitness, and  has been a YMCA group exercise and personal trainer for over 18 years.</a:t>
            </a:r>
            <a:endParaRPr lang="en-US" sz="1400" dirty="0"/>
          </a:p>
        </p:txBody>
      </p:sp>
      <p:sp>
        <p:nvSpPr>
          <p:cNvPr id="22" name="TextBox 21">
            <a:extLst>
              <a:ext uri="{FF2B5EF4-FFF2-40B4-BE49-F238E27FC236}">
                <a16:creationId xmlns:a16="http://schemas.microsoft.com/office/drawing/2014/main" id="{0A51D87D-317D-4B7F-ADBF-B99B401AD907}"/>
              </a:ext>
            </a:extLst>
          </p:cNvPr>
          <p:cNvSpPr txBox="1"/>
          <p:nvPr/>
        </p:nvSpPr>
        <p:spPr>
          <a:xfrm>
            <a:off x="3938952" y="4782606"/>
            <a:ext cx="6444761" cy="1323439"/>
          </a:xfrm>
          <a:prstGeom prst="rect">
            <a:avLst/>
          </a:prstGeom>
          <a:noFill/>
        </p:spPr>
        <p:txBody>
          <a:bodyPr wrap="square" rtlCol="0">
            <a:spAutoFit/>
          </a:bodyPr>
          <a:lstStyle/>
          <a:p>
            <a:r>
              <a:rPr lang="en-US" sz="1600" dirty="0"/>
              <a:t>Nathan is an USA Archery Certified Level 3 NTS – Coach and has been teaching archery since 2009. He has been interested in archery since he nocked his first arrow while a Boy Scout at Scout camp. Nathan has many years of experience teaching people of all ages, experience gained as a Martial Arts Instructor and Studio Manager.</a:t>
            </a:r>
            <a:endParaRPr lang="en-US" sz="1200" dirty="0"/>
          </a:p>
        </p:txBody>
      </p:sp>
    </p:spTree>
    <p:extLst>
      <p:ext uri="{BB962C8B-B14F-4D97-AF65-F5344CB8AC3E}">
        <p14:creationId xmlns:p14="http://schemas.microsoft.com/office/powerpoint/2010/main" val="3289498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46351-FF40-4912-A537-2A0953EED94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8701F48-E061-4B10-8D8A-7FD46B72E7C1}"/>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B19B6E59-09A5-4D79-89BD-F3C074E1D9ED}"/>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95F5C27C-14B7-4DBA-830A-A4F821F22455}"/>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AF19F003-D459-4235-B3B1-167E8A1C4EAF}"/>
              </a:ext>
            </a:extLst>
          </p:cNvPr>
          <p:cNvSpPr>
            <a:spLocks noGrp="1"/>
          </p:cNvSpPr>
          <p:nvPr>
            <p:ph sz="quarter" idx="4"/>
          </p:nvPr>
        </p:nvSpPr>
        <p:spPr/>
        <p:txBody>
          <a:bodyPr/>
          <a:lstStyle/>
          <a:p>
            <a:endParaRPr lang="en-US"/>
          </a:p>
        </p:txBody>
      </p:sp>
      <p:sp>
        <p:nvSpPr>
          <p:cNvPr id="8" name="Rectangle 7">
            <a:extLst>
              <a:ext uri="{FF2B5EF4-FFF2-40B4-BE49-F238E27FC236}">
                <a16:creationId xmlns:a16="http://schemas.microsoft.com/office/drawing/2014/main" id="{77AF498F-7EA4-4B28-AAA2-2B4252132F8A}"/>
              </a:ext>
            </a:extLst>
          </p:cNvPr>
          <p:cNvSpPr/>
          <p:nvPr/>
        </p:nvSpPr>
        <p:spPr>
          <a:xfrm>
            <a:off x="0" y="0"/>
            <a:ext cx="1219200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CBBECBD-4E08-486D-9229-14C0CC4A8D0C}"/>
              </a:ext>
            </a:extLst>
          </p:cNvPr>
          <p:cNvSpPr/>
          <p:nvPr/>
        </p:nvSpPr>
        <p:spPr>
          <a:xfrm>
            <a:off x="0" y="0"/>
            <a:ext cx="12192000" cy="70338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                                                                                                                    Home     About Us     Contact Us    </a:t>
            </a:r>
          </a:p>
        </p:txBody>
      </p:sp>
      <p:sp>
        <p:nvSpPr>
          <p:cNvPr id="10" name="Rectangle 9">
            <a:extLst>
              <a:ext uri="{FF2B5EF4-FFF2-40B4-BE49-F238E27FC236}">
                <a16:creationId xmlns:a16="http://schemas.microsoft.com/office/drawing/2014/main" id="{384D1F94-2FF0-4A4B-BA48-59CAEF6DFCEB}"/>
              </a:ext>
            </a:extLst>
          </p:cNvPr>
          <p:cNvSpPr/>
          <p:nvPr/>
        </p:nvSpPr>
        <p:spPr>
          <a:xfrm>
            <a:off x="0" y="-1"/>
            <a:ext cx="1524000" cy="703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Company Logo</a:t>
            </a:r>
          </a:p>
        </p:txBody>
      </p:sp>
      <p:sp>
        <p:nvSpPr>
          <p:cNvPr id="11" name="Rectangle 10">
            <a:extLst>
              <a:ext uri="{FF2B5EF4-FFF2-40B4-BE49-F238E27FC236}">
                <a16:creationId xmlns:a16="http://schemas.microsoft.com/office/drawing/2014/main" id="{2A258CBE-9EF8-4818-A78F-4538DEDE584D}"/>
              </a:ext>
            </a:extLst>
          </p:cNvPr>
          <p:cNvSpPr/>
          <p:nvPr/>
        </p:nvSpPr>
        <p:spPr>
          <a:xfrm>
            <a:off x="1524000" y="6154615"/>
            <a:ext cx="9144000" cy="70338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Footer</a:t>
            </a:r>
            <a:br>
              <a:rPr lang="en-US" dirty="0"/>
            </a:br>
            <a:r>
              <a:rPr lang="en-US" dirty="0"/>
              <a:t>@2017 Straight to the Point Archery</a:t>
            </a:r>
          </a:p>
        </p:txBody>
      </p:sp>
      <p:sp>
        <p:nvSpPr>
          <p:cNvPr id="12" name="Rectangle 11">
            <a:extLst>
              <a:ext uri="{FF2B5EF4-FFF2-40B4-BE49-F238E27FC236}">
                <a16:creationId xmlns:a16="http://schemas.microsoft.com/office/drawing/2014/main" id="{F85A8230-8D84-4F4C-9D49-E443070F77DE}"/>
              </a:ext>
            </a:extLst>
          </p:cNvPr>
          <p:cNvSpPr/>
          <p:nvPr/>
        </p:nvSpPr>
        <p:spPr>
          <a:xfrm>
            <a:off x="1524000" y="2321779"/>
            <a:ext cx="9144000" cy="3832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Events/Social Info, schedules, etc.</a:t>
            </a:r>
          </a:p>
        </p:txBody>
      </p:sp>
      <p:sp>
        <p:nvSpPr>
          <p:cNvPr id="13" name="Rectangle 12">
            <a:extLst>
              <a:ext uri="{FF2B5EF4-FFF2-40B4-BE49-F238E27FC236}">
                <a16:creationId xmlns:a16="http://schemas.microsoft.com/office/drawing/2014/main" id="{AAB05BCE-8354-467E-9E00-B50E01045F00}"/>
              </a:ext>
            </a:extLst>
          </p:cNvPr>
          <p:cNvSpPr/>
          <p:nvPr/>
        </p:nvSpPr>
        <p:spPr>
          <a:xfrm>
            <a:off x="1524000" y="703385"/>
            <a:ext cx="9144000" cy="161204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Pictures</a:t>
            </a:r>
          </a:p>
        </p:txBody>
      </p:sp>
    </p:spTree>
    <p:extLst>
      <p:ext uri="{BB962C8B-B14F-4D97-AF65-F5344CB8AC3E}">
        <p14:creationId xmlns:p14="http://schemas.microsoft.com/office/powerpoint/2010/main" val="2419393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267</Words>
  <Application>Microsoft Office PowerPoint</Application>
  <PresentationFormat>Widescreen</PresentationFormat>
  <Paragraphs>34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Slideshows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SlideShow</dc:title>
  <dc:creator>Linh Van</dc:creator>
  <cp:lastModifiedBy>Linh Van</cp:lastModifiedBy>
  <cp:revision>22</cp:revision>
  <dcterms:created xsi:type="dcterms:W3CDTF">2017-11-25T18:15:25Z</dcterms:created>
  <dcterms:modified xsi:type="dcterms:W3CDTF">2017-11-26T23:32:29Z</dcterms:modified>
</cp:coreProperties>
</file>